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50"/>
  </p:notesMasterIdLst>
  <p:handoutMasterIdLst>
    <p:handoutMasterId r:id="rId51"/>
  </p:handoutMasterIdLst>
  <p:sldIdLst>
    <p:sldId id="258" r:id="rId2"/>
    <p:sldId id="348" r:id="rId3"/>
    <p:sldId id="425" r:id="rId4"/>
    <p:sldId id="315" r:id="rId5"/>
    <p:sldId id="371" r:id="rId6"/>
    <p:sldId id="372" r:id="rId7"/>
    <p:sldId id="316" r:id="rId8"/>
    <p:sldId id="423" r:id="rId9"/>
    <p:sldId id="374" r:id="rId10"/>
    <p:sldId id="400" r:id="rId11"/>
    <p:sldId id="377" r:id="rId12"/>
    <p:sldId id="411" r:id="rId13"/>
    <p:sldId id="415" r:id="rId14"/>
    <p:sldId id="412" r:id="rId15"/>
    <p:sldId id="414" r:id="rId16"/>
    <p:sldId id="398" r:id="rId17"/>
    <p:sldId id="399" r:id="rId18"/>
    <p:sldId id="387" r:id="rId19"/>
    <p:sldId id="402" r:id="rId20"/>
    <p:sldId id="383" r:id="rId21"/>
    <p:sldId id="384" r:id="rId22"/>
    <p:sldId id="385" r:id="rId23"/>
    <p:sldId id="420" r:id="rId24"/>
    <p:sldId id="386" r:id="rId25"/>
    <p:sldId id="382" r:id="rId26"/>
    <p:sldId id="421" r:id="rId27"/>
    <p:sldId id="424" r:id="rId28"/>
    <p:sldId id="380" r:id="rId29"/>
    <p:sldId id="381" r:id="rId30"/>
    <p:sldId id="389" r:id="rId31"/>
    <p:sldId id="431" r:id="rId32"/>
    <p:sldId id="391" r:id="rId33"/>
    <p:sldId id="419" r:id="rId34"/>
    <p:sldId id="393" r:id="rId35"/>
    <p:sldId id="392" r:id="rId36"/>
    <p:sldId id="403" r:id="rId37"/>
    <p:sldId id="416" r:id="rId38"/>
    <p:sldId id="417" r:id="rId39"/>
    <p:sldId id="418" r:id="rId40"/>
    <p:sldId id="422" r:id="rId41"/>
    <p:sldId id="428" r:id="rId42"/>
    <p:sldId id="429" r:id="rId43"/>
    <p:sldId id="430" r:id="rId44"/>
    <p:sldId id="427" r:id="rId45"/>
    <p:sldId id="426" r:id="rId46"/>
    <p:sldId id="345" r:id="rId47"/>
    <p:sldId id="406" r:id="rId48"/>
    <p:sldId id="432" r:id="rId4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CC9900"/>
    <a:srgbClr val="006600"/>
    <a:srgbClr val="003366"/>
    <a:srgbClr val="FF0066"/>
    <a:srgbClr val="D60093"/>
    <a:srgbClr val="CC00CC"/>
    <a:srgbClr val="0000FF"/>
    <a:srgbClr val="339933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5377" autoAdjust="0"/>
  </p:normalViewPr>
  <p:slideViewPr>
    <p:cSldViewPr>
      <p:cViewPr varScale="1">
        <p:scale>
          <a:sx n="77" d="100"/>
          <a:sy n="77" d="100"/>
        </p:scale>
        <p:origin x="110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4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Relationship Id="rId9" Type="http://schemas.openxmlformats.org/officeDocument/2006/relationships/image" Target="../media/image5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4" Type="http://schemas.openxmlformats.org/officeDocument/2006/relationships/image" Target="../media/image6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7" Type="http://schemas.openxmlformats.org/officeDocument/2006/relationships/image" Target="../media/image69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5" Type="http://schemas.openxmlformats.org/officeDocument/2006/relationships/image" Target="../media/image96.wmf"/><Relationship Id="rId4" Type="http://schemas.openxmlformats.org/officeDocument/2006/relationships/image" Target="../media/image95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Relationship Id="rId4" Type="http://schemas.openxmlformats.org/officeDocument/2006/relationships/image" Target="../media/image102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wmf"/><Relationship Id="rId3" Type="http://schemas.openxmlformats.org/officeDocument/2006/relationships/image" Target="../media/image106.wmf"/><Relationship Id="rId7" Type="http://schemas.openxmlformats.org/officeDocument/2006/relationships/image" Target="../media/image110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6" Type="http://schemas.openxmlformats.org/officeDocument/2006/relationships/image" Target="../media/image109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Relationship Id="rId4" Type="http://schemas.openxmlformats.org/officeDocument/2006/relationships/image" Target="../media/image116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19.wmf"/><Relationship Id="rId1" Type="http://schemas.openxmlformats.org/officeDocument/2006/relationships/image" Target="../media/image118.wmf"/><Relationship Id="rId4" Type="http://schemas.openxmlformats.org/officeDocument/2006/relationships/image" Target="../media/image121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wmf"/><Relationship Id="rId1" Type="http://schemas.openxmlformats.org/officeDocument/2006/relationships/image" Target="../media/image12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Relationship Id="rId4" Type="http://schemas.openxmlformats.org/officeDocument/2006/relationships/image" Target="../media/image137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8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9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wmf"/><Relationship Id="rId2" Type="http://schemas.openxmlformats.org/officeDocument/2006/relationships/image" Target="../media/image141.wmf"/><Relationship Id="rId1" Type="http://schemas.openxmlformats.org/officeDocument/2006/relationships/image" Target="../media/image14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3E9D0-B181-41F5-AE9A-1FE7D1EC90AC}" type="datetimeFigureOut">
              <a:rPr lang="pl-PL" smtClean="0"/>
              <a:pPr/>
              <a:t>26.09.2024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C67BC-91FF-4917-8E18-9CE03801446D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428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dirty="0" smtClean="0"/>
              <a:t>Kliknij, aby edytować style tekstu z Wzorca</a:t>
            </a:r>
          </a:p>
          <a:p>
            <a:pPr lvl="1"/>
            <a:r>
              <a:rPr lang="pl-PL" noProof="0" dirty="0" smtClean="0"/>
              <a:t>Drugi poziom</a:t>
            </a:r>
          </a:p>
          <a:p>
            <a:pPr lvl="2"/>
            <a:r>
              <a:rPr lang="pl-PL" noProof="0" dirty="0" smtClean="0"/>
              <a:t>Trzeci poziom</a:t>
            </a:r>
          </a:p>
          <a:p>
            <a:pPr lvl="3"/>
            <a:r>
              <a:rPr lang="pl-PL" noProof="0" dirty="0" smtClean="0"/>
              <a:t>Czwarty poziom</a:t>
            </a:r>
          </a:p>
          <a:p>
            <a:pPr lvl="4"/>
            <a:r>
              <a:rPr lang="pl-PL" noProof="0" dirty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36E8E4-7BDA-46A8-8F00-93DAF28171B1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750211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</a:t>
            </a:fld>
            <a:endParaRPr lang="pl-PL" dirty="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784771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C1E1FE-864A-49E6-8FDE-399699962EFD}" type="slidenum">
              <a:rPr lang="pl-PL" smtClean="0"/>
              <a:pPr/>
              <a:t>15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366387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F2A569-A613-460C-97DC-200E72DE0624}" type="slidenum">
              <a:rPr lang="pl-PL" smtClean="0"/>
              <a:pPr/>
              <a:t>18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044448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5DB8CE-664E-4A2E-BE6A-1A8BC6834E0F}" type="slidenum">
              <a:rPr lang="pl-PL" smtClean="0"/>
              <a:pPr/>
              <a:t>20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352026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41C18A-2918-49B5-92FC-0583A6AE408C}" type="slidenum">
              <a:rPr lang="pl-PL" smtClean="0"/>
              <a:pPr/>
              <a:t>21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740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146C59-811E-46E3-9E63-FC5ECEF0C3C3}" type="slidenum">
              <a:rPr lang="pl-PL" smtClean="0"/>
              <a:pPr/>
              <a:t>22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3022877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9BEE7-4259-473D-8C00-EA1F32D63F52}" type="slidenum">
              <a:rPr lang="pl-PL" smtClean="0"/>
              <a:pPr/>
              <a:t>23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7625763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9BEE7-4259-473D-8C00-EA1F32D63F52}" type="slidenum">
              <a:rPr lang="pl-PL" smtClean="0"/>
              <a:pPr/>
              <a:t>24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405517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25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6425159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26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352160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5BC3EF-3A1D-4712-AD9E-7C960A03EBA1}" type="slidenum">
              <a:rPr lang="pl-PL" smtClean="0"/>
              <a:pPr/>
              <a:t>28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651174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5A59D-B25C-4D79-A80B-DE645CC84B85}" type="slidenum">
              <a:rPr lang="pl-PL" smtClean="0"/>
              <a:pPr/>
              <a:t>4</a:t>
            </a:fld>
            <a:endParaRPr lang="pl-PL" dirty="0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0964717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29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1993000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06B761-B78C-4890-9D2C-B21FDB4AC790}" type="slidenum">
              <a:rPr lang="pl-PL" smtClean="0"/>
              <a:pPr/>
              <a:t>30</a:t>
            </a:fld>
            <a:endParaRPr lang="pl-PL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7593255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00B956-0228-4563-A3DF-AA4151FD11CF}" type="slidenum">
              <a:rPr lang="pl-PL" smtClean="0"/>
              <a:pPr/>
              <a:t>32</a:t>
            </a:fld>
            <a:endParaRPr lang="pl-PL" dirty="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67348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B09F6F-0E2C-4FD9-962B-39669DF502E5}" type="slidenum">
              <a:rPr lang="pl-PL" smtClean="0"/>
              <a:pPr/>
              <a:t>34</a:t>
            </a:fld>
            <a:endParaRPr lang="pl-PL" dirty="0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4167137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6C4AE-5C75-4755-99EA-311C877F8113}" type="slidenum">
              <a:rPr lang="pl-PL" smtClean="0"/>
              <a:pPr/>
              <a:t>35</a:t>
            </a:fld>
            <a:endParaRPr lang="pl-PL" dirty="0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5085450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9A65B3-8665-4D0D-908C-91D19443DF91}" type="slidenum">
              <a:rPr lang="pl-PL" smtClean="0"/>
              <a:pPr/>
              <a:t>36</a:t>
            </a:fld>
            <a:endParaRPr lang="pl-PL" dirty="0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9026887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6E8E4-7BDA-46A8-8F00-93DAF28171B1}" type="slidenum">
              <a:rPr lang="pl-PL" smtClean="0"/>
              <a:pPr>
                <a:defRPr/>
              </a:pPr>
              <a:t>43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858467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819FD-3D2D-4EC4-9834-24E24EC3730F}" type="slidenum">
              <a:rPr lang="pl-PL" smtClean="0"/>
              <a:pPr/>
              <a:t>46</a:t>
            </a:fld>
            <a:endParaRPr lang="pl-PL" dirty="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4160910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6E8E4-7BDA-46A8-8F00-93DAF28171B1}" type="slidenum">
              <a:rPr lang="pl-PL" smtClean="0"/>
              <a:pPr>
                <a:defRPr/>
              </a:pPr>
              <a:t>47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600792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6E8E4-7BDA-46A8-8F00-93DAF28171B1}" type="slidenum">
              <a:rPr lang="pl-PL" smtClean="0"/>
              <a:pPr>
                <a:defRPr/>
              </a:pPr>
              <a:t>48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64429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5</a:t>
            </a:fld>
            <a:endParaRPr lang="pl-PL" dirty="0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225781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6</a:t>
            </a:fld>
            <a:endParaRPr lang="pl-PL" dirty="0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129265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7</a:t>
            </a:fld>
            <a:endParaRPr lang="pl-PL" dirty="0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161293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F20E-DD84-49A2-853D-0F6EC896C090}" type="slidenum">
              <a:rPr lang="pl-PL" smtClean="0"/>
              <a:pPr/>
              <a:t>9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718417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F20E-DD84-49A2-853D-0F6EC896C090}" type="slidenum">
              <a:rPr lang="pl-PL" smtClean="0"/>
              <a:pPr/>
              <a:t>10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685314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1D9B1A-F05D-465D-8BA7-513B83E9F733}" type="slidenum">
              <a:rPr lang="pl-PL" smtClean="0"/>
              <a:pPr/>
              <a:t>12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401397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A67FDE-E061-4921-BCAA-2D65AEF93198}" type="slidenum">
              <a:rPr lang="pl-PL" smtClean="0"/>
              <a:pPr/>
              <a:t>14</a:t>
            </a:fld>
            <a:endParaRPr lang="pl-PL" dirty="0" smtClean="0">
              <a:latin typeface="Times New Roman CE" charset="-1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673069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062795B-63F1-4ACF-99F0-A201380310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9EC8C-E9B5-4E29-B5B5-342630978B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624C-5B28-4D62-AC24-285C892E5C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082C-08B1-4B9C-B1D9-A39D3D2DDF4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F425-D04A-4C72-865A-85C6B87A8D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63E18-598B-4296-B55C-D893686480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E327-E04D-4576-915C-7BF2AA4DB6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2AB28-75AB-4B4F-A28E-6F4C5A072E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68C6-3FD8-45C8-9353-17CA9BE6CF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05FB-774B-4760-B1B4-655CAF564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17F59-DF0B-43C3-8E95-F1B62E7CB1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277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/>
            </a:p>
          </p:txBody>
        </p:sp>
      </p:grpSp>
      <p:sp>
        <p:nvSpPr>
          <p:cNvPr id="3277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dirty="0" smtClean="0"/>
              <a:t>Kliknij, aby edytować styl tytułu z Wzorca</a:t>
            </a:r>
          </a:p>
        </p:txBody>
      </p:sp>
      <p:sp>
        <p:nvSpPr>
          <p:cNvPr id="3277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32E584D1-DA1B-4444-AB1D-EAB75FBCD4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42.wmf"/><Relationship Id="rId17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4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4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50.wmf"/><Relationship Id="rId18" Type="http://schemas.openxmlformats.org/officeDocument/2006/relationships/oleObject" Target="../embeddings/oleObject53.bin"/><Relationship Id="rId3" Type="http://schemas.openxmlformats.org/officeDocument/2006/relationships/notesSlide" Target="../notesSlides/notesSlide8.xml"/><Relationship Id="rId21" Type="http://schemas.openxmlformats.org/officeDocument/2006/relationships/image" Target="../media/image54.wmf"/><Relationship Id="rId7" Type="http://schemas.openxmlformats.org/officeDocument/2006/relationships/image" Target="../media/image47.wmf"/><Relationship Id="rId12" Type="http://schemas.openxmlformats.org/officeDocument/2006/relationships/oleObject" Target="../embeddings/oleObject50.bin"/><Relationship Id="rId17" Type="http://schemas.openxmlformats.org/officeDocument/2006/relationships/image" Target="../media/image5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2.bin"/><Relationship Id="rId20" Type="http://schemas.openxmlformats.org/officeDocument/2006/relationships/oleObject" Target="../embeddings/oleObject54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49.wmf"/><Relationship Id="rId5" Type="http://schemas.openxmlformats.org/officeDocument/2006/relationships/image" Target="../media/image46.wmf"/><Relationship Id="rId15" Type="http://schemas.openxmlformats.org/officeDocument/2006/relationships/image" Target="../media/image51.wmf"/><Relationship Id="rId10" Type="http://schemas.openxmlformats.org/officeDocument/2006/relationships/oleObject" Target="../embeddings/oleObject49.bin"/><Relationship Id="rId19" Type="http://schemas.openxmlformats.org/officeDocument/2006/relationships/image" Target="../media/image53.wmf"/><Relationship Id="rId4" Type="http://schemas.openxmlformats.org/officeDocument/2006/relationships/oleObject" Target="../embeddings/oleObject46.bin"/><Relationship Id="rId9" Type="http://schemas.openxmlformats.org/officeDocument/2006/relationships/image" Target="../media/image48.wmf"/><Relationship Id="rId14" Type="http://schemas.openxmlformats.org/officeDocument/2006/relationships/oleObject" Target="../embeddings/oleObject5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image" Target="../media/image56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12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5.jpeg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0.wmf"/><Relationship Id="rId11" Type="http://schemas.openxmlformats.org/officeDocument/2006/relationships/image" Target="../media/image58.png"/><Relationship Id="rId5" Type="http://schemas.openxmlformats.org/officeDocument/2006/relationships/oleObject" Target="../embeddings/oleObject56.bin"/><Relationship Id="rId15" Type="http://schemas.openxmlformats.org/officeDocument/2006/relationships/image" Target="../media/image57.wmf"/><Relationship Id="rId10" Type="http://schemas.openxmlformats.org/officeDocument/2006/relationships/image" Target="../media/image55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58.bin"/><Relationship Id="rId14" Type="http://schemas.openxmlformats.org/officeDocument/2006/relationships/oleObject" Target="../embeddings/oleObject6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0.wmf"/><Relationship Id="rId12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2.bin"/><Relationship Id="rId11" Type="http://schemas.openxmlformats.org/officeDocument/2006/relationships/image" Target="../media/image62.wmf"/><Relationship Id="rId5" Type="http://schemas.openxmlformats.org/officeDocument/2006/relationships/image" Target="../media/image59.wmf"/><Relationship Id="rId10" Type="http://schemas.openxmlformats.org/officeDocument/2006/relationships/oleObject" Target="../embeddings/oleObject64.bin"/><Relationship Id="rId4" Type="http://schemas.openxmlformats.org/officeDocument/2006/relationships/oleObject" Target="../embeddings/oleObject61.bin"/><Relationship Id="rId9" Type="http://schemas.openxmlformats.org/officeDocument/2006/relationships/image" Target="../media/image61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13" Type="http://schemas.openxmlformats.org/officeDocument/2006/relationships/oleObject" Target="../embeddings/oleObject69.bin"/><Relationship Id="rId18" Type="http://schemas.openxmlformats.org/officeDocument/2006/relationships/image" Target="../media/image69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4.wmf"/><Relationship Id="rId12" Type="http://schemas.openxmlformats.org/officeDocument/2006/relationships/image" Target="../media/image45.jpeg"/><Relationship Id="rId17" Type="http://schemas.openxmlformats.org/officeDocument/2006/relationships/oleObject" Target="../embeddings/oleObject7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8.wmf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6.bin"/><Relationship Id="rId11" Type="http://schemas.openxmlformats.org/officeDocument/2006/relationships/image" Target="../media/image66.wmf"/><Relationship Id="rId5" Type="http://schemas.openxmlformats.org/officeDocument/2006/relationships/image" Target="../media/image63.wmf"/><Relationship Id="rId15" Type="http://schemas.openxmlformats.org/officeDocument/2006/relationships/oleObject" Target="../embeddings/oleObject70.bin"/><Relationship Id="rId10" Type="http://schemas.openxmlformats.org/officeDocument/2006/relationships/oleObject" Target="../embeddings/oleObject68.bin"/><Relationship Id="rId4" Type="http://schemas.openxmlformats.org/officeDocument/2006/relationships/oleObject" Target="../embeddings/oleObject65.bin"/><Relationship Id="rId9" Type="http://schemas.openxmlformats.org/officeDocument/2006/relationships/image" Target="../media/image65.wmf"/><Relationship Id="rId14" Type="http://schemas.openxmlformats.org/officeDocument/2006/relationships/image" Target="../media/image6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70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72.wmf"/><Relationship Id="rId4" Type="http://schemas.openxmlformats.org/officeDocument/2006/relationships/oleObject" Target="../embeddings/oleObject7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75.bin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13" Type="http://schemas.openxmlformats.org/officeDocument/2006/relationships/oleObject" Target="../embeddings/oleObject80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77.wmf"/><Relationship Id="rId12" Type="http://schemas.openxmlformats.org/officeDocument/2006/relationships/image" Target="../media/image5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7.bin"/><Relationship Id="rId11" Type="http://schemas.openxmlformats.org/officeDocument/2006/relationships/oleObject" Target="../embeddings/oleObject79.bin"/><Relationship Id="rId5" Type="http://schemas.openxmlformats.org/officeDocument/2006/relationships/image" Target="../media/image76.wmf"/><Relationship Id="rId10" Type="http://schemas.openxmlformats.org/officeDocument/2006/relationships/image" Target="../media/image58.png"/><Relationship Id="rId4" Type="http://schemas.openxmlformats.org/officeDocument/2006/relationships/oleObject" Target="../embeddings/oleObject76.bin"/><Relationship Id="rId9" Type="http://schemas.openxmlformats.org/officeDocument/2006/relationships/image" Target="../media/image78.wmf"/><Relationship Id="rId14" Type="http://schemas.openxmlformats.org/officeDocument/2006/relationships/image" Target="../media/image5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79.wmf"/><Relationship Id="rId4" Type="http://schemas.openxmlformats.org/officeDocument/2006/relationships/oleObject" Target="../embeddings/oleObject8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83.bin"/><Relationship Id="rId4" Type="http://schemas.openxmlformats.org/officeDocument/2006/relationships/image" Target="../media/image80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8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3.png"/><Relationship Id="rId5" Type="http://schemas.openxmlformats.org/officeDocument/2006/relationships/image" Target="../media/image82.wmf"/><Relationship Id="rId4" Type="http://schemas.openxmlformats.org/officeDocument/2006/relationships/oleObject" Target="../embeddings/oleObject84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9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86.wmf"/><Relationship Id="rId4" Type="http://schemas.openxmlformats.org/officeDocument/2006/relationships/oleObject" Target="../embeddings/oleObject85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oleObject" Target="../embeddings/oleObject86.bin"/><Relationship Id="rId7" Type="http://schemas.openxmlformats.org/officeDocument/2006/relationships/image" Target="../media/image8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87.bin"/><Relationship Id="rId4" Type="http://schemas.openxmlformats.org/officeDocument/2006/relationships/image" Target="../media/image87.wmf"/><Relationship Id="rId9" Type="http://schemas.openxmlformats.org/officeDocument/2006/relationships/image" Target="../media/image9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13" Type="http://schemas.openxmlformats.org/officeDocument/2006/relationships/image" Target="../media/image96.wmf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93.wmf"/><Relationship Id="rId12" Type="http://schemas.openxmlformats.org/officeDocument/2006/relationships/oleObject" Target="../embeddings/oleObject9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89.bin"/><Relationship Id="rId11" Type="http://schemas.openxmlformats.org/officeDocument/2006/relationships/image" Target="../media/image95.wmf"/><Relationship Id="rId5" Type="http://schemas.openxmlformats.org/officeDocument/2006/relationships/image" Target="../media/image92.wmf"/><Relationship Id="rId10" Type="http://schemas.openxmlformats.org/officeDocument/2006/relationships/oleObject" Target="../embeddings/oleObject91.bin"/><Relationship Id="rId4" Type="http://schemas.openxmlformats.org/officeDocument/2006/relationships/oleObject" Target="../embeddings/oleObject88.bin"/><Relationship Id="rId9" Type="http://schemas.openxmlformats.org/officeDocument/2006/relationships/image" Target="../media/image94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98.wmf"/><Relationship Id="rId5" Type="http://schemas.openxmlformats.org/officeDocument/2006/relationships/oleObject" Target="../embeddings/oleObject94.bin"/><Relationship Id="rId4" Type="http://schemas.openxmlformats.org/officeDocument/2006/relationships/image" Target="../media/image97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96.bin"/><Relationship Id="rId12" Type="http://schemas.openxmlformats.org/officeDocument/2006/relationships/image" Target="../media/image10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03.png"/><Relationship Id="rId11" Type="http://schemas.openxmlformats.org/officeDocument/2006/relationships/oleObject" Target="../embeddings/oleObject98.bin"/><Relationship Id="rId5" Type="http://schemas.openxmlformats.org/officeDocument/2006/relationships/image" Target="../media/image99.wmf"/><Relationship Id="rId10" Type="http://schemas.openxmlformats.org/officeDocument/2006/relationships/image" Target="../media/image101.wmf"/><Relationship Id="rId4" Type="http://schemas.openxmlformats.org/officeDocument/2006/relationships/oleObject" Target="../embeddings/oleObject95.bin"/><Relationship Id="rId9" Type="http://schemas.openxmlformats.org/officeDocument/2006/relationships/oleObject" Target="../embeddings/oleObject97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0.bin"/><Relationship Id="rId13" Type="http://schemas.openxmlformats.org/officeDocument/2006/relationships/image" Target="../media/image107.wmf"/><Relationship Id="rId18" Type="http://schemas.openxmlformats.org/officeDocument/2006/relationships/oleObject" Target="../embeddings/oleObject105.bin"/><Relationship Id="rId3" Type="http://schemas.openxmlformats.org/officeDocument/2006/relationships/notesSlide" Target="../notesSlides/notesSlide24.xml"/><Relationship Id="rId21" Type="http://schemas.openxmlformats.org/officeDocument/2006/relationships/image" Target="../media/image111.wmf"/><Relationship Id="rId7" Type="http://schemas.openxmlformats.org/officeDocument/2006/relationships/image" Target="../media/image45.jpeg"/><Relationship Id="rId12" Type="http://schemas.openxmlformats.org/officeDocument/2006/relationships/oleObject" Target="../embeddings/oleObject102.bin"/><Relationship Id="rId17" Type="http://schemas.openxmlformats.org/officeDocument/2006/relationships/image" Target="../media/image109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04.bin"/><Relationship Id="rId20" Type="http://schemas.openxmlformats.org/officeDocument/2006/relationships/oleObject" Target="../embeddings/oleObject106.bin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04.wmf"/><Relationship Id="rId11" Type="http://schemas.openxmlformats.org/officeDocument/2006/relationships/image" Target="../media/image106.wmf"/><Relationship Id="rId5" Type="http://schemas.openxmlformats.org/officeDocument/2006/relationships/oleObject" Target="../embeddings/oleObject99.bin"/><Relationship Id="rId15" Type="http://schemas.openxmlformats.org/officeDocument/2006/relationships/image" Target="../media/image108.wmf"/><Relationship Id="rId10" Type="http://schemas.openxmlformats.org/officeDocument/2006/relationships/oleObject" Target="../embeddings/oleObject101.bin"/><Relationship Id="rId19" Type="http://schemas.openxmlformats.org/officeDocument/2006/relationships/image" Target="../media/image110.wmf"/><Relationship Id="rId4" Type="http://schemas.openxmlformats.org/officeDocument/2006/relationships/image" Target="../media/image112.png"/><Relationship Id="rId9" Type="http://schemas.openxmlformats.org/officeDocument/2006/relationships/image" Target="../media/image105.wmf"/><Relationship Id="rId14" Type="http://schemas.openxmlformats.org/officeDocument/2006/relationships/oleObject" Target="../embeddings/oleObject103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9.bin"/><Relationship Id="rId13" Type="http://schemas.openxmlformats.org/officeDocument/2006/relationships/image" Target="../media/image45.jpe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114.wmf"/><Relationship Id="rId12" Type="http://schemas.openxmlformats.org/officeDocument/2006/relationships/image" Target="../media/image11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08.bin"/><Relationship Id="rId11" Type="http://schemas.openxmlformats.org/officeDocument/2006/relationships/oleObject" Target="../embeddings/oleObject110.bin"/><Relationship Id="rId5" Type="http://schemas.openxmlformats.org/officeDocument/2006/relationships/image" Target="../media/image113.wmf"/><Relationship Id="rId10" Type="http://schemas.openxmlformats.org/officeDocument/2006/relationships/image" Target="../media/image117.png"/><Relationship Id="rId4" Type="http://schemas.openxmlformats.org/officeDocument/2006/relationships/oleObject" Target="../embeddings/oleObject107.bin"/><Relationship Id="rId9" Type="http://schemas.openxmlformats.org/officeDocument/2006/relationships/image" Target="../media/image115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3.bin"/><Relationship Id="rId3" Type="http://schemas.openxmlformats.org/officeDocument/2006/relationships/oleObject" Target="../embeddings/oleObject111.bin"/><Relationship Id="rId7" Type="http://schemas.openxmlformats.org/officeDocument/2006/relationships/image" Target="../media/image11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12.bin"/><Relationship Id="rId11" Type="http://schemas.openxmlformats.org/officeDocument/2006/relationships/image" Target="../media/image121.wmf"/><Relationship Id="rId5" Type="http://schemas.openxmlformats.org/officeDocument/2006/relationships/image" Target="../media/image122.png"/><Relationship Id="rId10" Type="http://schemas.openxmlformats.org/officeDocument/2006/relationships/oleObject" Target="../embeddings/oleObject114.bin"/><Relationship Id="rId4" Type="http://schemas.openxmlformats.org/officeDocument/2006/relationships/image" Target="../media/image118.wmf"/><Relationship Id="rId9" Type="http://schemas.openxmlformats.org/officeDocument/2006/relationships/image" Target="../media/image120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5.bin"/><Relationship Id="rId7" Type="http://schemas.openxmlformats.org/officeDocument/2006/relationships/image" Target="../media/image12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16.bin"/><Relationship Id="rId5" Type="http://schemas.openxmlformats.org/officeDocument/2006/relationships/image" Target="../media/image45.jpeg"/><Relationship Id="rId4" Type="http://schemas.openxmlformats.org/officeDocument/2006/relationships/image" Target="../media/image123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9.bin"/><Relationship Id="rId3" Type="http://schemas.openxmlformats.org/officeDocument/2006/relationships/oleObject" Target="../embeddings/oleObject117.bin"/><Relationship Id="rId7" Type="http://schemas.openxmlformats.org/officeDocument/2006/relationships/image" Target="../media/image12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26.wmf"/><Relationship Id="rId5" Type="http://schemas.openxmlformats.org/officeDocument/2006/relationships/oleObject" Target="../embeddings/oleObject118.bin"/><Relationship Id="rId4" Type="http://schemas.openxmlformats.org/officeDocument/2006/relationships/image" Target="../media/image125.wmf"/><Relationship Id="rId9" Type="http://schemas.openxmlformats.org/officeDocument/2006/relationships/image" Target="../media/image127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1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6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30.wmf"/><Relationship Id="rId5" Type="http://schemas.openxmlformats.org/officeDocument/2006/relationships/oleObject" Target="../embeddings/oleObject121.bin"/><Relationship Id="rId4" Type="http://schemas.openxmlformats.org/officeDocument/2006/relationships/image" Target="../media/image129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wmf"/><Relationship Id="rId3" Type="http://schemas.openxmlformats.org/officeDocument/2006/relationships/oleObject" Target="../embeddings/oleObject122.bin"/><Relationship Id="rId7" Type="http://schemas.openxmlformats.org/officeDocument/2006/relationships/oleObject" Target="../embeddings/oleObject1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32.wmf"/><Relationship Id="rId5" Type="http://schemas.openxmlformats.org/officeDocument/2006/relationships/oleObject" Target="../embeddings/oleObject123.bin"/><Relationship Id="rId4" Type="http://schemas.openxmlformats.org/officeDocument/2006/relationships/image" Target="../media/image131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wmf"/><Relationship Id="rId3" Type="http://schemas.openxmlformats.org/officeDocument/2006/relationships/oleObject" Target="../embeddings/oleObject125.bin"/><Relationship Id="rId7" Type="http://schemas.openxmlformats.org/officeDocument/2006/relationships/oleObject" Target="../embeddings/oleObject1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35.wmf"/><Relationship Id="rId5" Type="http://schemas.openxmlformats.org/officeDocument/2006/relationships/oleObject" Target="../embeddings/oleObject126.bin"/><Relationship Id="rId10" Type="http://schemas.openxmlformats.org/officeDocument/2006/relationships/image" Target="../media/image137.wmf"/><Relationship Id="rId4" Type="http://schemas.openxmlformats.org/officeDocument/2006/relationships/image" Target="../media/image134.wmf"/><Relationship Id="rId9" Type="http://schemas.openxmlformats.org/officeDocument/2006/relationships/oleObject" Target="../embeddings/oleObject128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45.jpeg"/><Relationship Id="rId5" Type="http://schemas.openxmlformats.org/officeDocument/2006/relationships/image" Target="../media/image138.wmf"/><Relationship Id="rId4" Type="http://schemas.openxmlformats.org/officeDocument/2006/relationships/oleObject" Target="../embeddings/oleObject129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139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3" Type="http://schemas.openxmlformats.org/officeDocument/2006/relationships/oleObject" Target="../embeddings/oleObject131.bin"/><Relationship Id="rId7" Type="http://schemas.openxmlformats.org/officeDocument/2006/relationships/oleObject" Target="../embeddings/oleObject1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41.wmf"/><Relationship Id="rId5" Type="http://schemas.openxmlformats.org/officeDocument/2006/relationships/oleObject" Target="../embeddings/oleObject132.bin"/><Relationship Id="rId4" Type="http://schemas.openxmlformats.org/officeDocument/2006/relationships/image" Target="../media/image140.w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1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24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4.bin"/><Relationship Id="rId9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32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36.bin"/><Relationship Id="rId1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8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5" Type="http://schemas.openxmlformats.org/officeDocument/2006/relationships/image" Target="../media/image33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3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b="1" dirty="0">
              <a:latin typeface="+mn-lt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95536" y="1206519"/>
            <a:ext cx="7620000" cy="574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buFontTx/>
              <a:buChar char="•"/>
            </a:pPr>
            <a:r>
              <a:rPr lang="pl-PL" sz="1600" b="1" dirty="0" smtClean="0">
                <a:latin typeface="+mn-lt"/>
                <a:cs typeface="Helvetica" panose="020B0604020202020204" pitchFamily="34" charset="0"/>
              </a:rPr>
              <a:t> </a:t>
            </a: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Systemy liniowe i stacjonarne (SLS)</a:t>
            </a:r>
            <a:endParaRPr lang="pl-PL" sz="1500" b="1" dirty="0">
              <a:latin typeface="+mn-lt"/>
              <a:cs typeface="Helvetica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Dekompozycja sygnału - składowe wykładnicze </a:t>
            </a:r>
            <a:endParaRPr lang="pl-PL" sz="1500" b="1" dirty="0">
              <a:latin typeface="+mn-lt"/>
              <a:cs typeface="Helvetica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Wykładniczy szereg Fouriera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Trygonometryczny szereg Fouriera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Skończony </a:t>
            </a:r>
            <a:r>
              <a:rPr lang="pl-PL" sz="1500" b="1" dirty="0">
                <a:latin typeface="+mn-lt"/>
                <a:cs typeface="Helvetica" panose="020B0604020202020204" pitchFamily="34" charset="0"/>
              </a:rPr>
              <a:t>szereg </a:t>
            </a: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Fouriera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Skończony szereg Fouriera – szerokość pasma sygnału</a:t>
            </a:r>
            <a:endParaRPr lang="pl-PL" sz="1500" b="1" dirty="0">
              <a:latin typeface="+mn-lt"/>
              <a:cs typeface="Helvetica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Szereg </a:t>
            </a:r>
            <a:r>
              <a:rPr lang="pl-PL" sz="1500" b="1" dirty="0">
                <a:latin typeface="+mn-lt"/>
                <a:cs typeface="Helvetica" panose="020B0604020202020204" pitchFamily="34" charset="0"/>
              </a:rPr>
              <a:t>Fouriera – </a:t>
            </a: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warunek istnienia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Okresowość szeregu Fouriera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Przekształcenie Fouriera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Przekształcenie Fouriera – cha-ki a-</a:t>
            </a:r>
            <a:r>
              <a:rPr lang="pl-PL" sz="1500" b="1" dirty="0" err="1" smtClean="0">
                <a:latin typeface="+mn-lt"/>
                <a:cs typeface="Helvetica" panose="020B0604020202020204" pitchFamily="34" charset="0"/>
              </a:rPr>
              <a:t>cz</a:t>
            </a: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i f-</a:t>
            </a:r>
            <a:r>
              <a:rPr lang="pl-PL" sz="1500" b="1" dirty="0" err="1" smtClean="0">
                <a:latin typeface="+mn-lt"/>
                <a:cs typeface="Helvetica" panose="020B0604020202020204" pitchFamily="34" charset="0"/>
              </a:rPr>
              <a:t>cz</a:t>
            </a:r>
            <a:endParaRPr lang="pl-PL" sz="1500" b="1" dirty="0" smtClean="0">
              <a:latin typeface="+mn-lt"/>
              <a:cs typeface="Helvetica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Przekształcenie Fouriera – warunek istnienia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Przekształcenie Fouriera – szerokość pasma sygnału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Przekształcenie Fouriera </a:t>
            </a:r>
            <a:r>
              <a:rPr lang="pl-PL" sz="1500" b="1" dirty="0">
                <a:latin typeface="+mn-lt"/>
                <a:cs typeface="Helvetica" panose="020B0604020202020204" pitchFamily="34" charset="0"/>
              </a:rPr>
              <a:t>–</a:t>
            </a: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właściwości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Przekształcenie Laplace’a</a:t>
            </a:r>
            <a:endParaRPr lang="pl-PL" sz="1500" b="1" dirty="0">
              <a:latin typeface="+mn-lt"/>
              <a:cs typeface="Helvetica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Podsumowanie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 J</a:t>
            </a:r>
            <a:r>
              <a:rPr lang="pl-PL" sz="1500" b="1" dirty="0">
                <a:latin typeface="+mn-lt"/>
                <a:cs typeface="Helvetica" panose="020B0604020202020204" pitchFamily="34" charset="0"/>
              </a:rPr>
              <a:t>. Fourier – efekt </a:t>
            </a: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cieplarniany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1500" b="1" dirty="0">
                <a:latin typeface="+mn-lt"/>
                <a:cs typeface="Helvetica" panose="020B0604020202020204" pitchFamily="34" charset="0"/>
              </a:rPr>
              <a:t> </a:t>
            </a:r>
            <a:r>
              <a:rPr lang="pl-PL" sz="1500" b="1" dirty="0" smtClean="0">
                <a:latin typeface="+mn-lt"/>
                <a:cs typeface="Helvetica" panose="020B0604020202020204" pitchFamily="34" charset="0"/>
              </a:rPr>
              <a:t>P. Laplace – stabilność Układu Słonecznego</a:t>
            </a:r>
            <a:endParaRPr lang="pl-PL" sz="1500" b="1" dirty="0">
              <a:latin typeface="+mn-lt"/>
              <a:cs typeface="Helvetica" panose="020B0604020202020204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515380" y="129301"/>
            <a:ext cx="7380312" cy="107721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Helvetica" panose="020B0604020202020204" pitchFamily="34" charset="0"/>
              </a:rPr>
              <a:t>Systemy liniowe i stacjonarne (01-02</a:t>
            </a:r>
            <a:r>
              <a:rPr lang="pl-PL" sz="3200" b="1" dirty="0" smtClean="0">
                <a:latin typeface="Arial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pPr algn="l"/>
            <a:r>
              <a:rPr lang="pl-PL" sz="3200" b="1" dirty="0" smtClean="0">
                <a:latin typeface="Arial" panose="020B0604020202020204" pitchFamily="34" charset="0"/>
                <a:cs typeface="Helvetica" panose="020B0604020202020204" pitchFamily="34" charset="0"/>
              </a:rPr>
              <a:t>Szereg i przekształcenie Fouriera </a:t>
            </a:r>
            <a:endParaRPr lang="pl-PL" sz="32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371" name="Picture 79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3933056"/>
            <a:ext cx="6840760" cy="792088"/>
          </a:xfrm>
          <a:prstGeom prst="rect">
            <a:avLst/>
          </a:prstGeom>
          <a:noFill/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049453" y="2482455"/>
            <a:ext cx="5030223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Kombinacja składowych wykładniczych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049453" y="4848482"/>
            <a:ext cx="473206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Kombinacja składowych potęgowych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88221" y="5558716"/>
            <a:ext cx="8427179" cy="7085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Istnieje wiele reprezentacji sygnału w postaci szeregu funkcyjnego.</a:t>
            </a:r>
          </a:p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Wybór reprezentacji zależy od charakteru analizowanego problemu.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259632" y="174152"/>
            <a:ext cx="580704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Wykładniczy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1290012" y="3178823"/>
            <a:ext cx="580704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Potęgowy szereg </a:t>
            </a:r>
            <a:r>
              <a:rPr kumimoji="1" lang="pl-PL" sz="3200" b="1" dirty="0" err="1" smtClean="0">
                <a:latin typeface="Arial" panose="020B0604020202020204" pitchFamily="34" charset="0"/>
              </a:rPr>
              <a:t>Maclaurina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sp>
        <p:nvSpPr>
          <p:cNvPr id="537366" name="Rectangle 7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37368" name="Rectangle 7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537367" name="Picture 79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977354"/>
            <a:ext cx="7333500" cy="795462"/>
          </a:xfrm>
          <a:prstGeom prst="rect">
            <a:avLst/>
          </a:prstGeom>
          <a:noFill/>
        </p:spPr>
      </p:pic>
      <p:sp>
        <p:nvSpPr>
          <p:cNvPr id="537370" name="Rectangle 79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537369" name="Picture 79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1916832"/>
            <a:ext cx="3008827" cy="288032"/>
          </a:xfrm>
          <a:prstGeom prst="rect">
            <a:avLst/>
          </a:prstGeom>
          <a:noFill/>
        </p:spPr>
      </p:pic>
      <p:sp>
        <p:nvSpPr>
          <p:cNvPr id="537372" name="Rectangle 79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5962200"/>
              </p:ext>
            </p:extLst>
          </p:nvPr>
        </p:nvGraphicFramePr>
        <p:xfrm>
          <a:off x="1584377" y="3682527"/>
          <a:ext cx="2378075" cy="124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941" name="Equation" r:id="rId3" imgW="1218960" imgH="545760" progId="">
                  <p:embed/>
                </p:oleObj>
              </mc:Choice>
              <mc:Fallback>
                <p:oleObj name="Equation" r:id="rId3" imgW="1218960" imgH="545760" progId="">
                  <p:embed/>
                  <p:pic>
                    <p:nvPicPr>
                      <p:cNvPr id="0" name="Picture 267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4377" y="3682527"/>
                        <a:ext cx="2378075" cy="1249363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2438400" y="61722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grpSp>
        <p:nvGrpSpPr>
          <p:cNvPr id="14" name="Grupa 27"/>
          <p:cNvGrpSpPr/>
          <p:nvPr/>
        </p:nvGrpSpPr>
        <p:grpSpPr>
          <a:xfrm>
            <a:off x="1331640" y="1403775"/>
            <a:ext cx="4776906" cy="1528846"/>
            <a:chOff x="1331640" y="1403775"/>
            <a:chExt cx="4776906" cy="1528846"/>
          </a:xfrm>
        </p:grpSpPr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1534913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177456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415761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313548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1547664" y="1403775"/>
              <a:ext cx="0" cy="106718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568854" y="1657866"/>
              <a:ext cx="5081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graphicFrame>
          <p:nvGraphicFramePr>
            <p:cNvPr id="10" name="Object 2"/>
            <p:cNvGraphicFramePr>
              <a:graphicFrameLocks/>
            </p:cNvGraphicFramePr>
            <p:nvPr/>
          </p:nvGraphicFramePr>
          <p:xfrm>
            <a:off x="1649410" y="1505411"/>
            <a:ext cx="402310" cy="33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942" name="Equation" r:id="rId5" imgW="603250" imgH="503238" progId="">
                    <p:embed/>
                  </p:oleObj>
                </mc:Choice>
                <mc:Fallback>
                  <p:oleObj name="Equation" r:id="rId5" imgW="603250" imgH="503238" progId="">
                    <p:embed/>
                    <p:pic>
                      <p:nvPicPr>
                        <p:cNvPr id="0" name="Picture 267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9410" y="1505411"/>
                          <a:ext cx="402310" cy="33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3"/>
            <p:cNvGraphicFramePr>
              <a:graphicFrameLocks/>
            </p:cNvGraphicFramePr>
            <p:nvPr/>
          </p:nvGraphicFramePr>
          <p:xfrm>
            <a:off x="3942422" y="1943718"/>
            <a:ext cx="933783" cy="365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943" name="Równanie" r:id="rId7" imgW="1400175" imgH="549275" progId="">
                    <p:embed/>
                  </p:oleObj>
                </mc:Choice>
                <mc:Fallback>
                  <p:oleObj name="Równanie" r:id="rId7" imgW="1400175" imgH="549275" progId="">
                    <p:embed/>
                    <p:pic>
                      <p:nvPicPr>
                        <p:cNvPr id="0" name="Picture 268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2422" y="1943718"/>
                          <a:ext cx="933783" cy="36525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1331640" y="2470956"/>
              <a:ext cx="477690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 dirty="0"/>
            </a:p>
          </p:txBody>
        </p:sp>
        <p:graphicFrame>
          <p:nvGraphicFramePr>
            <p:cNvPr id="13" name="Object 4"/>
            <p:cNvGraphicFramePr>
              <a:graphicFrameLocks/>
            </p:cNvGraphicFramePr>
            <p:nvPr/>
          </p:nvGraphicFramePr>
          <p:xfrm>
            <a:off x="5786698" y="2079233"/>
            <a:ext cx="231858" cy="381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944" name="Equation" r:id="rId9" imgW="347663" imgH="571500" progId="">
                    <p:embed/>
                  </p:oleObj>
                </mc:Choice>
                <mc:Fallback>
                  <p:oleObj name="Equation" r:id="rId9" imgW="347663" imgH="571500" progId="">
                    <p:embed/>
                    <p:pic>
                      <p:nvPicPr>
                        <p:cNvPr id="0" name="Picture 268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6698" y="2079233"/>
                          <a:ext cx="231858" cy="381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2160738" y="2470956"/>
              <a:ext cx="506870" cy="4616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2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4803281" y="2470956"/>
              <a:ext cx="506870" cy="4616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8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3939373" y="2470956"/>
              <a:ext cx="506870" cy="4616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6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024646" y="2470956"/>
              <a:ext cx="506870" cy="4616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4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4561212" y="3716926"/>
            <a:ext cx="3713163" cy="881855"/>
            <a:chOff x="5557555" y="3605474"/>
            <a:chExt cx="3713163" cy="881855"/>
          </a:xfrm>
        </p:grpSpPr>
        <p:graphicFrame>
          <p:nvGraphicFramePr>
            <p:cNvPr id="25" name="Obiek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46955936"/>
                </p:ext>
              </p:extLst>
            </p:nvPr>
          </p:nvGraphicFramePr>
          <p:xfrm>
            <a:off x="5557555" y="3993617"/>
            <a:ext cx="3713163" cy="493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945" name="Equation" r:id="rId11" imgW="1879560" imgH="279360" progId="Equation.3">
                    <p:embed/>
                  </p:oleObj>
                </mc:Choice>
                <mc:Fallback>
                  <p:oleObj name="Equation" r:id="rId11" imgW="1879560" imgH="279360" progId="Equation.3">
                    <p:embed/>
                    <p:pic>
                      <p:nvPicPr>
                        <p:cNvPr id="0" name="Picture 268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57555" y="3993617"/>
                          <a:ext cx="3713163" cy="493712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pole tekstowe 26"/>
            <p:cNvSpPr txBox="1"/>
            <p:nvPr/>
          </p:nvSpPr>
          <p:spPr>
            <a:xfrm>
              <a:off x="5557555" y="3605474"/>
              <a:ext cx="2496196" cy="4001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latin typeface="Albertus Medium CE" charset="-18"/>
                </a:rPr>
                <a:t>Całka nieoznaczona</a:t>
              </a:r>
            </a:p>
          </p:txBody>
        </p:sp>
      </p:grpSp>
      <p:sp>
        <p:nvSpPr>
          <p:cNvPr id="24" name="Symbol zastępczy numeru slajdu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graphicFrame>
        <p:nvGraphicFramePr>
          <p:cNvPr id="29" name="Obiek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448918"/>
              </p:ext>
            </p:extLst>
          </p:nvPr>
        </p:nvGraphicFramePr>
        <p:xfrm>
          <a:off x="1511947" y="5153819"/>
          <a:ext cx="4297363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946" name="Equation" r:id="rId13" imgW="2349360" imgH="545760" progId="">
                  <p:embed/>
                </p:oleObj>
              </mc:Choice>
              <mc:Fallback>
                <p:oleObj name="Equation" r:id="rId13" imgW="2349360" imgH="545760" progId="">
                  <p:embed/>
                  <p:pic>
                    <p:nvPicPr>
                      <p:cNvPr id="0" name="Picture 26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1947" y="5153819"/>
                        <a:ext cx="4297363" cy="10001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Łącznik prosty 25"/>
          <p:cNvCxnSpPr/>
          <p:nvPr/>
        </p:nvCxnSpPr>
        <p:spPr bwMode="auto">
          <a:xfrm>
            <a:off x="2399880" y="2460369"/>
            <a:ext cx="0" cy="936104"/>
          </a:xfrm>
          <a:prstGeom prst="line">
            <a:avLst/>
          </a:prstGeom>
          <a:noFill/>
          <a:ln w="31750" cap="flat" cmpd="sng" algn="ctr">
            <a:solidFill>
              <a:srgbClr val="D60093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Łącznik prosty 27"/>
          <p:cNvCxnSpPr/>
          <p:nvPr/>
        </p:nvCxnSpPr>
        <p:spPr bwMode="auto">
          <a:xfrm>
            <a:off x="1544319" y="2463841"/>
            <a:ext cx="0" cy="936104"/>
          </a:xfrm>
          <a:prstGeom prst="line">
            <a:avLst/>
          </a:prstGeom>
          <a:noFill/>
          <a:ln w="31750" cap="flat" cmpd="sng" algn="ctr">
            <a:solidFill>
              <a:srgbClr val="D60093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Łącznik prosty ze strzałką 30"/>
          <p:cNvCxnSpPr/>
          <p:nvPr/>
        </p:nvCxnSpPr>
        <p:spPr bwMode="auto">
          <a:xfrm>
            <a:off x="1502537" y="3476907"/>
            <a:ext cx="936104" cy="0"/>
          </a:xfrm>
          <a:prstGeom prst="straightConnector1">
            <a:avLst/>
          </a:prstGeom>
          <a:noFill/>
          <a:ln w="31750" cap="flat" cmpd="sng" algn="ctr">
            <a:solidFill>
              <a:srgbClr val="D60093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3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802468"/>
              </p:ext>
            </p:extLst>
          </p:nvPr>
        </p:nvGraphicFramePr>
        <p:xfrm>
          <a:off x="1548590" y="2974869"/>
          <a:ext cx="851290" cy="323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947" name="Equation" r:id="rId15" imgW="469800" imgH="177480" progId="">
                  <p:embed/>
                </p:oleObj>
              </mc:Choice>
              <mc:Fallback>
                <p:oleObj name="Equation" r:id="rId15" imgW="469800" imgH="177480" progId="">
                  <p:embed/>
                  <p:pic>
                    <p:nvPicPr>
                      <p:cNvPr id="0" name="Picture 26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8590" y="2974869"/>
                        <a:ext cx="851290" cy="3233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162875" y="5710629"/>
            <a:ext cx="792088" cy="792088"/>
          </a:xfrm>
          <a:prstGeom prst="rect">
            <a:avLst/>
          </a:prstGeom>
          <a:noFill/>
        </p:spPr>
      </p:pic>
      <p:sp>
        <p:nvSpPr>
          <p:cNvPr id="2" name="pole tekstowe 1"/>
          <p:cNvSpPr txBox="1"/>
          <p:nvPr/>
        </p:nvSpPr>
        <p:spPr>
          <a:xfrm>
            <a:off x="6144014" y="5034753"/>
            <a:ext cx="28298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Wyznacz wykładniczy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szereg</a:t>
            </a: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Fouriera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261607" y="43675"/>
            <a:ext cx="580704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Wykładniczy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39783" y="616429"/>
            <a:ext cx="5807047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Przykład – sygnał piłokształtny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33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253816" y="3542738"/>
            <a:ext cx="7142520" cy="657761"/>
            <a:chOff x="253816" y="3542738"/>
            <a:chExt cx="7142520" cy="657761"/>
          </a:xfrm>
        </p:grpSpPr>
        <p:sp>
          <p:nvSpPr>
            <p:cNvPr id="17419" name="Rectangle 17"/>
            <p:cNvSpPr>
              <a:spLocks noChangeArrowheads="1"/>
            </p:cNvSpPr>
            <p:nvPr/>
          </p:nvSpPr>
          <p:spPr bwMode="auto">
            <a:xfrm>
              <a:off x="253816" y="3553526"/>
              <a:ext cx="4969374" cy="646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pl-PL" sz="1800" b="1" dirty="0" smtClean="0">
                  <a:latin typeface="Arial" panose="020B0604020202020204" pitchFamily="34" charset="0"/>
                </a:rPr>
                <a:t>Współczynniki wykładniczego sz. F. (sygnał</a:t>
              </a:r>
              <a:r>
                <a:rPr lang="pl-PL" sz="1800" b="1" dirty="0">
                  <a:latin typeface="Arial" panose="020B0604020202020204" pitchFamily="34" charset="0"/>
                </a:rPr>
                <a:t/>
              </a:r>
              <a:br>
                <a:rPr lang="pl-PL" sz="1800" b="1" dirty="0">
                  <a:latin typeface="Arial" panose="020B0604020202020204" pitchFamily="34" charset="0"/>
                </a:rPr>
              </a:br>
              <a:r>
                <a:rPr lang="pl-PL" sz="1800" b="1" dirty="0" smtClean="0">
                  <a:latin typeface="Arial" panose="020B0604020202020204" pitchFamily="34" charset="0"/>
                </a:rPr>
                <a:t>rzeczywisty) cechuje symetria </a:t>
              </a:r>
              <a:r>
                <a:rPr lang="pl-PL" sz="1800" b="1" dirty="0" err="1" smtClean="0">
                  <a:latin typeface="Arial" panose="020B0604020202020204" pitchFamily="34" charset="0"/>
                </a:rPr>
                <a:t>Hermite’a</a:t>
              </a:r>
              <a:r>
                <a:rPr lang="pl-PL" sz="1800" b="1" dirty="0" smtClean="0">
                  <a:latin typeface="Arial" panose="020B0604020202020204" pitchFamily="34" charset="0"/>
                </a:rPr>
                <a:t>:</a:t>
              </a:r>
              <a:endParaRPr lang="pl-PL" b="1" dirty="0">
                <a:latin typeface="Albertus Medium CE" charset="-18"/>
              </a:endParaRPr>
            </a:p>
          </p:txBody>
        </p:sp>
        <p:graphicFrame>
          <p:nvGraphicFramePr>
            <p:cNvPr id="1741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96826158"/>
                </p:ext>
              </p:extLst>
            </p:nvPr>
          </p:nvGraphicFramePr>
          <p:xfrm>
            <a:off x="5796136" y="3542738"/>
            <a:ext cx="1600200" cy="633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9015" name="Equation" r:id="rId4" imgW="609480" imgH="241200" progId="">
                    <p:embed/>
                  </p:oleObj>
                </mc:Choice>
                <mc:Fallback>
                  <p:oleObj name="Equation" r:id="rId4" imgW="609480" imgH="241200" progId="">
                    <p:embed/>
                    <p:pic>
                      <p:nvPicPr>
                        <p:cNvPr id="0" name="Picture 25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6136" y="3542738"/>
                          <a:ext cx="1600200" cy="633413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12</a:t>
            </a:fld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251891" y="4396380"/>
            <a:ext cx="8635188" cy="1861633"/>
            <a:chOff x="251891" y="4396380"/>
            <a:chExt cx="8635188" cy="1861633"/>
          </a:xfrm>
        </p:grpSpPr>
        <p:grpSp>
          <p:nvGrpSpPr>
            <p:cNvPr id="10" name="Grupa 9"/>
            <p:cNvGrpSpPr/>
            <p:nvPr/>
          </p:nvGrpSpPr>
          <p:grpSpPr>
            <a:xfrm>
              <a:off x="251891" y="5395596"/>
              <a:ext cx="8635188" cy="862417"/>
              <a:chOff x="1961905" y="5838776"/>
              <a:chExt cx="7455764" cy="862417"/>
            </a:xfrm>
          </p:grpSpPr>
          <p:sp>
            <p:nvSpPr>
              <p:cNvPr id="17416" name="Rectangle 10"/>
              <p:cNvSpPr>
                <a:spLocks noChangeArrowheads="1"/>
              </p:cNvSpPr>
              <p:nvPr/>
            </p:nvSpPr>
            <p:spPr bwMode="auto">
              <a:xfrm>
                <a:off x="4458589" y="5838776"/>
                <a:ext cx="4959080" cy="86241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pl-PL" sz="1600" b="1" dirty="0" smtClean="0">
                    <a:latin typeface="Arial" panose="020B0604020202020204" pitchFamily="34" charset="0"/>
                  </a:rPr>
                  <a:t>Wykres kątów fazowych </a:t>
                </a:r>
                <a:r>
                  <a:rPr lang="pl-PL" sz="1800" b="1" dirty="0" smtClean="0">
                    <a:latin typeface="+mj-lt"/>
                  </a:rPr>
                  <a:t>|</a:t>
                </a:r>
                <a:r>
                  <a:rPr lang="pl-PL" sz="1800" b="1" i="1" dirty="0" err="1" smtClean="0">
                    <a:latin typeface="+mj-lt"/>
                    <a:cs typeface="Times New Roman" panose="02020603050405020304" pitchFamily="18" charset="0"/>
                  </a:rPr>
                  <a:t>φ</a:t>
                </a:r>
                <a:r>
                  <a:rPr lang="pl-PL" sz="1800" b="1" i="1" baseline="-25000" dirty="0" err="1" smtClean="0">
                    <a:latin typeface="+mj-lt"/>
                  </a:rPr>
                  <a:t>k</a:t>
                </a:r>
                <a:r>
                  <a:rPr lang="pl-PL" sz="1800" b="1" dirty="0">
                    <a:latin typeface="+mj-lt"/>
                  </a:rPr>
                  <a:t>| </a:t>
                </a:r>
                <a:r>
                  <a:rPr lang="pl-PL" sz="1600" b="1" dirty="0">
                    <a:latin typeface="Arial" panose="020B0604020202020204" pitchFamily="34" charset="0"/>
                  </a:rPr>
                  <a:t>w f-</a:t>
                </a:r>
                <a:r>
                  <a:rPr lang="pl-PL" sz="1600" b="1" dirty="0" err="1">
                    <a:latin typeface="Arial" panose="020B0604020202020204" pitchFamily="34" charset="0"/>
                  </a:rPr>
                  <a:t>cji</a:t>
                </a:r>
                <a:r>
                  <a:rPr lang="pl-PL" sz="1600" b="1" dirty="0">
                    <a:latin typeface="Arial" panose="020B0604020202020204" pitchFamily="34" charset="0"/>
                  </a:rPr>
                  <a:t> numeru składowej </a:t>
                </a:r>
                <a:r>
                  <a:rPr lang="pl-PL" sz="1800" b="1" i="1" dirty="0">
                    <a:latin typeface="+mj-lt"/>
                  </a:rPr>
                  <a:t>k</a:t>
                </a:r>
                <a:r>
                  <a:rPr lang="pl-PL" sz="1600" b="1" dirty="0">
                    <a:latin typeface="Arial" panose="020B0604020202020204" pitchFamily="34" charset="0"/>
                  </a:rPr>
                  <a:t> to </a:t>
                </a:r>
                <a:r>
                  <a:rPr lang="pl-PL" sz="1600" b="1" dirty="0" smtClean="0">
                    <a:latin typeface="Arial" panose="020B0604020202020204" pitchFamily="34" charset="0"/>
                  </a:rPr>
                  <a:t>charakterystyka fazowo-częstotliwościowa </a:t>
                </a:r>
                <a:r>
                  <a:rPr lang="pl-PL" sz="1600" b="1" dirty="0">
                    <a:latin typeface="Arial" panose="020B0604020202020204" pitchFamily="34" charset="0"/>
                  </a:rPr>
                  <a:t>(</a:t>
                </a:r>
                <a:r>
                  <a:rPr lang="pl-PL" sz="1600" b="1" dirty="0" smtClean="0">
                    <a:latin typeface="Arial" panose="020B0604020202020204" pitchFamily="34" charset="0"/>
                  </a:rPr>
                  <a:t>cha-ka</a:t>
                </a:r>
                <a:br>
                  <a:rPr lang="pl-PL" sz="1600" b="1" dirty="0" smtClean="0">
                    <a:latin typeface="Arial" panose="020B0604020202020204" pitchFamily="34" charset="0"/>
                  </a:rPr>
                </a:br>
                <a:r>
                  <a:rPr lang="pl-PL" sz="1600" b="1" dirty="0" smtClean="0">
                    <a:latin typeface="Arial" panose="020B0604020202020204" pitchFamily="34" charset="0"/>
                  </a:rPr>
                  <a:t>f-</a:t>
                </a:r>
                <a:r>
                  <a:rPr lang="pl-PL" sz="1600" b="1" dirty="0" err="1" smtClean="0">
                    <a:latin typeface="Arial" panose="020B0604020202020204" pitchFamily="34" charset="0"/>
                  </a:rPr>
                  <a:t>cz</a:t>
                </a:r>
                <a:r>
                  <a:rPr lang="pl-PL" sz="1600" b="1" dirty="0">
                    <a:latin typeface="Arial" panose="020B0604020202020204" pitchFamily="34" charset="0"/>
                  </a:rPr>
                  <a:t>). Cha-ka </a:t>
                </a:r>
                <a:r>
                  <a:rPr lang="pl-PL" sz="1600" b="1" dirty="0" smtClean="0">
                    <a:latin typeface="Arial" panose="020B0604020202020204" pitchFamily="34" charset="0"/>
                  </a:rPr>
                  <a:t>f-</a:t>
                </a:r>
                <a:r>
                  <a:rPr lang="pl-PL" sz="1600" b="1" dirty="0" err="1" smtClean="0">
                    <a:latin typeface="Arial" panose="020B0604020202020204" pitchFamily="34" charset="0"/>
                  </a:rPr>
                  <a:t>cz</a:t>
                </a:r>
                <a:r>
                  <a:rPr lang="pl-PL" sz="1600" b="1" dirty="0" smtClean="0">
                    <a:latin typeface="Arial" panose="020B0604020202020204" pitchFamily="34" charset="0"/>
                  </a:rPr>
                  <a:t> </a:t>
                </a:r>
                <a:r>
                  <a:rPr lang="pl-PL" sz="1600" b="1" dirty="0">
                    <a:latin typeface="Arial" panose="020B0604020202020204" pitchFamily="34" charset="0"/>
                  </a:rPr>
                  <a:t>jest funkcją </a:t>
                </a:r>
                <a:r>
                  <a:rPr lang="pl-PL" sz="1600" b="1" dirty="0" smtClean="0">
                    <a:latin typeface="Arial" panose="020B0604020202020204" pitchFamily="34" charset="0"/>
                  </a:rPr>
                  <a:t>nieparzystą</a:t>
                </a:r>
                <a:r>
                  <a:rPr lang="pl-PL" sz="1600" b="1" dirty="0">
                    <a:latin typeface="Arial" panose="020B0604020202020204" pitchFamily="34" charset="0"/>
                  </a:rPr>
                  <a:t>.</a:t>
                </a:r>
                <a:endParaRPr lang="pl-PL" sz="1600" b="1" dirty="0">
                  <a:latin typeface="Albertus Medium CE" charset="-18"/>
                </a:endParaRPr>
              </a:p>
            </p:txBody>
          </p:sp>
          <p:graphicFrame>
            <p:nvGraphicFramePr>
              <p:cNvPr id="17411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68157566"/>
                  </p:ext>
                </p:extLst>
              </p:nvPr>
            </p:nvGraphicFramePr>
            <p:xfrm>
              <a:off x="1961905" y="5971237"/>
              <a:ext cx="1669208" cy="60121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9016" name="Equation" r:id="rId6" imgW="634680" imgH="228600" progId="">
                      <p:embed/>
                    </p:oleObj>
                  </mc:Choice>
                  <mc:Fallback>
                    <p:oleObj name="Equation" r:id="rId6" imgW="634680" imgH="228600" progId="">
                      <p:embed/>
                      <p:pic>
                        <p:nvPicPr>
                          <p:cNvPr id="0" name="Picture 255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61905" y="5971237"/>
                            <a:ext cx="1669208" cy="601218"/>
                          </a:xfrm>
                          <a:prstGeom prst="rect">
                            <a:avLst/>
                          </a:prstGeom>
                          <a:solidFill>
                            <a:srgbClr val="D9D9D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9" name="Grupa 8"/>
            <p:cNvGrpSpPr/>
            <p:nvPr/>
          </p:nvGrpSpPr>
          <p:grpSpPr>
            <a:xfrm>
              <a:off x="251891" y="4396380"/>
              <a:ext cx="8485544" cy="882901"/>
              <a:chOff x="5074617" y="4668361"/>
              <a:chExt cx="7413322" cy="882901"/>
            </a:xfrm>
          </p:grpSpPr>
          <p:sp>
            <p:nvSpPr>
              <p:cNvPr id="17415" name="Rectangle 8"/>
              <p:cNvSpPr>
                <a:spLocks noChangeArrowheads="1"/>
              </p:cNvSpPr>
              <p:nvPr/>
            </p:nvSpPr>
            <p:spPr bwMode="auto">
              <a:xfrm>
                <a:off x="7600867" y="4668361"/>
                <a:ext cx="4887072" cy="86241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pl-PL" sz="1600" b="1" dirty="0" smtClean="0">
                    <a:latin typeface="Arial" panose="020B0604020202020204" pitchFamily="34" charset="0"/>
                  </a:rPr>
                  <a:t>Wykres amplitud </a:t>
                </a:r>
                <a:r>
                  <a:rPr lang="pl-PL" sz="1800" b="1" dirty="0" smtClean="0">
                    <a:latin typeface="+mj-lt"/>
                  </a:rPr>
                  <a:t>|</a:t>
                </a:r>
                <a:r>
                  <a:rPr lang="pl-PL" sz="1800" b="1" i="1" dirty="0" err="1" smtClean="0">
                    <a:latin typeface="+mj-lt"/>
                  </a:rPr>
                  <a:t>X</a:t>
                </a:r>
                <a:r>
                  <a:rPr lang="pl-PL" sz="1800" b="1" i="1" baseline="-25000" dirty="0" err="1" smtClean="0">
                    <a:latin typeface="+mj-lt"/>
                  </a:rPr>
                  <a:t>k</a:t>
                </a:r>
                <a:r>
                  <a:rPr lang="pl-PL" sz="1800" b="1" dirty="0" smtClean="0">
                    <a:latin typeface="+mj-lt"/>
                  </a:rPr>
                  <a:t>| </a:t>
                </a:r>
                <a:r>
                  <a:rPr lang="pl-PL" sz="1600" b="1" dirty="0" smtClean="0">
                    <a:latin typeface="Arial" panose="020B0604020202020204" pitchFamily="34" charset="0"/>
                  </a:rPr>
                  <a:t>w f-</a:t>
                </a:r>
                <a:r>
                  <a:rPr lang="pl-PL" sz="1600" b="1" dirty="0" err="1" smtClean="0">
                    <a:latin typeface="Arial" panose="020B0604020202020204" pitchFamily="34" charset="0"/>
                  </a:rPr>
                  <a:t>cji</a:t>
                </a:r>
                <a:r>
                  <a:rPr lang="pl-PL" sz="1600" b="1" dirty="0" smtClean="0">
                    <a:latin typeface="Arial" panose="020B0604020202020204" pitchFamily="34" charset="0"/>
                  </a:rPr>
                  <a:t> numeru składowej </a:t>
                </a:r>
                <a:r>
                  <a:rPr lang="pl-PL" sz="1800" b="1" i="1" dirty="0" smtClean="0">
                    <a:latin typeface="+mj-lt"/>
                  </a:rPr>
                  <a:t>k</a:t>
                </a:r>
                <a:r>
                  <a:rPr lang="pl-PL" sz="1600" b="1" dirty="0" smtClean="0">
                    <a:latin typeface="Arial" panose="020B0604020202020204" pitchFamily="34" charset="0"/>
                  </a:rPr>
                  <a:t> to charakterystyka amplitudowo-częstotliwościowa (cha-ka a-</a:t>
                </a:r>
                <a:r>
                  <a:rPr lang="pl-PL" sz="1600" b="1" dirty="0" err="1" smtClean="0">
                    <a:latin typeface="Arial" panose="020B0604020202020204" pitchFamily="34" charset="0"/>
                  </a:rPr>
                  <a:t>cz</a:t>
                </a:r>
                <a:r>
                  <a:rPr lang="pl-PL" sz="1600" b="1" dirty="0" smtClean="0">
                    <a:latin typeface="Arial" panose="020B0604020202020204" pitchFamily="34" charset="0"/>
                  </a:rPr>
                  <a:t>). Cha-ka a-</a:t>
                </a:r>
                <a:r>
                  <a:rPr lang="pl-PL" sz="1600" b="1" dirty="0" err="1" smtClean="0">
                    <a:latin typeface="Arial" panose="020B0604020202020204" pitchFamily="34" charset="0"/>
                  </a:rPr>
                  <a:t>cz</a:t>
                </a:r>
                <a:r>
                  <a:rPr lang="pl-PL" sz="1600" b="1" dirty="0" smtClean="0">
                    <a:latin typeface="Arial" panose="020B0604020202020204" pitchFamily="34" charset="0"/>
                  </a:rPr>
                  <a:t> jest funkcją parzystą.</a:t>
                </a:r>
                <a:endParaRPr lang="pl-PL" sz="1600" b="1" dirty="0">
                  <a:latin typeface="Albertus Medium CE" charset="-18"/>
                </a:endParaRPr>
              </a:p>
            </p:txBody>
          </p:sp>
          <p:graphicFrame>
            <p:nvGraphicFramePr>
              <p:cNvPr id="17410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65759838"/>
                  </p:ext>
                </p:extLst>
              </p:nvPr>
            </p:nvGraphicFramePr>
            <p:xfrm>
              <a:off x="5074617" y="4886306"/>
              <a:ext cx="1862820" cy="66495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9017" name="Equation" r:id="rId8" imgW="711000" imgH="253800" progId="">
                      <p:embed/>
                    </p:oleObj>
                  </mc:Choice>
                  <mc:Fallback>
                    <p:oleObj name="Equation" r:id="rId8" imgW="711000" imgH="253800" progId="">
                      <p:embed/>
                      <p:pic>
                        <p:nvPicPr>
                          <p:cNvPr id="0" name="Picture 255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74617" y="4886306"/>
                            <a:ext cx="1862820" cy="664956"/>
                          </a:xfrm>
                          <a:prstGeom prst="rect">
                            <a:avLst/>
                          </a:prstGeom>
                          <a:solidFill>
                            <a:srgbClr val="D9D9D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8" name="Grupa 7"/>
          <p:cNvGrpSpPr/>
          <p:nvPr/>
        </p:nvGrpSpPr>
        <p:grpSpPr>
          <a:xfrm>
            <a:off x="518977" y="1178278"/>
            <a:ext cx="7854714" cy="2468915"/>
            <a:chOff x="582065" y="1930605"/>
            <a:chExt cx="9105379" cy="2826620"/>
          </a:xfrm>
        </p:grpSpPr>
        <p:sp>
          <p:nvSpPr>
            <p:cNvPr id="17417" name="Rectangle 14"/>
            <p:cNvSpPr>
              <a:spLocks noChangeArrowheads="1"/>
            </p:cNvSpPr>
            <p:nvPr/>
          </p:nvSpPr>
          <p:spPr bwMode="auto">
            <a:xfrm>
              <a:off x="582065" y="1930605"/>
              <a:ext cx="9105379" cy="423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pl-PL" sz="1800" b="1" dirty="0" smtClean="0">
                  <a:latin typeface="Arial" panose="020B0604020202020204" pitchFamily="34" charset="0"/>
                </a:rPr>
                <a:t>Postać wykładnicza współczynników wykładniczego szeregu Fouriera</a:t>
              </a:r>
              <a:endParaRPr lang="pl-PL" b="1" dirty="0">
                <a:latin typeface="Albertus Medium CE" charset="-18"/>
              </a:endParaRPr>
            </a:p>
          </p:txBody>
        </p:sp>
        <p:graphicFrame>
          <p:nvGraphicFramePr>
            <p:cNvPr id="1741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8559142"/>
                </p:ext>
              </p:extLst>
            </p:nvPr>
          </p:nvGraphicFramePr>
          <p:xfrm>
            <a:off x="4779598" y="2549465"/>
            <a:ext cx="3562251" cy="18027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9018" name="Equation" r:id="rId10" imgW="1536480" imgH="787320" progId="Equation.3">
                    <p:embed/>
                  </p:oleObj>
                </mc:Choice>
                <mc:Fallback>
                  <p:oleObj name="Equation" r:id="rId10" imgW="1536480" imgH="787320" progId="Equation.3">
                    <p:embed/>
                    <p:pic>
                      <p:nvPicPr>
                        <p:cNvPr id="0" name="Picture 25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9598" y="2549465"/>
                          <a:ext cx="3562251" cy="1802779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6" name="Grupa 15"/>
            <p:cNvGrpSpPr/>
            <p:nvPr/>
          </p:nvGrpSpPr>
          <p:grpSpPr>
            <a:xfrm>
              <a:off x="1115616" y="2353359"/>
              <a:ext cx="2880678" cy="2021364"/>
              <a:chOff x="1226179" y="2167880"/>
              <a:chExt cx="2880678" cy="2021364"/>
            </a:xfrm>
          </p:grpSpPr>
          <p:sp>
            <p:nvSpPr>
              <p:cNvPr id="17" name="Line 9"/>
              <p:cNvSpPr>
                <a:spLocks noChangeShapeType="1"/>
              </p:cNvSpPr>
              <p:nvPr/>
            </p:nvSpPr>
            <p:spPr bwMode="auto">
              <a:xfrm>
                <a:off x="1226179" y="4149080"/>
                <a:ext cx="2819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8" name="Line 10"/>
              <p:cNvSpPr>
                <a:spLocks noChangeShapeType="1"/>
              </p:cNvSpPr>
              <p:nvPr/>
            </p:nvSpPr>
            <p:spPr bwMode="auto">
              <a:xfrm flipV="1">
                <a:off x="1226179" y="2167880"/>
                <a:ext cx="0" cy="1981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9" name="Line 11"/>
              <p:cNvSpPr>
                <a:spLocks noChangeShapeType="1"/>
              </p:cNvSpPr>
              <p:nvPr/>
            </p:nvSpPr>
            <p:spPr bwMode="auto">
              <a:xfrm flipV="1">
                <a:off x="1226179" y="2929880"/>
                <a:ext cx="2133600" cy="121920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20" name="Arc 13"/>
              <p:cNvSpPr>
                <a:spLocks/>
              </p:cNvSpPr>
              <p:nvPr/>
            </p:nvSpPr>
            <p:spPr bwMode="auto">
              <a:xfrm>
                <a:off x="1226179" y="3323580"/>
                <a:ext cx="1598613" cy="828675"/>
              </a:xfrm>
              <a:custGeom>
                <a:avLst/>
                <a:gdLst>
                  <a:gd name="T0" fmla="*/ 41 w 21599"/>
                  <a:gd name="T1" fmla="*/ 0 h 10215"/>
                  <a:gd name="T2" fmla="*/ 47 w 21599"/>
                  <a:gd name="T3" fmla="*/ 26 h 10215"/>
                  <a:gd name="T4" fmla="*/ 0 w 21599"/>
                  <a:gd name="T5" fmla="*/ 27 h 10215"/>
                  <a:gd name="T6" fmla="*/ 0 60000 65536"/>
                  <a:gd name="T7" fmla="*/ 0 60000 65536"/>
                  <a:gd name="T8" fmla="*/ 0 60000 65536"/>
                  <a:gd name="T9" fmla="*/ 0 w 21599"/>
                  <a:gd name="T10" fmla="*/ 0 h 10215"/>
                  <a:gd name="T11" fmla="*/ 21599 w 21599"/>
                  <a:gd name="T12" fmla="*/ 10215 h 102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9" h="10215" fill="none" extrusionOk="0">
                    <a:moveTo>
                      <a:pt x="19031" y="0"/>
                    </a:moveTo>
                    <a:cubicBezTo>
                      <a:pt x="20686" y="3082"/>
                      <a:pt x="21567" y="6520"/>
                      <a:pt x="21599" y="10018"/>
                    </a:cubicBezTo>
                  </a:path>
                  <a:path w="21599" h="10215" stroke="0" extrusionOk="0">
                    <a:moveTo>
                      <a:pt x="19031" y="0"/>
                    </a:moveTo>
                    <a:cubicBezTo>
                      <a:pt x="20686" y="3082"/>
                      <a:pt x="21567" y="6520"/>
                      <a:pt x="21599" y="10018"/>
                    </a:cubicBezTo>
                    <a:lnTo>
                      <a:pt x="0" y="10215"/>
                    </a:lnTo>
                    <a:close/>
                  </a:path>
                </a:pathLst>
              </a:custGeom>
              <a:noFill/>
              <a:ln w="38100">
                <a:solidFill>
                  <a:srgbClr val="009900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 dirty="0"/>
              </a:p>
            </p:txBody>
          </p:sp>
          <p:sp>
            <p:nvSpPr>
              <p:cNvPr id="21" name="Text Box 16"/>
              <p:cNvSpPr txBox="1">
                <a:spLocks noChangeArrowheads="1"/>
              </p:cNvSpPr>
              <p:nvPr/>
            </p:nvSpPr>
            <p:spPr bwMode="auto">
              <a:xfrm>
                <a:off x="2978780" y="3539480"/>
                <a:ext cx="457201" cy="5285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pl-PL" dirty="0"/>
              </a:p>
            </p:txBody>
          </p:sp>
          <p:sp>
            <p:nvSpPr>
              <p:cNvPr id="22" name="Text Box 19"/>
              <p:cNvSpPr txBox="1">
                <a:spLocks noChangeArrowheads="1"/>
              </p:cNvSpPr>
              <p:nvPr/>
            </p:nvSpPr>
            <p:spPr bwMode="auto">
              <a:xfrm>
                <a:off x="1226179" y="2259040"/>
                <a:ext cx="609600" cy="471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b="1" dirty="0">
                    <a:latin typeface="Monotype Corsiva" pitchFamily="66" charset="0"/>
                  </a:rPr>
                  <a:t>Im</a:t>
                </a:r>
              </a:p>
            </p:txBody>
          </p:sp>
          <p:sp>
            <p:nvSpPr>
              <p:cNvPr id="23" name="Text Box 20"/>
              <p:cNvSpPr txBox="1">
                <a:spLocks noChangeArrowheads="1"/>
              </p:cNvSpPr>
              <p:nvPr/>
            </p:nvSpPr>
            <p:spPr bwMode="auto">
              <a:xfrm>
                <a:off x="3497257" y="3654821"/>
                <a:ext cx="609600" cy="5344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2800" b="1" dirty="0">
                    <a:latin typeface="Monotype Corsiva" pitchFamily="66" charset="0"/>
                  </a:rPr>
                  <a:t>Re</a:t>
                </a:r>
              </a:p>
            </p:txBody>
          </p:sp>
        </p:grpSp>
        <p:graphicFrame>
          <p:nvGraphicFramePr>
            <p:cNvPr id="27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1817197"/>
                </p:ext>
              </p:extLst>
            </p:nvPr>
          </p:nvGraphicFramePr>
          <p:xfrm>
            <a:off x="2714229" y="2624004"/>
            <a:ext cx="1521812" cy="4613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9019" name="Equation" r:id="rId12" imgW="838080" imgH="253800" progId="">
                    <p:embed/>
                  </p:oleObj>
                </mc:Choice>
                <mc:Fallback>
                  <p:oleObj name="Equation" r:id="rId12" imgW="838080" imgH="253800" progId="">
                    <p:embed/>
                    <p:pic>
                      <p:nvPicPr>
                        <p:cNvPr id="0" name="Picture 25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14229" y="2624004"/>
                          <a:ext cx="1521812" cy="4613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" name="Łącznik prosty 3"/>
            <p:cNvCxnSpPr>
              <a:stCxn id="19" idx="1"/>
            </p:cNvCxnSpPr>
            <p:nvPr/>
          </p:nvCxnSpPr>
          <p:spPr bwMode="auto">
            <a:xfrm>
              <a:off x="3249216" y="3115359"/>
              <a:ext cx="0" cy="1219200"/>
            </a:xfrm>
            <a:prstGeom prst="line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Łącznik prosty 5"/>
            <p:cNvCxnSpPr/>
            <p:nvPr/>
          </p:nvCxnSpPr>
          <p:spPr bwMode="auto">
            <a:xfrm>
              <a:off x="1115616" y="4334559"/>
              <a:ext cx="2133600" cy="0"/>
            </a:xfrm>
            <a:prstGeom prst="line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3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61637921"/>
                </p:ext>
              </p:extLst>
            </p:nvPr>
          </p:nvGraphicFramePr>
          <p:xfrm>
            <a:off x="1640415" y="3260097"/>
            <a:ext cx="499203" cy="4547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9020" name="Equation" r:id="rId14" imgW="279360" imgH="253800" progId="">
                    <p:embed/>
                  </p:oleObj>
                </mc:Choice>
                <mc:Fallback>
                  <p:oleObj name="Equation" r:id="rId14" imgW="279360" imgH="253800" progId="">
                    <p:embed/>
                    <p:pic>
                      <p:nvPicPr>
                        <p:cNvPr id="0" name="Picture 25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0415" y="3260097"/>
                          <a:ext cx="499203" cy="4547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3713146"/>
                </p:ext>
              </p:extLst>
            </p:nvPr>
          </p:nvGraphicFramePr>
          <p:xfrm>
            <a:off x="1623618" y="4316631"/>
            <a:ext cx="930274" cy="4405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9021" name="Equation" r:id="rId16" imgW="482400" imgH="228600" progId="">
                    <p:embed/>
                  </p:oleObj>
                </mc:Choice>
                <mc:Fallback>
                  <p:oleObj name="Equation" r:id="rId16" imgW="482400" imgH="228600" progId="">
                    <p:embed/>
                    <p:pic>
                      <p:nvPicPr>
                        <p:cNvPr id="0" name="Picture 25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3618" y="4316631"/>
                          <a:ext cx="930274" cy="4405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6603691"/>
                </p:ext>
              </p:extLst>
            </p:nvPr>
          </p:nvGraphicFramePr>
          <p:xfrm>
            <a:off x="3354934" y="3295222"/>
            <a:ext cx="954087" cy="441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9022" name="Equation" r:id="rId18" imgW="495000" imgH="228600" progId="">
                    <p:embed/>
                  </p:oleObj>
                </mc:Choice>
                <mc:Fallback>
                  <p:oleObj name="Equation" r:id="rId18" imgW="495000" imgH="228600" progId="">
                    <p:embed/>
                    <p:pic>
                      <p:nvPicPr>
                        <p:cNvPr id="0" name="Picture 25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54934" y="3295222"/>
                          <a:ext cx="954087" cy="4413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21789976"/>
                </p:ext>
              </p:extLst>
            </p:nvPr>
          </p:nvGraphicFramePr>
          <p:xfrm>
            <a:off x="2349984" y="3667775"/>
            <a:ext cx="368300" cy="439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9023" name="Equation" r:id="rId20" imgW="190440" imgH="228600" progId="">
                    <p:embed/>
                  </p:oleObj>
                </mc:Choice>
                <mc:Fallback>
                  <p:oleObj name="Equation" r:id="rId20" imgW="190440" imgH="228600" progId="">
                    <p:embed/>
                    <p:pic>
                      <p:nvPicPr>
                        <p:cNvPr id="0" name="Picture 25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9984" y="3667775"/>
                          <a:ext cx="368300" cy="439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0" y="6460795"/>
            <a:ext cx="8892668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sz="1800" b="1" dirty="0" smtClean="0">
                <a:latin typeface="Albertus Medium CE" charset="-18"/>
              </a:rPr>
              <a:t>Charakterystyki a-</a:t>
            </a:r>
            <a:r>
              <a:rPr lang="pl-PL" sz="1800" b="1" dirty="0" err="1" smtClean="0">
                <a:latin typeface="Albertus Medium CE" charset="-18"/>
              </a:rPr>
              <a:t>cz</a:t>
            </a:r>
            <a:r>
              <a:rPr lang="pl-PL" sz="1800" b="1" dirty="0" smtClean="0">
                <a:latin typeface="Albertus Medium CE" charset="-18"/>
              </a:rPr>
              <a:t> i f-</a:t>
            </a:r>
            <a:r>
              <a:rPr lang="pl-PL" sz="1800" b="1" dirty="0" err="1" smtClean="0">
                <a:latin typeface="Albertus Medium CE" charset="-18"/>
              </a:rPr>
              <a:t>cz</a:t>
            </a:r>
            <a:r>
              <a:rPr lang="pl-PL" sz="1800" b="1" dirty="0" smtClean="0">
                <a:latin typeface="Albertus Medium CE" charset="-18"/>
              </a:rPr>
              <a:t> przedstawiamy za pomocą wykresów prążkowych.</a:t>
            </a:r>
            <a:endParaRPr lang="pl-PL" sz="1800" b="1" dirty="0">
              <a:latin typeface="Albertus Medium CE" charset="-18"/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51891" y="27612"/>
            <a:ext cx="580704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Wykładniczy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179512" y="597619"/>
            <a:ext cx="6328431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pl-PL" sz="2800" b="1" dirty="0">
                <a:solidFill>
                  <a:srgbClr val="003399"/>
                </a:solidFill>
                <a:latin typeface="Arial" panose="020B0604020202020204" pitchFamily="34" charset="0"/>
              </a:rPr>
              <a:t>W</a:t>
            </a:r>
            <a:r>
              <a:rPr lang="pl-PL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łaściwości </a:t>
            </a:r>
            <a:r>
              <a:rPr lang="pl-PL" sz="2800" b="1" dirty="0">
                <a:solidFill>
                  <a:srgbClr val="003399"/>
                </a:solidFill>
                <a:latin typeface="Arial" panose="020B0604020202020204" pitchFamily="34" charset="0"/>
              </a:rPr>
              <a:t>współczynników sz. F</a:t>
            </a:r>
            <a:r>
              <a:rPr lang="pl-PL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.</a:t>
            </a:r>
            <a:endParaRPr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44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2438400" y="61722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grpSp>
        <p:nvGrpSpPr>
          <p:cNvPr id="14" name="Grupa 27"/>
          <p:cNvGrpSpPr/>
          <p:nvPr/>
        </p:nvGrpSpPr>
        <p:grpSpPr>
          <a:xfrm>
            <a:off x="2541355" y="1652361"/>
            <a:ext cx="4776906" cy="1528846"/>
            <a:chOff x="1331640" y="1403775"/>
            <a:chExt cx="4776906" cy="1528846"/>
          </a:xfrm>
        </p:grpSpPr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1534913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177456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415761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313548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1562195" y="1403775"/>
              <a:ext cx="0" cy="106718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583275" y="1657866"/>
              <a:ext cx="5081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graphicFrame>
          <p:nvGraphicFramePr>
            <p:cNvPr id="10" name="Object 2"/>
            <p:cNvGraphicFramePr>
              <a:graphicFrameLocks/>
            </p:cNvGraphicFramePr>
            <p:nvPr/>
          </p:nvGraphicFramePr>
          <p:xfrm>
            <a:off x="1663831" y="1505411"/>
            <a:ext cx="402310" cy="33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934" name="Equation" r:id="rId3" imgW="603250" imgH="503238" progId="">
                    <p:embed/>
                  </p:oleObj>
                </mc:Choice>
                <mc:Fallback>
                  <p:oleObj name="Equation" r:id="rId3" imgW="603250" imgH="503238" progId="">
                    <p:embed/>
                    <p:pic>
                      <p:nvPicPr>
                        <p:cNvPr id="0" name="Picture 178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3831" y="1505411"/>
                          <a:ext cx="402310" cy="33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3"/>
            <p:cNvGraphicFramePr>
              <a:graphicFrameLocks/>
            </p:cNvGraphicFramePr>
            <p:nvPr/>
          </p:nvGraphicFramePr>
          <p:xfrm>
            <a:off x="3942422" y="1943718"/>
            <a:ext cx="933783" cy="365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935" name="Równanie" r:id="rId5" imgW="1400175" imgH="549275" progId="">
                    <p:embed/>
                  </p:oleObj>
                </mc:Choice>
                <mc:Fallback>
                  <p:oleObj name="Równanie" r:id="rId5" imgW="1400175" imgH="549275" progId="">
                    <p:embed/>
                    <p:pic>
                      <p:nvPicPr>
                        <p:cNvPr id="0" name="Picture 1785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2422" y="1943718"/>
                          <a:ext cx="933783" cy="36525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1331640" y="2470956"/>
              <a:ext cx="477690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 dirty="0"/>
            </a:p>
          </p:txBody>
        </p:sp>
        <p:graphicFrame>
          <p:nvGraphicFramePr>
            <p:cNvPr id="13" name="Object 4"/>
            <p:cNvGraphicFramePr>
              <a:graphicFrameLocks/>
            </p:cNvGraphicFramePr>
            <p:nvPr/>
          </p:nvGraphicFramePr>
          <p:xfrm>
            <a:off x="5786698" y="2079233"/>
            <a:ext cx="231858" cy="381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936" name="Equation" r:id="rId7" imgW="347663" imgH="571500" progId="">
                    <p:embed/>
                  </p:oleObj>
                </mc:Choice>
                <mc:Fallback>
                  <p:oleObj name="Equation" r:id="rId7" imgW="347663" imgH="571500" progId="">
                    <p:embed/>
                    <p:pic>
                      <p:nvPicPr>
                        <p:cNvPr id="0" name="Picture 178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6698" y="2079233"/>
                          <a:ext cx="231858" cy="381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2160738" y="2470956"/>
              <a:ext cx="506870" cy="4616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2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4803281" y="2470956"/>
              <a:ext cx="506870" cy="4616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8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3939373" y="2470956"/>
              <a:ext cx="506870" cy="4616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6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024646" y="2470956"/>
              <a:ext cx="506870" cy="4616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4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</p:grpSp>
      <p:sp>
        <p:nvSpPr>
          <p:cNvPr id="24" name="Symbol zastępczy numeru slajdu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aphicFrame>
        <p:nvGraphicFramePr>
          <p:cNvPr id="38" name="Object 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3557185"/>
              </p:ext>
            </p:extLst>
          </p:nvPr>
        </p:nvGraphicFramePr>
        <p:xfrm>
          <a:off x="2578979" y="3293742"/>
          <a:ext cx="1924050" cy="282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937" name="Equation" r:id="rId9" imgW="1218960" imgH="1523880" progId="">
                  <p:embed/>
                </p:oleObj>
              </mc:Choice>
              <mc:Fallback>
                <p:oleObj name="Equation" r:id="rId9" imgW="1218960" imgH="1523880" progId="">
                  <p:embed/>
                  <p:pic>
                    <p:nvPicPr>
                      <p:cNvPr id="0" name="Picture 1787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979" y="3293742"/>
                        <a:ext cx="1924050" cy="282098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upa 22"/>
          <p:cNvGrpSpPr/>
          <p:nvPr/>
        </p:nvGrpSpPr>
        <p:grpSpPr>
          <a:xfrm>
            <a:off x="5005585" y="3275292"/>
            <a:ext cx="3940053" cy="2934512"/>
            <a:chOff x="5234717" y="3232414"/>
            <a:chExt cx="3940053" cy="2934512"/>
          </a:xfrm>
        </p:grpSpPr>
        <p:grpSp>
          <p:nvGrpSpPr>
            <p:cNvPr id="40" name="Grupa 39"/>
            <p:cNvGrpSpPr/>
            <p:nvPr/>
          </p:nvGrpSpPr>
          <p:grpSpPr>
            <a:xfrm>
              <a:off x="5303337" y="3232414"/>
              <a:ext cx="3871433" cy="2903575"/>
              <a:chOff x="3045300" y="1968444"/>
              <a:chExt cx="5271116" cy="3953337"/>
            </a:xfrm>
          </p:grpSpPr>
          <p:pic>
            <p:nvPicPr>
              <p:cNvPr id="41" name="Obraz 40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5300" y="1968444"/>
                <a:ext cx="5271116" cy="3953337"/>
              </a:xfrm>
              <a:prstGeom prst="rect">
                <a:avLst/>
              </a:prstGeom>
            </p:spPr>
          </p:pic>
          <p:sp>
            <p:nvSpPr>
              <p:cNvPr id="42" name="Prostokąt 41"/>
              <p:cNvSpPr/>
              <p:nvPr/>
            </p:nvSpPr>
            <p:spPr bwMode="auto">
              <a:xfrm>
                <a:off x="3923928" y="5547189"/>
                <a:ext cx="3744416" cy="18606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pole tekstowe 42"/>
              <p:cNvSpPr txBox="1"/>
              <p:nvPr/>
            </p:nvSpPr>
            <p:spPr>
              <a:xfrm>
                <a:off x="3900280" y="5458572"/>
                <a:ext cx="373653" cy="419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 smtClean="0"/>
                  <a:t>0</a:t>
                </a:r>
                <a:endParaRPr lang="pl-PL" sz="1400" dirty="0"/>
              </a:p>
            </p:txBody>
          </p:sp>
          <p:sp>
            <p:nvSpPr>
              <p:cNvPr id="44" name="pole tekstowe 43"/>
              <p:cNvSpPr txBox="1"/>
              <p:nvPr/>
            </p:nvSpPr>
            <p:spPr>
              <a:xfrm>
                <a:off x="4224314" y="5458572"/>
                <a:ext cx="373653" cy="419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/>
                  <a:t>1</a:t>
                </a:r>
              </a:p>
            </p:txBody>
          </p:sp>
          <p:sp>
            <p:nvSpPr>
              <p:cNvPr id="45" name="pole tekstowe 44"/>
              <p:cNvSpPr txBox="1"/>
              <p:nvPr/>
            </p:nvSpPr>
            <p:spPr>
              <a:xfrm>
                <a:off x="4586361" y="5458572"/>
                <a:ext cx="373653" cy="419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/>
                  <a:t>2</a:t>
                </a:r>
              </a:p>
            </p:txBody>
          </p:sp>
          <p:sp>
            <p:nvSpPr>
              <p:cNvPr id="46" name="pole tekstowe 45"/>
              <p:cNvSpPr txBox="1"/>
              <p:nvPr/>
            </p:nvSpPr>
            <p:spPr>
              <a:xfrm>
                <a:off x="4919001" y="5458572"/>
                <a:ext cx="373653" cy="419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/>
                  <a:t>3</a:t>
                </a:r>
              </a:p>
            </p:txBody>
          </p:sp>
          <p:sp>
            <p:nvSpPr>
              <p:cNvPr id="47" name="pole tekstowe 46"/>
              <p:cNvSpPr txBox="1"/>
              <p:nvPr/>
            </p:nvSpPr>
            <p:spPr>
              <a:xfrm>
                <a:off x="6612998" y="5458572"/>
                <a:ext cx="373653" cy="419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/>
                  <a:t>8</a:t>
                </a:r>
              </a:p>
            </p:txBody>
          </p:sp>
          <p:sp>
            <p:nvSpPr>
              <p:cNvPr id="48" name="pole tekstowe 47"/>
              <p:cNvSpPr txBox="1"/>
              <p:nvPr/>
            </p:nvSpPr>
            <p:spPr>
              <a:xfrm>
                <a:off x="6978649" y="5458572"/>
                <a:ext cx="373653" cy="419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dirty="0"/>
                  <a:t>9</a:t>
                </a:r>
              </a:p>
            </p:txBody>
          </p:sp>
        </p:grp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4984784"/>
                </p:ext>
              </p:extLst>
            </p:nvPr>
          </p:nvGraphicFramePr>
          <p:xfrm>
            <a:off x="5234717" y="3421736"/>
            <a:ext cx="438270" cy="3984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938" name="Equation" r:id="rId12" imgW="279360" imgH="253800" progId="">
                    <p:embed/>
                  </p:oleObj>
                </mc:Choice>
                <mc:Fallback>
                  <p:oleObj name="Equation" r:id="rId12" imgW="279360" imgH="253800" progId="">
                    <p:embed/>
                    <p:pic>
                      <p:nvPicPr>
                        <p:cNvPr id="0" name="Picture 178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4717" y="3421736"/>
                          <a:ext cx="438270" cy="3984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iek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14760863"/>
                </p:ext>
              </p:extLst>
            </p:nvPr>
          </p:nvGraphicFramePr>
          <p:xfrm>
            <a:off x="8621876" y="5782350"/>
            <a:ext cx="274697" cy="384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939" name="Equation" r:id="rId14" imgW="126720" imgH="177480" progId="">
                    <p:embed/>
                  </p:oleObj>
                </mc:Choice>
                <mc:Fallback>
                  <p:oleObj name="Equation" r:id="rId14" imgW="126720" imgH="177480" progId="">
                    <p:embed/>
                    <p:pic>
                      <p:nvPicPr>
                        <p:cNvPr id="0" name="Picture 178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21876" y="5782350"/>
                          <a:ext cx="274697" cy="3845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4310" y="4383976"/>
            <a:ext cx="792088" cy="792088"/>
          </a:xfrm>
          <a:prstGeom prst="rect">
            <a:avLst/>
          </a:prstGeom>
          <a:noFill/>
        </p:spPr>
      </p:pic>
      <p:sp>
        <p:nvSpPr>
          <p:cNvPr id="36" name="pole tekstowe 35"/>
          <p:cNvSpPr txBox="1"/>
          <p:nvPr/>
        </p:nvSpPr>
        <p:spPr>
          <a:xfrm>
            <a:off x="150125" y="5120750"/>
            <a:ext cx="2074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Wyznacz cha-ki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a-</a:t>
            </a:r>
            <a:r>
              <a:rPr lang="pl-PL" sz="2000" b="1" dirty="0" err="1" smtClean="0">
                <a:latin typeface="Arial" panose="020B0604020202020204" pitchFamily="34" charset="0"/>
              </a:rPr>
              <a:t>cz</a:t>
            </a:r>
            <a:r>
              <a:rPr lang="pl-PL" sz="2000" b="1" dirty="0" smtClean="0">
                <a:latin typeface="Arial" panose="020B0604020202020204" pitchFamily="34" charset="0"/>
              </a:rPr>
              <a:t> i f-</a:t>
            </a:r>
            <a:r>
              <a:rPr lang="pl-PL" sz="2000" b="1" dirty="0" err="1" smtClean="0">
                <a:latin typeface="Arial" panose="020B0604020202020204" pitchFamily="34" charset="0"/>
              </a:rPr>
              <a:t>cz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263601" y="101675"/>
            <a:ext cx="580704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Wykładniczy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141777" y="674429"/>
            <a:ext cx="5807047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Przykład – sygnał piłokształtny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49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013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2900989"/>
              </p:ext>
            </p:extLst>
          </p:nvPr>
        </p:nvGraphicFramePr>
        <p:xfrm>
          <a:off x="229935" y="1788689"/>
          <a:ext cx="2093157" cy="634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56" name="Equation" r:id="rId4" imgW="838080" imgH="253800" progId="">
                  <p:embed/>
                </p:oleObj>
              </mc:Choice>
              <mc:Fallback>
                <p:oleObj name="Equation" r:id="rId4" imgW="838080" imgH="253800" progId="">
                  <p:embed/>
                  <p:pic>
                    <p:nvPicPr>
                      <p:cNvPr id="0" name="Picture 117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935" y="1788689"/>
                        <a:ext cx="2093157" cy="63429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136911" y="5689295"/>
            <a:ext cx="8574720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sz="2000" b="1" dirty="0" err="1" smtClean="0">
                <a:latin typeface="Arial" panose="020B0604020202020204" pitchFamily="34" charset="0"/>
              </a:rPr>
              <a:t>Trygonometryczy</a:t>
            </a:r>
            <a:r>
              <a:rPr lang="pl-PL" sz="2000" b="1" dirty="0" smtClean="0">
                <a:latin typeface="Arial" panose="020B0604020202020204" pitchFamily="34" charset="0"/>
              </a:rPr>
              <a:t> szereg Fouriera (postać zwarta) przedstawia sygnał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jako </a:t>
            </a:r>
            <a:r>
              <a:rPr lang="pl-PL" sz="2000" b="1" u="sng" dirty="0" smtClean="0">
                <a:latin typeface="Arial" panose="020B0604020202020204" pitchFamily="34" charset="0"/>
              </a:rPr>
              <a:t>liniową kombinację składowych harmonicznych</a:t>
            </a:r>
            <a:r>
              <a:rPr lang="pl-PL" sz="2000" b="1" dirty="0" smtClean="0">
                <a:latin typeface="Arial" panose="020B0604020202020204" pitchFamily="34" charset="0"/>
              </a:rPr>
              <a:t/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o różnych amplitudach i kątach fazowych.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aphicFrame>
        <p:nvGraphicFramePr>
          <p:cNvPr id="17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2491532"/>
              </p:ext>
            </p:extLst>
          </p:nvPr>
        </p:nvGraphicFramePr>
        <p:xfrm>
          <a:off x="2883409" y="1835674"/>
          <a:ext cx="190341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57" name="Equation" r:id="rId6" imgW="711000" imgH="253800" progId="">
                  <p:embed/>
                </p:oleObj>
              </mc:Choice>
              <mc:Fallback>
                <p:oleObj name="Equation" r:id="rId6" imgW="711000" imgH="253800" progId="">
                  <p:embed/>
                  <p:pic>
                    <p:nvPicPr>
                      <p:cNvPr id="0" name="Picture 1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3409" y="1835674"/>
                        <a:ext cx="1903412" cy="54610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3174845"/>
              </p:ext>
            </p:extLst>
          </p:nvPr>
        </p:nvGraphicFramePr>
        <p:xfrm>
          <a:off x="5613867" y="1835705"/>
          <a:ext cx="15462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58" name="Equation" r:id="rId8" imgW="634680" imgH="228600" progId="">
                  <p:embed/>
                </p:oleObj>
              </mc:Choice>
              <mc:Fallback>
                <p:oleObj name="Equation" r:id="rId8" imgW="634680" imgH="228600" progId="">
                  <p:embed/>
                  <p:pic>
                    <p:nvPicPr>
                      <p:cNvPr id="0" name="Picture 11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3867" y="1835705"/>
                        <a:ext cx="1546225" cy="54610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68516" y="1241192"/>
            <a:ext cx="8746884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Amplituda i kąt fazowy współczynników wykładniczego szeregu F. </a:t>
            </a:r>
            <a:endParaRPr lang="pl-PL" sz="2000" b="1" dirty="0">
              <a:latin typeface="Albertus Medium CE" charset="-18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168516" y="2954762"/>
            <a:ext cx="7728719" cy="2553377"/>
            <a:chOff x="1483720" y="2506384"/>
            <a:chExt cx="7728719" cy="2553377"/>
          </a:xfrm>
        </p:grpSpPr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1483720" y="2506384"/>
              <a:ext cx="7728719" cy="462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pl-PL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Trygonometryczny szereg Fouriera (postać zwarta):</a:t>
              </a:r>
              <a:endParaRPr lang="pl-PL" b="1" dirty="0">
                <a:solidFill>
                  <a:srgbClr val="003399"/>
                </a:solidFill>
                <a:latin typeface="Albertus Medium CE" charset="-18"/>
              </a:endParaRPr>
            </a:p>
          </p:txBody>
        </p:sp>
        <p:graphicFrame>
          <p:nvGraphicFramePr>
            <p:cNvPr id="23" name="Objec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33590356"/>
                </p:ext>
              </p:extLst>
            </p:nvPr>
          </p:nvGraphicFramePr>
          <p:xfrm>
            <a:off x="1545139" y="3135711"/>
            <a:ext cx="6224588" cy="1924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959" name="Equation" r:id="rId10" imgW="2819160" imgH="888840" progId="">
                    <p:embed/>
                  </p:oleObj>
                </mc:Choice>
                <mc:Fallback>
                  <p:oleObj name="Equation" r:id="rId10" imgW="2819160" imgH="888840" progId="">
                    <p:embed/>
                    <p:pic>
                      <p:nvPicPr>
                        <p:cNvPr id="0" name="Picture 117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5139" y="3135711"/>
                          <a:ext cx="6224588" cy="192405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pic>
        <p:nvPicPr>
          <p:cNvPr id="1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68344" y="3875061"/>
            <a:ext cx="792088" cy="792088"/>
          </a:xfrm>
          <a:prstGeom prst="rect">
            <a:avLst/>
          </a:prstGeom>
          <a:noFill/>
        </p:spPr>
      </p:pic>
      <p:sp>
        <p:nvSpPr>
          <p:cNvPr id="21" name="pole tekstowe 20"/>
          <p:cNvSpPr txBox="1"/>
          <p:nvPr/>
        </p:nvSpPr>
        <p:spPr>
          <a:xfrm>
            <a:off x="7335221" y="3602932"/>
            <a:ext cx="1495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Udowodnij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Trygonometryczny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37324" y="605553"/>
            <a:ext cx="9106676" cy="507831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7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Od wykładniczego sz. F. do trygonometrycznego sz. F.</a:t>
            </a:r>
            <a:endParaRPr kumimoji="1" lang="pl-PL" sz="27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2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362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24662" y="1305828"/>
            <a:ext cx="8612981" cy="1552575"/>
            <a:chOff x="186572" y="1305828"/>
            <a:chExt cx="8612981" cy="1552575"/>
          </a:xfrm>
        </p:grpSpPr>
        <p:grpSp>
          <p:nvGrpSpPr>
            <p:cNvPr id="2" name="Group 11"/>
            <p:cNvGrpSpPr>
              <a:grpSpLocks/>
            </p:cNvGrpSpPr>
            <p:nvPr/>
          </p:nvGrpSpPr>
          <p:grpSpPr bwMode="auto">
            <a:xfrm>
              <a:off x="186572" y="1305828"/>
              <a:ext cx="6713538" cy="1552575"/>
              <a:chOff x="806" y="789"/>
              <a:chExt cx="4229" cy="978"/>
            </a:xfrm>
            <a:solidFill>
              <a:schemeClr val="bg1"/>
            </a:solidFill>
          </p:grpSpPr>
          <p:graphicFrame>
            <p:nvGraphicFramePr>
              <p:cNvPr id="14340" name="Object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0634358"/>
                  </p:ext>
                </p:extLst>
              </p:nvPr>
            </p:nvGraphicFramePr>
            <p:xfrm>
              <a:off x="806" y="789"/>
              <a:ext cx="4229" cy="6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993" name="Equation" r:id="rId4" imgW="3848040" imgH="583920" progId="Equation.3">
                      <p:embed/>
                    </p:oleObj>
                  </mc:Choice>
                  <mc:Fallback>
                    <p:oleObj name="Equation" r:id="rId4" imgW="3848040" imgH="583920" progId="Equation.3">
                      <p:embed/>
                      <p:pic>
                        <p:nvPicPr>
                          <p:cNvPr id="0" name="Picture 1754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6" y="789"/>
                            <a:ext cx="4229" cy="6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347" name="Freeform 5"/>
              <p:cNvSpPr>
                <a:spLocks/>
              </p:cNvSpPr>
              <p:nvPr/>
            </p:nvSpPr>
            <p:spPr bwMode="auto">
              <a:xfrm>
                <a:off x="1993" y="1428"/>
                <a:ext cx="771" cy="124"/>
              </a:xfrm>
              <a:custGeom>
                <a:avLst/>
                <a:gdLst>
                  <a:gd name="T0" fmla="*/ 0 w 844"/>
                  <a:gd name="T1" fmla="*/ 10 h 202"/>
                  <a:gd name="T2" fmla="*/ 3 w 844"/>
                  <a:gd name="T3" fmla="*/ 30 h 202"/>
                  <a:gd name="T4" fmla="*/ 8 w 844"/>
                  <a:gd name="T5" fmla="*/ 48 h 202"/>
                  <a:gd name="T6" fmla="*/ 16 w 844"/>
                  <a:gd name="T7" fmla="*/ 64 h 202"/>
                  <a:gd name="T8" fmla="*/ 26 w 844"/>
                  <a:gd name="T9" fmla="*/ 78 h 202"/>
                  <a:gd name="T10" fmla="*/ 36 w 844"/>
                  <a:gd name="T11" fmla="*/ 89 h 202"/>
                  <a:gd name="T12" fmla="*/ 49 w 844"/>
                  <a:gd name="T13" fmla="*/ 96 h 202"/>
                  <a:gd name="T14" fmla="*/ 63 w 844"/>
                  <a:gd name="T15" fmla="*/ 100 h 202"/>
                  <a:gd name="T16" fmla="*/ 351 w 844"/>
                  <a:gd name="T17" fmla="*/ 100 h 202"/>
                  <a:gd name="T18" fmla="*/ 366 w 844"/>
                  <a:gd name="T19" fmla="*/ 102 h 202"/>
                  <a:gd name="T20" fmla="*/ 378 w 844"/>
                  <a:gd name="T21" fmla="*/ 108 h 202"/>
                  <a:gd name="T22" fmla="*/ 390 w 844"/>
                  <a:gd name="T23" fmla="*/ 117 h 202"/>
                  <a:gd name="T24" fmla="*/ 401 w 844"/>
                  <a:gd name="T25" fmla="*/ 130 h 202"/>
                  <a:gd name="T26" fmla="*/ 409 w 844"/>
                  <a:gd name="T27" fmla="*/ 144 h 202"/>
                  <a:gd name="T28" fmla="*/ 416 w 844"/>
                  <a:gd name="T29" fmla="*/ 162 h 202"/>
                  <a:gd name="T30" fmla="*/ 420 w 844"/>
                  <a:gd name="T31" fmla="*/ 181 h 202"/>
                  <a:gd name="T32" fmla="*/ 421 w 844"/>
                  <a:gd name="T33" fmla="*/ 201 h 202"/>
                  <a:gd name="T34" fmla="*/ 423 w 844"/>
                  <a:gd name="T35" fmla="*/ 181 h 202"/>
                  <a:gd name="T36" fmla="*/ 427 w 844"/>
                  <a:gd name="T37" fmla="*/ 162 h 202"/>
                  <a:gd name="T38" fmla="*/ 433 w 844"/>
                  <a:gd name="T39" fmla="*/ 144 h 202"/>
                  <a:gd name="T40" fmla="*/ 442 w 844"/>
                  <a:gd name="T41" fmla="*/ 130 h 202"/>
                  <a:gd name="T42" fmla="*/ 452 w 844"/>
                  <a:gd name="T43" fmla="*/ 117 h 202"/>
                  <a:gd name="T44" fmla="*/ 465 w 844"/>
                  <a:gd name="T45" fmla="*/ 108 h 202"/>
                  <a:gd name="T46" fmla="*/ 477 w 844"/>
                  <a:gd name="T47" fmla="*/ 102 h 202"/>
                  <a:gd name="T48" fmla="*/ 492 w 844"/>
                  <a:gd name="T49" fmla="*/ 100 h 202"/>
                  <a:gd name="T50" fmla="*/ 779 w 844"/>
                  <a:gd name="T51" fmla="*/ 99 h 202"/>
                  <a:gd name="T52" fmla="*/ 794 w 844"/>
                  <a:gd name="T53" fmla="*/ 95 h 202"/>
                  <a:gd name="T54" fmla="*/ 806 w 844"/>
                  <a:gd name="T55" fmla="*/ 88 h 202"/>
                  <a:gd name="T56" fmla="*/ 817 w 844"/>
                  <a:gd name="T57" fmla="*/ 77 h 202"/>
                  <a:gd name="T58" fmla="*/ 826 w 844"/>
                  <a:gd name="T59" fmla="*/ 64 h 202"/>
                  <a:gd name="T60" fmla="*/ 835 w 844"/>
                  <a:gd name="T61" fmla="*/ 48 h 202"/>
                  <a:gd name="T62" fmla="*/ 840 w 844"/>
                  <a:gd name="T63" fmla="*/ 30 h 202"/>
                  <a:gd name="T64" fmla="*/ 843 w 844"/>
                  <a:gd name="T65" fmla="*/ 10 h 20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44"/>
                  <a:gd name="T100" fmla="*/ 0 h 202"/>
                  <a:gd name="T101" fmla="*/ 844 w 844"/>
                  <a:gd name="T102" fmla="*/ 202 h 20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44" h="202">
                    <a:moveTo>
                      <a:pt x="0" y="0"/>
                    </a:moveTo>
                    <a:lnTo>
                      <a:pt x="0" y="10"/>
                    </a:lnTo>
                    <a:lnTo>
                      <a:pt x="1" y="20"/>
                    </a:lnTo>
                    <a:lnTo>
                      <a:pt x="3" y="30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2" y="57"/>
                    </a:lnTo>
                    <a:lnTo>
                      <a:pt x="16" y="64"/>
                    </a:lnTo>
                    <a:lnTo>
                      <a:pt x="20" y="71"/>
                    </a:lnTo>
                    <a:lnTo>
                      <a:pt x="26" y="78"/>
                    </a:lnTo>
                    <a:lnTo>
                      <a:pt x="31" y="84"/>
                    </a:lnTo>
                    <a:lnTo>
                      <a:pt x="36" y="89"/>
                    </a:lnTo>
                    <a:lnTo>
                      <a:pt x="43" y="93"/>
                    </a:lnTo>
                    <a:lnTo>
                      <a:pt x="49" y="96"/>
                    </a:lnTo>
                    <a:lnTo>
                      <a:pt x="55" y="98"/>
                    </a:lnTo>
                    <a:lnTo>
                      <a:pt x="63" y="100"/>
                    </a:lnTo>
                    <a:lnTo>
                      <a:pt x="70" y="100"/>
                    </a:lnTo>
                    <a:lnTo>
                      <a:pt x="351" y="100"/>
                    </a:lnTo>
                    <a:lnTo>
                      <a:pt x="358" y="101"/>
                    </a:lnTo>
                    <a:lnTo>
                      <a:pt x="366" y="102"/>
                    </a:lnTo>
                    <a:lnTo>
                      <a:pt x="373" y="104"/>
                    </a:lnTo>
                    <a:lnTo>
                      <a:pt x="378" y="108"/>
                    </a:lnTo>
                    <a:lnTo>
                      <a:pt x="385" y="112"/>
                    </a:lnTo>
                    <a:lnTo>
                      <a:pt x="390" y="117"/>
                    </a:lnTo>
                    <a:lnTo>
                      <a:pt x="396" y="123"/>
                    </a:lnTo>
                    <a:lnTo>
                      <a:pt x="401" y="130"/>
                    </a:lnTo>
                    <a:lnTo>
                      <a:pt x="405" y="137"/>
                    </a:lnTo>
                    <a:lnTo>
                      <a:pt x="409" y="144"/>
                    </a:lnTo>
                    <a:lnTo>
                      <a:pt x="413" y="153"/>
                    </a:lnTo>
                    <a:lnTo>
                      <a:pt x="416" y="162"/>
                    </a:lnTo>
                    <a:lnTo>
                      <a:pt x="419" y="171"/>
                    </a:lnTo>
                    <a:lnTo>
                      <a:pt x="420" y="181"/>
                    </a:lnTo>
                    <a:lnTo>
                      <a:pt x="421" y="191"/>
                    </a:lnTo>
                    <a:lnTo>
                      <a:pt x="421" y="201"/>
                    </a:lnTo>
                    <a:lnTo>
                      <a:pt x="421" y="191"/>
                    </a:lnTo>
                    <a:lnTo>
                      <a:pt x="423" y="181"/>
                    </a:lnTo>
                    <a:lnTo>
                      <a:pt x="424" y="171"/>
                    </a:lnTo>
                    <a:lnTo>
                      <a:pt x="427" y="162"/>
                    </a:lnTo>
                    <a:lnTo>
                      <a:pt x="429" y="153"/>
                    </a:lnTo>
                    <a:lnTo>
                      <a:pt x="433" y="144"/>
                    </a:lnTo>
                    <a:lnTo>
                      <a:pt x="438" y="137"/>
                    </a:lnTo>
                    <a:lnTo>
                      <a:pt x="442" y="130"/>
                    </a:lnTo>
                    <a:lnTo>
                      <a:pt x="447" y="123"/>
                    </a:lnTo>
                    <a:lnTo>
                      <a:pt x="452" y="117"/>
                    </a:lnTo>
                    <a:lnTo>
                      <a:pt x="458" y="112"/>
                    </a:lnTo>
                    <a:lnTo>
                      <a:pt x="465" y="108"/>
                    </a:lnTo>
                    <a:lnTo>
                      <a:pt x="470" y="104"/>
                    </a:lnTo>
                    <a:lnTo>
                      <a:pt x="477" y="102"/>
                    </a:lnTo>
                    <a:lnTo>
                      <a:pt x="485" y="101"/>
                    </a:lnTo>
                    <a:lnTo>
                      <a:pt x="492" y="100"/>
                    </a:lnTo>
                    <a:lnTo>
                      <a:pt x="772" y="100"/>
                    </a:lnTo>
                    <a:lnTo>
                      <a:pt x="779" y="99"/>
                    </a:lnTo>
                    <a:lnTo>
                      <a:pt x="787" y="98"/>
                    </a:lnTo>
                    <a:lnTo>
                      <a:pt x="794" y="95"/>
                    </a:lnTo>
                    <a:lnTo>
                      <a:pt x="799" y="92"/>
                    </a:lnTo>
                    <a:lnTo>
                      <a:pt x="806" y="88"/>
                    </a:lnTo>
                    <a:lnTo>
                      <a:pt x="812" y="83"/>
                    </a:lnTo>
                    <a:lnTo>
                      <a:pt x="817" y="77"/>
                    </a:lnTo>
                    <a:lnTo>
                      <a:pt x="822" y="71"/>
                    </a:lnTo>
                    <a:lnTo>
                      <a:pt x="826" y="64"/>
                    </a:lnTo>
                    <a:lnTo>
                      <a:pt x="830" y="56"/>
                    </a:lnTo>
                    <a:lnTo>
                      <a:pt x="835" y="48"/>
                    </a:lnTo>
                    <a:lnTo>
                      <a:pt x="837" y="39"/>
                    </a:lnTo>
                    <a:lnTo>
                      <a:pt x="840" y="30"/>
                    </a:lnTo>
                    <a:lnTo>
                      <a:pt x="841" y="20"/>
                    </a:lnTo>
                    <a:lnTo>
                      <a:pt x="843" y="10"/>
                    </a:lnTo>
                    <a:lnTo>
                      <a:pt x="843" y="0"/>
                    </a:lnTo>
                  </a:path>
                </a:pathLst>
              </a:custGeom>
              <a:grpFill/>
              <a:ln w="25400" cap="rnd" cmpd="sng">
                <a:solidFill>
                  <a:srgbClr val="0099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4348" name="Freeform 6"/>
              <p:cNvSpPr>
                <a:spLocks/>
              </p:cNvSpPr>
              <p:nvPr/>
            </p:nvSpPr>
            <p:spPr bwMode="auto">
              <a:xfrm>
                <a:off x="3516" y="1431"/>
                <a:ext cx="858" cy="125"/>
              </a:xfrm>
              <a:custGeom>
                <a:avLst/>
                <a:gdLst>
                  <a:gd name="T0" fmla="*/ 0 w 844"/>
                  <a:gd name="T1" fmla="*/ 10 h 202"/>
                  <a:gd name="T2" fmla="*/ 3 w 844"/>
                  <a:gd name="T3" fmla="*/ 30 h 202"/>
                  <a:gd name="T4" fmla="*/ 8 w 844"/>
                  <a:gd name="T5" fmla="*/ 48 h 202"/>
                  <a:gd name="T6" fmla="*/ 16 w 844"/>
                  <a:gd name="T7" fmla="*/ 64 h 202"/>
                  <a:gd name="T8" fmla="*/ 26 w 844"/>
                  <a:gd name="T9" fmla="*/ 78 h 202"/>
                  <a:gd name="T10" fmla="*/ 36 w 844"/>
                  <a:gd name="T11" fmla="*/ 89 h 202"/>
                  <a:gd name="T12" fmla="*/ 49 w 844"/>
                  <a:gd name="T13" fmla="*/ 96 h 202"/>
                  <a:gd name="T14" fmla="*/ 63 w 844"/>
                  <a:gd name="T15" fmla="*/ 100 h 202"/>
                  <a:gd name="T16" fmla="*/ 351 w 844"/>
                  <a:gd name="T17" fmla="*/ 100 h 202"/>
                  <a:gd name="T18" fmla="*/ 366 w 844"/>
                  <a:gd name="T19" fmla="*/ 102 h 202"/>
                  <a:gd name="T20" fmla="*/ 378 w 844"/>
                  <a:gd name="T21" fmla="*/ 108 h 202"/>
                  <a:gd name="T22" fmla="*/ 390 w 844"/>
                  <a:gd name="T23" fmla="*/ 117 h 202"/>
                  <a:gd name="T24" fmla="*/ 401 w 844"/>
                  <a:gd name="T25" fmla="*/ 130 h 202"/>
                  <a:gd name="T26" fmla="*/ 409 w 844"/>
                  <a:gd name="T27" fmla="*/ 144 h 202"/>
                  <a:gd name="T28" fmla="*/ 416 w 844"/>
                  <a:gd name="T29" fmla="*/ 162 h 202"/>
                  <a:gd name="T30" fmla="*/ 420 w 844"/>
                  <a:gd name="T31" fmla="*/ 181 h 202"/>
                  <a:gd name="T32" fmla="*/ 421 w 844"/>
                  <a:gd name="T33" fmla="*/ 201 h 202"/>
                  <a:gd name="T34" fmla="*/ 423 w 844"/>
                  <a:gd name="T35" fmla="*/ 181 h 202"/>
                  <a:gd name="T36" fmla="*/ 427 w 844"/>
                  <a:gd name="T37" fmla="*/ 162 h 202"/>
                  <a:gd name="T38" fmla="*/ 433 w 844"/>
                  <a:gd name="T39" fmla="*/ 144 h 202"/>
                  <a:gd name="T40" fmla="*/ 442 w 844"/>
                  <a:gd name="T41" fmla="*/ 130 h 202"/>
                  <a:gd name="T42" fmla="*/ 452 w 844"/>
                  <a:gd name="T43" fmla="*/ 117 h 202"/>
                  <a:gd name="T44" fmla="*/ 465 w 844"/>
                  <a:gd name="T45" fmla="*/ 108 h 202"/>
                  <a:gd name="T46" fmla="*/ 477 w 844"/>
                  <a:gd name="T47" fmla="*/ 102 h 202"/>
                  <a:gd name="T48" fmla="*/ 492 w 844"/>
                  <a:gd name="T49" fmla="*/ 100 h 202"/>
                  <a:gd name="T50" fmla="*/ 779 w 844"/>
                  <a:gd name="T51" fmla="*/ 99 h 202"/>
                  <a:gd name="T52" fmla="*/ 794 w 844"/>
                  <a:gd name="T53" fmla="*/ 95 h 202"/>
                  <a:gd name="T54" fmla="*/ 806 w 844"/>
                  <a:gd name="T55" fmla="*/ 88 h 202"/>
                  <a:gd name="T56" fmla="*/ 817 w 844"/>
                  <a:gd name="T57" fmla="*/ 77 h 202"/>
                  <a:gd name="T58" fmla="*/ 826 w 844"/>
                  <a:gd name="T59" fmla="*/ 64 h 202"/>
                  <a:gd name="T60" fmla="*/ 835 w 844"/>
                  <a:gd name="T61" fmla="*/ 48 h 202"/>
                  <a:gd name="T62" fmla="*/ 840 w 844"/>
                  <a:gd name="T63" fmla="*/ 30 h 202"/>
                  <a:gd name="T64" fmla="*/ 843 w 844"/>
                  <a:gd name="T65" fmla="*/ 10 h 20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44"/>
                  <a:gd name="T100" fmla="*/ 0 h 202"/>
                  <a:gd name="T101" fmla="*/ 844 w 844"/>
                  <a:gd name="T102" fmla="*/ 202 h 20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44" h="202">
                    <a:moveTo>
                      <a:pt x="0" y="0"/>
                    </a:moveTo>
                    <a:lnTo>
                      <a:pt x="0" y="10"/>
                    </a:lnTo>
                    <a:lnTo>
                      <a:pt x="1" y="20"/>
                    </a:lnTo>
                    <a:lnTo>
                      <a:pt x="3" y="30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2" y="57"/>
                    </a:lnTo>
                    <a:lnTo>
                      <a:pt x="16" y="64"/>
                    </a:lnTo>
                    <a:lnTo>
                      <a:pt x="20" y="71"/>
                    </a:lnTo>
                    <a:lnTo>
                      <a:pt x="26" y="78"/>
                    </a:lnTo>
                    <a:lnTo>
                      <a:pt x="31" y="84"/>
                    </a:lnTo>
                    <a:lnTo>
                      <a:pt x="36" y="89"/>
                    </a:lnTo>
                    <a:lnTo>
                      <a:pt x="43" y="93"/>
                    </a:lnTo>
                    <a:lnTo>
                      <a:pt x="49" y="96"/>
                    </a:lnTo>
                    <a:lnTo>
                      <a:pt x="55" y="98"/>
                    </a:lnTo>
                    <a:lnTo>
                      <a:pt x="63" y="100"/>
                    </a:lnTo>
                    <a:lnTo>
                      <a:pt x="70" y="100"/>
                    </a:lnTo>
                    <a:lnTo>
                      <a:pt x="351" y="100"/>
                    </a:lnTo>
                    <a:lnTo>
                      <a:pt x="358" y="101"/>
                    </a:lnTo>
                    <a:lnTo>
                      <a:pt x="366" y="102"/>
                    </a:lnTo>
                    <a:lnTo>
                      <a:pt x="373" y="104"/>
                    </a:lnTo>
                    <a:lnTo>
                      <a:pt x="378" y="108"/>
                    </a:lnTo>
                    <a:lnTo>
                      <a:pt x="385" y="112"/>
                    </a:lnTo>
                    <a:lnTo>
                      <a:pt x="390" y="117"/>
                    </a:lnTo>
                    <a:lnTo>
                      <a:pt x="396" y="123"/>
                    </a:lnTo>
                    <a:lnTo>
                      <a:pt x="401" y="130"/>
                    </a:lnTo>
                    <a:lnTo>
                      <a:pt x="405" y="137"/>
                    </a:lnTo>
                    <a:lnTo>
                      <a:pt x="409" y="144"/>
                    </a:lnTo>
                    <a:lnTo>
                      <a:pt x="413" y="153"/>
                    </a:lnTo>
                    <a:lnTo>
                      <a:pt x="416" y="162"/>
                    </a:lnTo>
                    <a:lnTo>
                      <a:pt x="419" y="171"/>
                    </a:lnTo>
                    <a:lnTo>
                      <a:pt x="420" y="181"/>
                    </a:lnTo>
                    <a:lnTo>
                      <a:pt x="421" y="191"/>
                    </a:lnTo>
                    <a:lnTo>
                      <a:pt x="421" y="201"/>
                    </a:lnTo>
                    <a:lnTo>
                      <a:pt x="421" y="191"/>
                    </a:lnTo>
                    <a:lnTo>
                      <a:pt x="423" y="181"/>
                    </a:lnTo>
                    <a:lnTo>
                      <a:pt x="424" y="171"/>
                    </a:lnTo>
                    <a:lnTo>
                      <a:pt x="427" y="162"/>
                    </a:lnTo>
                    <a:lnTo>
                      <a:pt x="429" y="153"/>
                    </a:lnTo>
                    <a:lnTo>
                      <a:pt x="433" y="144"/>
                    </a:lnTo>
                    <a:lnTo>
                      <a:pt x="438" y="137"/>
                    </a:lnTo>
                    <a:lnTo>
                      <a:pt x="442" y="130"/>
                    </a:lnTo>
                    <a:lnTo>
                      <a:pt x="447" y="123"/>
                    </a:lnTo>
                    <a:lnTo>
                      <a:pt x="452" y="117"/>
                    </a:lnTo>
                    <a:lnTo>
                      <a:pt x="458" y="112"/>
                    </a:lnTo>
                    <a:lnTo>
                      <a:pt x="465" y="108"/>
                    </a:lnTo>
                    <a:lnTo>
                      <a:pt x="470" y="104"/>
                    </a:lnTo>
                    <a:lnTo>
                      <a:pt x="477" y="102"/>
                    </a:lnTo>
                    <a:lnTo>
                      <a:pt x="485" y="101"/>
                    </a:lnTo>
                    <a:lnTo>
                      <a:pt x="492" y="100"/>
                    </a:lnTo>
                    <a:lnTo>
                      <a:pt x="772" y="100"/>
                    </a:lnTo>
                    <a:lnTo>
                      <a:pt x="779" y="99"/>
                    </a:lnTo>
                    <a:lnTo>
                      <a:pt x="787" y="98"/>
                    </a:lnTo>
                    <a:lnTo>
                      <a:pt x="794" y="95"/>
                    </a:lnTo>
                    <a:lnTo>
                      <a:pt x="799" y="92"/>
                    </a:lnTo>
                    <a:lnTo>
                      <a:pt x="806" y="88"/>
                    </a:lnTo>
                    <a:lnTo>
                      <a:pt x="812" y="83"/>
                    </a:lnTo>
                    <a:lnTo>
                      <a:pt x="817" y="77"/>
                    </a:lnTo>
                    <a:lnTo>
                      <a:pt x="822" y="71"/>
                    </a:lnTo>
                    <a:lnTo>
                      <a:pt x="826" y="64"/>
                    </a:lnTo>
                    <a:lnTo>
                      <a:pt x="830" y="56"/>
                    </a:lnTo>
                    <a:lnTo>
                      <a:pt x="835" y="48"/>
                    </a:lnTo>
                    <a:lnTo>
                      <a:pt x="837" y="39"/>
                    </a:lnTo>
                    <a:lnTo>
                      <a:pt x="840" y="30"/>
                    </a:lnTo>
                    <a:lnTo>
                      <a:pt x="841" y="20"/>
                    </a:lnTo>
                    <a:lnTo>
                      <a:pt x="843" y="10"/>
                    </a:lnTo>
                    <a:lnTo>
                      <a:pt x="843" y="0"/>
                    </a:lnTo>
                  </a:path>
                </a:pathLst>
              </a:custGeom>
              <a:grpFill/>
              <a:ln w="25400" cap="rnd" cmpd="sng">
                <a:solidFill>
                  <a:srgbClr val="0099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graphicFrame>
            <p:nvGraphicFramePr>
              <p:cNvPr id="14341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37894390"/>
                  </p:ext>
                </p:extLst>
              </p:nvPr>
            </p:nvGraphicFramePr>
            <p:xfrm>
              <a:off x="2281" y="1515"/>
              <a:ext cx="196" cy="2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994" name="Equation" r:id="rId6" imgW="177480" imgH="228600" progId="">
                      <p:embed/>
                    </p:oleObj>
                  </mc:Choice>
                  <mc:Fallback>
                    <p:oleObj name="Equation" r:id="rId6" imgW="177480" imgH="228600" progId="">
                      <p:embed/>
                      <p:pic>
                        <p:nvPicPr>
                          <p:cNvPr id="0" name="Picture 1755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81" y="1515"/>
                            <a:ext cx="196" cy="25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342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03769735"/>
                  </p:ext>
                </p:extLst>
              </p:nvPr>
            </p:nvGraphicFramePr>
            <p:xfrm>
              <a:off x="3959" y="1515"/>
              <a:ext cx="182" cy="2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995" name="Equation" r:id="rId8" imgW="164880" imgH="228600" progId="">
                      <p:embed/>
                    </p:oleObj>
                  </mc:Choice>
                  <mc:Fallback>
                    <p:oleObj name="Equation" r:id="rId8" imgW="164880" imgH="228600" progId="">
                      <p:embed/>
                      <p:pic>
                        <p:nvPicPr>
                          <p:cNvPr id="0" name="Picture 1756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59" y="1515"/>
                            <a:ext cx="182" cy="25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343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31432020"/>
                  </p:ext>
                </p:extLst>
              </p:nvPr>
            </p:nvGraphicFramePr>
            <p:xfrm>
              <a:off x="1268" y="1569"/>
              <a:ext cx="126" cy="1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996" name="Equation" r:id="rId10" imgW="114120" imgH="139680" progId="Equation.3">
                      <p:embed/>
                    </p:oleObj>
                  </mc:Choice>
                  <mc:Fallback>
                    <p:oleObj name="Equation" r:id="rId10" imgW="114120" imgH="139680" progId="Equation.3">
                      <p:embed/>
                      <p:pic>
                        <p:nvPicPr>
                          <p:cNvPr id="0" name="Picture 1757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68" y="1569"/>
                            <a:ext cx="126" cy="15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349" name="Freeform 10"/>
              <p:cNvSpPr>
                <a:spLocks/>
              </p:cNvSpPr>
              <p:nvPr/>
            </p:nvSpPr>
            <p:spPr bwMode="auto">
              <a:xfrm>
                <a:off x="1174" y="1404"/>
                <a:ext cx="363" cy="119"/>
              </a:xfrm>
              <a:custGeom>
                <a:avLst/>
                <a:gdLst>
                  <a:gd name="T0" fmla="*/ 0 w 363"/>
                  <a:gd name="T1" fmla="*/ 10 h 202"/>
                  <a:gd name="T2" fmla="*/ 1 w 363"/>
                  <a:gd name="T3" fmla="*/ 30 h 202"/>
                  <a:gd name="T4" fmla="*/ 3 w 363"/>
                  <a:gd name="T5" fmla="*/ 48 h 202"/>
                  <a:gd name="T6" fmla="*/ 7 w 363"/>
                  <a:gd name="T7" fmla="*/ 64 h 202"/>
                  <a:gd name="T8" fmla="*/ 11 w 363"/>
                  <a:gd name="T9" fmla="*/ 78 h 202"/>
                  <a:gd name="T10" fmla="*/ 16 w 363"/>
                  <a:gd name="T11" fmla="*/ 89 h 202"/>
                  <a:gd name="T12" fmla="*/ 21 w 363"/>
                  <a:gd name="T13" fmla="*/ 97 h 202"/>
                  <a:gd name="T14" fmla="*/ 27 w 363"/>
                  <a:gd name="T15" fmla="*/ 101 h 202"/>
                  <a:gd name="T16" fmla="*/ 151 w 363"/>
                  <a:gd name="T17" fmla="*/ 100 h 202"/>
                  <a:gd name="T18" fmla="*/ 157 w 363"/>
                  <a:gd name="T19" fmla="*/ 102 h 202"/>
                  <a:gd name="T20" fmla="*/ 163 w 363"/>
                  <a:gd name="T21" fmla="*/ 108 h 202"/>
                  <a:gd name="T22" fmla="*/ 168 w 363"/>
                  <a:gd name="T23" fmla="*/ 117 h 202"/>
                  <a:gd name="T24" fmla="*/ 172 w 363"/>
                  <a:gd name="T25" fmla="*/ 130 h 202"/>
                  <a:gd name="T26" fmla="*/ 176 w 363"/>
                  <a:gd name="T27" fmla="*/ 144 h 202"/>
                  <a:gd name="T28" fmla="*/ 179 w 363"/>
                  <a:gd name="T29" fmla="*/ 162 h 202"/>
                  <a:gd name="T30" fmla="*/ 181 w 363"/>
                  <a:gd name="T31" fmla="*/ 181 h 202"/>
                  <a:gd name="T32" fmla="*/ 181 w 363"/>
                  <a:gd name="T33" fmla="*/ 201 h 202"/>
                  <a:gd name="T34" fmla="*/ 182 w 363"/>
                  <a:gd name="T35" fmla="*/ 181 h 202"/>
                  <a:gd name="T36" fmla="*/ 184 w 363"/>
                  <a:gd name="T37" fmla="*/ 162 h 202"/>
                  <a:gd name="T38" fmla="*/ 186 w 363"/>
                  <a:gd name="T39" fmla="*/ 144 h 202"/>
                  <a:gd name="T40" fmla="*/ 190 w 363"/>
                  <a:gd name="T41" fmla="*/ 130 h 202"/>
                  <a:gd name="T42" fmla="*/ 195 w 363"/>
                  <a:gd name="T43" fmla="*/ 117 h 202"/>
                  <a:gd name="T44" fmla="*/ 200 w 363"/>
                  <a:gd name="T45" fmla="*/ 108 h 202"/>
                  <a:gd name="T46" fmla="*/ 205 w 363"/>
                  <a:gd name="T47" fmla="*/ 102 h 202"/>
                  <a:gd name="T48" fmla="*/ 211 w 363"/>
                  <a:gd name="T49" fmla="*/ 100 h 202"/>
                  <a:gd name="T50" fmla="*/ 335 w 363"/>
                  <a:gd name="T51" fmla="*/ 99 h 202"/>
                  <a:gd name="T52" fmla="*/ 341 w 363"/>
                  <a:gd name="T53" fmla="*/ 95 h 202"/>
                  <a:gd name="T54" fmla="*/ 346 w 363"/>
                  <a:gd name="T55" fmla="*/ 88 h 202"/>
                  <a:gd name="T56" fmla="*/ 351 w 363"/>
                  <a:gd name="T57" fmla="*/ 77 h 202"/>
                  <a:gd name="T58" fmla="*/ 355 w 363"/>
                  <a:gd name="T59" fmla="*/ 64 h 202"/>
                  <a:gd name="T60" fmla="*/ 358 w 363"/>
                  <a:gd name="T61" fmla="*/ 48 h 202"/>
                  <a:gd name="T62" fmla="*/ 361 w 363"/>
                  <a:gd name="T63" fmla="*/ 30 h 202"/>
                  <a:gd name="T64" fmla="*/ 362 w 363"/>
                  <a:gd name="T65" fmla="*/ 10 h 20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3"/>
                  <a:gd name="T100" fmla="*/ 0 h 202"/>
                  <a:gd name="T101" fmla="*/ 363 w 363"/>
                  <a:gd name="T102" fmla="*/ 202 h 20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3" h="202">
                    <a:moveTo>
                      <a:pt x="0" y="0"/>
                    </a:moveTo>
                    <a:lnTo>
                      <a:pt x="0" y="10"/>
                    </a:lnTo>
                    <a:lnTo>
                      <a:pt x="1" y="20"/>
                    </a:lnTo>
                    <a:lnTo>
                      <a:pt x="1" y="30"/>
                    </a:lnTo>
                    <a:lnTo>
                      <a:pt x="2" y="39"/>
                    </a:lnTo>
                    <a:lnTo>
                      <a:pt x="3" y="48"/>
                    </a:lnTo>
                    <a:lnTo>
                      <a:pt x="5" y="57"/>
                    </a:lnTo>
                    <a:lnTo>
                      <a:pt x="7" y="64"/>
                    </a:lnTo>
                    <a:lnTo>
                      <a:pt x="9" y="71"/>
                    </a:lnTo>
                    <a:lnTo>
                      <a:pt x="11" y="78"/>
                    </a:lnTo>
                    <a:lnTo>
                      <a:pt x="13" y="84"/>
                    </a:lnTo>
                    <a:lnTo>
                      <a:pt x="16" y="89"/>
                    </a:lnTo>
                    <a:lnTo>
                      <a:pt x="19" y="93"/>
                    </a:lnTo>
                    <a:lnTo>
                      <a:pt x="21" y="97"/>
                    </a:lnTo>
                    <a:lnTo>
                      <a:pt x="24" y="99"/>
                    </a:lnTo>
                    <a:lnTo>
                      <a:pt x="27" y="101"/>
                    </a:lnTo>
                    <a:lnTo>
                      <a:pt x="30" y="101"/>
                    </a:lnTo>
                    <a:lnTo>
                      <a:pt x="151" y="100"/>
                    </a:lnTo>
                    <a:lnTo>
                      <a:pt x="154" y="101"/>
                    </a:lnTo>
                    <a:lnTo>
                      <a:pt x="157" y="102"/>
                    </a:lnTo>
                    <a:lnTo>
                      <a:pt x="160" y="104"/>
                    </a:lnTo>
                    <a:lnTo>
                      <a:pt x="163" y="108"/>
                    </a:lnTo>
                    <a:lnTo>
                      <a:pt x="165" y="112"/>
                    </a:lnTo>
                    <a:lnTo>
                      <a:pt x="168" y="117"/>
                    </a:lnTo>
                    <a:lnTo>
                      <a:pt x="170" y="123"/>
                    </a:lnTo>
                    <a:lnTo>
                      <a:pt x="172" y="130"/>
                    </a:lnTo>
                    <a:lnTo>
                      <a:pt x="174" y="137"/>
                    </a:lnTo>
                    <a:lnTo>
                      <a:pt x="176" y="144"/>
                    </a:lnTo>
                    <a:lnTo>
                      <a:pt x="178" y="153"/>
                    </a:lnTo>
                    <a:lnTo>
                      <a:pt x="179" y="162"/>
                    </a:lnTo>
                    <a:lnTo>
                      <a:pt x="180" y="171"/>
                    </a:lnTo>
                    <a:lnTo>
                      <a:pt x="181" y="181"/>
                    </a:lnTo>
                    <a:lnTo>
                      <a:pt x="181" y="191"/>
                    </a:lnTo>
                    <a:lnTo>
                      <a:pt x="181" y="201"/>
                    </a:lnTo>
                    <a:lnTo>
                      <a:pt x="181" y="191"/>
                    </a:lnTo>
                    <a:lnTo>
                      <a:pt x="182" y="181"/>
                    </a:lnTo>
                    <a:lnTo>
                      <a:pt x="182" y="171"/>
                    </a:lnTo>
                    <a:lnTo>
                      <a:pt x="184" y="162"/>
                    </a:lnTo>
                    <a:lnTo>
                      <a:pt x="185" y="153"/>
                    </a:lnTo>
                    <a:lnTo>
                      <a:pt x="186" y="144"/>
                    </a:lnTo>
                    <a:lnTo>
                      <a:pt x="188" y="137"/>
                    </a:lnTo>
                    <a:lnTo>
                      <a:pt x="190" y="130"/>
                    </a:lnTo>
                    <a:lnTo>
                      <a:pt x="192" y="123"/>
                    </a:lnTo>
                    <a:lnTo>
                      <a:pt x="195" y="117"/>
                    </a:lnTo>
                    <a:lnTo>
                      <a:pt x="197" y="112"/>
                    </a:lnTo>
                    <a:lnTo>
                      <a:pt x="200" y="108"/>
                    </a:lnTo>
                    <a:lnTo>
                      <a:pt x="202" y="104"/>
                    </a:lnTo>
                    <a:lnTo>
                      <a:pt x="205" y="102"/>
                    </a:lnTo>
                    <a:lnTo>
                      <a:pt x="208" y="101"/>
                    </a:lnTo>
                    <a:lnTo>
                      <a:pt x="211" y="100"/>
                    </a:lnTo>
                    <a:lnTo>
                      <a:pt x="332" y="100"/>
                    </a:lnTo>
                    <a:lnTo>
                      <a:pt x="335" y="99"/>
                    </a:lnTo>
                    <a:lnTo>
                      <a:pt x="338" y="98"/>
                    </a:lnTo>
                    <a:lnTo>
                      <a:pt x="341" y="95"/>
                    </a:lnTo>
                    <a:lnTo>
                      <a:pt x="343" y="92"/>
                    </a:lnTo>
                    <a:lnTo>
                      <a:pt x="346" y="88"/>
                    </a:lnTo>
                    <a:lnTo>
                      <a:pt x="348" y="83"/>
                    </a:lnTo>
                    <a:lnTo>
                      <a:pt x="351" y="77"/>
                    </a:lnTo>
                    <a:lnTo>
                      <a:pt x="353" y="71"/>
                    </a:lnTo>
                    <a:lnTo>
                      <a:pt x="355" y="64"/>
                    </a:lnTo>
                    <a:lnTo>
                      <a:pt x="357" y="56"/>
                    </a:lnTo>
                    <a:lnTo>
                      <a:pt x="358" y="48"/>
                    </a:lnTo>
                    <a:lnTo>
                      <a:pt x="360" y="39"/>
                    </a:lnTo>
                    <a:lnTo>
                      <a:pt x="361" y="30"/>
                    </a:lnTo>
                    <a:lnTo>
                      <a:pt x="361" y="20"/>
                    </a:lnTo>
                    <a:lnTo>
                      <a:pt x="362" y="10"/>
                    </a:lnTo>
                    <a:lnTo>
                      <a:pt x="362" y="0"/>
                    </a:lnTo>
                  </a:path>
                </a:pathLst>
              </a:custGeom>
              <a:grpFill/>
              <a:ln w="25400" cap="rnd" cmpd="sng">
                <a:solidFill>
                  <a:srgbClr val="0099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</p:grpSp>
        <p:pic>
          <p:nvPicPr>
            <p:cNvPr id="15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697865" y="1741657"/>
              <a:ext cx="792088" cy="792088"/>
            </a:xfrm>
            <a:prstGeom prst="rect">
              <a:avLst/>
            </a:prstGeom>
            <a:noFill/>
          </p:spPr>
        </p:pic>
        <p:sp>
          <p:nvSpPr>
            <p:cNvPr id="16" name="pole tekstowe 15"/>
            <p:cNvSpPr txBox="1"/>
            <p:nvPr/>
          </p:nvSpPr>
          <p:spPr>
            <a:xfrm>
              <a:off x="7303630" y="1384266"/>
              <a:ext cx="14959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Udowodnij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17" name="Prostokąt 16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Trygonometryczny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7324" y="605553"/>
            <a:ext cx="8711140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Postać rozwinięta trygonometrycznego szeregu F.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9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graphicFrame>
        <p:nvGraphicFramePr>
          <p:cNvPr id="20" name="Objec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9582539"/>
              </p:ext>
            </p:extLst>
          </p:nvPr>
        </p:nvGraphicFramePr>
        <p:xfrm>
          <a:off x="124662" y="2838545"/>
          <a:ext cx="7121525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997" name="Equation" r:id="rId13" imgW="3848040" imgH="609480" progId="Equation.3">
                  <p:embed/>
                </p:oleObj>
              </mc:Choice>
              <mc:Fallback>
                <p:oleObj name="Equation" r:id="rId13" imgW="3848040" imgH="6094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662" y="2838545"/>
                        <a:ext cx="7121525" cy="12160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124662" y="4087366"/>
            <a:ext cx="8273740" cy="2687970"/>
            <a:chOff x="124662" y="4087366"/>
            <a:chExt cx="8273740" cy="2687970"/>
          </a:xfrm>
        </p:grpSpPr>
        <p:graphicFrame>
          <p:nvGraphicFramePr>
            <p:cNvPr id="14339" name="Object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90866520"/>
                </p:ext>
              </p:extLst>
            </p:nvPr>
          </p:nvGraphicFramePr>
          <p:xfrm>
            <a:off x="124662" y="5154498"/>
            <a:ext cx="5592763" cy="1620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998" name="Equation" r:id="rId15" imgW="3022560" imgH="812520" progId="Equation.3">
                    <p:embed/>
                  </p:oleObj>
                </mc:Choice>
                <mc:Fallback>
                  <p:oleObj name="Equation" r:id="rId15" imgW="3022560" imgH="812520" progId="Equation.3">
                    <p:embed/>
                    <p:pic>
                      <p:nvPicPr>
                        <p:cNvPr id="0" name="Picture 175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662" y="5154498"/>
                          <a:ext cx="5592763" cy="1620838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1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086477" y="5431000"/>
              <a:ext cx="792088" cy="792088"/>
            </a:xfrm>
            <a:prstGeom prst="rect">
              <a:avLst/>
            </a:prstGeom>
            <a:noFill/>
          </p:spPr>
        </p:pic>
        <p:sp>
          <p:nvSpPr>
            <p:cNvPr id="22" name="pole tekstowe 21"/>
            <p:cNvSpPr txBox="1"/>
            <p:nvPr/>
          </p:nvSpPr>
          <p:spPr>
            <a:xfrm>
              <a:off x="6692242" y="5073609"/>
              <a:ext cx="14959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Udowodnij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2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54235404"/>
                </p:ext>
              </p:extLst>
            </p:nvPr>
          </p:nvGraphicFramePr>
          <p:xfrm>
            <a:off x="124662" y="4533137"/>
            <a:ext cx="4289040" cy="5109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999" name="Equation" r:id="rId17" imgW="2450880" imgH="291960" progId="Equation.3">
                    <p:embed/>
                  </p:oleObj>
                </mc:Choice>
                <mc:Fallback>
                  <p:oleObj name="Equation" r:id="rId17" imgW="2450880" imgH="29196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662" y="4533137"/>
                          <a:ext cx="4289040" cy="51093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Rectangle 14"/>
            <p:cNvSpPr>
              <a:spLocks noChangeArrowheads="1"/>
            </p:cNvSpPr>
            <p:nvPr/>
          </p:nvSpPr>
          <p:spPr bwMode="auto">
            <a:xfrm>
              <a:off x="124662" y="4087366"/>
              <a:ext cx="8273740" cy="462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pl-PL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Trygonometryczny szereg Fouriera (postać rozwinięta):</a:t>
              </a:r>
              <a:endParaRPr lang="pl-PL" b="1" dirty="0">
                <a:solidFill>
                  <a:srgbClr val="003399"/>
                </a:solidFill>
                <a:latin typeface="Albertus Medium CE" charset="-1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255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-2495" y="2748924"/>
            <a:ext cx="5192789" cy="3896869"/>
            <a:chOff x="912" y="1056"/>
            <a:chExt cx="3991" cy="2995"/>
          </a:xfrm>
        </p:grpSpPr>
        <p:sp>
          <p:nvSpPr>
            <p:cNvPr id="33806" name="Rectangle 9"/>
            <p:cNvSpPr>
              <a:spLocks noChangeArrowheads="1"/>
            </p:cNvSpPr>
            <p:nvPr/>
          </p:nvSpPr>
          <p:spPr bwMode="auto">
            <a:xfrm>
              <a:off x="912" y="1056"/>
              <a:ext cx="3991" cy="29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07" name="Rectangle 10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08" name="Rectangle 11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09" name="Line 12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10" name="Line 13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11" name="Line 14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12" name="Line 15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13" name="Line 16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14" name="Line 17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15" name="Line 18"/>
            <p:cNvSpPr>
              <a:spLocks noChangeShapeType="1"/>
            </p:cNvSpPr>
            <p:nvPr/>
          </p:nvSpPr>
          <p:spPr bwMode="auto">
            <a:xfrm flipV="1">
              <a:off x="1431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16" name="Line 19"/>
            <p:cNvSpPr>
              <a:spLocks noChangeShapeType="1"/>
            </p:cNvSpPr>
            <p:nvPr/>
          </p:nvSpPr>
          <p:spPr bwMode="auto">
            <a:xfrm>
              <a:off x="1431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17" name="Rectangle 20"/>
            <p:cNvSpPr>
              <a:spLocks noChangeArrowheads="1"/>
            </p:cNvSpPr>
            <p:nvPr/>
          </p:nvSpPr>
          <p:spPr bwMode="auto">
            <a:xfrm>
              <a:off x="1393" y="3738"/>
              <a:ext cx="76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dirty="0"/>
            </a:p>
          </p:txBody>
        </p:sp>
        <p:sp>
          <p:nvSpPr>
            <p:cNvPr id="33818" name="Line 21"/>
            <p:cNvSpPr>
              <a:spLocks noChangeShapeType="1"/>
            </p:cNvSpPr>
            <p:nvPr/>
          </p:nvSpPr>
          <p:spPr bwMode="auto">
            <a:xfrm flipV="1">
              <a:off x="2456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19" name="Line 22"/>
            <p:cNvSpPr>
              <a:spLocks noChangeShapeType="1"/>
            </p:cNvSpPr>
            <p:nvPr/>
          </p:nvSpPr>
          <p:spPr bwMode="auto">
            <a:xfrm>
              <a:off x="2456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20" name="Rectangle 23"/>
            <p:cNvSpPr>
              <a:spLocks noChangeArrowheads="1"/>
            </p:cNvSpPr>
            <p:nvPr/>
          </p:nvSpPr>
          <p:spPr bwMode="auto">
            <a:xfrm>
              <a:off x="2353" y="3738"/>
              <a:ext cx="191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0.5</a:t>
              </a:r>
              <a:endParaRPr lang="pl-PL" dirty="0"/>
            </a:p>
          </p:txBody>
        </p:sp>
        <p:sp>
          <p:nvSpPr>
            <p:cNvPr id="33821" name="Line 24"/>
            <p:cNvSpPr>
              <a:spLocks noChangeShapeType="1"/>
            </p:cNvSpPr>
            <p:nvPr/>
          </p:nvSpPr>
          <p:spPr bwMode="auto">
            <a:xfrm flipV="1">
              <a:off x="3487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22" name="Line 25"/>
            <p:cNvSpPr>
              <a:spLocks noChangeShapeType="1"/>
            </p:cNvSpPr>
            <p:nvPr/>
          </p:nvSpPr>
          <p:spPr bwMode="auto">
            <a:xfrm>
              <a:off x="3487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23" name="Rectangle 26"/>
            <p:cNvSpPr>
              <a:spLocks noChangeArrowheads="1"/>
            </p:cNvSpPr>
            <p:nvPr/>
          </p:nvSpPr>
          <p:spPr bwMode="auto">
            <a:xfrm>
              <a:off x="3449" y="3738"/>
              <a:ext cx="76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pl-PL" dirty="0"/>
            </a:p>
          </p:txBody>
        </p:sp>
        <p:sp>
          <p:nvSpPr>
            <p:cNvPr id="33824" name="Line 27"/>
            <p:cNvSpPr>
              <a:spLocks noChangeShapeType="1"/>
            </p:cNvSpPr>
            <p:nvPr/>
          </p:nvSpPr>
          <p:spPr bwMode="auto">
            <a:xfrm flipV="1">
              <a:off x="4519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25" name="Line 28"/>
            <p:cNvSpPr>
              <a:spLocks noChangeShapeType="1"/>
            </p:cNvSpPr>
            <p:nvPr/>
          </p:nvSpPr>
          <p:spPr bwMode="auto">
            <a:xfrm>
              <a:off x="4519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26" name="Rectangle 29"/>
            <p:cNvSpPr>
              <a:spLocks noChangeArrowheads="1"/>
            </p:cNvSpPr>
            <p:nvPr/>
          </p:nvSpPr>
          <p:spPr bwMode="auto">
            <a:xfrm>
              <a:off x="4416" y="3738"/>
              <a:ext cx="191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1.5</a:t>
              </a:r>
              <a:endParaRPr lang="pl-PL" dirty="0"/>
            </a:p>
          </p:txBody>
        </p:sp>
        <p:sp>
          <p:nvSpPr>
            <p:cNvPr id="33827" name="Line 30"/>
            <p:cNvSpPr>
              <a:spLocks noChangeShapeType="1"/>
            </p:cNvSpPr>
            <p:nvPr/>
          </p:nvSpPr>
          <p:spPr bwMode="auto">
            <a:xfrm>
              <a:off x="1431" y="371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28" name="Line 31"/>
            <p:cNvSpPr>
              <a:spLocks noChangeShapeType="1"/>
            </p:cNvSpPr>
            <p:nvPr/>
          </p:nvSpPr>
          <p:spPr bwMode="auto">
            <a:xfrm flipH="1">
              <a:off x="4484" y="371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29" name="Rectangle 32"/>
            <p:cNvSpPr>
              <a:spLocks noChangeArrowheads="1"/>
            </p:cNvSpPr>
            <p:nvPr/>
          </p:nvSpPr>
          <p:spPr bwMode="auto">
            <a:xfrm>
              <a:off x="1329" y="3653"/>
              <a:ext cx="76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dirty="0"/>
            </a:p>
          </p:txBody>
        </p:sp>
        <p:sp>
          <p:nvSpPr>
            <p:cNvPr id="33830" name="Line 33"/>
            <p:cNvSpPr>
              <a:spLocks noChangeShapeType="1"/>
            </p:cNvSpPr>
            <p:nvPr/>
          </p:nvSpPr>
          <p:spPr bwMode="auto">
            <a:xfrm>
              <a:off x="1431" y="3226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31" name="Line 34"/>
            <p:cNvSpPr>
              <a:spLocks noChangeShapeType="1"/>
            </p:cNvSpPr>
            <p:nvPr/>
          </p:nvSpPr>
          <p:spPr bwMode="auto">
            <a:xfrm flipH="1">
              <a:off x="4484" y="32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32" name="Rectangle 35"/>
            <p:cNvSpPr>
              <a:spLocks noChangeArrowheads="1"/>
            </p:cNvSpPr>
            <p:nvPr/>
          </p:nvSpPr>
          <p:spPr bwMode="auto">
            <a:xfrm>
              <a:off x="1221" y="3162"/>
              <a:ext cx="191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0.2</a:t>
              </a:r>
              <a:endParaRPr lang="pl-PL" dirty="0"/>
            </a:p>
          </p:txBody>
        </p:sp>
        <p:sp>
          <p:nvSpPr>
            <p:cNvPr id="33833" name="Line 36"/>
            <p:cNvSpPr>
              <a:spLocks noChangeShapeType="1"/>
            </p:cNvSpPr>
            <p:nvPr/>
          </p:nvSpPr>
          <p:spPr bwMode="auto">
            <a:xfrm>
              <a:off x="1431" y="2742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34" name="Line 37"/>
            <p:cNvSpPr>
              <a:spLocks noChangeShapeType="1"/>
            </p:cNvSpPr>
            <p:nvPr/>
          </p:nvSpPr>
          <p:spPr bwMode="auto">
            <a:xfrm flipH="1">
              <a:off x="4484" y="2742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35" name="Rectangle 38"/>
            <p:cNvSpPr>
              <a:spLocks noChangeArrowheads="1"/>
            </p:cNvSpPr>
            <p:nvPr/>
          </p:nvSpPr>
          <p:spPr bwMode="auto">
            <a:xfrm>
              <a:off x="1221" y="2678"/>
              <a:ext cx="191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0.4</a:t>
              </a:r>
              <a:endParaRPr lang="pl-PL" dirty="0"/>
            </a:p>
          </p:txBody>
        </p:sp>
        <p:sp>
          <p:nvSpPr>
            <p:cNvPr id="33836" name="Line 39"/>
            <p:cNvSpPr>
              <a:spLocks noChangeShapeType="1"/>
            </p:cNvSpPr>
            <p:nvPr/>
          </p:nvSpPr>
          <p:spPr bwMode="auto">
            <a:xfrm>
              <a:off x="1431" y="2251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37" name="Line 40"/>
            <p:cNvSpPr>
              <a:spLocks noChangeShapeType="1"/>
            </p:cNvSpPr>
            <p:nvPr/>
          </p:nvSpPr>
          <p:spPr bwMode="auto">
            <a:xfrm flipH="1">
              <a:off x="4484" y="22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38" name="Rectangle 41"/>
            <p:cNvSpPr>
              <a:spLocks noChangeArrowheads="1"/>
            </p:cNvSpPr>
            <p:nvPr/>
          </p:nvSpPr>
          <p:spPr bwMode="auto">
            <a:xfrm>
              <a:off x="1221" y="2187"/>
              <a:ext cx="191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0.6</a:t>
              </a:r>
              <a:endParaRPr lang="pl-PL" dirty="0"/>
            </a:p>
          </p:txBody>
        </p:sp>
        <p:sp>
          <p:nvSpPr>
            <p:cNvPr id="33839" name="Line 42"/>
            <p:cNvSpPr>
              <a:spLocks noChangeShapeType="1"/>
            </p:cNvSpPr>
            <p:nvPr/>
          </p:nvSpPr>
          <p:spPr bwMode="auto">
            <a:xfrm>
              <a:off x="1431" y="176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40" name="Line 43"/>
            <p:cNvSpPr>
              <a:spLocks noChangeShapeType="1"/>
            </p:cNvSpPr>
            <p:nvPr/>
          </p:nvSpPr>
          <p:spPr bwMode="auto">
            <a:xfrm flipH="1">
              <a:off x="4484" y="176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41" name="Rectangle 44"/>
            <p:cNvSpPr>
              <a:spLocks noChangeArrowheads="1"/>
            </p:cNvSpPr>
            <p:nvPr/>
          </p:nvSpPr>
          <p:spPr bwMode="auto">
            <a:xfrm>
              <a:off x="1221" y="1703"/>
              <a:ext cx="191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0.8</a:t>
              </a:r>
              <a:endParaRPr lang="pl-PL" dirty="0"/>
            </a:p>
          </p:txBody>
        </p:sp>
        <p:sp>
          <p:nvSpPr>
            <p:cNvPr id="33842" name="Line 45"/>
            <p:cNvSpPr>
              <a:spLocks noChangeShapeType="1"/>
            </p:cNvSpPr>
            <p:nvPr/>
          </p:nvSpPr>
          <p:spPr bwMode="auto">
            <a:xfrm>
              <a:off x="1431" y="1284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43" name="Line 46"/>
            <p:cNvSpPr>
              <a:spLocks noChangeShapeType="1"/>
            </p:cNvSpPr>
            <p:nvPr/>
          </p:nvSpPr>
          <p:spPr bwMode="auto">
            <a:xfrm flipH="1">
              <a:off x="4484" y="1284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44" name="Rectangle 47"/>
            <p:cNvSpPr>
              <a:spLocks noChangeArrowheads="1"/>
            </p:cNvSpPr>
            <p:nvPr/>
          </p:nvSpPr>
          <p:spPr bwMode="auto">
            <a:xfrm>
              <a:off x="1329" y="1220"/>
              <a:ext cx="76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pl-PL" dirty="0"/>
            </a:p>
          </p:txBody>
        </p:sp>
        <p:sp>
          <p:nvSpPr>
            <p:cNvPr id="33845" name="Line 48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46" name="Line 49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47" name="Line 50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48" name="Line 51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49" name="Freeform 52"/>
            <p:cNvSpPr>
              <a:spLocks/>
            </p:cNvSpPr>
            <p:nvPr/>
          </p:nvSpPr>
          <p:spPr bwMode="auto">
            <a:xfrm>
              <a:off x="1431" y="2500"/>
              <a:ext cx="548" cy="1003"/>
            </a:xfrm>
            <a:custGeom>
              <a:avLst/>
              <a:gdLst>
                <a:gd name="T0" fmla="*/ 7 w 548"/>
                <a:gd name="T1" fmla="*/ 43 h 1003"/>
                <a:gd name="T2" fmla="*/ 15 w 548"/>
                <a:gd name="T3" fmla="*/ 86 h 1003"/>
                <a:gd name="T4" fmla="*/ 29 w 548"/>
                <a:gd name="T5" fmla="*/ 143 h 1003"/>
                <a:gd name="T6" fmla="*/ 36 w 548"/>
                <a:gd name="T7" fmla="*/ 185 h 1003"/>
                <a:gd name="T8" fmla="*/ 50 w 548"/>
                <a:gd name="T9" fmla="*/ 242 h 1003"/>
                <a:gd name="T10" fmla="*/ 57 w 548"/>
                <a:gd name="T11" fmla="*/ 285 h 1003"/>
                <a:gd name="T12" fmla="*/ 72 w 548"/>
                <a:gd name="T13" fmla="*/ 342 h 1003"/>
                <a:gd name="T14" fmla="*/ 79 w 548"/>
                <a:gd name="T15" fmla="*/ 377 h 1003"/>
                <a:gd name="T16" fmla="*/ 93 w 548"/>
                <a:gd name="T17" fmla="*/ 420 h 1003"/>
                <a:gd name="T18" fmla="*/ 100 w 548"/>
                <a:gd name="T19" fmla="*/ 470 h 1003"/>
                <a:gd name="T20" fmla="*/ 114 w 548"/>
                <a:gd name="T21" fmla="*/ 513 h 1003"/>
                <a:gd name="T22" fmla="*/ 121 w 548"/>
                <a:gd name="T23" fmla="*/ 562 h 1003"/>
                <a:gd name="T24" fmla="*/ 136 w 548"/>
                <a:gd name="T25" fmla="*/ 598 h 1003"/>
                <a:gd name="T26" fmla="*/ 143 w 548"/>
                <a:gd name="T27" fmla="*/ 641 h 1003"/>
                <a:gd name="T28" fmla="*/ 157 w 548"/>
                <a:gd name="T29" fmla="*/ 676 h 1003"/>
                <a:gd name="T30" fmla="*/ 164 w 548"/>
                <a:gd name="T31" fmla="*/ 712 h 1003"/>
                <a:gd name="T32" fmla="*/ 178 w 548"/>
                <a:gd name="T33" fmla="*/ 747 h 1003"/>
                <a:gd name="T34" fmla="*/ 185 w 548"/>
                <a:gd name="T35" fmla="*/ 783 h 1003"/>
                <a:gd name="T36" fmla="*/ 200 w 548"/>
                <a:gd name="T37" fmla="*/ 804 h 1003"/>
                <a:gd name="T38" fmla="*/ 207 w 548"/>
                <a:gd name="T39" fmla="*/ 840 h 1003"/>
                <a:gd name="T40" fmla="*/ 221 w 548"/>
                <a:gd name="T41" fmla="*/ 861 h 1003"/>
                <a:gd name="T42" fmla="*/ 228 w 548"/>
                <a:gd name="T43" fmla="*/ 882 h 1003"/>
                <a:gd name="T44" fmla="*/ 242 w 548"/>
                <a:gd name="T45" fmla="*/ 911 h 1003"/>
                <a:gd name="T46" fmla="*/ 256 w 548"/>
                <a:gd name="T47" fmla="*/ 932 h 1003"/>
                <a:gd name="T48" fmla="*/ 278 w 548"/>
                <a:gd name="T49" fmla="*/ 961 h 1003"/>
                <a:gd name="T50" fmla="*/ 292 w 548"/>
                <a:gd name="T51" fmla="*/ 982 h 1003"/>
                <a:gd name="T52" fmla="*/ 313 w 548"/>
                <a:gd name="T53" fmla="*/ 996 h 1003"/>
                <a:gd name="T54" fmla="*/ 335 w 548"/>
                <a:gd name="T55" fmla="*/ 1003 h 1003"/>
                <a:gd name="T56" fmla="*/ 356 w 548"/>
                <a:gd name="T57" fmla="*/ 996 h 1003"/>
                <a:gd name="T58" fmla="*/ 377 w 548"/>
                <a:gd name="T59" fmla="*/ 989 h 1003"/>
                <a:gd name="T60" fmla="*/ 399 w 548"/>
                <a:gd name="T61" fmla="*/ 968 h 1003"/>
                <a:gd name="T62" fmla="*/ 427 w 548"/>
                <a:gd name="T63" fmla="*/ 939 h 1003"/>
                <a:gd name="T64" fmla="*/ 441 w 548"/>
                <a:gd name="T65" fmla="*/ 918 h 1003"/>
                <a:gd name="T66" fmla="*/ 449 w 548"/>
                <a:gd name="T67" fmla="*/ 897 h 1003"/>
                <a:gd name="T68" fmla="*/ 463 w 548"/>
                <a:gd name="T69" fmla="*/ 875 h 1003"/>
                <a:gd name="T70" fmla="*/ 477 w 548"/>
                <a:gd name="T71" fmla="*/ 847 h 1003"/>
                <a:gd name="T72" fmla="*/ 491 w 548"/>
                <a:gd name="T73" fmla="*/ 826 h 1003"/>
                <a:gd name="T74" fmla="*/ 498 w 548"/>
                <a:gd name="T75" fmla="*/ 797 h 1003"/>
                <a:gd name="T76" fmla="*/ 513 w 548"/>
                <a:gd name="T77" fmla="*/ 776 h 1003"/>
                <a:gd name="T78" fmla="*/ 520 w 548"/>
                <a:gd name="T79" fmla="*/ 747 h 1003"/>
                <a:gd name="T80" fmla="*/ 534 w 548"/>
                <a:gd name="T81" fmla="*/ 719 h 1003"/>
                <a:gd name="T82" fmla="*/ 541 w 548"/>
                <a:gd name="T83" fmla="*/ 690 h 10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8"/>
                <a:gd name="T127" fmla="*/ 0 h 1003"/>
                <a:gd name="T128" fmla="*/ 548 w 548"/>
                <a:gd name="T129" fmla="*/ 1003 h 10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8" h="1003">
                  <a:moveTo>
                    <a:pt x="0" y="0"/>
                  </a:moveTo>
                  <a:lnTo>
                    <a:pt x="0" y="29"/>
                  </a:lnTo>
                  <a:lnTo>
                    <a:pt x="7" y="43"/>
                  </a:lnTo>
                  <a:lnTo>
                    <a:pt x="7" y="57"/>
                  </a:lnTo>
                  <a:lnTo>
                    <a:pt x="15" y="71"/>
                  </a:lnTo>
                  <a:lnTo>
                    <a:pt x="15" y="86"/>
                  </a:lnTo>
                  <a:lnTo>
                    <a:pt x="22" y="100"/>
                  </a:lnTo>
                  <a:lnTo>
                    <a:pt x="22" y="128"/>
                  </a:lnTo>
                  <a:lnTo>
                    <a:pt x="29" y="143"/>
                  </a:lnTo>
                  <a:lnTo>
                    <a:pt x="29" y="157"/>
                  </a:lnTo>
                  <a:lnTo>
                    <a:pt x="36" y="171"/>
                  </a:lnTo>
                  <a:lnTo>
                    <a:pt x="36" y="185"/>
                  </a:lnTo>
                  <a:lnTo>
                    <a:pt x="43" y="199"/>
                  </a:lnTo>
                  <a:lnTo>
                    <a:pt x="43" y="228"/>
                  </a:lnTo>
                  <a:lnTo>
                    <a:pt x="50" y="242"/>
                  </a:lnTo>
                  <a:lnTo>
                    <a:pt x="50" y="256"/>
                  </a:lnTo>
                  <a:lnTo>
                    <a:pt x="57" y="271"/>
                  </a:lnTo>
                  <a:lnTo>
                    <a:pt x="57" y="285"/>
                  </a:lnTo>
                  <a:lnTo>
                    <a:pt x="64" y="299"/>
                  </a:lnTo>
                  <a:lnTo>
                    <a:pt x="64" y="328"/>
                  </a:lnTo>
                  <a:lnTo>
                    <a:pt x="72" y="342"/>
                  </a:lnTo>
                  <a:lnTo>
                    <a:pt x="72" y="356"/>
                  </a:lnTo>
                  <a:lnTo>
                    <a:pt x="79" y="370"/>
                  </a:lnTo>
                  <a:lnTo>
                    <a:pt x="79" y="377"/>
                  </a:lnTo>
                  <a:lnTo>
                    <a:pt x="86" y="392"/>
                  </a:lnTo>
                  <a:lnTo>
                    <a:pt x="86" y="406"/>
                  </a:lnTo>
                  <a:lnTo>
                    <a:pt x="93" y="420"/>
                  </a:lnTo>
                  <a:lnTo>
                    <a:pt x="93" y="448"/>
                  </a:lnTo>
                  <a:lnTo>
                    <a:pt x="100" y="463"/>
                  </a:lnTo>
                  <a:lnTo>
                    <a:pt x="100" y="470"/>
                  </a:lnTo>
                  <a:lnTo>
                    <a:pt x="107" y="484"/>
                  </a:lnTo>
                  <a:lnTo>
                    <a:pt x="107" y="498"/>
                  </a:lnTo>
                  <a:lnTo>
                    <a:pt x="114" y="513"/>
                  </a:lnTo>
                  <a:lnTo>
                    <a:pt x="114" y="534"/>
                  </a:lnTo>
                  <a:lnTo>
                    <a:pt x="121" y="548"/>
                  </a:lnTo>
                  <a:lnTo>
                    <a:pt x="121" y="562"/>
                  </a:lnTo>
                  <a:lnTo>
                    <a:pt x="128" y="569"/>
                  </a:lnTo>
                  <a:lnTo>
                    <a:pt x="128" y="584"/>
                  </a:lnTo>
                  <a:lnTo>
                    <a:pt x="136" y="598"/>
                  </a:lnTo>
                  <a:lnTo>
                    <a:pt x="136" y="619"/>
                  </a:lnTo>
                  <a:lnTo>
                    <a:pt x="143" y="626"/>
                  </a:lnTo>
                  <a:lnTo>
                    <a:pt x="143" y="641"/>
                  </a:lnTo>
                  <a:lnTo>
                    <a:pt x="150" y="655"/>
                  </a:lnTo>
                  <a:lnTo>
                    <a:pt x="150" y="662"/>
                  </a:lnTo>
                  <a:lnTo>
                    <a:pt x="157" y="676"/>
                  </a:lnTo>
                  <a:lnTo>
                    <a:pt x="157" y="683"/>
                  </a:lnTo>
                  <a:lnTo>
                    <a:pt x="164" y="690"/>
                  </a:lnTo>
                  <a:lnTo>
                    <a:pt x="164" y="712"/>
                  </a:lnTo>
                  <a:lnTo>
                    <a:pt x="171" y="726"/>
                  </a:lnTo>
                  <a:lnTo>
                    <a:pt x="171" y="733"/>
                  </a:lnTo>
                  <a:lnTo>
                    <a:pt x="178" y="747"/>
                  </a:lnTo>
                  <a:lnTo>
                    <a:pt x="178" y="754"/>
                  </a:lnTo>
                  <a:lnTo>
                    <a:pt x="185" y="762"/>
                  </a:lnTo>
                  <a:lnTo>
                    <a:pt x="185" y="783"/>
                  </a:lnTo>
                  <a:lnTo>
                    <a:pt x="192" y="790"/>
                  </a:lnTo>
                  <a:lnTo>
                    <a:pt x="192" y="797"/>
                  </a:lnTo>
                  <a:lnTo>
                    <a:pt x="200" y="804"/>
                  </a:lnTo>
                  <a:lnTo>
                    <a:pt x="200" y="818"/>
                  </a:lnTo>
                  <a:lnTo>
                    <a:pt x="207" y="826"/>
                  </a:lnTo>
                  <a:lnTo>
                    <a:pt x="207" y="840"/>
                  </a:lnTo>
                  <a:lnTo>
                    <a:pt x="214" y="847"/>
                  </a:lnTo>
                  <a:lnTo>
                    <a:pt x="214" y="854"/>
                  </a:lnTo>
                  <a:lnTo>
                    <a:pt x="221" y="861"/>
                  </a:lnTo>
                  <a:lnTo>
                    <a:pt x="221" y="868"/>
                  </a:lnTo>
                  <a:lnTo>
                    <a:pt x="228" y="875"/>
                  </a:lnTo>
                  <a:lnTo>
                    <a:pt x="228" y="882"/>
                  </a:lnTo>
                  <a:lnTo>
                    <a:pt x="235" y="890"/>
                  </a:lnTo>
                  <a:lnTo>
                    <a:pt x="235" y="904"/>
                  </a:lnTo>
                  <a:lnTo>
                    <a:pt x="242" y="911"/>
                  </a:lnTo>
                  <a:lnTo>
                    <a:pt x="249" y="918"/>
                  </a:lnTo>
                  <a:lnTo>
                    <a:pt x="249" y="925"/>
                  </a:lnTo>
                  <a:lnTo>
                    <a:pt x="256" y="932"/>
                  </a:lnTo>
                  <a:lnTo>
                    <a:pt x="256" y="939"/>
                  </a:lnTo>
                  <a:lnTo>
                    <a:pt x="264" y="947"/>
                  </a:lnTo>
                  <a:lnTo>
                    <a:pt x="278" y="961"/>
                  </a:lnTo>
                  <a:lnTo>
                    <a:pt x="278" y="968"/>
                  </a:lnTo>
                  <a:lnTo>
                    <a:pt x="285" y="975"/>
                  </a:lnTo>
                  <a:lnTo>
                    <a:pt x="292" y="982"/>
                  </a:lnTo>
                  <a:lnTo>
                    <a:pt x="299" y="989"/>
                  </a:lnTo>
                  <a:lnTo>
                    <a:pt x="306" y="996"/>
                  </a:lnTo>
                  <a:lnTo>
                    <a:pt x="313" y="996"/>
                  </a:lnTo>
                  <a:lnTo>
                    <a:pt x="321" y="996"/>
                  </a:lnTo>
                  <a:lnTo>
                    <a:pt x="328" y="1003"/>
                  </a:lnTo>
                  <a:lnTo>
                    <a:pt x="335" y="1003"/>
                  </a:lnTo>
                  <a:lnTo>
                    <a:pt x="342" y="1003"/>
                  </a:lnTo>
                  <a:lnTo>
                    <a:pt x="349" y="1003"/>
                  </a:lnTo>
                  <a:lnTo>
                    <a:pt x="356" y="996"/>
                  </a:lnTo>
                  <a:lnTo>
                    <a:pt x="363" y="996"/>
                  </a:lnTo>
                  <a:lnTo>
                    <a:pt x="370" y="996"/>
                  </a:lnTo>
                  <a:lnTo>
                    <a:pt x="377" y="989"/>
                  </a:lnTo>
                  <a:lnTo>
                    <a:pt x="385" y="982"/>
                  </a:lnTo>
                  <a:lnTo>
                    <a:pt x="392" y="975"/>
                  </a:lnTo>
                  <a:lnTo>
                    <a:pt x="399" y="968"/>
                  </a:lnTo>
                  <a:lnTo>
                    <a:pt x="406" y="961"/>
                  </a:lnTo>
                  <a:lnTo>
                    <a:pt x="413" y="954"/>
                  </a:lnTo>
                  <a:lnTo>
                    <a:pt x="427" y="939"/>
                  </a:lnTo>
                  <a:lnTo>
                    <a:pt x="427" y="932"/>
                  </a:lnTo>
                  <a:lnTo>
                    <a:pt x="434" y="925"/>
                  </a:lnTo>
                  <a:lnTo>
                    <a:pt x="441" y="918"/>
                  </a:lnTo>
                  <a:lnTo>
                    <a:pt x="441" y="911"/>
                  </a:lnTo>
                  <a:lnTo>
                    <a:pt x="449" y="904"/>
                  </a:lnTo>
                  <a:lnTo>
                    <a:pt x="449" y="897"/>
                  </a:lnTo>
                  <a:lnTo>
                    <a:pt x="456" y="890"/>
                  </a:lnTo>
                  <a:lnTo>
                    <a:pt x="463" y="882"/>
                  </a:lnTo>
                  <a:lnTo>
                    <a:pt x="463" y="875"/>
                  </a:lnTo>
                  <a:lnTo>
                    <a:pt x="470" y="868"/>
                  </a:lnTo>
                  <a:lnTo>
                    <a:pt x="470" y="854"/>
                  </a:lnTo>
                  <a:lnTo>
                    <a:pt x="477" y="847"/>
                  </a:lnTo>
                  <a:lnTo>
                    <a:pt x="484" y="840"/>
                  </a:lnTo>
                  <a:lnTo>
                    <a:pt x="484" y="833"/>
                  </a:lnTo>
                  <a:lnTo>
                    <a:pt x="491" y="826"/>
                  </a:lnTo>
                  <a:lnTo>
                    <a:pt x="491" y="811"/>
                  </a:lnTo>
                  <a:lnTo>
                    <a:pt x="498" y="804"/>
                  </a:lnTo>
                  <a:lnTo>
                    <a:pt x="498" y="797"/>
                  </a:lnTo>
                  <a:lnTo>
                    <a:pt x="506" y="790"/>
                  </a:lnTo>
                  <a:lnTo>
                    <a:pt x="506" y="783"/>
                  </a:lnTo>
                  <a:lnTo>
                    <a:pt x="513" y="776"/>
                  </a:lnTo>
                  <a:lnTo>
                    <a:pt x="513" y="762"/>
                  </a:lnTo>
                  <a:lnTo>
                    <a:pt x="520" y="754"/>
                  </a:lnTo>
                  <a:lnTo>
                    <a:pt x="520" y="747"/>
                  </a:lnTo>
                  <a:lnTo>
                    <a:pt x="527" y="740"/>
                  </a:lnTo>
                  <a:lnTo>
                    <a:pt x="527" y="733"/>
                  </a:lnTo>
                  <a:lnTo>
                    <a:pt x="534" y="719"/>
                  </a:lnTo>
                  <a:lnTo>
                    <a:pt x="534" y="712"/>
                  </a:lnTo>
                  <a:lnTo>
                    <a:pt x="541" y="705"/>
                  </a:lnTo>
                  <a:lnTo>
                    <a:pt x="541" y="690"/>
                  </a:lnTo>
                  <a:lnTo>
                    <a:pt x="548" y="683"/>
                  </a:lnTo>
                  <a:lnTo>
                    <a:pt x="548" y="676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50" name="Freeform 53"/>
            <p:cNvSpPr>
              <a:spLocks/>
            </p:cNvSpPr>
            <p:nvPr/>
          </p:nvSpPr>
          <p:spPr bwMode="auto">
            <a:xfrm>
              <a:off x="1979" y="2386"/>
              <a:ext cx="705" cy="790"/>
            </a:xfrm>
            <a:custGeom>
              <a:avLst/>
              <a:gdLst>
                <a:gd name="T0" fmla="*/ 7 w 705"/>
                <a:gd name="T1" fmla="*/ 776 h 790"/>
                <a:gd name="T2" fmla="*/ 22 w 705"/>
                <a:gd name="T3" fmla="*/ 740 h 790"/>
                <a:gd name="T4" fmla="*/ 29 w 705"/>
                <a:gd name="T5" fmla="*/ 719 h 790"/>
                <a:gd name="T6" fmla="*/ 43 w 705"/>
                <a:gd name="T7" fmla="*/ 683 h 790"/>
                <a:gd name="T8" fmla="*/ 50 w 705"/>
                <a:gd name="T9" fmla="*/ 662 h 790"/>
                <a:gd name="T10" fmla="*/ 64 w 705"/>
                <a:gd name="T11" fmla="*/ 634 h 790"/>
                <a:gd name="T12" fmla="*/ 71 w 705"/>
                <a:gd name="T13" fmla="*/ 605 h 790"/>
                <a:gd name="T14" fmla="*/ 86 w 705"/>
                <a:gd name="T15" fmla="*/ 577 h 790"/>
                <a:gd name="T16" fmla="*/ 93 w 705"/>
                <a:gd name="T17" fmla="*/ 548 h 790"/>
                <a:gd name="T18" fmla="*/ 107 w 705"/>
                <a:gd name="T19" fmla="*/ 520 h 790"/>
                <a:gd name="T20" fmla="*/ 114 w 705"/>
                <a:gd name="T21" fmla="*/ 491 h 790"/>
                <a:gd name="T22" fmla="*/ 128 w 705"/>
                <a:gd name="T23" fmla="*/ 470 h 790"/>
                <a:gd name="T24" fmla="*/ 135 w 705"/>
                <a:gd name="T25" fmla="*/ 442 h 790"/>
                <a:gd name="T26" fmla="*/ 150 w 705"/>
                <a:gd name="T27" fmla="*/ 420 h 790"/>
                <a:gd name="T28" fmla="*/ 157 w 705"/>
                <a:gd name="T29" fmla="*/ 392 h 790"/>
                <a:gd name="T30" fmla="*/ 171 w 705"/>
                <a:gd name="T31" fmla="*/ 370 h 790"/>
                <a:gd name="T32" fmla="*/ 178 w 705"/>
                <a:gd name="T33" fmla="*/ 342 h 790"/>
                <a:gd name="T34" fmla="*/ 192 w 705"/>
                <a:gd name="T35" fmla="*/ 321 h 790"/>
                <a:gd name="T36" fmla="*/ 207 w 705"/>
                <a:gd name="T37" fmla="*/ 299 h 790"/>
                <a:gd name="T38" fmla="*/ 221 w 705"/>
                <a:gd name="T39" fmla="*/ 271 h 790"/>
                <a:gd name="T40" fmla="*/ 242 w 705"/>
                <a:gd name="T41" fmla="*/ 242 h 790"/>
                <a:gd name="T42" fmla="*/ 256 w 705"/>
                <a:gd name="T43" fmla="*/ 214 h 790"/>
                <a:gd name="T44" fmla="*/ 278 w 705"/>
                <a:gd name="T45" fmla="*/ 185 h 790"/>
                <a:gd name="T46" fmla="*/ 299 w 705"/>
                <a:gd name="T47" fmla="*/ 164 h 790"/>
                <a:gd name="T48" fmla="*/ 320 w 705"/>
                <a:gd name="T49" fmla="*/ 150 h 790"/>
                <a:gd name="T50" fmla="*/ 342 w 705"/>
                <a:gd name="T51" fmla="*/ 136 h 790"/>
                <a:gd name="T52" fmla="*/ 363 w 705"/>
                <a:gd name="T53" fmla="*/ 128 h 790"/>
                <a:gd name="T54" fmla="*/ 384 w 705"/>
                <a:gd name="T55" fmla="*/ 121 h 790"/>
                <a:gd name="T56" fmla="*/ 406 w 705"/>
                <a:gd name="T57" fmla="*/ 114 h 790"/>
                <a:gd name="T58" fmla="*/ 427 w 705"/>
                <a:gd name="T59" fmla="*/ 114 h 790"/>
                <a:gd name="T60" fmla="*/ 448 w 705"/>
                <a:gd name="T61" fmla="*/ 114 h 790"/>
                <a:gd name="T62" fmla="*/ 470 w 705"/>
                <a:gd name="T63" fmla="*/ 114 h 790"/>
                <a:gd name="T64" fmla="*/ 491 w 705"/>
                <a:gd name="T65" fmla="*/ 107 h 790"/>
                <a:gd name="T66" fmla="*/ 512 w 705"/>
                <a:gd name="T67" fmla="*/ 107 h 790"/>
                <a:gd name="T68" fmla="*/ 534 w 705"/>
                <a:gd name="T69" fmla="*/ 107 h 790"/>
                <a:gd name="T70" fmla="*/ 555 w 705"/>
                <a:gd name="T71" fmla="*/ 107 h 790"/>
                <a:gd name="T72" fmla="*/ 576 w 705"/>
                <a:gd name="T73" fmla="*/ 100 h 790"/>
                <a:gd name="T74" fmla="*/ 598 w 705"/>
                <a:gd name="T75" fmla="*/ 93 h 790"/>
                <a:gd name="T76" fmla="*/ 619 w 705"/>
                <a:gd name="T77" fmla="*/ 79 h 790"/>
                <a:gd name="T78" fmla="*/ 641 w 705"/>
                <a:gd name="T79" fmla="*/ 64 h 790"/>
                <a:gd name="T80" fmla="*/ 662 w 705"/>
                <a:gd name="T81" fmla="*/ 43 h 790"/>
                <a:gd name="T82" fmla="*/ 683 w 705"/>
                <a:gd name="T83" fmla="*/ 22 h 7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05"/>
                <a:gd name="T127" fmla="*/ 0 h 790"/>
                <a:gd name="T128" fmla="*/ 705 w 705"/>
                <a:gd name="T129" fmla="*/ 790 h 7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05" h="790">
                  <a:moveTo>
                    <a:pt x="0" y="790"/>
                  </a:moveTo>
                  <a:lnTo>
                    <a:pt x="7" y="783"/>
                  </a:lnTo>
                  <a:lnTo>
                    <a:pt x="7" y="776"/>
                  </a:lnTo>
                  <a:lnTo>
                    <a:pt x="14" y="769"/>
                  </a:lnTo>
                  <a:lnTo>
                    <a:pt x="14" y="747"/>
                  </a:lnTo>
                  <a:lnTo>
                    <a:pt x="22" y="740"/>
                  </a:lnTo>
                  <a:lnTo>
                    <a:pt x="22" y="733"/>
                  </a:lnTo>
                  <a:lnTo>
                    <a:pt x="29" y="726"/>
                  </a:lnTo>
                  <a:lnTo>
                    <a:pt x="29" y="719"/>
                  </a:lnTo>
                  <a:lnTo>
                    <a:pt x="36" y="705"/>
                  </a:lnTo>
                  <a:lnTo>
                    <a:pt x="36" y="691"/>
                  </a:lnTo>
                  <a:lnTo>
                    <a:pt x="43" y="683"/>
                  </a:lnTo>
                  <a:lnTo>
                    <a:pt x="43" y="676"/>
                  </a:lnTo>
                  <a:lnTo>
                    <a:pt x="50" y="669"/>
                  </a:lnTo>
                  <a:lnTo>
                    <a:pt x="50" y="662"/>
                  </a:lnTo>
                  <a:lnTo>
                    <a:pt x="57" y="648"/>
                  </a:lnTo>
                  <a:lnTo>
                    <a:pt x="57" y="641"/>
                  </a:lnTo>
                  <a:lnTo>
                    <a:pt x="64" y="634"/>
                  </a:lnTo>
                  <a:lnTo>
                    <a:pt x="64" y="619"/>
                  </a:lnTo>
                  <a:lnTo>
                    <a:pt x="71" y="612"/>
                  </a:lnTo>
                  <a:lnTo>
                    <a:pt x="71" y="605"/>
                  </a:lnTo>
                  <a:lnTo>
                    <a:pt x="78" y="591"/>
                  </a:lnTo>
                  <a:lnTo>
                    <a:pt x="78" y="584"/>
                  </a:lnTo>
                  <a:lnTo>
                    <a:pt x="86" y="577"/>
                  </a:lnTo>
                  <a:lnTo>
                    <a:pt x="86" y="562"/>
                  </a:lnTo>
                  <a:lnTo>
                    <a:pt x="93" y="555"/>
                  </a:lnTo>
                  <a:lnTo>
                    <a:pt x="93" y="548"/>
                  </a:lnTo>
                  <a:lnTo>
                    <a:pt x="100" y="534"/>
                  </a:lnTo>
                  <a:lnTo>
                    <a:pt x="100" y="527"/>
                  </a:lnTo>
                  <a:lnTo>
                    <a:pt x="107" y="520"/>
                  </a:lnTo>
                  <a:lnTo>
                    <a:pt x="107" y="506"/>
                  </a:lnTo>
                  <a:lnTo>
                    <a:pt x="114" y="498"/>
                  </a:lnTo>
                  <a:lnTo>
                    <a:pt x="114" y="491"/>
                  </a:lnTo>
                  <a:lnTo>
                    <a:pt x="121" y="484"/>
                  </a:lnTo>
                  <a:lnTo>
                    <a:pt x="121" y="477"/>
                  </a:lnTo>
                  <a:lnTo>
                    <a:pt x="128" y="470"/>
                  </a:lnTo>
                  <a:lnTo>
                    <a:pt x="128" y="463"/>
                  </a:lnTo>
                  <a:lnTo>
                    <a:pt x="135" y="456"/>
                  </a:lnTo>
                  <a:lnTo>
                    <a:pt x="135" y="442"/>
                  </a:lnTo>
                  <a:lnTo>
                    <a:pt x="142" y="434"/>
                  </a:lnTo>
                  <a:lnTo>
                    <a:pt x="142" y="427"/>
                  </a:lnTo>
                  <a:lnTo>
                    <a:pt x="150" y="420"/>
                  </a:lnTo>
                  <a:lnTo>
                    <a:pt x="150" y="413"/>
                  </a:lnTo>
                  <a:lnTo>
                    <a:pt x="157" y="406"/>
                  </a:lnTo>
                  <a:lnTo>
                    <a:pt x="157" y="392"/>
                  </a:lnTo>
                  <a:lnTo>
                    <a:pt x="164" y="385"/>
                  </a:lnTo>
                  <a:lnTo>
                    <a:pt x="164" y="378"/>
                  </a:lnTo>
                  <a:lnTo>
                    <a:pt x="171" y="370"/>
                  </a:lnTo>
                  <a:lnTo>
                    <a:pt x="171" y="363"/>
                  </a:lnTo>
                  <a:lnTo>
                    <a:pt x="178" y="356"/>
                  </a:lnTo>
                  <a:lnTo>
                    <a:pt x="178" y="342"/>
                  </a:lnTo>
                  <a:lnTo>
                    <a:pt x="185" y="335"/>
                  </a:lnTo>
                  <a:lnTo>
                    <a:pt x="192" y="328"/>
                  </a:lnTo>
                  <a:lnTo>
                    <a:pt x="192" y="321"/>
                  </a:lnTo>
                  <a:lnTo>
                    <a:pt x="199" y="313"/>
                  </a:lnTo>
                  <a:lnTo>
                    <a:pt x="199" y="306"/>
                  </a:lnTo>
                  <a:lnTo>
                    <a:pt x="207" y="299"/>
                  </a:lnTo>
                  <a:lnTo>
                    <a:pt x="207" y="292"/>
                  </a:lnTo>
                  <a:lnTo>
                    <a:pt x="221" y="278"/>
                  </a:lnTo>
                  <a:lnTo>
                    <a:pt x="221" y="271"/>
                  </a:lnTo>
                  <a:lnTo>
                    <a:pt x="228" y="264"/>
                  </a:lnTo>
                  <a:lnTo>
                    <a:pt x="228" y="257"/>
                  </a:lnTo>
                  <a:lnTo>
                    <a:pt x="242" y="242"/>
                  </a:lnTo>
                  <a:lnTo>
                    <a:pt x="242" y="235"/>
                  </a:lnTo>
                  <a:lnTo>
                    <a:pt x="256" y="221"/>
                  </a:lnTo>
                  <a:lnTo>
                    <a:pt x="256" y="214"/>
                  </a:lnTo>
                  <a:lnTo>
                    <a:pt x="263" y="207"/>
                  </a:lnTo>
                  <a:lnTo>
                    <a:pt x="278" y="193"/>
                  </a:lnTo>
                  <a:lnTo>
                    <a:pt x="278" y="185"/>
                  </a:lnTo>
                  <a:lnTo>
                    <a:pt x="285" y="178"/>
                  </a:lnTo>
                  <a:lnTo>
                    <a:pt x="292" y="178"/>
                  </a:lnTo>
                  <a:lnTo>
                    <a:pt x="299" y="164"/>
                  </a:lnTo>
                  <a:lnTo>
                    <a:pt x="306" y="164"/>
                  </a:lnTo>
                  <a:lnTo>
                    <a:pt x="313" y="157"/>
                  </a:lnTo>
                  <a:lnTo>
                    <a:pt x="320" y="150"/>
                  </a:lnTo>
                  <a:lnTo>
                    <a:pt x="327" y="143"/>
                  </a:lnTo>
                  <a:lnTo>
                    <a:pt x="335" y="143"/>
                  </a:lnTo>
                  <a:lnTo>
                    <a:pt x="342" y="136"/>
                  </a:lnTo>
                  <a:lnTo>
                    <a:pt x="349" y="136"/>
                  </a:lnTo>
                  <a:lnTo>
                    <a:pt x="356" y="128"/>
                  </a:lnTo>
                  <a:lnTo>
                    <a:pt x="363" y="128"/>
                  </a:lnTo>
                  <a:lnTo>
                    <a:pt x="370" y="121"/>
                  </a:lnTo>
                  <a:lnTo>
                    <a:pt x="377" y="121"/>
                  </a:lnTo>
                  <a:lnTo>
                    <a:pt x="384" y="121"/>
                  </a:lnTo>
                  <a:lnTo>
                    <a:pt x="391" y="114"/>
                  </a:lnTo>
                  <a:lnTo>
                    <a:pt x="399" y="114"/>
                  </a:lnTo>
                  <a:lnTo>
                    <a:pt x="406" y="114"/>
                  </a:lnTo>
                  <a:lnTo>
                    <a:pt x="413" y="114"/>
                  </a:lnTo>
                  <a:lnTo>
                    <a:pt x="420" y="114"/>
                  </a:lnTo>
                  <a:lnTo>
                    <a:pt x="427" y="114"/>
                  </a:lnTo>
                  <a:lnTo>
                    <a:pt x="434" y="114"/>
                  </a:lnTo>
                  <a:lnTo>
                    <a:pt x="441" y="114"/>
                  </a:lnTo>
                  <a:lnTo>
                    <a:pt x="448" y="114"/>
                  </a:lnTo>
                  <a:lnTo>
                    <a:pt x="456" y="114"/>
                  </a:lnTo>
                  <a:lnTo>
                    <a:pt x="463" y="114"/>
                  </a:lnTo>
                  <a:lnTo>
                    <a:pt x="470" y="114"/>
                  </a:lnTo>
                  <a:lnTo>
                    <a:pt x="477" y="114"/>
                  </a:lnTo>
                  <a:lnTo>
                    <a:pt x="484" y="107"/>
                  </a:lnTo>
                  <a:lnTo>
                    <a:pt x="491" y="107"/>
                  </a:lnTo>
                  <a:lnTo>
                    <a:pt x="498" y="107"/>
                  </a:lnTo>
                  <a:lnTo>
                    <a:pt x="505" y="107"/>
                  </a:lnTo>
                  <a:lnTo>
                    <a:pt x="512" y="107"/>
                  </a:lnTo>
                  <a:lnTo>
                    <a:pt x="520" y="107"/>
                  </a:lnTo>
                  <a:lnTo>
                    <a:pt x="527" y="107"/>
                  </a:lnTo>
                  <a:lnTo>
                    <a:pt x="534" y="107"/>
                  </a:lnTo>
                  <a:lnTo>
                    <a:pt x="541" y="107"/>
                  </a:lnTo>
                  <a:lnTo>
                    <a:pt x="548" y="107"/>
                  </a:lnTo>
                  <a:lnTo>
                    <a:pt x="555" y="107"/>
                  </a:lnTo>
                  <a:lnTo>
                    <a:pt x="562" y="107"/>
                  </a:lnTo>
                  <a:lnTo>
                    <a:pt x="569" y="100"/>
                  </a:lnTo>
                  <a:lnTo>
                    <a:pt x="576" y="100"/>
                  </a:lnTo>
                  <a:lnTo>
                    <a:pt x="584" y="100"/>
                  </a:lnTo>
                  <a:lnTo>
                    <a:pt x="591" y="93"/>
                  </a:lnTo>
                  <a:lnTo>
                    <a:pt x="598" y="93"/>
                  </a:lnTo>
                  <a:lnTo>
                    <a:pt x="605" y="86"/>
                  </a:lnTo>
                  <a:lnTo>
                    <a:pt x="612" y="86"/>
                  </a:lnTo>
                  <a:lnTo>
                    <a:pt x="619" y="79"/>
                  </a:lnTo>
                  <a:lnTo>
                    <a:pt x="626" y="72"/>
                  </a:lnTo>
                  <a:lnTo>
                    <a:pt x="633" y="72"/>
                  </a:lnTo>
                  <a:lnTo>
                    <a:pt x="641" y="64"/>
                  </a:lnTo>
                  <a:lnTo>
                    <a:pt x="648" y="57"/>
                  </a:lnTo>
                  <a:lnTo>
                    <a:pt x="655" y="50"/>
                  </a:lnTo>
                  <a:lnTo>
                    <a:pt x="662" y="43"/>
                  </a:lnTo>
                  <a:lnTo>
                    <a:pt x="669" y="43"/>
                  </a:lnTo>
                  <a:lnTo>
                    <a:pt x="676" y="29"/>
                  </a:lnTo>
                  <a:lnTo>
                    <a:pt x="683" y="22"/>
                  </a:lnTo>
                  <a:lnTo>
                    <a:pt x="690" y="15"/>
                  </a:lnTo>
                  <a:lnTo>
                    <a:pt x="7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51" name="Freeform 54"/>
            <p:cNvSpPr>
              <a:spLocks/>
            </p:cNvSpPr>
            <p:nvPr/>
          </p:nvSpPr>
          <p:spPr bwMode="auto">
            <a:xfrm>
              <a:off x="2684" y="1490"/>
              <a:ext cx="576" cy="896"/>
            </a:xfrm>
            <a:custGeom>
              <a:avLst/>
              <a:gdLst>
                <a:gd name="T0" fmla="*/ 7 w 576"/>
                <a:gd name="T1" fmla="*/ 882 h 896"/>
                <a:gd name="T2" fmla="*/ 21 w 576"/>
                <a:gd name="T3" fmla="*/ 861 h 896"/>
                <a:gd name="T4" fmla="*/ 35 w 576"/>
                <a:gd name="T5" fmla="*/ 840 h 896"/>
                <a:gd name="T6" fmla="*/ 49 w 576"/>
                <a:gd name="T7" fmla="*/ 811 h 896"/>
                <a:gd name="T8" fmla="*/ 64 w 576"/>
                <a:gd name="T9" fmla="*/ 790 h 896"/>
                <a:gd name="T10" fmla="*/ 71 w 576"/>
                <a:gd name="T11" fmla="*/ 768 h 896"/>
                <a:gd name="T12" fmla="*/ 85 w 576"/>
                <a:gd name="T13" fmla="*/ 747 h 896"/>
                <a:gd name="T14" fmla="*/ 92 w 576"/>
                <a:gd name="T15" fmla="*/ 719 h 896"/>
                <a:gd name="T16" fmla="*/ 106 w 576"/>
                <a:gd name="T17" fmla="*/ 697 h 896"/>
                <a:gd name="T18" fmla="*/ 113 w 576"/>
                <a:gd name="T19" fmla="*/ 669 h 896"/>
                <a:gd name="T20" fmla="*/ 128 w 576"/>
                <a:gd name="T21" fmla="*/ 647 h 896"/>
                <a:gd name="T22" fmla="*/ 135 w 576"/>
                <a:gd name="T23" fmla="*/ 619 h 896"/>
                <a:gd name="T24" fmla="*/ 149 w 576"/>
                <a:gd name="T25" fmla="*/ 598 h 896"/>
                <a:gd name="T26" fmla="*/ 156 w 576"/>
                <a:gd name="T27" fmla="*/ 562 h 896"/>
                <a:gd name="T28" fmla="*/ 170 w 576"/>
                <a:gd name="T29" fmla="*/ 541 h 896"/>
                <a:gd name="T30" fmla="*/ 177 w 576"/>
                <a:gd name="T31" fmla="*/ 512 h 896"/>
                <a:gd name="T32" fmla="*/ 192 w 576"/>
                <a:gd name="T33" fmla="*/ 484 h 896"/>
                <a:gd name="T34" fmla="*/ 199 w 576"/>
                <a:gd name="T35" fmla="*/ 455 h 896"/>
                <a:gd name="T36" fmla="*/ 213 w 576"/>
                <a:gd name="T37" fmla="*/ 427 h 896"/>
                <a:gd name="T38" fmla="*/ 220 w 576"/>
                <a:gd name="T39" fmla="*/ 398 h 896"/>
                <a:gd name="T40" fmla="*/ 234 w 576"/>
                <a:gd name="T41" fmla="*/ 370 h 896"/>
                <a:gd name="T42" fmla="*/ 241 w 576"/>
                <a:gd name="T43" fmla="*/ 341 h 896"/>
                <a:gd name="T44" fmla="*/ 256 w 576"/>
                <a:gd name="T45" fmla="*/ 320 h 896"/>
                <a:gd name="T46" fmla="*/ 263 w 576"/>
                <a:gd name="T47" fmla="*/ 292 h 896"/>
                <a:gd name="T48" fmla="*/ 277 w 576"/>
                <a:gd name="T49" fmla="*/ 263 h 896"/>
                <a:gd name="T50" fmla="*/ 284 w 576"/>
                <a:gd name="T51" fmla="*/ 235 h 896"/>
                <a:gd name="T52" fmla="*/ 298 w 576"/>
                <a:gd name="T53" fmla="*/ 213 h 896"/>
                <a:gd name="T54" fmla="*/ 305 w 576"/>
                <a:gd name="T55" fmla="*/ 185 h 896"/>
                <a:gd name="T56" fmla="*/ 320 w 576"/>
                <a:gd name="T57" fmla="*/ 164 h 896"/>
                <a:gd name="T58" fmla="*/ 327 w 576"/>
                <a:gd name="T59" fmla="*/ 142 h 896"/>
                <a:gd name="T60" fmla="*/ 348 w 576"/>
                <a:gd name="T61" fmla="*/ 114 h 896"/>
                <a:gd name="T62" fmla="*/ 369 w 576"/>
                <a:gd name="T63" fmla="*/ 78 h 896"/>
                <a:gd name="T64" fmla="*/ 384 w 576"/>
                <a:gd name="T65" fmla="*/ 50 h 896"/>
                <a:gd name="T66" fmla="*/ 405 w 576"/>
                <a:gd name="T67" fmla="*/ 28 h 896"/>
                <a:gd name="T68" fmla="*/ 426 w 576"/>
                <a:gd name="T69" fmla="*/ 7 h 896"/>
                <a:gd name="T70" fmla="*/ 448 w 576"/>
                <a:gd name="T71" fmla="*/ 0 h 896"/>
                <a:gd name="T72" fmla="*/ 469 w 576"/>
                <a:gd name="T73" fmla="*/ 0 h 896"/>
                <a:gd name="T74" fmla="*/ 490 w 576"/>
                <a:gd name="T75" fmla="*/ 14 h 896"/>
                <a:gd name="T76" fmla="*/ 512 w 576"/>
                <a:gd name="T77" fmla="*/ 28 h 896"/>
                <a:gd name="T78" fmla="*/ 533 w 576"/>
                <a:gd name="T79" fmla="*/ 50 h 896"/>
                <a:gd name="T80" fmla="*/ 547 w 576"/>
                <a:gd name="T81" fmla="*/ 78 h 896"/>
                <a:gd name="T82" fmla="*/ 569 w 576"/>
                <a:gd name="T83" fmla="*/ 114 h 8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6"/>
                <a:gd name="T127" fmla="*/ 0 h 896"/>
                <a:gd name="T128" fmla="*/ 576 w 576"/>
                <a:gd name="T129" fmla="*/ 896 h 8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6" h="896">
                  <a:moveTo>
                    <a:pt x="0" y="896"/>
                  </a:moveTo>
                  <a:lnTo>
                    <a:pt x="0" y="889"/>
                  </a:lnTo>
                  <a:lnTo>
                    <a:pt x="7" y="882"/>
                  </a:lnTo>
                  <a:lnTo>
                    <a:pt x="14" y="875"/>
                  </a:lnTo>
                  <a:lnTo>
                    <a:pt x="14" y="868"/>
                  </a:lnTo>
                  <a:lnTo>
                    <a:pt x="21" y="861"/>
                  </a:lnTo>
                  <a:lnTo>
                    <a:pt x="28" y="854"/>
                  </a:lnTo>
                  <a:lnTo>
                    <a:pt x="28" y="847"/>
                  </a:lnTo>
                  <a:lnTo>
                    <a:pt x="35" y="840"/>
                  </a:lnTo>
                  <a:lnTo>
                    <a:pt x="42" y="832"/>
                  </a:lnTo>
                  <a:lnTo>
                    <a:pt x="42" y="818"/>
                  </a:lnTo>
                  <a:lnTo>
                    <a:pt x="49" y="811"/>
                  </a:lnTo>
                  <a:lnTo>
                    <a:pt x="56" y="804"/>
                  </a:lnTo>
                  <a:lnTo>
                    <a:pt x="56" y="797"/>
                  </a:lnTo>
                  <a:lnTo>
                    <a:pt x="64" y="790"/>
                  </a:lnTo>
                  <a:lnTo>
                    <a:pt x="64" y="783"/>
                  </a:lnTo>
                  <a:lnTo>
                    <a:pt x="71" y="775"/>
                  </a:lnTo>
                  <a:lnTo>
                    <a:pt x="71" y="768"/>
                  </a:lnTo>
                  <a:lnTo>
                    <a:pt x="78" y="761"/>
                  </a:lnTo>
                  <a:lnTo>
                    <a:pt x="78" y="754"/>
                  </a:lnTo>
                  <a:lnTo>
                    <a:pt x="85" y="747"/>
                  </a:lnTo>
                  <a:lnTo>
                    <a:pt x="85" y="733"/>
                  </a:lnTo>
                  <a:lnTo>
                    <a:pt x="92" y="726"/>
                  </a:lnTo>
                  <a:lnTo>
                    <a:pt x="92" y="719"/>
                  </a:lnTo>
                  <a:lnTo>
                    <a:pt x="99" y="711"/>
                  </a:lnTo>
                  <a:lnTo>
                    <a:pt x="99" y="704"/>
                  </a:lnTo>
                  <a:lnTo>
                    <a:pt x="106" y="697"/>
                  </a:lnTo>
                  <a:lnTo>
                    <a:pt x="106" y="690"/>
                  </a:lnTo>
                  <a:lnTo>
                    <a:pt x="113" y="683"/>
                  </a:lnTo>
                  <a:lnTo>
                    <a:pt x="113" y="669"/>
                  </a:lnTo>
                  <a:lnTo>
                    <a:pt x="120" y="662"/>
                  </a:lnTo>
                  <a:lnTo>
                    <a:pt x="120" y="655"/>
                  </a:lnTo>
                  <a:lnTo>
                    <a:pt x="128" y="647"/>
                  </a:lnTo>
                  <a:lnTo>
                    <a:pt x="128" y="640"/>
                  </a:lnTo>
                  <a:lnTo>
                    <a:pt x="135" y="633"/>
                  </a:lnTo>
                  <a:lnTo>
                    <a:pt x="135" y="619"/>
                  </a:lnTo>
                  <a:lnTo>
                    <a:pt x="142" y="612"/>
                  </a:lnTo>
                  <a:lnTo>
                    <a:pt x="142" y="605"/>
                  </a:lnTo>
                  <a:lnTo>
                    <a:pt x="149" y="598"/>
                  </a:lnTo>
                  <a:lnTo>
                    <a:pt x="149" y="591"/>
                  </a:lnTo>
                  <a:lnTo>
                    <a:pt x="156" y="583"/>
                  </a:lnTo>
                  <a:lnTo>
                    <a:pt x="156" y="562"/>
                  </a:lnTo>
                  <a:lnTo>
                    <a:pt x="163" y="555"/>
                  </a:lnTo>
                  <a:lnTo>
                    <a:pt x="163" y="548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7" y="526"/>
                  </a:lnTo>
                  <a:lnTo>
                    <a:pt x="177" y="512"/>
                  </a:lnTo>
                  <a:lnTo>
                    <a:pt x="185" y="505"/>
                  </a:lnTo>
                  <a:lnTo>
                    <a:pt x="185" y="491"/>
                  </a:lnTo>
                  <a:lnTo>
                    <a:pt x="192" y="484"/>
                  </a:lnTo>
                  <a:lnTo>
                    <a:pt x="192" y="477"/>
                  </a:lnTo>
                  <a:lnTo>
                    <a:pt x="199" y="470"/>
                  </a:lnTo>
                  <a:lnTo>
                    <a:pt x="199" y="455"/>
                  </a:lnTo>
                  <a:lnTo>
                    <a:pt x="206" y="448"/>
                  </a:lnTo>
                  <a:lnTo>
                    <a:pt x="206" y="434"/>
                  </a:lnTo>
                  <a:lnTo>
                    <a:pt x="213" y="427"/>
                  </a:lnTo>
                  <a:lnTo>
                    <a:pt x="213" y="420"/>
                  </a:lnTo>
                  <a:lnTo>
                    <a:pt x="220" y="413"/>
                  </a:lnTo>
                  <a:lnTo>
                    <a:pt x="220" y="398"/>
                  </a:lnTo>
                  <a:lnTo>
                    <a:pt x="227" y="391"/>
                  </a:lnTo>
                  <a:lnTo>
                    <a:pt x="227" y="377"/>
                  </a:lnTo>
                  <a:lnTo>
                    <a:pt x="234" y="370"/>
                  </a:lnTo>
                  <a:lnTo>
                    <a:pt x="234" y="363"/>
                  </a:lnTo>
                  <a:lnTo>
                    <a:pt x="241" y="349"/>
                  </a:lnTo>
                  <a:lnTo>
                    <a:pt x="241" y="341"/>
                  </a:lnTo>
                  <a:lnTo>
                    <a:pt x="249" y="334"/>
                  </a:lnTo>
                  <a:lnTo>
                    <a:pt x="249" y="327"/>
                  </a:lnTo>
                  <a:lnTo>
                    <a:pt x="256" y="320"/>
                  </a:lnTo>
                  <a:lnTo>
                    <a:pt x="256" y="306"/>
                  </a:lnTo>
                  <a:lnTo>
                    <a:pt x="263" y="299"/>
                  </a:lnTo>
                  <a:lnTo>
                    <a:pt x="263" y="292"/>
                  </a:lnTo>
                  <a:lnTo>
                    <a:pt x="270" y="285"/>
                  </a:lnTo>
                  <a:lnTo>
                    <a:pt x="270" y="270"/>
                  </a:lnTo>
                  <a:lnTo>
                    <a:pt x="277" y="263"/>
                  </a:lnTo>
                  <a:lnTo>
                    <a:pt x="277" y="249"/>
                  </a:lnTo>
                  <a:lnTo>
                    <a:pt x="284" y="242"/>
                  </a:lnTo>
                  <a:lnTo>
                    <a:pt x="284" y="235"/>
                  </a:lnTo>
                  <a:lnTo>
                    <a:pt x="291" y="228"/>
                  </a:lnTo>
                  <a:lnTo>
                    <a:pt x="291" y="221"/>
                  </a:lnTo>
                  <a:lnTo>
                    <a:pt x="298" y="213"/>
                  </a:lnTo>
                  <a:lnTo>
                    <a:pt x="298" y="199"/>
                  </a:lnTo>
                  <a:lnTo>
                    <a:pt x="305" y="192"/>
                  </a:lnTo>
                  <a:lnTo>
                    <a:pt x="305" y="185"/>
                  </a:lnTo>
                  <a:lnTo>
                    <a:pt x="313" y="178"/>
                  </a:lnTo>
                  <a:lnTo>
                    <a:pt x="313" y="171"/>
                  </a:lnTo>
                  <a:lnTo>
                    <a:pt x="320" y="164"/>
                  </a:lnTo>
                  <a:lnTo>
                    <a:pt x="320" y="157"/>
                  </a:lnTo>
                  <a:lnTo>
                    <a:pt x="327" y="149"/>
                  </a:lnTo>
                  <a:lnTo>
                    <a:pt x="327" y="142"/>
                  </a:lnTo>
                  <a:lnTo>
                    <a:pt x="334" y="135"/>
                  </a:lnTo>
                  <a:lnTo>
                    <a:pt x="334" y="128"/>
                  </a:lnTo>
                  <a:lnTo>
                    <a:pt x="348" y="114"/>
                  </a:lnTo>
                  <a:lnTo>
                    <a:pt x="348" y="100"/>
                  </a:lnTo>
                  <a:lnTo>
                    <a:pt x="355" y="92"/>
                  </a:lnTo>
                  <a:lnTo>
                    <a:pt x="369" y="78"/>
                  </a:lnTo>
                  <a:lnTo>
                    <a:pt x="369" y="64"/>
                  </a:lnTo>
                  <a:lnTo>
                    <a:pt x="377" y="57"/>
                  </a:lnTo>
                  <a:lnTo>
                    <a:pt x="384" y="50"/>
                  </a:lnTo>
                  <a:lnTo>
                    <a:pt x="398" y="36"/>
                  </a:lnTo>
                  <a:lnTo>
                    <a:pt x="398" y="28"/>
                  </a:lnTo>
                  <a:lnTo>
                    <a:pt x="405" y="28"/>
                  </a:lnTo>
                  <a:lnTo>
                    <a:pt x="412" y="21"/>
                  </a:lnTo>
                  <a:lnTo>
                    <a:pt x="419" y="14"/>
                  </a:lnTo>
                  <a:lnTo>
                    <a:pt x="426" y="7"/>
                  </a:lnTo>
                  <a:lnTo>
                    <a:pt x="434" y="7"/>
                  </a:lnTo>
                  <a:lnTo>
                    <a:pt x="441" y="0"/>
                  </a:lnTo>
                  <a:lnTo>
                    <a:pt x="448" y="0"/>
                  </a:lnTo>
                  <a:lnTo>
                    <a:pt x="455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7"/>
                  </a:lnTo>
                  <a:lnTo>
                    <a:pt x="483" y="7"/>
                  </a:lnTo>
                  <a:lnTo>
                    <a:pt x="490" y="14"/>
                  </a:lnTo>
                  <a:lnTo>
                    <a:pt x="498" y="14"/>
                  </a:lnTo>
                  <a:lnTo>
                    <a:pt x="505" y="21"/>
                  </a:lnTo>
                  <a:lnTo>
                    <a:pt x="512" y="28"/>
                  </a:lnTo>
                  <a:lnTo>
                    <a:pt x="519" y="36"/>
                  </a:lnTo>
                  <a:lnTo>
                    <a:pt x="526" y="43"/>
                  </a:lnTo>
                  <a:lnTo>
                    <a:pt x="533" y="50"/>
                  </a:lnTo>
                  <a:lnTo>
                    <a:pt x="533" y="57"/>
                  </a:lnTo>
                  <a:lnTo>
                    <a:pt x="547" y="71"/>
                  </a:lnTo>
                  <a:lnTo>
                    <a:pt x="547" y="78"/>
                  </a:lnTo>
                  <a:lnTo>
                    <a:pt x="562" y="92"/>
                  </a:lnTo>
                  <a:lnTo>
                    <a:pt x="562" y="107"/>
                  </a:lnTo>
                  <a:lnTo>
                    <a:pt x="569" y="114"/>
                  </a:lnTo>
                  <a:lnTo>
                    <a:pt x="569" y="121"/>
                  </a:lnTo>
                  <a:lnTo>
                    <a:pt x="576" y="12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52" name="Freeform 55"/>
            <p:cNvSpPr>
              <a:spLocks/>
            </p:cNvSpPr>
            <p:nvPr/>
          </p:nvSpPr>
          <p:spPr bwMode="auto">
            <a:xfrm>
              <a:off x="3260" y="1618"/>
              <a:ext cx="448" cy="1743"/>
            </a:xfrm>
            <a:custGeom>
              <a:avLst/>
              <a:gdLst>
                <a:gd name="T0" fmla="*/ 7 w 448"/>
                <a:gd name="T1" fmla="*/ 14 h 1743"/>
                <a:gd name="T2" fmla="*/ 14 w 448"/>
                <a:gd name="T3" fmla="*/ 43 h 1743"/>
                <a:gd name="T4" fmla="*/ 28 w 448"/>
                <a:gd name="T5" fmla="*/ 71 h 1743"/>
                <a:gd name="T6" fmla="*/ 35 w 448"/>
                <a:gd name="T7" fmla="*/ 107 h 1743"/>
                <a:gd name="T8" fmla="*/ 50 w 448"/>
                <a:gd name="T9" fmla="*/ 128 h 1743"/>
                <a:gd name="T10" fmla="*/ 57 w 448"/>
                <a:gd name="T11" fmla="*/ 171 h 1743"/>
                <a:gd name="T12" fmla="*/ 71 w 448"/>
                <a:gd name="T13" fmla="*/ 199 h 1743"/>
                <a:gd name="T14" fmla="*/ 78 w 448"/>
                <a:gd name="T15" fmla="*/ 249 h 1743"/>
                <a:gd name="T16" fmla="*/ 92 w 448"/>
                <a:gd name="T17" fmla="*/ 278 h 1743"/>
                <a:gd name="T18" fmla="*/ 99 w 448"/>
                <a:gd name="T19" fmla="*/ 327 h 1743"/>
                <a:gd name="T20" fmla="*/ 114 w 448"/>
                <a:gd name="T21" fmla="*/ 363 h 1743"/>
                <a:gd name="T22" fmla="*/ 121 w 448"/>
                <a:gd name="T23" fmla="*/ 413 h 1743"/>
                <a:gd name="T24" fmla="*/ 135 w 448"/>
                <a:gd name="T25" fmla="*/ 455 h 1743"/>
                <a:gd name="T26" fmla="*/ 142 w 448"/>
                <a:gd name="T27" fmla="*/ 498 h 1743"/>
                <a:gd name="T28" fmla="*/ 156 w 448"/>
                <a:gd name="T29" fmla="*/ 548 h 1743"/>
                <a:gd name="T30" fmla="*/ 163 w 448"/>
                <a:gd name="T31" fmla="*/ 591 h 1743"/>
                <a:gd name="T32" fmla="*/ 178 w 448"/>
                <a:gd name="T33" fmla="*/ 647 h 1743"/>
                <a:gd name="T34" fmla="*/ 185 w 448"/>
                <a:gd name="T35" fmla="*/ 690 h 1743"/>
                <a:gd name="T36" fmla="*/ 199 w 448"/>
                <a:gd name="T37" fmla="*/ 747 h 1743"/>
                <a:gd name="T38" fmla="*/ 206 w 448"/>
                <a:gd name="T39" fmla="*/ 790 h 1743"/>
                <a:gd name="T40" fmla="*/ 220 w 448"/>
                <a:gd name="T41" fmla="*/ 832 h 1743"/>
                <a:gd name="T42" fmla="*/ 227 w 448"/>
                <a:gd name="T43" fmla="*/ 896 h 1743"/>
                <a:gd name="T44" fmla="*/ 242 w 448"/>
                <a:gd name="T45" fmla="*/ 939 h 1743"/>
                <a:gd name="T46" fmla="*/ 249 w 448"/>
                <a:gd name="T47" fmla="*/ 996 h 1743"/>
                <a:gd name="T48" fmla="*/ 263 w 448"/>
                <a:gd name="T49" fmla="*/ 1039 h 1743"/>
                <a:gd name="T50" fmla="*/ 270 w 448"/>
                <a:gd name="T51" fmla="*/ 1096 h 1743"/>
                <a:gd name="T52" fmla="*/ 284 w 448"/>
                <a:gd name="T53" fmla="*/ 1138 h 1743"/>
                <a:gd name="T54" fmla="*/ 292 w 448"/>
                <a:gd name="T55" fmla="*/ 1195 h 1743"/>
                <a:gd name="T56" fmla="*/ 306 w 448"/>
                <a:gd name="T57" fmla="*/ 1238 h 1743"/>
                <a:gd name="T58" fmla="*/ 313 w 448"/>
                <a:gd name="T59" fmla="*/ 1288 h 1743"/>
                <a:gd name="T60" fmla="*/ 327 w 448"/>
                <a:gd name="T61" fmla="*/ 1330 h 1743"/>
                <a:gd name="T62" fmla="*/ 334 w 448"/>
                <a:gd name="T63" fmla="*/ 1380 h 1743"/>
                <a:gd name="T64" fmla="*/ 348 w 448"/>
                <a:gd name="T65" fmla="*/ 1416 h 1743"/>
                <a:gd name="T66" fmla="*/ 356 w 448"/>
                <a:gd name="T67" fmla="*/ 1451 h 1743"/>
                <a:gd name="T68" fmla="*/ 370 w 448"/>
                <a:gd name="T69" fmla="*/ 1501 h 1743"/>
                <a:gd name="T70" fmla="*/ 377 w 448"/>
                <a:gd name="T71" fmla="*/ 1537 h 1743"/>
                <a:gd name="T72" fmla="*/ 391 w 448"/>
                <a:gd name="T73" fmla="*/ 1572 h 1743"/>
                <a:gd name="T74" fmla="*/ 398 w 448"/>
                <a:gd name="T75" fmla="*/ 1608 h 1743"/>
                <a:gd name="T76" fmla="*/ 412 w 448"/>
                <a:gd name="T77" fmla="*/ 1644 h 1743"/>
                <a:gd name="T78" fmla="*/ 420 w 448"/>
                <a:gd name="T79" fmla="*/ 1672 h 1743"/>
                <a:gd name="T80" fmla="*/ 434 w 448"/>
                <a:gd name="T81" fmla="*/ 1700 h 1743"/>
                <a:gd name="T82" fmla="*/ 441 w 448"/>
                <a:gd name="T83" fmla="*/ 1729 h 17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8"/>
                <a:gd name="T127" fmla="*/ 0 h 1743"/>
                <a:gd name="T128" fmla="*/ 448 w 448"/>
                <a:gd name="T129" fmla="*/ 1743 h 17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8" h="1743">
                  <a:moveTo>
                    <a:pt x="0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7" y="29"/>
                  </a:lnTo>
                  <a:lnTo>
                    <a:pt x="14" y="36"/>
                  </a:lnTo>
                  <a:lnTo>
                    <a:pt x="14" y="43"/>
                  </a:lnTo>
                  <a:lnTo>
                    <a:pt x="21" y="50"/>
                  </a:lnTo>
                  <a:lnTo>
                    <a:pt x="21" y="57"/>
                  </a:lnTo>
                  <a:lnTo>
                    <a:pt x="28" y="71"/>
                  </a:lnTo>
                  <a:lnTo>
                    <a:pt x="28" y="85"/>
                  </a:lnTo>
                  <a:lnTo>
                    <a:pt x="35" y="93"/>
                  </a:lnTo>
                  <a:lnTo>
                    <a:pt x="35" y="107"/>
                  </a:lnTo>
                  <a:lnTo>
                    <a:pt x="43" y="114"/>
                  </a:lnTo>
                  <a:lnTo>
                    <a:pt x="43" y="121"/>
                  </a:lnTo>
                  <a:lnTo>
                    <a:pt x="50" y="128"/>
                  </a:lnTo>
                  <a:lnTo>
                    <a:pt x="50" y="142"/>
                  </a:lnTo>
                  <a:lnTo>
                    <a:pt x="57" y="149"/>
                  </a:lnTo>
                  <a:lnTo>
                    <a:pt x="57" y="171"/>
                  </a:lnTo>
                  <a:lnTo>
                    <a:pt x="64" y="185"/>
                  </a:lnTo>
                  <a:lnTo>
                    <a:pt x="64" y="192"/>
                  </a:lnTo>
                  <a:lnTo>
                    <a:pt x="71" y="199"/>
                  </a:lnTo>
                  <a:lnTo>
                    <a:pt x="71" y="213"/>
                  </a:lnTo>
                  <a:lnTo>
                    <a:pt x="78" y="221"/>
                  </a:lnTo>
                  <a:lnTo>
                    <a:pt x="78" y="249"/>
                  </a:lnTo>
                  <a:lnTo>
                    <a:pt x="85" y="256"/>
                  </a:lnTo>
                  <a:lnTo>
                    <a:pt x="85" y="270"/>
                  </a:lnTo>
                  <a:lnTo>
                    <a:pt x="92" y="278"/>
                  </a:lnTo>
                  <a:lnTo>
                    <a:pt x="92" y="292"/>
                  </a:lnTo>
                  <a:lnTo>
                    <a:pt x="99" y="306"/>
                  </a:lnTo>
                  <a:lnTo>
                    <a:pt x="99" y="327"/>
                  </a:lnTo>
                  <a:lnTo>
                    <a:pt x="107" y="342"/>
                  </a:lnTo>
                  <a:lnTo>
                    <a:pt x="107" y="356"/>
                  </a:lnTo>
                  <a:lnTo>
                    <a:pt x="114" y="363"/>
                  </a:lnTo>
                  <a:lnTo>
                    <a:pt x="114" y="377"/>
                  </a:lnTo>
                  <a:lnTo>
                    <a:pt x="121" y="391"/>
                  </a:lnTo>
                  <a:lnTo>
                    <a:pt x="121" y="413"/>
                  </a:lnTo>
                  <a:lnTo>
                    <a:pt x="128" y="427"/>
                  </a:lnTo>
                  <a:lnTo>
                    <a:pt x="128" y="441"/>
                  </a:lnTo>
                  <a:lnTo>
                    <a:pt x="135" y="455"/>
                  </a:lnTo>
                  <a:lnTo>
                    <a:pt x="135" y="470"/>
                  </a:lnTo>
                  <a:lnTo>
                    <a:pt x="142" y="484"/>
                  </a:lnTo>
                  <a:lnTo>
                    <a:pt x="142" y="498"/>
                  </a:lnTo>
                  <a:lnTo>
                    <a:pt x="149" y="505"/>
                  </a:lnTo>
                  <a:lnTo>
                    <a:pt x="149" y="534"/>
                  </a:lnTo>
                  <a:lnTo>
                    <a:pt x="156" y="548"/>
                  </a:lnTo>
                  <a:lnTo>
                    <a:pt x="156" y="562"/>
                  </a:lnTo>
                  <a:lnTo>
                    <a:pt x="163" y="576"/>
                  </a:lnTo>
                  <a:lnTo>
                    <a:pt x="163" y="591"/>
                  </a:lnTo>
                  <a:lnTo>
                    <a:pt x="171" y="605"/>
                  </a:lnTo>
                  <a:lnTo>
                    <a:pt x="171" y="633"/>
                  </a:lnTo>
                  <a:lnTo>
                    <a:pt x="178" y="647"/>
                  </a:lnTo>
                  <a:lnTo>
                    <a:pt x="178" y="662"/>
                  </a:lnTo>
                  <a:lnTo>
                    <a:pt x="185" y="676"/>
                  </a:lnTo>
                  <a:lnTo>
                    <a:pt x="185" y="690"/>
                  </a:lnTo>
                  <a:lnTo>
                    <a:pt x="192" y="704"/>
                  </a:lnTo>
                  <a:lnTo>
                    <a:pt x="192" y="733"/>
                  </a:lnTo>
                  <a:lnTo>
                    <a:pt x="199" y="747"/>
                  </a:lnTo>
                  <a:lnTo>
                    <a:pt x="199" y="761"/>
                  </a:lnTo>
                  <a:lnTo>
                    <a:pt x="206" y="776"/>
                  </a:lnTo>
                  <a:lnTo>
                    <a:pt x="206" y="790"/>
                  </a:lnTo>
                  <a:lnTo>
                    <a:pt x="213" y="804"/>
                  </a:lnTo>
                  <a:lnTo>
                    <a:pt x="213" y="818"/>
                  </a:lnTo>
                  <a:lnTo>
                    <a:pt x="220" y="832"/>
                  </a:lnTo>
                  <a:lnTo>
                    <a:pt x="220" y="861"/>
                  </a:lnTo>
                  <a:lnTo>
                    <a:pt x="227" y="875"/>
                  </a:lnTo>
                  <a:lnTo>
                    <a:pt x="227" y="896"/>
                  </a:lnTo>
                  <a:lnTo>
                    <a:pt x="235" y="911"/>
                  </a:lnTo>
                  <a:lnTo>
                    <a:pt x="235" y="925"/>
                  </a:lnTo>
                  <a:lnTo>
                    <a:pt x="242" y="939"/>
                  </a:lnTo>
                  <a:lnTo>
                    <a:pt x="242" y="968"/>
                  </a:lnTo>
                  <a:lnTo>
                    <a:pt x="249" y="982"/>
                  </a:lnTo>
                  <a:lnTo>
                    <a:pt x="249" y="996"/>
                  </a:lnTo>
                  <a:lnTo>
                    <a:pt x="256" y="1010"/>
                  </a:lnTo>
                  <a:lnTo>
                    <a:pt x="256" y="1025"/>
                  </a:lnTo>
                  <a:lnTo>
                    <a:pt x="263" y="1039"/>
                  </a:lnTo>
                  <a:lnTo>
                    <a:pt x="263" y="1067"/>
                  </a:lnTo>
                  <a:lnTo>
                    <a:pt x="270" y="1081"/>
                  </a:lnTo>
                  <a:lnTo>
                    <a:pt x="270" y="1096"/>
                  </a:lnTo>
                  <a:lnTo>
                    <a:pt x="277" y="1110"/>
                  </a:lnTo>
                  <a:lnTo>
                    <a:pt x="277" y="1124"/>
                  </a:lnTo>
                  <a:lnTo>
                    <a:pt x="284" y="1138"/>
                  </a:lnTo>
                  <a:lnTo>
                    <a:pt x="284" y="1153"/>
                  </a:lnTo>
                  <a:lnTo>
                    <a:pt x="292" y="1167"/>
                  </a:lnTo>
                  <a:lnTo>
                    <a:pt x="292" y="1195"/>
                  </a:lnTo>
                  <a:lnTo>
                    <a:pt x="299" y="1210"/>
                  </a:lnTo>
                  <a:lnTo>
                    <a:pt x="299" y="1224"/>
                  </a:lnTo>
                  <a:lnTo>
                    <a:pt x="306" y="1238"/>
                  </a:lnTo>
                  <a:lnTo>
                    <a:pt x="306" y="1252"/>
                  </a:lnTo>
                  <a:lnTo>
                    <a:pt x="313" y="1259"/>
                  </a:lnTo>
                  <a:lnTo>
                    <a:pt x="313" y="1288"/>
                  </a:lnTo>
                  <a:lnTo>
                    <a:pt x="320" y="1302"/>
                  </a:lnTo>
                  <a:lnTo>
                    <a:pt x="320" y="1316"/>
                  </a:lnTo>
                  <a:lnTo>
                    <a:pt x="327" y="1330"/>
                  </a:lnTo>
                  <a:lnTo>
                    <a:pt x="327" y="1345"/>
                  </a:lnTo>
                  <a:lnTo>
                    <a:pt x="334" y="1352"/>
                  </a:lnTo>
                  <a:lnTo>
                    <a:pt x="334" y="1380"/>
                  </a:lnTo>
                  <a:lnTo>
                    <a:pt x="341" y="1395"/>
                  </a:lnTo>
                  <a:lnTo>
                    <a:pt x="341" y="1402"/>
                  </a:lnTo>
                  <a:lnTo>
                    <a:pt x="348" y="1416"/>
                  </a:lnTo>
                  <a:lnTo>
                    <a:pt x="348" y="1430"/>
                  </a:lnTo>
                  <a:lnTo>
                    <a:pt x="356" y="1444"/>
                  </a:lnTo>
                  <a:lnTo>
                    <a:pt x="356" y="1451"/>
                  </a:lnTo>
                  <a:lnTo>
                    <a:pt x="363" y="1466"/>
                  </a:lnTo>
                  <a:lnTo>
                    <a:pt x="363" y="1487"/>
                  </a:lnTo>
                  <a:lnTo>
                    <a:pt x="370" y="1501"/>
                  </a:lnTo>
                  <a:lnTo>
                    <a:pt x="370" y="1508"/>
                  </a:lnTo>
                  <a:lnTo>
                    <a:pt x="377" y="1523"/>
                  </a:lnTo>
                  <a:lnTo>
                    <a:pt x="377" y="1537"/>
                  </a:lnTo>
                  <a:lnTo>
                    <a:pt x="384" y="1544"/>
                  </a:lnTo>
                  <a:lnTo>
                    <a:pt x="384" y="1565"/>
                  </a:lnTo>
                  <a:lnTo>
                    <a:pt x="391" y="1572"/>
                  </a:lnTo>
                  <a:lnTo>
                    <a:pt x="391" y="1587"/>
                  </a:lnTo>
                  <a:lnTo>
                    <a:pt x="398" y="1594"/>
                  </a:lnTo>
                  <a:lnTo>
                    <a:pt x="398" y="1608"/>
                  </a:lnTo>
                  <a:lnTo>
                    <a:pt x="405" y="1615"/>
                  </a:lnTo>
                  <a:lnTo>
                    <a:pt x="405" y="1636"/>
                  </a:lnTo>
                  <a:lnTo>
                    <a:pt x="412" y="1644"/>
                  </a:lnTo>
                  <a:lnTo>
                    <a:pt x="412" y="1651"/>
                  </a:lnTo>
                  <a:lnTo>
                    <a:pt x="420" y="1665"/>
                  </a:lnTo>
                  <a:lnTo>
                    <a:pt x="420" y="1672"/>
                  </a:lnTo>
                  <a:lnTo>
                    <a:pt x="427" y="1679"/>
                  </a:lnTo>
                  <a:lnTo>
                    <a:pt x="427" y="1686"/>
                  </a:lnTo>
                  <a:lnTo>
                    <a:pt x="434" y="1700"/>
                  </a:lnTo>
                  <a:lnTo>
                    <a:pt x="434" y="1715"/>
                  </a:lnTo>
                  <a:lnTo>
                    <a:pt x="441" y="1722"/>
                  </a:lnTo>
                  <a:lnTo>
                    <a:pt x="441" y="1729"/>
                  </a:lnTo>
                  <a:lnTo>
                    <a:pt x="448" y="1736"/>
                  </a:lnTo>
                  <a:lnTo>
                    <a:pt x="448" y="1743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53" name="Freeform 56"/>
            <p:cNvSpPr>
              <a:spLocks/>
            </p:cNvSpPr>
            <p:nvPr/>
          </p:nvSpPr>
          <p:spPr bwMode="auto">
            <a:xfrm>
              <a:off x="3708" y="2579"/>
              <a:ext cx="605" cy="924"/>
            </a:xfrm>
            <a:custGeom>
              <a:avLst/>
              <a:gdLst>
                <a:gd name="T0" fmla="*/ 7 w 605"/>
                <a:gd name="T1" fmla="*/ 803 h 924"/>
                <a:gd name="T2" fmla="*/ 28 w 605"/>
                <a:gd name="T3" fmla="*/ 832 h 924"/>
                <a:gd name="T4" fmla="*/ 50 w 605"/>
                <a:gd name="T5" fmla="*/ 868 h 924"/>
                <a:gd name="T6" fmla="*/ 64 w 605"/>
                <a:gd name="T7" fmla="*/ 896 h 924"/>
                <a:gd name="T8" fmla="*/ 85 w 605"/>
                <a:gd name="T9" fmla="*/ 910 h 924"/>
                <a:gd name="T10" fmla="*/ 107 w 605"/>
                <a:gd name="T11" fmla="*/ 924 h 924"/>
                <a:gd name="T12" fmla="*/ 128 w 605"/>
                <a:gd name="T13" fmla="*/ 924 h 924"/>
                <a:gd name="T14" fmla="*/ 149 w 605"/>
                <a:gd name="T15" fmla="*/ 917 h 924"/>
                <a:gd name="T16" fmla="*/ 171 w 605"/>
                <a:gd name="T17" fmla="*/ 896 h 924"/>
                <a:gd name="T18" fmla="*/ 192 w 605"/>
                <a:gd name="T19" fmla="*/ 875 h 924"/>
                <a:gd name="T20" fmla="*/ 221 w 605"/>
                <a:gd name="T21" fmla="*/ 846 h 924"/>
                <a:gd name="T22" fmla="*/ 242 w 605"/>
                <a:gd name="T23" fmla="*/ 811 h 924"/>
                <a:gd name="T24" fmla="*/ 249 w 605"/>
                <a:gd name="T25" fmla="*/ 782 h 924"/>
                <a:gd name="T26" fmla="*/ 270 w 605"/>
                <a:gd name="T27" fmla="*/ 747 h 924"/>
                <a:gd name="T28" fmla="*/ 278 w 605"/>
                <a:gd name="T29" fmla="*/ 725 h 924"/>
                <a:gd name="T30" fmla="*/ 292 w 605"/>
                <a:gd name="T31" fmla="*/ 704 h 924"/>
                <a:gd name="T32" fmla="*/ 299 w 605"/>
                <a:gd name="T33" fmla="*/ 675 h 924"/>
                <a:gd name="T34" fmla="*/ 313 w 605"/>
                <a:gd name="T35" fmla="*/ 654 h 924"/>
                <a:gd name="T36" fmla="*/ 320 w 605"/>
                <a:gd name="T37" fmla="*/ 618 h 924"/>
                <a:gd name="T38" fmla="*/ 334 w 605"/>
                <a:gd name="T39" fmla="*/ 597 h 924"/>
                <a:gd name="T40" fmla="*/ 342 w 605"/>
                <a:gd name="T41" fmla="*/ 562 h 924"/>
                <a:gd name="T42" fmla="*/ 356 w 605"/>
                <a:gd name="T43" fmla="*/ 540 h 924"/>
                <a:gd name="T44" fmla="*/ 363 w 605"/>
                <a:gd name="T45" fmla="*/ 505 h 924"/>
                <a:gd name="T46" fmla="*/ 377 w 605"/>
                <a:gd name="T47" fmla="*/ 483 h 924"/>
                <a:gd name="T48" fmla="*/ 384 w 605"/>
                <a:gd name="T49" fmla="*/ 448 h 924"/>
                <a:gd name="T50" fmla="*/ 398 w 605"/>
                <a:gd name="T51" fmla="*/ 426 h 924"/>
                <a:gd name="T52" fmla="*/ 406 w 605"/>
                <a:gd name="T53" fmla="*/ 391 h 924"/>
                <a:gd name="T54" fmla="*/ 420 w 605"/>
                <a:gd name="T55" fmla="*/ 369 h 924"/>
                <a:gd name="T56" fmla="*/ 427 w 605"/>
                <a:gd name="T57" fmla="*/ 334 h 924"/>
                <a:gd name="T58" fmla="*/ 441 w 605"/>
                <a:gd name="T59" fmla="*/ 313 h 924"/>
                <a:gd name="T60" fmla="*/ 448 w 605"/>
                <a:gd name="T61" fmla="*/ 291 h 924"/>
                <a:gd name="T62" fmla="*/ 462 w 605"/>
                <a:gd name="T63" fmla="*/ 263 h 924"/>
                <a:gd name="T64" fmla="*/ 470 w 605"/>
                <a:gd name="T65" fmla="*/ 241 h 924"/>
                <a:gd name="T66" fmla="*/ 484 w 605"/>
                <a:gd name="T67" fmla="*/ 213 h 924"/>
                <a:gd name="T68" fmla="*/ 491 w 605"/>
                <a:gd name="T69" fmla="*/ 192 h 924"/>
                <a:gd name="T70" fmla="*/ 505 w 605"/>
                <a:gd name="T71" fmla="*/ 163 h 924"/>
                <a:gd name="T72" fmla="*/ 519 w 605"/>
                <a:gd name="T73" fmla="*/ 135 h 924"/>
                <a:gd name="T74" fmla="*/ 534 w 605"/>
                <a:gd name="T75" fmla="*/ 106 h 924"/>
                <a:gd name="T76" fmla="*/ 548 w 605"/>
                <a:gd name="T77" fmla="*/ 85 h 924"/>
                <a:gd name="T78" fmla="*/ 562 w 605"/>
                <a:gd name="T79" fmla="*/ 56 h 924"/>
                <a:gd name="T80" fmla="*/ 576 w 605"/>
                <a:gd name="T81" fmla="*/ 35 h 924"/>
                <a:gd name="T82" fmla="*/ 598 w 605"/>
                <a:gd name="T83" fmla="*/ 14 h 9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24"/>
                <a:gd name="T128" fmla="*/ 605 w 605"/>
                <a:gd name="T129" fmla="*/ 924 h 9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24">
                  <a:moveTo>
                    <a:pt x="0" y="782"/>
                  </a:moveTo>
                  <a:lnTo>
                    <a:pt x="7" y="789"/>
                  </a:lnTo>
                  <a:lnTo>
                    <a:pt x="7" y="803"/>
                  </a:lnTo>
                  <a:lnTo>
                    <a:pt x="14" y="811"/>
                  </a:lnTo>
                  <a:lnTo>
                    <a:pt x="14" y="818"/>
                  </a:lnTo>
                  <a:lnTo>
                    <a:pt x="28" y="832"/>
                  </a:lnTo>
                  <a:lnTo>
                    <a:pt x="28" y="846"/>
                  </a:lnTo>
                  <a:lnTo>
                    <a:pt x="36" y="853"/>
                  </a:lnTo>
                  <a:lnTo>
                    <a:pt x="50" y="868"/>
                  </a:lnTo>
                  <a:lnTo>
                    <a:pt x="50" y="882"/>
                  </a:lnTo>
                  <a:lnTo>
                    <a:pt x="57" y="889"/>
                  </a:lnTo>
                  <a:lnTo>
                    <a:pt x="64" y="896"/>
                  </a:lnTo>
                  <a:lnTo>
                    <a:pt x="71" y="903"/>
                  </a:lnTo>
                  <a:lnTo>
                    <a:pt x="78" y="910"/>
                  </a:lnTo>
                  <a:lnTo>
                    <a:pt x="85" y="910"/>
                  </a:lnTo>
                  <a:lnTo>
                    <a:pt x="93" y="917"/>
                  </a:lnTo>
                  <a:lnTo>
                    <a:pt x="100" y="917"/>
                  </a:lnTo>
                  <a:lnTo>
                    <a:pt x="107" y="924"/>
                  </a:lnTo>
                  <a:lnTo>
                    <a:pt x="114" y="924"/>
                  </a:lnTo>
                  <a:lnTo>
                    <a:pt x="121" y="924"/>
                  </a:lnTo>
                  <a:lnTo>
                    <a:pt x="128" y="924"/>
                  </a:lnTo>
                  <a:lnTo>
                    <a:pt x="135" y="924"/>
                  </a:lnTo>
                  <a:lnTo>
                    <a:pt x="142" y="917"/>
                  </a:lnTo>
                  <a:lnTo>
                    <a:pt x="149" y="917"/>
                  </a:lnTo>
                  <a:lnTo>
                    <a:pt x="157" y="910"/>
                  </a:lnTo>
                  <a:lnTo>
                    <a:pt x="164" y="910"/>
                  </a:lnTo>
                  <a:lnTo>
                    <a:pt x="171" y="896"/>
                  </a:lnTo>
                  <a:lnTo>
                    <a:pt x="178" y="896"/>
                  </a:lnTo>
                  <a:lnTo>
                    <a:pt x="185" y="889"/>
                  </a:lnTo>
                  <a:lnTo>
                    <a:pt x="192" y="875"/>
                  </a:lnTo>
                  <a:lnTo>
                    <a:pt x="199" y="868"/>
                  </a:lnTo>
                  <a:lnTo>
                    <a:pt x="206" y="860"/>
                  </a:lnTo>
                  <a:lnTo>
                    <a:pt x="221" y="846"/>
                  </a:lnTo>
                  <a:lnTo>
                    <a:pt x="221" y="832"/>
                  </a:lnTo>
                  <a:lnTo>
                    <a:pt x="228" y="825"/>
                  </a:lnTo>
                  <a:lnTo>
                    <a:pt x="242" y="811"/>
                  </a:lnTo>
                  <a:lnTo>
                    <a:pt x="242" y="796"/>
                  </a:lnTo>
                  <a:lnTo>
                    <a:pt x="249" y="789"/>
                  </a:lnTo>
                  <a:lnTo>
                    <a:pt x="249" y="782"/>
                  </a:lnTo>
                  <a:lnTo>
                    <a:pt x="263" y="768"/>
                  </a:lnTo>
                  <a:lnTo>
                    <a:pt x="263" y="754"/>
                  </a:lnTo>
                  <a:lnTo>
                    <a:pt x="270" y="747"/>
                  </a:lnTo>
                  <a:lnTo>
                    <a:pt x="270" y="739"/>
                  </a:lnTo>
                  <a:lnTo>
                    <a:pt x="278" y="732"/>
                  </a:lnTo>
                  <a:lnTo>
                    <a:pt x="278" y="725"/>
                  </a:lnTo>
                  <a:lnTo>
                    <a:pt x="285" y="718"/>
                  </a:lnTo>
                  <a:lnTo>
                    <a:pt x="285" y="711"/>
                  </a:lnTo>
                  <a:lnTo>
                    <a:pt x="292" y="704"/>
                  </a:lnTo>
                  <a:lnTo>
                    <a:pt x="292" y="690"/>
                  </a:lnTo>
                  <a:lnTo>
                    <a:pt x="299" y="683"/>
                  </a:lnTo>
                  <a:lnTo>
                    <a:pt x="299" y="675"/>
                  </a:lnTo>
                  <a:lnTo>
                    <a:pt x="306" y="668"/>
                  </a:lnTo>
                  <a:lnTo>
                    <a:pt x="306" y="661"/>
                  </a:lnTo>
                  <a:lnTo>
                    <a:pt x="313" y="654"/>
                  </a:lnTo>
                  <a:lnTo>
                    <a:pt x="313" y="633"/>
                  </a:lnTo>
                  <a:lnTo>
                    <a:pt x="320" y="626"/>
                  </a:lnTo>
                  <a:lnTo>
                    <a:pt x="320" y="618"/>
                  </a:lnTo>
                  <a:lnTo>
                    <a:pt x="327" y="611"/>
                  </a:lnTo>
                  <a:lnTo>
                    <a:pt x="327" y="604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42" y="576"/>
                  </a:lnTo>
                  <a:lnTo>
                    <a:pt x="342" y="562"/>
                  </a:lnTo>
                  <a:lnTo>
                    <a:pt x="349" y="554"/>
                  </a:lnTo>
                  <a:lnTo>
                    <a:pt x="349" y="547"/>
                  </a:lnTo>
                  <a:lnTo>
                    <a:pt x="356" y="540"/>
                  </a:lnTo>
                  <a:lnTo>
                    <a:pt x="356" y="533"/>
                  </a:lnTo>
                  <a:lnTo>
                    <a:pt x="363" y="526"/>
                  </a:lnTo>
                  <a:lnTo>
                    <a:pt x="363" y="505"/>
                  </a:lnTo>
                  <a:lnTo>
                    <a:pt x="370" y="498"/>
                  </a:lnTo>
                  <a:lnTo>
                    <a:pt x="370" y="490"/>
                  </a:lnTo>
                  <a:lnTo>
                    <a:pt x="377" y="483"/>
                  </a:lnTo>
                  <a:lnTo>
                    <a:pt x="377" y="476"/>
                  </a:lnTo>
                  <a:lnTo>
                    <a:pt x="384" y="469"/>
                  </a:lnTo>
                  <a:lnTo>
                    <a:pt x="384" y="448"/>
                  </a:lnTo>
                  <a:lnTo>
                    <a:pt x="391" y="441"/>
                  </a:lnTo>
                  <a:lnTo>
                    <a:pt x="391" y="434"/>
                  </a:lnTo>
                  <a:lnTo>
                    <a:pt x="398" y="426"/>
                  </a:lnTo>
                  <a:lnTo>
                    <a:pt x="398" y="419"/>
                  </a:lnTo>
                  <a:lnTo>
                    <a:pt x="406" y="412"/>
                  </a:lnTo>
                  <a:lnTo>
                    <a:pt x="406" y="391"/>
                  </a:lnTo>
                  <a:lnTo>
                    <a:pt x="413" y="384"/>
                  </a:lnTo>
                  <a:lnTo>
                    <a:pt x="413" y="377"/>
                  </a:lnTo>
                  <a:lnTo>
                    <a:pt x="420" y="369"/>
                  </a:lnTo>
                  <a:lnTo>
                    <a:pt x="420" y="362"/>
                  </a:lnTo>
                  <a:lnTo>
                    <a:pt x="427" y="355"/>
                  </a:lnTo>
                  <a:lnTo>
                    <a:pt x="427" y="334"/>
                  </a:lnTo>
                  <a:lnTo>
                    <a:pt x="434" y="327"/>
                  </a:lnTo>
                  <a:lnTo>
                    <a:pt x="434" y="320"/>
                  </a:lnTo>
                  <a:lnTo>
                    <a:pt x="441" y="313"/>
                  </a:lnTo>
                  <a:lnTo>
                    <a:pt x="441" y="305"/>
                  </a:lnTo>
                  <a:lnTo>
                    <a:pt x="448" y="298"/>
                  </a:lnTo>
                  <a:lnTo>
                    <a:pt x="448" y="291"/>
                  </a:lnTo>
                  <a:lnTo>
                    <a:pt x="455" y="284"/>
                  </a:lnTo>
                  <a:lnTo>
                    <a:pt x="455" y="270"/>
                  </a:lnTo>
                  <a:lnTo>
                    <a:pt x="462" y="263"/>
                  </a:lnTo>
                  <a:lnTo>
                    <a:pt x="462" y="256"/>
                  </a:lnTo>
                  <a:lnTo>
                    <a:pt x="470" y="249"/>
                  </a:lnTo>
                  <a:lnTo>
                    <a:pt x="470" y="241"/>
                  </a:lnTo>
                  <a:lnTo>
                    <a:pt x="477" y="234"/>
                  </a:lnTo>
                  <a:lnTo>
                    <a:pt x="477" y="220"/>
                  </a:lnTo>
                  <a:lnTo>
                    <a:pt x="484" y="213"/>
                  </a:lnTo>
                  <a:lnTo>
                    <a:pt x="484" y="206"/>
                  </a:lnTo>
                  <a:lnTo>
                    <a:pt x="491" y="199"/>
                  </a:lnTo>
                  <a:lnTo>
                    <a:pt x="491" y="192"/>
                  </a:lnTo>
                  <a:lnTo>
                    <a:pt x="498" y="185"/>
                  </a:lnTo>
                  <a:lnTo>
                    <a:pt x="498" y="170"/>
                  </a:lnTo>
                  <a:lnTo>
                    <a:pt x="505" y="163"/>
                  </a:lnTo>
                  <a:lnTo>
                    <a:pt x="505" y="156"/>
                  </a:lnTo>
                  <a:lnTo>
                    <a:pt x="519" y="142"/>
                  </a:lnTo>
                  <a:lnTo>
                    <a:pt x="519" y="135"/>
                  </a:lnTo>
                  <a:lnTo>
                    <a:pt x="527" y="128"/>
                  </a:lnTo>
                  <a:lnTo>
                    <a:pt x="527" y="113"/>
                  </a:lnTo>
                  <a:lnTo>
                    <a:pt x="534" y="106"/>
                  </a:lnTo>
                  <a:lnTo>
                    <a:pt x="541" y="99"/>
                  </a:lnTo>
                  <a:lnTo>
                    <a:pt x="541" y="92"/>
                  </a:lnTo>
                  <a:lnTo>
                    <a:pt x="548" y="85"/>
                  </a:lnTo>
                  <a:lnTo>
                    <a:pt x="548" y="78"/>
                  </a:lnTo>
                  <a:lnTo>
                    <a:pt x="562" y="64"/>
                  </a:lnTo>
                  <a:lnTo>
                    <a:pt x="562" y="56"/>
                  </a:lnTo>
                  <a:lnTo>
                    <a:pt x="569" y="49"/>
                  </a:lnTo>
                  <a:lnTo>
                    <a:pt x="569" y="42"/>
                  </a:lnTo>
                  <a:lnTo>
                    <a:pt x="576" y="35"/>
                  </a:lnTo>
                  <a:lnTo>
                    <a:pt x="583" y="28"/>
                  </a:lnTo>
                  <a:lnTo>
                    <a:pt x="591" y="21"/>
                  </a:lnTo>
                  <a:lnTo>
                    <a:pt x="598" y="14"/>
                  </a:lnTo>
                  <a:lnTo>
                    <a:pt x="598" y="7"/>
                  </a:lnTo>
                  <a:lnTo>
                    <a:pt x="6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54" name="Freeform 57"/>
            <p:cNvSpPr>
              <a:spLocks/>
            </p:cNvSpPr>
            <p:nvPr/>
          </p:nvSpPr>
          <p:spPr bwMode="auto">
            <a:xfrm>
              <a:off x="4313" y="2500"/>
              <a:ext cx="206" cy="79"/>
            </a:xfrm>
            <a:custGeom>
              <a:avLst/>
              <a:gdLst>
                <a:gd name="T0" fmla="*/ 0 w 206"/>
                <a:gd name="T1" fmla="*/ 79 h 79"/>
                <a:gd name="T2" fmla="*/ 7 w 206"/>
                <a:gd name="T3" fmla="*/ 71 h 79"/>
                <a:gd name="T4" fmla="*/ 14 w 206"/>
                <a:gd name="T5" fmla="*/ 64 h 79"/>
                <a:gd name="T6" fmla="*/ 21 w 206"/>
                <a:gd name="T7" fmla="*/ 57 h 79"/>
                <a:gd name="T8" fmla="*/ 42 w 206"/>
                <a:gd name="T9" fmla="*/ 43 h 79"/>
                <a:gd name="T10" fmla="*/ 42 w 206"/>
                <a:gd name="T11" fmla="*/ 36 h 79"/>
                <a:gd name="T12" fmla="*/ 50 w 206"/>
                <a:gd name="T13" fmla="*/ 36 h 79"/>
                <a:gd name="T14" fmla="*/ 57 w 206"/>
                <a:gd name="T15" fmla="*/ 29 h 79"/>
                <a:gd name="T16" fmla="*/ 64 w 206"/>
                <a:gd name="T17" fmla="*/ 22 h 79"/>
                <a:gd name="T18" fmla="*/ 71 w 206"/>
                <a:gd name="T19" fmla="*/ 22 h 79"/>
                <a:gd name="T20" fmla="*/ 78 w 206"/>
                <a:gd name="T21" fmla="*/ 14 h 79"/>
                <a:gd name="T22" fmla="*/ 85 w 206"/>
                <a:gd name="T23" fmla="*/ 14 h 79"/>
                <a:gd name="T24" fmla="*/ 92 w 206"/>
                <a:gd name="T25" fmla="*/ 7 h 79"/>
                <a:gd name="T26" fmla="*/ 99 w 206"/>
                <a:gd name="T27" fmla="*/ 7 h 79"/>
                <a:gd name="T28" fmla="*/ 106 w 206"/>
                <a:gd name="T29" fmla="*/ 7 h 79"/>
                <a:gd name="T30" fmla="*/ 114 w 206"/>
                <a:gd name="T31" fmla="*/ 0 h 79"/>
                <a:gd name="T32" fmla="*/ 121 w 206"/>
                <a:gd name="T33" fmla="*/ 0 h 79"/>
                <a:gd name="T34" fmla="*/ 128 w 206"/>
                <a:gd name="T35" fmla="*/ 0 h 79"/>
                <a:gd name="T36" fmla="*/ 135 w 206"/>
                <a:gd name="T37" fmla="*/ 0 h 79"/>
                <a:gd name="T38" fmla="*/ 142 w 206"/>
                <a:gd name="T39" fmla="*/ 0 h 79"/>
                <a:gd name="T40" fmla="*/ 149 w 206"/>
                <a:gd name="T41" fmla="*/ 0 h 79"/>
                <a:gd name="T42" fmla="*/ 156 w 206"/>
                <a:gd name="T43" fmla="*/ 0 h 79"/>
                <a:gd name="T44" fmla="*/ 163 w 206"/>
                <a:gd name="T45" fmla="*/ 0 h 79"/>
                <a:gd name="T46" fmla="*/ 171 w 206"/>
                <a:gd name="T47" fmla="*/ 0 h 79"/>
                <a:gd name="T48" fmla="*/ 178 w 206"/>
                <a:gd name="T49" fmla="*/ 0 h 79"/>
                <a:gd name="T50" fmla="*/ 185 w 206"/>
                <a:gd name="T51" fmla="*/ 0 h 79"/>
                <a:gd name="T52" fmla="*/ 192 w 206"/>
                <a:gd name="T53" fmla="*/ 0 h 79"/>
                <a:gd name="T54" fmla="*/ 199 w 206"/>
                <a:gd name="T55" fmla="*/ 0 h 79"/>
                <a:gd name="T56" fmla="*/ 206 w 206"/>
                <a:gd name="T57" fmla="*/ 0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6"/>
                <a:gd name="T88" fmla="*/ 0 h 79"/>
                <a:gd name="T89" fmla="*/ 206 w 206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6" h="79">
                  <a:moveTo>
                    <a:pt x="0" y="79"/>
                  </a:moveTo>
                  <a:lnTo>
                    <a:pt x="7" y="71"/>
                  </a:lnTo>
                  <a:lnTo>
                    <a:pt x="14" y="64"/>
                  </a:lnTo>
                  <a:lnTo>
                    <a:pt x="21" y="57"/>
                  </a:lnTo>
                  <a:lnTo>
                    <a:pt x="42" y="43"/>
                  </a:lnTo>
                  <a:lnTo>
                    <a:pt x="42" y="36"/>
                  </a:lnTo>
                  <a:lnTo>
                    <a:pt x="50" y="36"/>
                  </a:lnTo>
                  <a:lnTo>
                    <a:pt x="57" y="29"/>
                  </a:lnTo>
                  <a:lnTo>
                    <a:pt x="64" y="22"/>
                  </a:lnTo>
                  <a:lnTo>
                    <a:pt x="71" y="22"/>
                  </a:lnTo>
                  <a:lnTo>
                    <a:pt x="78" y="14"/>
                  </a:lnTo>
                  <a:lnTo>
                    <a:pt x="85" y="14"/>
                  </a:lnTo>
                  <a:lnTo>
                    <a:pt x="92" y="7"/>
                  </a:lnTo>
                  <a:lnTo>
                    <a:pt x="99" y="7"/>
                  </a:lnTo>
                  <a:lnTo>
                    <a:pt x="106" y="7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2" y="0"/>
                  </a:lnTo>
                  <a:lnTo>
                    <a:pt x="149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20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55" name="Freeform 58"/>
            <p:cNvSpPr>
              <a:spLocks/>
            </p:cNvSpPr>
            <p:nvPr/>
          </p:nvSpPr>
          <p:spPr bwMode="auto">
            <a:xfrm>
              <a:off x="1431" y="2650"/>
              <a:ext cx="897" cy="1067"/>
            </a:xfrm>
            <a:custGeom>
              <a:avLst/>
              <a:gdLst>
                <a:gd name="T0" fmla="*/ 7 w 897"/>
                <a:gd name="T1" fmla="*/ 1046 h 1067"/>
                <a:gd name="T2" fmla="*/ 29 w 897"/>
                <a:gd name="T3" fmla="*/ 1024 h 1067"/>
                <a:gd name="T4" fmla="*/ 50 w 897"/>
                <a:gd name="T5" fmla="*/ 996 h 1067"/>
                <a:gd name="T6" fmla="*/ 72 w 897"/>
                <a:gd name="T7" fmla="*/ 974 h 1067"/>
                <a:gd name="T8" fmla="*/ 93 w 897"/>
                <a:gd name="T9" fmla="*/ 946 h 1067"/>
                <a:gd name="T10" fmla="*/ 114 w 897"/>
                <a:gd name="T11" fmla="*/ 925 h 1067"/>
                <a:gd name="T12" fmla="*/ 136 w 897"/>
                <a:gd name="T13" fmla="*/ 896 h 1067"/>
                <a:gd name="T14" fmla="*/ 164 w 897"/>
                <a:gd name="T15" fmla="*/ 868 h 1067"/>
                <a:gd name="T16" fmla="*/ 178 w 897"/>
                <a:gd name="T17" fmla="*/ 846 h 1067"/>
                <a:gd name="T18" fmla="*/ 207 w 897"/>
                <a:gd name="T19" fmla="*/ 818 h 1067"/>
                <a:gd name="T20" fmla="*/ 221 w 897"/>
                <a:gd name="T21" fmla="*/ 797 h 1067"/>
                <a:gd name="T22" fmla="*/ 242 w 897"/>
                <a:gd name="T23" fmla="*/ 768 h 1067"/>
                <a:gd name="T24" fmla="*/ 264 w 897"/>
                <a:gd name="T25" fmla="*/ 747 h 1067"/>
                <a:gd name="T26" fmla="*/ 285 w 897"/>
                <a:gd name="T27" fmla="*/ 718 h 1067"/>
                <a:gd name="T28" fmla="*/ 306 w 897"/>
                <a:gd name="T29" fmla="*/ 697 h 1067"/>
                <a:gd name="T30" fmla="*/ 328 w 897"/>
                <a:gd name="T31" fmla="*/ 668 h 1067"/>
                <a:gd name="T32" fmla="*/ 349 w 897"/>
                <a:gd name="T33" fmla="*/ 647 h 1067"/>
                <a:gd name="T34" fmla="*/ 370 w 897"/>
                <a:gd name="T35" fmla="*/ 619 h 1067"/>
                <a:gd name="T36" fmla="*/ 399 w 897"/>
                <a:gd name="T37" fmla="*/ 590 h 1067"/>
                <a:gd name="T38" fmla="*/ 413 w 897"/>
                <a:gd name="T39" fmla="*/ 569 h 1067"/>
                <a:gd name="T40" fmla="*/ 441 w 897"/>
                <a:gd name="T41" fmla="*/ 540 h 1067"/>
                <a:gd name="T42" fmla="*/ 456 w 897"/>
                <a:gd name="T43" fmla="*/ 519 h 1067"/>
                <a:gd name="T44" fmla="*/ 477 w 897"/>
                <a:gd name="T45" fmla="*/ 491 h 1067"/>
                <a:gd name="T46" fmla="*/ 498 w 897"/>
                <a:gd name="T47" fmla="*/ 469 h 1067"/>
                <a:gd name="T48" fmla="*/ 520 w 897"/>
                <a:gd name="T49" fmla="*/ 441 h 1067"/>
                <a:gd name="T50" fmla="*/ 541 w 897"/>
                <a:gd name="T51" fmla="*/ 419 h 1067"/>
                <a:gd name="T52" fmla="*/ 562 w 897"/>
                <a:gd name="T53" fmla="*/ 391 h 1067"/>
                <a:gd name="T54" fmla="*/ 584 w 897"/>
                <a:gd name="T55" fmla="*/ 370 h 1067"/>
                <a:gd name="T56" fmla="*/ 605 w 897"/>
                <a:gd name="T57" fmla="*/ 341 h 1067"/>
                <a:gd name="T58" fmla="*/ 634 w 897"/>
                <a:gd name="T59" fmla="*/ 313 h 1067"/>
                <a:gd name="T60" fmla="*/ 648 w 897"/>
                <a:gd name="T61" fmla="*/ 291 h 1067"/>
                <a:gd name="T62" fmla="*/ 676 w 897"/>
                <a:gd name="T63" fmla="*/ 263 h 1067"/>
                <a:gd name="T64" fmla="*/ 690 w 897"/>
                <a:gd name="T65" fmla="*/ 242 h 1067"/>
                <a:gd name="T66" fmla="*/ 712 w 897"/>
                <a:gd name="T67" fmla="*/ 213 h 1067"/>
                <a:gd name="T68" fmla="*/ 733 w 897"/>
                <a:gd name="T69" fmla="*/ 192 h 1067"/>
                <a:gd name="T70" fmla="*/ 762 w 897"/>
                <a:gd name="T71" fmla="*/ 163 h 1067"/>
                <a:gd name="T72" fmla="*/ 776 w 897"/>
                <a:gd name="T73" fmla="*/ 142 h 1067"/>
                <a:gd name="T74" fmla="*/ 797 w 897"/>
                <a:gd name="T75" fmla="*/ 114 h 1067"/>
                <a:gd name="T76" fmla="*/ 819 w 897"/>
                <a:gd name="T77" fmla="*/ 92 h 1067"/>
                <a:gd name="T78" fmla="*/ 840 w 897"/>
                <a:gd name="T79" fmla="*/ 64 h 1067"/>
                <a:gd name="T80" fmla="*/ 868 w 897"/>
                <a:gd name="T81" fmla="*/ 35 h 1067"/>
                <a:gd name="T82" fmla="*/ 883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53"/>
                  </a:lnTo>
                  <a:lnTo>
                    <a:pt x="7" y="1046"/>
                  </a:lnTo>
                  <a:lnTo>
                    <a:pt x="15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50" y="1003"/>
                  </a:lnTo>
                  <a:lnTo>
                    <a:pt x="50" y="996"/>
                  </a:lnTo>
                  <a:lnTo>
                    <a:pt x="57" y="989"/>
                  </a:lnTo>
                  <a:lnTo>
                    <a:pt x="64" y="981"/>
                  </a:lnTo>
                  <a:lnTo>
                    <a:pt x="72" y="974"/>
                  </a:lnTo>
                  <a:lnTo>
                    <a:pt x="86" y="960"/>
                  </a:lnTo>
                  <a:lnTo>
                    <a:pt x="86" y="953"/>
                  </a:lnTo>
                  <a:lnTo>
                    <a:pt x="93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8" y="910"/>
                  </a:lnTo>
                  <a:lnTo>
                    <a:pt x="128" y="903"/>
                  </a:lnTo>
                  <a:lnTo>
                    <a:pt x="136" y="896"/>
                  </a:lnTo>
                  <a:lnTo>
                    <a:pt x="143" y="889"/>
                  </a:lnTo>
                  <a:lnTo>
                    <a:pt x="150" y="882"/>
                  </a:lnTo>
                  <a:lnTo>
                    <a:pt x="164" y="868"/>
                  </a:lnTo>
                  <a:lnTo>
                    <a:pt x="164" y="861"/>
                  </a:lnTo>
                  <a:lnTo>
                    <a:pt x="171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2" y="832"/>
                  </a:lnTo>
                  <a:lnTo>
                    <a:pt x="207" y="818"/>
                  </a:lnTo>
                  <a:lnTo>
                    <a:pt x="207" y="811"/>
                  </a:lnTo>
                  <a:lnTo>
                    <a:pt x="214" y="804"/>
                  </a:lnTo>
                  <a:lnTo>
                    <a:pt x="221" y="797"/>
                  </a:lnTo>
                  <a:lnTo>
                    <a:pt x="228" y="789"/>
                  </a:lnTo>
                  <a:lnTo>
                    <a:pt x="242" y="775"/>
                  </a:lnTo>
                  <a:lnTo>
                    <a:pt x="242" y="768"/>
                  </a:lnTo>
                  <a:lnTo>
                    <a:pt x="249" y="761"/>
                  </a:lnTo>
                  <a:lnTo>
                    <a:pt x="256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85" y="725"/>
                  </a:lnTo>
                  <a:lnTo>
                    <a:pt x="285" y="718"/>
                  </a:lnTo>
                  <a:lnTo>
                    <a:pt x="292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21" y="683"/>
                  </a:lnTo>
                  <a:lnTo>
                    <a:pt x="321" y="676"/>
                  </a:lnTo>
                  <a:lnTo>
                    <a:pt x="328" y="668"/>
                  </a:lnTo>
                  <a:lnTo>
                    <a:pt x="335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63" y="633"/>
                  </a:lnTo>
                  <a:lnTo>
                    <a:pt x="363" y="626"/>
                  </a:lnTo>
                  <a:lnTo>
                    <a:pt x="370" y="619"/>
                  </a:lnTo>
                  <a:lnTo>
                    <a:pt x="377" y="612"/>
                  </a:lnTo>
                  <a:lnTo>
                    <a:pt x="385" y="604"/>
                  </a:lnTo>
                  <a:lnTo>
                    <a:pt x="399" y="590"/>
                  </a:lnTo>
                  <a:lnTo>
                    <a:pt x="399" y="583"/>
                  </a:lnTo>
                  <a:lnTo>
                    <a:pt x="406" y="576"/>
                  </a:lnTo>
                  <a:lnTo>
                    <a:pt x="413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41" y="540"/>
                  </a:lnTo>
                  <a:lnTo>
                    <a:pt x="441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7" y="498"/>
                  </a:lnTo>
                  <a:lnTo>
                    <a:pt x="477" y="491"/>
                  </a:lnTo>
                  <a:lnTo>
                    <a:pt x="484" y="483"/>
                  </a:lnTo>
                  <a:lnTo>
                    <a:pt x="491" y="476"/>
                  </a:lnTo>
                  <a:lnTo>
                    <a:pt x="498" y="469"/>
                  </a:lnTo>
                  <a:lnTo>
                    <a:pt x="506" y="462"/>
                  </a:lnTo>
                  <a:lnTo>
                    <a:pt x="520" y="448"/>
                  </a:lnTo>
                  <a:lnTo>
                    <a:pt x="520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55" y="405"/>
                  </a:lnTo>
                  <a:lnTo>
                    <a:pt x="555" y="398"/>
                  </a:lnTo>
                  <a:lnTo>
                    <a:pt x="562" y="391"/>
                  </a:lnTo>
                  <a:lnTo>
                    <a:pt x="570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8" y="355"/>
                  </a:lnTo>
                  <a:lnTo>
                    <a:pt x="598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34" y="313"/>
                  </a:lnTo>
                  <a:lnTo>
                    <a:pt x="634" y="306"/>
                  </a:lnTo>
                  <a:lnTo>
                    <a:pt x="641" y="298"/>
                  </a:lnTo>
                  <a:lnTo>
                    <a:pt x="648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76" y="263"/>
                  </a:lnTo>
                  <a:lnTo>
                    <a:pt x="676" y="256"/>
                  </a:lnTo>
                  <a:lnTo>
                    <a:pt x="683" y="249"/>
                  </a:lnTo>
                  <a:lnTo>
                    <a:pt x="690" y="242"/>
                  </a:lnTo>
                  <a:lnTo>
                    <a:pt x="698" y="234"/>
                  </a:lnTo>
                  <a:lnTo>
                    <a:pt x="712" y="220"/>
                  </a:lnTo>
                  <a:lnTo>
                    <a:pt x="712" y="213"/>
                  </a:lnTo>
                  <a:lnTo>
                    <a:pt x="719" y="206"/>
                  </a:lnTo>
                  <a:lnTo>
                    <a:pt x="726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7" y="178"/>
                  </a:lnTo>
                  <a:lnTo>
                    <a:pt x="762" y="163"/>
                  </a:lnTo>
                  <a:lnTo>
                    <a:pt x="762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90" y="128"/>
                  </a:lnTo>
                  <a:lnTo>
                    <a:pt x="790" y="121"/>
                  </a:lnTo>
                  <a:lnTo>
                    <a:pt x="797" y="114"/>
                  </a:lnTo>
                  <a:lnTo>
                    <a:pt x="804" y="106"/>
                  </a:lnTo>
                  <a:lnTo>
                    <a:pt x="811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40" y="71"/>
                  </a:lnTo>
                  <a:lnTo>
                    <a:pt x="840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8" y="35"/>
                  </a:lnTo>
                  <a:lnTo>
                    <a:pt x="868" y="28"/>
                  </a:lnTo>
                  <a:lnTo>
                    <a:pt x="875" y="21"/>
                  </a:lnTo>
                  <a:lnTo>
                    <a:pt x="883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56" name="Freeform 59"/>
            <p:cNvSpPr>
              <a:spLocks/>
            </p:cNvSpPr>
            <p:nvPr/>
          </p:nvSpPr>
          <p:spPr bwMode="auto">
            <a:xfrm>
              <a:off x="2328" y="1575"/>
              <a:ext cx="910" cy="1075"/>
            </a:xfrm>
            <a:custGeom>
              <a:avLst/>
              <a:gdLst>
                <a:gd name="T0" fmla="*/ 21 w 910"/>
                <a:gd name="T1" fmla="*/ 1053 h 1075"/>
                <a:gd name="T2" fmla="*/ 35 w 910"/>
                <a:gd name="T3" fmla="*/ 1032 h 1075"/>
                <a:gd name="T4" fmla="*/ 57 w 910"/>
                <a:gd name="T5" fmla="*/ 1004 h 1075"/>
                <a:gd name="T6" fmla="*/ 78 w 910"/>
                <a:gd name="T7" fmla="*/ 982 h 1075"/>
                <a:gd name="T8" fmla="*/ 99 w 910"/>
                <a:gd name="T9" fmla="*/ 954 h 1075"/>
                <a:gd name="T10" fmla="*/ 128 w 910"/>
                <a:gd name="T11" fmla="*/ 925 h 1075"/>
                <a:gd name="T12" fmla="*/ 142 w 910"/>
                <a:gd name="T13" fmla="*/ 904 h 1075"/>
                <a:gd name="T14" fmla="*/ 163 w 910"/>
                <a:gd name="T15" fmla="*/ 883 h 1075"/>
                <a:gd name="T16" fmla="*/ 185 w 910"/>
                <a:gd name="T17" fmla="*/ 854 h 1075"/>
                <a:gd name="T18" fmla="*/ 206 w 910"/>
                <a:gd name="T19" fmla="*/ 826 h 1075"/>
                <a:gd name="T20" fmla="*/ 227 w 910"/>
                <a:gd name="T21" fmla="*/ 804 h 1075"/>
                <a:gd name="T22" fmla="*/ 256 w 910"/>
                <a:gd name="T23" fmla="*/ 776 h 1075"/>
                <a:gd name="T24" fmla="*/ 270 w 910"/>
                <a:gd name="T25" fmla="*/ 755 h 1075"/>
                <a:gd name="T26" fmla="*/ 292 w 910"/>
                <a:gd name="T27" fmla="*/ 726 h 1075"/>
                <a:gd name="T28" fmla="*/ 313 w 910"/>
                <a:gd name="T29" fmla="*/ 705 h 1075"/>
                <a:gd name="T30" fmla="*/ 334 w 910"/>
                <a:gd name="T31" fmla="*/ 676 h 1075"/>
                <a:gd name="T32" fmla="*/ 363 w 910"/>
                <a:gd name="T33" fmla="*/ 648 h 1075"/>
                <a:gd name="T34" fmla="*/ 377 w 910"/>
                <a:gd name="T35" fmla="*/ 626 h 1075"/>
                <a:gd name="T36" fmla="*/ 405 w 910"/>
                <a:gd name="T37" fmla="*/ 598 h 1075"/>
                <a:gd name="T38" fmla="*/ 420 w 910"/>
                <a:gd name="T39" fmla="*/ 577 h 1075"/>
                <a:gd name="T40" fmla="*/ 441 w 910"/>
                <a:gd name="T41" fmla="*/ 548 h 1075"/>
                <a:gd name="T42" fmla="*/ 462 w 910"/>
                <a:gd name="T43" fmla="*/ 527 h 1075"/>
                <a:gd name="T44" fmla="*/ 484 w 910"/>
                <a:gd name="T45" fmla="*/ 498 h 1075"/>
                <a:gd name="T46" fmla="*/ 505 w 910"/>
                <a:gd name="T47" fmla="*/ 477 h 1075"/>
                <a:gd name="T48" fmla="*/ 526 w 910"/>
                <a:gd name="T49" fmla="*/ 449 h 1075"/>
                <a:gd name="T50" fmla="*/ 555 w 910"/>
                <a:gd name="T51" fmla="*/ 420 h 1075"/>
                <a:gd name="T52" fmla="*/ 569 w 910"/>
                <a:gd name="T53" fmla="*/ 399 h 1075"/>
                <a:gd name="T54" fmla="*/ 597 w 910"/>
                <a:gd name="T55" fmla="*/ 370 h 1075"/>
                <a:gd name="T56" fmla="*/ 612 w 910"/>
                <a:gd name="T57" fmla="*/ 349 h 1075"/>
                <a:gd name="T58" fmla="*/ 633 w 910"/>
                <a:gd name="T59" fmla="*/ 321 h 1075"/>
                <a:gd name="T60" fmla="*/ 654 w 910"/>
                <a:gd name="T61" fmla="*/ 299 h 1075"/>
                <a:gd name="T62" fmla="*/ 676 w 910"/>
                <a:gd name="T63" fmla="*/ 271 h 1075"/>
                <a:gd name="T64" fmla="*/ 697 w 910"/>
                <a:gd name="T65" fmla="*/ 249 h 1075"/>
                <a:gd name="T66" fmla="*/ 718 w 910"/>
                <a:gd name="T67" fmla="*/ 221 h 1075"/>
                <a:gd name="T68" fmla="*/ 740 w 910"/>
                <a:gd name="T69" fmla="*/ 200 h 1075"/>
                <a:gd name="T70" fmla="*/ 761 w 910"/>
                <a:gd name="T71" fmla="*/ 171 h 1075"/>
                <a:gd name="T72" fmla="*/ 790 w 910"/>
                <a:gd name="T73" fmla="*/ 143 h 1075"/>
                <a:gd name="T74" fmla="*/ 804 w 910"/>
                <a:gd name="T75" fmla="*/ 121 h 1075"/>
                <a:gd name="T76" fmla="*/ 832 w 910"/>
                <a:gd name="T77" fmla="*/ 93 h 1075"/>
                <a:gd name="T78" fmla="*/ 846 w 910"/>
                <a:gd name="T79" fmla="*/ 72 h 1075"/>
                <a:gd name="T80" fmla="*/ 868 w 910"/>
                <a:gd name="T81" fmla="*/ 43 h 1075"/>
                <a:gd name="T82" fmla="*/ 889 w 910"/>
                <a:gd name="T83" fmla="*/ 22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10"/>
                <a:gd name="T127" fmla="*/ 0 h 1075"/>
                <a:gd name="T128" fmla="*/ 910 w 91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10" h="1075">
                  <a:moveTo>
                    <a:pt x="0" y="1075"/>
                  </a:moveTo>
                  <a:lnTo>
                    <a:pt x="7" y="1068"/>
                  </a:lnTo>
                  <a:lnTo>
                    <a:pt x="21" y="1053"/>
                  </a:lnTo>
                  <a:lnTo>
                    <a:pt x="21" y="1046"/>
                  </a:lnTo>
                  <a:lnTo>
                    <a:pt x="28" y="1039"/>
                  </a:lnTo>
                  <a:lnTo>
                    <a:pt x="35" y="1032"/>
                  </a:lnTo>
                  <a:lnTo>
                    <a:pt x="50" y="1018"/>
                  </a:lnTo>
                  <a:lnTo>
                    <a:pt x="50" y="1011"/>
                  </a:lnTo>
                  <a:lnTo>
                    <a:pt x="57" y="1004"/>
                  </a:lnTo>
                  <a:lnTo>
                    <a:pt x="64" y="996"/>
                  </a:lnTo>
                  <a:lnTo>
                    <a:pt x="71" y="989"/>
                  </a:lnTo>
                  <a:lnTo>
                    <a:pt x="78" y="982"/>
                  </a:lnTo>
                  <a:lnTo>
                    <a:pt x="85" y="975"/>
                  </a:lnTo>
                  <a:lnTo>
                    <a:pt x="99" y="961"/>
                  </a:lnTo>
                  <a:lnTo>
                    <a:pt x="99" y="954"/>
                  </a:lnTo>
                  <a:lnTo>
                    <a:pt x="107" y="947"/>
                  </a:lnTo>
                  <a:lnTo>
                    <a:pt x="114" y="939"/>
                  </a:lnTo>
                  <a:lnTo>
                    <a:pt x="128" y="925"/>
                  </a:lnTo>
                  <a:lnTo>
                    <a:pt x="128" y="918"/>
                  </a:lnTo>
                  <a:lnTo>
                    <a:pt x="135" y="911"/>
                  </a:lnTo>
                  <a:lnTo>
                    <a:pt x="142" y="904"/>
                  </a:lnTo>
                  <a:lnTo>
                    <a:pt x="149" y="897"/>
                  </a:lnTo>
                  <a:lnTo>
                    <a:pt x="156" y="890"/>
                  </a:lnTo>
                  <a:lnTo>
                    <a:pt x="163" y="883"/>
                  </a:lnTo>
                  <a:lnTo>
                    <a:pt x="178" y="868"/>
                  </a:lnTo>
                  <a:lnTo>
                    <a:pt x="178" y="861"/>
                  </a:lnTo>
                  <a:lnTo>
                    <a:pt x="185" y="854"/>
                  </a:lnTo>
                  <a:lnTo>
                    <a:pt x="192" y="847"/>
                  </a:lnTo>
                  <a:lnTo>
                    <a:pt x="206" y="833"/>
                  </a:lnTo>
                  <a:lnTo>
                    <a:pt x="206" y="826"/>
                  </a:lnTo>
                  <a:lnTo>
                    <a:pt x="213" y="819"/>
                  </a:lnTo>
                  <a:lnTo>
                    <a:pt x="220" y="811"/>
                  </a:lnTo>
                  <a:lnTo>
                    <a:pt x="227" y="804"/>
                  </a:lnTo>
                  <a:lnTo>
                    <a:pt x="235" y="797"/>
                  </a:lnTo>
                  <a:lnTo>
                    <a:pt x="242" y="790"/>
                  </a:lnTo>
                  <a:lnTo>
                    <a:pt x="256" y="776"/>
                  </a:lnTo>
                  <a:lnTo>
                    <a:pt x="256" y="769"/>
                  </a:lnTo>
                  <a:lnTo>
                    <a:pt x="263" y="762"/>
                  </a:lnTo>
                  <a:lnTo>
                    <a:pt x="270" y="755"/>
                  </a:lnTo>
                  <a:lnTo>
                    <a:pt x="284" y="740"/>
                  </a:lnTo>
                  <a:lnTo>
                    <a:pt x="284" y="733"/>
                  </a:lnTo>
                  <a:lnTo>
                    <a:pt x="292" y="726"/>
                  </a:lnTo>
                  <a:lnTo>
                    <a:pt x="299" y="719"/>
                  </a:lnTo>
                  <a:lnTo>
                    <a:pt x="306" y="712"/>
                  </a:lnTo>
                  <a:lnTo>
                    <a:pt x="313" y="705"/>
                  </a:lnTo>
                  <a:lnTo>
                    <a:pt x="327" y="690"/>
                  </a:lnTo>
                  <a:lnTo>
                    <a:pt x="327" y="683"/>
                  </a:lnTo>
                  <a:lnTo>
                    <a:pt x="334" y="676"/>
                  </a:lnTo>
                  <a:lnTo>
                    <a:pt x="341" y="669"/>
                  </a:lnTo>
                  <a:lnTo>
                    <a:pt x="348" y="662"/>
                  </a:lnTo>
                  <a:lnTo>
                    <a:pt x="363" y="648"/>
                  </a:lnTo>
                  <a:lnTo>
                    <a:pt x="363" y="641"/>
                  </a:lnTo>
                  <a:lnTo>
                    <a:pt x="370" y="634"/>
                  </a:lnTo>
                  <a:lnTo>
                    <a:pt x="377" y="626"/>
                  </a:lnTo>
                  <a:lnTo>
                    <a:pt x="384" y="619"/>
                  </a:lnTo>
                  <a:lnTo>
                    <a:pt x="391" y="612"/>
                  </a:lnTo>
                  <a:lnTo>
                    <a:pt x="405" y="598"/>
                  </a:lnTo>
                  <a:lnTo>
                    <a:pt x="405" y="591"/>
                  </a:lnTo>
                  <a:lnTo>
                    <a:pt x="412" y="584"/>
                  </a:lnTo>
                  <a:lnTo>
                    <a:pt x="420" y="577"/>
                  </a:lnTo>
                  <a:lnTo>
                    <a:pt x="427" y="570"/>
                  </a:lnTo>
                  <a:lnTo>
                    <a:pt x="441" y="555"/>
                  </a:lnTo>
                  <a:lnTo>
                    <a:pt x="441" y="548"/>
                  </a:lnTo>
                  <a:lnTo>
                    <a:pt x="448" y="541"/>
                  </a:lnTo>
                  <a:lnTo>
                    <a:pt x="455" y="534"/>
                  </a:lnTo>
                  <a:lnTo>
                    <a:pt x="462" y="527"/>
                  </a:lnTo>
                  <a:lnTo>
                    <a:pt x="469" y="520"/>
                  </a:lnTo>
                  <a:lnTo>
                    <a:pt x="484" y="506"/>
                  </a:lnTo>
                  <a:lnTo>
                    <a:pt x="484" y="498"/>
                  </a:lnTo>
                  <a:lnTo>
                    <a:pt x="491" y="491"/>
                  </a:lnTo>
                  <a:lnTo>
                    <a:pt x="498" y="484"/>
                  </a:lnTo>
                  <a:lnTo>
                    <a:pt x="505" y="477"/>
                  </a:lnTo>
                  <a:lnTo>
                    <a:pt x="519" y="463"/>
                  </a:lnTo>
                  <a:lnTo>
                    <a:pt x="519" y="456"/>
                  </a:lnTo>
                  <a:lnTo>
                    <a:pt x="526" y="449"/>
                  </a:lnTo>
                  <a:lnTo>
                    <a:pt x="533" y="441"/>
                  </a:lnTo>
                  <a:lnTo>
                    <a:pt x="541" y="434"/>
                  </a:lnTo>
                  <a:lnTo>
                    <a:pt x="555" y="420"/>
                  </a:lnTo>
                  <a:lnTo>
                    <a:pt x="555" y="413"/>
                  </a:lnTo>
                  <a:lnTo>
                    <a:pt x="562" y="406"/>
                  </a:lnTo>
                  <a:lnTo>
                    <a:pt x="569" y="399"/>
                  </a:lnTo>
                  <a:lnTo>
                    <a:pt x="576" y="392"/>
                  </a:lnTo>
                  <a:lnTo>
                    <a:pt x="583" y="385"/>
                  </a:lnTo>
                  <a:lnTo>
                    <a:pt x="597" y="370"/>
                  </a:lnTo>
                  <a:lnTo>
                    <a:pt x="597" y="363"/>
                  </a:lnTo>
                  <a:lnTo>
                    <a:pt x="605" y="356"/>
                  </a:lnTo>
                  <a:lnTo>
                    <a:pt x="612" y="349"/>
                  </a:lnTo>
                  <a:lnTo>
                    <a:pt x="619" y="342"/>
                  </a:lnTo>
                  <a:lnTo>
                    <a:pt x="633" y="328"/>
                  </a:lnTo>
                  <a:lnTo>
                    <a:pt x="633" y="321"/>
                  </a:lnTo>
                  <a:lnTo>
                    <a:pt x="640" y="313"/>
                  </a:lnTo>
                  <a:lnTo>
                    <a:pt x="647" y="306"/>
                  </a:lnTo>
                  <a:lnTo>
                    <a:pt x="654" y="299"/>
                  </a:lnTo>
                  <a:lnTo>
                    <a:pt x="661" y="292"/>
                  </a:lnTo>
                  <a:lnTo>
                    <a:pt x="676" y="278"/>
                  </a:lnTo>
                  <a:lnTo>
                    <a:pt x="676" y="271"/>
                  </a:lnTo>
                  <a:lnTo>
                    <a:pt x="683" y="264"/>
                  </a:lnTo>
                  <a:lnTo>
                    <a:pt x="690" y="256"/>
                  </a:lnTo>
                  <a:lnTo>
                    <a:pt x="697" y="249"/>
                  </a:lnTo>
                  <a:lnTo>
                    <a:pt x="711" y="235"/>
                  </a:lnTo>
                  <a:lnTo>
                    <a:pt x="711" y="228"/>
                  </a:lnTo>
                  <a:lnTo>
                    <a:pt x="718" y="221"/>
                  </a:lnTo>
                  <a:lnTo>
                    <a:pt x="725" y="214"/>
                  </a:lnTo>
                  <a:lnTo>
                    <a:pt x="733" y="207"/>
                  </a:lnTo>
                  <a:lnTo>
                    <a:pt x="740" y="200"/>
                  </a:lnTo>
                  <a:lnTo>
                    <a:pt x="754" y="185"/>
                  </a:lnTo>
                  <a:lnTo>
                    <a:pt x="754" y="178"/>
                  </a:lnTo>
                  <a:lnTo>
                    <a:pt x="761" y="171"/>
                  </a:lnTo>
                  <a:lnTo>
                    <a:pt x="768" y="164"/>
                  </a:lnTo>
                  <a:lnTo>
                    <a:pt x="775" y="157"/>
                  </a:lnTo>
                  <a:lnTo>
                    <a:pt x="790" y="143"/>
                  </a:lnTo>
                  <a:lnTo>
                    <a:pt x="790" y="136"/>
                  </a:lnTo>
                  <a:lnTo>
                    <a:pt x="797" y="128"/>
                  </a:lnTo>
                  <a:lnTo>
                    <a:pt x="804" y="121"/>
                  </a:lnTo>
                  <a:lnTo>
                    <a:pt x="811" y="114"/>
                  </a:lnTo>
                  <a:lnTo>
                    <a:pt x="818" y="107"/>
                  </a:lnTo>
                  <a:lnTo>
                    <a:pt x="832" y="93"/>
                  </a:lnTo>
                  <a:lnTo>
                    <a:pt x="832" y="86"/>
                  </a:lnTo>
                  <a:lnTo>
                    <a:pt x="839" y="79"/>
                  </a:lnTo>
                  <a:lnTo>
                    <a:pt x="846" y="72"/>
                  </a:lnTo>
                  <a:lnTo>
                    <a:pt x="854" y="64"/>
                  </a:lnTo>
                  <a:lnTo>
                    <a:pt x="868" y="50"/>
                  </a:lnTo>
                  <a:lnTo>
                    <a:pt x="868" y="43"/>
                  </a:lnTo>
                  <a:lnTo>
                    <a:pt x="875" y="36"/>
                  </a:lnTo>
                  <a:lnTo>
                    <a:pt x="882" y="29"/>
                  </a:lnTo>
                  <a:lnTo>
                    <a:pt x="889" y="22"/>
                  </a:lnTo>
                  <a:lnTo>
                    <a:pt x="896" y="15"/>
                  </a:lnTo>
                  <a:lnTo>
                    <a:pt x="910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57" name="Freeform 60"/>
            <p:cNvSpPr>
              <a:spLocks/>
            </p:cNvSpPr>
            <p:nvPr/>
          </p:nvSpPr>
          <p:spPr bwMode="auto">
            <a:xfrm>
              <a:off x="3238" y="1284"/>
              <a:ext cx="249" cy="291"/>
            </a:xfrm>
            <a:custGeom>
              <a:avLst/>
              <a:gdLst>
                <a:gd name="T0" fmla="*/ 0 w 249"/>
                <a:gd name="T1" fmla="*/ 291 h 291"/>
                <a:gd name="T2" fmla="*/ 0 w 249"/>
                <a:gd name="T3" fmla="*/ 284 h 291"/>
                <a:gd name="T4" fmla="*/ 8 w 249"/>
                <a:gd name="T5" fmla="*/ 277 h 291"/>
                <a:gd name="T6" fmla="*/ 15 w 249"/>
                <a:gd name="T7" fmla="*/ 270 h 291"/>
                <a:gd name="T8" fmla="*/ 22 w 249"/>
                <a:gd name="T9" fmla="*/ 263 h 291"/>
                <a:gd name="T10" fmla="*/ 36 w 249"/>
                <a:gd name="T11" fmla="*/ 249 h 291"/>
                <a:gd name="T12" fmla="*/ 36 w 249"/>
                <a:gd name="T13" fmla="*/ 242 h 291"/>
                <a:gd name="T14" fmla="*/ 43 w 249"/>
                <a:gd name="T15" fmla="*/ 234 h 291"/>
                <a:gd name="T16" fmla="*/ 50 w 249"/>
                <a:gd name="T17" fmla="*/ 227 h 291"/>
                <a:gd name="T18" fmla="*/ 57 w 249"/>
                <a:gd name="T19" fmla="*/ 220 h 291"/>
                <a:gd name="T20" fmla="*/ 65 w 249"/>
                <a:gd name="T21" fmla="*/ 213 h 291"/>
                <a:gd name="T22" fmla="*/ 72 w 249"/>
                <a:gd name="T23" fmla="*/ 206 h 291"/>
                <a:gd name="T24" fmla="*/ 86 w 249"/>
                <a:gd name="T25" fmla="*/ 192 h 291"/>
                <a:gd name="T26" fmla="*/ 86 w 249"/>
                <a:gd name="T27" fmla="*/ 185 h 291"/>
                <a:gd name="T28" fmla="*/ 93 w 249"/>
                <a:gd name="T29" fmla="*/ 178 h 291"/>
                <a:gd name="T30" fmla="*/ 100 w 249"/>
                <a:gd name="T31" fmla="*/ 170 h 291"/>
                <a:gd name="T32" fmla="*/ 114 w 249"/>
                <a:gd name="T33" fmla="*/ 156 h 291"/>
                <a:gd name="T34" fmla="*/ 114 w 249"/>
                <a:gd name="T35" fmla="*/ 149 h 291"/>
                <a:gd name="T36" fmla="*/ 121 w 249"/>
                <a:gd name="T37" fmla="*/ 142 h 291"/>
                <a:gd name="T38" fmla="*/ 129 w 249"/>
                <a:gd name="T39" fmla="*/ 135 h 291"/>
                <a:gd name="T40" fmla="*/ 136 w 249"/>
                <a:gd name="T41" fmla="*/ 128 h 291"/>
                <a:gd name="T42" fmla="*/ 143 w 249"/>
                <a:gd name="T43" fmla="*/ 121 h 291"/>
                <a:gd name="T44" fmla="*/ 150 w 249"/>
                <a:gd name="T45" fmla="*/ 114 h 291"/>
                <a:gd name="T46" fmla="*/ 164 w 249"/>
                <a:gd name="T47" fmla="*/ 99 h 291"/>
                <a:gd name="T48" fmla="*/ 164 w 249"/>
                <a:gd name="T49" fmla="*/ 92 h 291"/>
                <a:gd name="T50" fmla="*/ 171 w 249"/>
                <a:gd name="T51" fmla="*/ 85 h 291"/>
                <a:gd name="T52" fmla="*/ 178 w 249"/>
                <a:gd name="T53" fmla="*/ 78 h 291"/>
                <a:gd name="T54" fmla="*/ 193 w 249"/>
                <a:gd name="T55" fmla="*/ 64 h 291"/>
                <a:gd name="T56" fmla="*/ 193 w 249"/>
                <a:gd name="T57" fmla="*/ 57 h 291"/>
                <a:gd name="T58" fmla="*/ 200 w 249"/>
                <a:gd name="T59" fmla="*/ 49 h 291"/>
                <a:gd name="T60" fmla="*/ 207 w 249"/>
                <a:gd name="T61" fmla="*/ 42 h 291"/>
                <a:gd name="T62" fmla="*/ 214 w 249"/>
                <a:gd name="T63" fmla="*/ 35 h 291"/>
                <a:gd name="T64" fmla="*/ 221 w 249"/>
                <a:gd name="T65" fmla="*/ 28 h 291"/>
                <a:gd name="T66" fmla="*/ 228 w 249"/>
                <a:gd name="T67" fmla="*/ 21 h 291"/>
                <a:gd name="T68" fmla="*/ 242 w 249"/>
                <a:gd name="T69" fmla="*/ 7 h 291"/>
                <a:gd name="T70" fmla="*/ 242 w 249"/>
                <a:gd name="T71" fmla="*/ 0 h 291"/>
                <a:gd name="T72" fmla="*/ 249 w 249"/>
                <a:gd name="T73" fmla="*/ 0 h 2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291"/>
                <a:gd name="T113" fmla="*/ 249 w 249"/>
                <a:gd name="T114" fmla="*/ 291 h 2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291">
                  <a:moveTo>
                    <a:pt x="0" y="291"/>
                  </a:moveTo>
                  <a:lnTo>
                    <a:pt x="0" y="284"/>
                  </a:lnTo>
                  <a:lnTo>
                    <a:pt x="8" y="277"/>
                  </a:lnTo>
                  <a:lnTo>
                    <a:pt x="15" y="270"/>
                  </a:lnTo>
                  <a:lnTo>
                    <a:pt x="22" y="263"/>
                  </a:lnTo>
                  <a:lnTo>
                    <a:pt x="36" y="249"/>
                  </a:lnTo>
                  <a:lnTo>
                    <a:pt x="36" y="242"/>
                  </a:lnTo>
                  <a:lnTo>
                    <a:pt x="43" y="234"/>
                  </a:lnTo>
                  <a:lnTo>
                    <a:pt x="50" y="227"/>
                  </a:lnTo>
                  <a:lnTo>
                    <a:pt x="57" y="220"/>
                  </a:lnTo>
                  <a:lnTo>
                    <a:pt x="65" y="213"/>
                  </a:lnTo>
                  <a:lnTo>
                    <a:pt x="72" y="206"/>
                  </a:lnTo>
                  <a:lnTo>
                    <a:pt x="86" y="192"/>
                  </a:lnTo>
                  <a:lnTo>
                    <a:pt x="86" y="185"/>
                  </a:lnTo>
                  <a:lnTo>
                    <a:pt x="93" y="178"/>
                  </a:lnTo>
                  <a:lnTo>
                    <a:pt x="100" y="170"/>
                  </a:lnTo>
                  <a:lnTo>
                    <a:pt x="114" y="156"/>
                  </a:lnTo>
                  <a:lnTo>
                    <a:pt x="114" y="149"/>
                  </a:lnTo>
                  <a:lnTo>
                    <a:pt x="121" y="142"/>
                  </a:lnTo>
                  <a:lnTo>
                    <a:pt x="129" y="135"/>
                  </a:lnTo>
                  <a:lnTo>
                    <a:pt x="136" y="128"/>
                  </a:lnTo>
                  <a:lnTo>
                    <a:pt x="143" y="121"/>
                  </a:lnTo>
                  <a:lnTo>
                    <a:pt x="150" y="114"/>
                  </a:lnTo>
                  <a:lnTo>
                    <a:pt x="164" y="99"/>
                  </a:lnTo>
                  <a:lnTo>
                    <a:pt x="164" y="92"/>
                  </a:lnTo>
                  <a:lnTo>
                    <a:pt x="171" y="85"/>
                  </a:lnTo>
                  <a:lnTo>
                    <a:pt x="178" y="78"/>
                  </a:lnTo>
                  <a:lnTo>
                    <a:pt x="193" y="64"/>
                  </a:lnTo>
                  <a:lnTo>
                    <a:pt x="193" y="57"/>
                  </a:lnTo>
                  <a:lnTo>
                    <a:pt x="200" y="49"/>
                  </a:lnTo>
                  <a:lnTo>
                    <a:pt x="207" y="42"/>
                  </a:lnTo>
                  <a:lnTo>
                    <a:pt x="214" y="35"/>
                  </a:lnTo>
                  <a:lnTo>
                    <a:pt x="221" y="28"/>
                  </a:lnTo>
                  <a:lnTo>
                    <a:pt x="228" y="21"/>
                  </a:lnTo>
                  <a:lnTo>
                    <a:pt x="242" y="7"/>
                  </a:lnTo>
                  <a:lnTo>
                    <a:pt x="242" y="0"/>
                  </a:lnTo>
                  <a:lnTo>
                    <a:pt x="24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58" name="Freeform 61"/>
            <p:cNvSpPr>
              <a:spLocks/>
            </p:cNvSpPr>
            <p:nvPr/>
          </p:nvSpPr>
          <p:spPr bwMode="auto">
            <a:xfrm>
              <a:off x="3487" y="2650"/>
              <a:ext cx="897" cy="1067"/>
            </a:xfrm>
            <a:custGeom>
              <a:avLst/>
              <a:gdLst>
                <a:gd name="T0" fmla="*/ 8 w 897"/>
                <a:gd name="T1" fmla="*/ 1053 h 1067"/>
                <a:gd name="T2" fmla="*/ 29 w 897"/>
                <a:gd name="T3" fmla="*/ 1024 h 1067"/>
                <a:gd name="T4" fmla="*/ 50 w 897"/>
                <a:gd name="T5" fmla="*/ 1003 h 1067"/>
                <a:gd name="T6" fmla="*/ 72 w 897"/>
                <a:gd name="T7" fmla="*/ 974 h 1067"/>
                <a:gd name="T8" fmla="*/ 100 w 897"/>
                <a:gd name="T9" fmla="*/ 946 h 1067"/>
                <a:gd name="T10" fmla="*/ 114 w 897"/>
                <a:gd name="T11" fmla="*/ 925 h 1067"/>
                <a:gd name="T12" fmla="*/ 136 w 897"/>
                <a:gd name="T13" fmla="*/ 903 h 1067"/>
                <a:gd name="T14" fmla="*/ 157 w 897"/>
                <a:gd name="T15" fmla="*/ 875 h 1067"/>
                <a:gd name="T16" fmla="*/ 178 w 897"/>
                <a:gd name="T17" fmla="*/ 846 h 1067"/>
                <a:gd name="T18" fmla="*/ 200 w 897"/>
                <a:gd name="T19" fmla="*/ 825 h 1067"/>
                <a:gd name="T20" fmla="*/ 228 w 897"/>
                <a:gd name="T21" fmla="*/ 797 h 1067"/>
                <a:gd name="T22" fmla="*/ 242 w 897"/>
                <a:gd name="T23" fmla="*/ 775 h 1067"/>
                <a:gd name="T24" fmla="*/ 264 w 897"/>
                <a:gd name="T25" fmla="*/ 747 h 1067"/>
                <a:gd name="T26" fmla="*/ 285 w 897"/>
                <a:gd name="T27" fmla="*/ 725 h 1067"/>
                <a:gd name="T28" fmla="*/ 306 w 897"/>
                <a:gd name="T29" fmla="*/ 697 h 1067"/>
                <a:gd name="T30" fmla="*/ 328 w 897"/>
                <a:gd name="T31" fmla="*/ 676 h 1067"/>
                <a:gd name="T32" fmla="*/ 349 w 897"/>
                <a:gd name="T33" fmla="*/ 647 h 1067"/>
                <a:gd name="T34" fmla="*/ 378 w 897"/>
                <a:gd name="T35" fmla="*/ 619 h 1067"/>
                <a:gd name="T36" fmla="*/ 392 w 897"/>
                <a:gd name="T37" fmla="*/ 597 h 1067"/>
                <a:gd name="T38" fmla="*/ 420 w 897"/>
                <a:gd name="T39" fmla="*/ 569 h 1067"/>
                <a:gd name="T40" fmla="*/ 434 w 897"/>
                <a:gd name="T41" fmla="*/ 547 h 1067"/>
                <a:gd name="T42" fmla="*/ 456 w 897"/>
                <a:gd name="T43" fmla="*/ 519 h 1067"/>
                <a:gd name="T44" fmla="*/ 477 w 897"/>
                <a:gd name="T45" fmla="*/ 498 h 1067"/>
                <a:gd name="T46" fmla="*/ 499 w 897"/>
                <a:gd name="T47" fmla="*/ 469 h 1067"/>
                <a:gd name="T48" fmla="*/ 527 w 897"/>
                <a:gd name="T49" fmla="*/ 441 h 1067"/>
                <a:gd name="T50" fmla="*/ 541 w 897"/>
                <a:gd name="T51" fmla="*/ 419 h 1067"/>
                <a:gd name="T52" fmla="*/ 563 w 897"/>
                <a:gd name="T53" fmla="*/ 398 h 1067"/>
                <a:gd name="T54" fmla="*/ 584 w 897"/>
                <a:gd name="T55" fmla="*/ 370 h 1067"/>
                <a:gd name="T56" fmla="*/ 605 w 897"/>
                <a:gd name="T57" fmla="*/ 341 h 1067"/>
                <a:gd name="T58" fmla="*/ 627 w 897"/>
                <a:gd name="T59" fmla="*/ 320 h 1067"/>
                <a:gd name="T60" fmla="*/ 655 w 897"/>
                <a:gd name="T61" fmla="*/ 291 h 1067"/>
                <a:gd name="T62" fmla="*/ 669 w 897"/>
                <a:gd name="T63" fmla="*/ 270 h 1067"/>
                <a:gd name="T64" fmla="*/ 691 w 897"/>
                <a:gd name="T65" fmla="*/ 242 h 1067"/>
                <a:gd name="T66" fmla="*/ 712 w 897"/>
                <a:gd name="T67" fmla="*/ 220 h 1067"/>
                <a:gd name="T68" fmla="*/ 733 w 897"/>
                <a:gd name="T69" fmla="*/ 192 h 1067"/>
                <a:gd name="T70" fmla="*/ 755 w 897"/>
                <a:gd name="T71" fmla="*/ 170 h 1067"/>
                <a:gd name="T72" fmla="*/ 776 w 897"/>
                <a:gd name="T73" fmla="*/ 142 h 1067"/>
                <a:gd name="T74" fmla="*/ 797 w 897"/>
                <a:gd name="T75" fmla="*/ 121 h 1067"/>
                <a:gd name="T76" fmla="*/ 819 w 897"/>
                <a:gd name="T77" fmla="*/ 92 h 1067"/>
                <a:gd name="T78" fmla="*/ 847 w 897"/>
                <a:gd name="T79" fmla="*/ 64 h 1067"/>
                <a:gd name="T80" fmla="*/ 861 w 897"/>
                <a:gd name="T81" fmla="*/ 42 h 1067"/>
                <a:gd name="T82" fmla="*/ 890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60"/>
                  </a:lnTo>
                  <a:lnTo>
                    <a:pt x="8" y="1053"/>
                  </a:lnTo>
                  <a:lnTo>
                    <a:pt x="22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43" y="1010"/>
                  </a:lnTo>
                  <a:lnTo>
                    <a:pt x="50" y="1003"/>
                  </a:lnTo>
                  <a:lnTo>
                    <a:pt x="57" y="996"/>
                  </a:lnTo>
                  <a:lnTo>
                    <a:pt x="72" y="981"/>
                  </a:lnTo>
                  <a:lnTo>
                    <a:pt x="72" y="974"/>
                  </a:lnTo>
                  <a:lnTo>
                    <a:pt x="79" y="967"/>
                  </a:lnTo>
                  <a:lnTo>
                    <a:pt x="86" y="960"/>
                  </a:lnTo>
                  <a:lnTo>
                    <a:pt x="100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1" y="917"/>
                  </a:lnTo>
                  <a:lnTo>
                    <a:pt x="129" y="910"/>
                  </a:lnTo>
                  <a:lnTo>
                    <a:pt x="136" y="903"/>
                  </a:lnTo>
                  <a:lnTo>
                    <a:pt x="150" y="889"/>
                  </a:lnTo>
                  <a:lnTo>
                    <a:pt x="150" y="882"/>
                  </a:lnTo>
                  <a:lnTo>
                    <a:pt x="157" y="875"/>
                  </a:lnTo>
                  <a:lnTo>
                    <a:pt x="164" y="868"/>
                  </a:lnTo>
                  <a:lnTo>
                    <a:pt x="178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3" y="832"/>
                  </a:lnTo>
                  <a:lnTo>
                    <a:pt x="200" y="825"/>
                  </a:lnTo>
                  <a:lnTo>
                    <a:pt x="207" y="818"/>
                  </a:lnTo>
                  <a:lnTo>
                    <a:pt x="214" y="811"/>
                  </a:lnTo>
                  <a:lnTo>
                    <a:pt x="228" y="797"/>
                  </a:lnTo>
                  <a:lnTo>
                    <a:pt x="228" y="789"/>
                  </a:lnTo>
                  <a:lnTo>
                    <a:pt x="235" y="782"/>
                  </a:lnTo>
                  <a:lnTo>
                    <a:pt x="242" y="775"/>
                  </a:lnTo>
                  <a:lnTo>
                    <a:pt x="257" y="761"/>
                  </a:lnTo>
                  <a:lnTo>
                    <a:pt x="257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78" y="732"/>
                  </a:lnTo>
                  <a:lnTo>
                    <a:pt x="285" y="725"/>
                  </a:lnTo>
                  <a:lnTo>
                    <a:pt x="299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14" y="690"/>
                  </a:lnTo>
                  <a:lnTo>
                    <a:pt x="321" y="683"/>
                  </a:lnTo>
                  <a:lnTo>
                    <a:pt x="328" y="676"/>
                  </a:lnTo>
                  <a:lnTo>
                    <a:pt x="342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56" y="640"/>
                  </a:lnTo>
                  <a:lnTo>
                    <a:pt x="363" y="633"/>
                  </a:lnTo>
                  <a:lnTo>
                    <a:pt x="378" y="619"/>
                  </a:lnTo>
                  <a:lnTo>
                    <a:pt x="378" y="612"/>
                  </a:lnTo>
                  <a:lnTo>
                    <a:pt x="385" y="604"/>
                  </a:lnTo>
                  <a:lnTo>
                    <a:pt x="392" y="597"/>
                  </a:lnTo>
                  <a:lnTo>
                    <a:pt x="399" y="590"/>
                  </a:lnTo>
                  <a:lnTo>
                    <a:pt x="406" y="583"/>
                  </a:lnTo>
                  <a:lnTo>
                    <a:pt x="420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34" y="547"/>
                  </a:lnTo>
                  <a:lnTo>
                    <a:pt x="449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0" y="505"/>
                  </a:lnTo>
                  <a:lnTo>
                    <a:pt x="477" y="498"/>
                  </a:lnTo>
                  <a:lnTo>
                    <a:pt x="484" y="491"/>
                  </a:lnTo>
                  <a:lnTo>
                    <a:pt x="499" y="476"/>
                  </a:lnTo>
                  <a:lnTo>
                    <a:pt x="499" y="469"/>
                  </a:lnTo>
                  <a:lnTo>
                    <a:pt x="506" y="462"/>
                  </a:lnTo>
                  <a:lnTo>
                    <a:pt x="513" y="455"/>
                  </a:lnTo>
                  <a:lnTo>
                    <a:pt x="527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48" y="412"/>
                  </a:lnTo>
                  <a:lnTo>
                    <a:pt x="555" y="405"/>
                  </a:lnTo>
                  <a:lnTo>
                    <a:pt x="563" y="398"/>
                  </a:lnTo>
                  <a:lnTo>
                    <a:pt x="577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1" y="363"/>
                  </a:lnTo>
                  <a:lnTo>
                    <a:pt x="605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27" y="320"/>
                  </a:lnTo>
                  <a:lnTo>
                    <a:pt x="634" y="313"/>
                  </a:lnTo>
                  <a:lnTo>
                    <a:pt x="641" y="306"/>
                  </a:lnTo>
                  <a:lnTo>
                    <a:pt x="655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69" y="270"/>
                  </a:lnTo>
                  <a:lnTo>
                    <a:pt x="676" y="263"/>
                  </a:lnTo>
                  <a:lnTo>
                    <a:pt x="691" y="249"/>
                  </a:lnTo>
                  <a:lnTo>
                    <a:pt x="691" y="242"/>
                  </a:lnTo>
                  <a:lnTo>
                    <a:pt x="698" y="234"/>
                  </a:lnTo>
                  <a:lnTo>
                    <a:pt x="705" y="227"/>
                  </a:lnTo>
                  <a:lnTo>
                    <a:pt x="712" y="220"/>
                  </a:lnTo>
                  <a:lnTo>
                    <a:pt x="719" y="213"/>
                  </a:lnTo>
                  <a:lnTo>
                    <a:pt x="733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8" y="178"/>
                  </a:lnTo>
                  <a:lnTo>
                    <a:pt x="755" y="170"/>
                  </a:lnTo>
                  <a:lnTo>
                    <a:pt x="769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83" y="135"/>
                  </a:lnTo>
                  <a:lnTo>
                    <a:pt x="790" y="128"/>
                  </a:lnTo>
                  <a:lnTo>
                    <a:pt x="797" y="121"/>
                  </a:lnTo>
                  <a:lnTo>
                    <a:pt x="812" y="106"/>
                  </a:lnTo>
                  <a:lnTo>
                    <a:pt x="812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33" y="78"/>
                  </a:lnTo>
                  <a:lnTo>
                    <a:pt x="847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1" y="42"/>
                  </a:lnTo>
                  <a:lnTo>
                    <a:pt x="868" y="35"/>
                  </a:lnTo>
                  <a:lnTo>
                    <a:pt x="876" y="28"/>
                  </a:lnTo>
                  <a:lnTo>
                    <a:pt x="890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59" name="Freeform 62"/>
            <p:cNvSpPr>
              <a:spLocks/>
            </p:cNvSpPr>
            <p:nvPr/>
          </p:nvSpPr>
          <p:spPr bwMode="auto">
            <a:xfrm>
              <a:off x="4384" y="2500"/>
              <a:ext cx="135" cy="150"/>
            </a:xfrm>
            <a:custGeom>
              <a:avLst/>
              <a:gdLst>
                <a:gd name="T0" fmla="*/ 0 w 135"/>
                <a:gd name="T1" fmla="*/ 150 h 150"/>
                <a:gd name="T2" fmla="*/ 7 w 135"/>
                <a:gd name="T3" fmla="*/ 143 h 150"/>
                <a:gd name="T4" fmla="*/ 14 w 135"/>
                <a:gd name="T5" fmla="*/ 135 h 150"/>
                <a:gd name="T6" fmla="*/ 28 w 135"/>
                <a:gd name="T7" fmla="*/ 121 h 150"/>
                <a:gd name="T8" fmla="*/ 28 w 135"/>
                <a:gd name="T9" fmla="*/ 114 h 150"/>
                <a:gd name="T10" fmla="*/ 35 w 135"/>
                <a:gd name="T11" fmla="*/ 107 h 150"/>
                <a:gd name="T12" fmla="*/ 43 w 135"/>
                <a:gd name="T13" fmla="*/ 100 h 150"/>
                <a:gd name="T14" fmla="*/ 50 w 135"/>
                <a:gd name="T15" fmla="*/ 93 h 150"/>
                <a:gd name="T16" fmla="*/ 64 w 135"/>
                <a:gd name="T17" fmla="*/ 79 h 150"/>
                <a:gd name="T18" fmla="*/ 64 w 135"/>
                <a:gd name="T19" fmla="*/ 71 h 150"/>
                <a:gd name="T20" fmla="*/ 71 w 135"/>
                <a:gd name="T21" fmla="*/ 64 h 150"/>
                <a:gd name="T22" fmla="*/ 78 w 135"/>
                <a:gd name="T23" fmla="*/ 57 h 150"/>
                <a:gd name="T24" fmla="*/ 85 w 135"/>
                <a:gd name="T25" fmla="*/ 50 h 150"/>
                <a:gd name="T26" fmla="*/ 92 w 135"/>
                <a:gd name="T27" fmla="*/ 43 h 150"/>
                <a:gd name="T28" fmla="*/ 107 w 135"/>
                <a:gd name="T29" fmla="*/ 29 h 150"/>
                <a:gd name="T30" fmla="*/ 107 w 135"/>
                <a:gd name="T31" fmla="*/ 22 h 150"/>
                <a:gd name="T32" fmla="*/ 114 w 135"/>
                <a:gd name="T33" fmla="*/ 14 h 150"/>
                <a:gd name="T34" fmla="*/ 121 w 135"/>
                <a:gd name="T35" fmla="*/ 7 h 150"/>
                <a:gd name="T36" fmla="*/ 128 w 135"/>
                <a:gd name="T37" fmla="*/ 0 h 150"/>
                <a:gd name="T38" fmla="*/ 135 w 135"/>
                <a:gd name="T39" fmla="*/ 0 h 1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5"/>
                <a:gd name="T61" fmla="*/ 0 h 150"/>
                <a:gd name="T62" fmla="*/ 135 w 135"/>
                <a:gd name="T63" fmla="*/ 150 h 15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5" h="150">
                  <a:moveTo>
                    <a:pt x="0" y="150"/>
                  </a:moveTo>
                  <a:lnTo>
                    <a:pt x="7" y="143"/>
                  </a:lnTo>
                  <a:lnTo>
                    <a:pt x="14" y="135"/>
                  </a:lnTo>
                  <a:lnTo>
                    <a:pt x="28" y="121"/>
                  </a:lnTo>
                  <a:lnTo>
                    <a:pt x="28" y="114"/>
                  </a:lnTo>
                  <a:lnTo>
                    <a:pt x="35" y="107"/>
                  </a:lnTo>
                  <a:lnTo>
                    <a:pt x="43" y="100"/>
                  </a:lnTo>
                  <a:lnTo>
                    <a:pt x="50" y="93"/>
                  </a:lnTo>
                  <a:lnTo>
                    <a:pt x="64" y="79"/>
                  </a:lnTo>
                  <a:lnTo>
                    <a:pt x="64" y="71"/>
                  </a:lnTo>
                  <a:lnTo>
                    <a:pt x="71" y="64"/>
                  </a:lnTo>
                  <a:lnTo>
                    <a:pt x="78" y="57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107" y="29"/>
                  </a:lnTo>
                  <a:lnTo>
                    <a:pt x="107" y="22"/>
                  </a:lnTo>
                  <a:lnTo>
                    <a:pt x="114" y="14"/>
                  </a:lnTo>
                  <a:lnTo>
                    <a:pt x="121" y="7"/>
                  </a:lnTo>
                  <a:lnTo>
                    <a:pt x="128" y="0"/>
                  </a:lnTo>
                  <a:lnTo>
                    <a:pt x="135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3863" name="Line 66"/>
            <p:cNvSpPr>
              <a:spLocks noChangeShapeType="1"/>
            </p:cNvSpPr>
            <p:nvPr/>
          </p:nvSpPr>
          <p:spPr bwMode="auto">
            <a:xfrm>
              <a:off x="3480" y="1291"/>
              <a:ext cx="1" cy="2419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</p:grpSp>
      <p:grpSp>
        <p:nvGrpSpPr>
          <p:cNvPr id="78" name="Grupa 77"/>
          <p:cNvGrpSpPr/>
          <p:nvPr/>
        </p:nvGrpSpPr>
        <p:grpSpPr>
          <a:xfrm>
            <a:off x="7336631" y="1479826"/>
            <a:ext cx="1665003" cy="1506846"/>
            <a:chOff x="6667096" y="3124200"/>
            <a:chExt cx="2549164" cy="2307022"/>
          </a:xfrm>
        </p:grpSpPr>
        <p:sp>
          <p:nvSpPr>
            <p:cNvPr id="79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0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1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2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3" name="Text Box 69"/>
            <p:cNvSpPr txBox="1">
              <a:spLocks noChangeArrowheads="1"/>
            </p:cNvSpPr>
            <p:nvPr/>
          </p:nvSpPr>
          <p:spPr bwMode="auto">
            <a:xfrm>
              <a:off x="7746750" y="4724400"/>
              <a:ext cx="1308601" cy="706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T</a:t>
              </a:r>
              <a:r>
                <a:rPr lang="pl-PL" b="1" dirty="0"/>
                <a:t> = 1</a:t>
              </a:r>
              <a:endParaRPr lang="pl-PL" b="1" i="1" dirty="0"/>
            </a:p>
          </p:txBody>
        </p:sp>
        <p:sp>
          <p:nvSpPr>
            <p:cNvPr id="84" name="Text Box 70"/>
            <p:cNvSpPr txBox="1">
              <a:spLocks noChangeArrowheads="1"/>
            </p:cNvSpPr>
            <p:nvPr/>
          </p:nvSpPr>
          <p:spPr bwMode="auto">
            <a:xfrm>
              <a:off x="8803455" y="4003676"/>
              <a:ext cx="412805" cy="706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t</a:t>
              </a:r>
            </a:p>
          </p:txBody>
        </p:sp>
        <p:sp>
          <p:nvSpPr>
            <p:cNvPr id="85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6" name="Text Box 72"/>
            <p:cNvSpPr txBox="1">
              <a:spLocks noChangeArrowheads="1"/>
            </p:cNvSpPr>
            <p:nvPr/>
          </p:nvSpPr>
          <p:spPr bwMode="auto">
            <a:xfrm>
              <a:off x="6667096" y="3505201"/>
              <a:ext cx="518335" cy="706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1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3130541" y="1528226"/>
            <a:ext cx="4067944" cy="951888"/>
            <a:chOff x="5138050" y="304232"/>
            <a:chExt cx="4067944" cy="951888"/>
          </a:xfrm>
        </p:grpSpPr>
        <p:grpSp>
          <p:nvGrpSpPr>
            <p:cNvPr id="87" name="Grupa 78"/>
            <p:cNvGrpSpPr/>
            <p:nvPr/>
          </p:nvGrpSpPr>
          <p:grpSpPr>
            <a:xfrm>
              <a:off x="6288521" y="304232"/>
              <a:ext cx="2721335" cy="926985"/>
              <a:chOff x="4965340" y="1358770"/>
              <a:chExt cx="2721335" cy="926985"/>
            </a:xfrm>
          </p:grpSpPr>
          <p:sp>
            <p:nvSpPr>
              <p:cNvPr id="88" name="Freeform 4"/>
              <p:cNvSpPr>
                <a:spLocks/>
              </p:cNvSpPr>
              <p:nvPr/>
            </p:nvSpPr>
            <p:spPr bwMode="auto">
              <a:xfrm>
                <a:off x="4965340" y="1358770"/>
                <a:ext cx="900100" cy="900100"/>
              </a:xfrm>
              <a:custGeom>
                <a:avLst/>
                <a:gdLst>
                  <a:gd name="T0" fmla="*/ 0 w 817"/>
                  <a:gd name="T1" fmla="*/ 816 h 817"/>
                  <a:gd name="T2" fmla="*/ 816 w 817"/>
                  <a:gd name="T3" fmla="*/ 0 h 817"/>
                  <a:gd name="T4" fmla="*/ 816 w 817"/>
                  <a:gd name="T5" fmla="*/ 816 h 817"/>
                  <a:gd name="T6" fmla="*/ 0 60000 65536"/>
                  <a:gd name="T7" fmla="*/ 0 60000 65536"/>
                  <a:gd name="T8" fmla="*/ 0 60000 65536"/>
                  <a:gd name="T9" fmla="*/ 0 w 817"/>
                  <a:gd name="T10" fmla="*/ 0 h 817"/>
                  <a:gd name="T11" fmla="*/ 817 w 817"/>
                  <a:gd name="T12" fmla="*/ 817 h 8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17" h="817">
                    <a:moveTo>
                      <a:pt x="0" y="816"/>
                    </a:moveTo>
                    <a:lnTo>
                      <a:pt x="816" y="0"/>
                    </a:lnTo>
                    <a:lnTo>
                      <a:pt x="816" y="816"/>
                    </a:lnTo>
                  </a:path>
                </a:pathLst>
              </a:custGeom>
              <a:noFill/>
              <a:ln w="31750" cap="rnd" cmpd="sng">
                <a:solidFill>
                  <a:srgbClr val="0070C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89" name="Freeform 6"/>
              <p:cNvSpPr>
                <a:spLocks/>
              </p:cNvSpPr>
              <p:nvPr/>
            </p:nvSpPr>
            <p:spPr bwMode="auto">
              <a:xfrm>
                <a:off x="5881120" y="1385655"/>
                <a:ext cx="900100" cy="900100"/>
              </a:xfrm>
              <a:custGeom>
                <a:avLst/>
                <a:gdLst>
                  <a:gd name="T0" fmla="*/ 0 w 817"/>
                  <a:gd name="T1" fmla="*/ 816 h 817"/>
                  <a:gd name="T2" fmla="*/ 816 w 817"/>
                  <a:gd name="T3" fmla="*/ 0 h 817"/>
                  <a:gd name="T4" fmla="*/ 816 w 817"/>
                  <a:gd name="T5" fmla="*/ 816 h 817"/>
                  <a:gd name="T6" fmla="*/ 0 60000 65536"/>
                  <a:gd name="T7" fmla="*/ 0 60000 65536"/>
                  <a:gd name="T8" fmla="*/ 0 60000 65536"/>
                  <a:gd name="T9" fmla="*/ 0 w 817"/>
                  <a:gd name="T10" fmla="*/ 0 h 817"/>
                  <a:gd name="T11" fmla="*/ 817 w 817"/>
                  <a:gd name="T12" fmla="*/ 817 h 8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17" h="817">
                    <a:moveTo>
                      <a:pt x="0" y="816"/>
                    </a:moveTo>
                    <a:lnTo>
                      <a:pt x="816" y="0"/>
                    </a:lnTo>
                    <a:lnTo>
                      <a:pt x="816" y="816"/>
                    </a:lnTo>
                  </a:path>
                </a:pathLst>
              </a:custGeom>
              <a:noFill/>
              <a:ln w="31750" cap="rnd" cmpd="sng">
                <a:solidFill>
                  <a:srgbClr val="0070C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90" name="Freeform 7"/>
              <p:cNvSpPr>
                <a:spLocks/>
              </p:cNvSpPr>
              <p:nvPr/>
            </p:nvSpPr>
            <p:spPr bwMode="auto">
              <a:xfrm>
                <a:off x="6786575" y="1385655"/>
                <a:ext cx="900100" cy="900100"/>
              </a:xfrm>
              <a:custGeom>
                <a:avLst/>
                <a:gdLst>
                  <a:gd name="T0" fmla="*/ 0 w 817"/>
                  <a:gd name="T1" fmla="*/ 816 h 817"/>
                  <a:gd name="T2" fmla="*/ 816 w 817"/>
                  <a:gd name="T3" fmla="*/ 0 h 817"/>
                  <a:gd name="T4" fmla="*/ 816 w 817"/>
                  <a:gd name="T5" fmla="*/ 816 h 817"/>
                  <a:gd name="T6" fmla="*/ 0 60000 65536"/>
                  <a:gd name="T7" fmla="*/ 0 60000 65536"/>
                  <a:gd name="T8" fmla="*/ 0 60000 65536"/>
                  <a:gd name="T9" fmla="*/ 0 w 817"/>
                  <a:gd name="T10" fmla="*/ 0 h 817"/>
                  <a:gd name="T11" fmla="*/ 817 w 817"/>
                  <a:gd name="T12" fmla="*/ 817 h 8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17" h="817">
                    <a:moveTo>
                      <a:pt x="0" y="816"/>
                    </a:moveTo>
                    <a:lnTo>
                      <a:pt x="816" y="0"/>
                    </a:lnTo>
                    <a:lnTo>
                      <a:pt x="816" y="816"/>
                    </a:lnTo>
                  </a:path>
                </a:pathLst>
              </a:custGeom>
              <a:noFill/>
              <a:ln w="31750" cap="rnd" cmpd="sng">
                <a:solidFill>
                  <a:srgbClr val="0070C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</p:grpSp>
        <p:cxnSp>
          <p:nvCxnSpPr>
            <p:cNvPr id="91" name="Łącznik prosty 90"/>
            <p:cNvCxnSpPr/>
            <p:nvPr/>
          </p:nvCxnSpPr>
          <p:spPr bwMode="auto">
            <a:xfrm>
              <a:off x="5138050" y="1226725"/>
              <a:ext cx="4067944" cy="2939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77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4577517"/>
              </p:ext>
            </p:extLst>
          </p:nvPr>
        </p:nvGraphicFramePr>
        <p:xfrm>
          <a:off x="5099898" y="3378519"/>
          <a:ext cx="3881189" cy="2369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336" name="Equation" r:id="rId3" imgW="2120760" imgH="1320480" progId="">
                  <p:embed/>
                </p:oleObj>
              </mc:Choice>
              <mc:Fallback>
                <p:oleObj name="Equation" r:id="rId3" imgW="2120760" imgH="1320480" progId="">
                  <p:embed/>
                  <p:pic>
                    <p:nvPicPr>
                      <p:cNvPr id="0" name="Picture 47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9898" y="3378519"/>
                        <a:ext cx="3881189" cy="236949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7642234"/>
              </p:ext>
            </p:extLst>
          </p:nvPr>
        </p:nvGraphicFramePr>
        <p:xfrm>
          <a:off x="709220" y="1510430"/>
          <a:ext cx="1622425" cy="131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337" name="Equation" r:id="rId5" imgW="1028520" imgH="711000" progId="">
                  <p:embed/>
                </p:oleObj>
              </mc:Choice>
              <mc:Fallback>
                <p:oleObj name="Equation" r:id="rId5" imgW="1028520" imgH="711000" progId="">
                  <p:embed/>
                  <p:pic>
                    <p:nvPicPr>
                      <p:cNvPr id="0" name="Picture 47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0" y="1510430"/>
                        <a:ext cx="1622425" cy="131603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" name="Prostokąt 93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Trygonometryczny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37324" y="605553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Sygnał piłokształtny – 2 harmoniczne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93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393651" y="1144427"/>
            <a:ext cx="6188075" cy="4643438"/>
            <a:chOff x="912" y="1104"/>
            <a:chExt cx="3898" cy="2925"/>
          </a:xfrm>
        </p:grpSpPr>
        <p:sp>
          <p:nvSpPr>
            <p:cNvPr id="34830" name="Rectangle 5"/>
            <p:cNvSpPr>
              <a:spLocks noChangeArrowheads="1"/>
            </p:cNvSpPr>
            <p:nvPr/>
          </p:nvSpPr>
          <p:spPr bwMode="auto">
            <a:xfrm>
              <a:off x="912" y="1104"/>
              <a:ext cx="3898" cy="2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31" name="Rectangle 6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32" name="Rectangle 7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33" name="Line 8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34" name="Line 9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35" name="Line 10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36" name="Line 11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37" name="Line 12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38" name="Line 13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39" name="Line 14"/>
            <p:cNvSpPr>
              <a:spLocks noChangeShapeType="1"/>
            </p:cNvSpPr>
            <p:nvPr/>
          </p:nvSpPr>
          <p:spPr bwMode="auto">
            <a:xfrm flipV="1">
              <a:off x="1419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40" name="Line 15"/>
            <p:cNvSpPr>
              <a:spLocks noChangeShapeType="1"/>
            </p:cNvSpPr>
            <p:nvPr/>
          </p:nvSpPr>
          <p:spPr bwMode="auto">
            <a:xfrm>
              <a:off x="1419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41" name="Rectangle 16"/>
            <p:cNvSpPr>
              <a:spLocks noChangeArrowheads="1"/>
            </p:cNvSpPr>
            <p:nvPr/>
          </p:nvSpPr>
          <p:spPr bwMode="auto">
            <a:xfrm>
              <a:off x="1391" y="3723"/>
              <a:ext cx="6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dirty="0"/>
            </a:p>
          </p:txBody>
        </p:sp>
        <p:sp>
          <p:nvSpPr>
            <p:cNvPr id="34842" name="Line 17"/>
            <p:cNvSpPr>
              <a:spLocks noChangeShapeType="1"/>
            </p:cNvSpPr>
            <p:nvPr/>
          </p:nvSpPr>
          <p:spPr bwMode="auto">
            <a:xfrm flipV="1">
              <a:off x="2420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43" name="Line 18"/>
            <p:cNvSpPr>
              <a:spLocks noChangeShapeType="1"/>
            </p:cNvSpPr>
            <p:nvPr/>
          </p:nvSpPr>
          <p:spPr bwMode="auto">
            <a:xfrm>
              <a:off x="2420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44" name="Rectangle 19"/>
            <p:cNvSpPr>
              <a:spLocks noChangeArrowheads="1"/>
            </p:cNvSpPr>
            <p:nvPr/>
          </p:nvSpPr>
          <p:spPr bwMode="auto">
            <a:xfrm>
              <a:off x="2342" y="3723"/>
              <a:ext cx="1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0.5</a:t>
              </a:r>
              <a:endParaRPr lang="pl-PL" dirty="0"/>
            </a:p>
          </p:txBody>
        </p:sp>
        <p:sp>
          <p:nvSpPr>
            <p:cNvPr id="34845" name="Line 20"/>
            <p:cNvSpPr>
              <a:spLocks noChangeShapeType="1"/>
            </p:cNvSpPr>
            <p:nvPr/>
          </p:nvSpPr>
          <p:spPr bwMode="auto">
            <a:xfrm flipV="1">
              <a:off x="3427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46" name="Line 21"/>
            <p:cNvSpPr>
              <a:spLocks noChangeShapeType="1"/>
            </p:cNvSpPr>
            <p:nvPr/>
          </p:nvSpPr>
          <p:spPr bwMode="auto">
            <a:xfrm>
              <a:off x="3427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47" name="Rectangle 22"/>
            <p:cNvSpPr>
              <a:spLocks noChangeArrowheads="1"/>
            </p:cNvSpPr>
            <p:nvPr/>
          </p:nvSpPr>
          <p:spPr bwMode="auto">
            <a:xfrm>
              <a:off x="3399" y="3723"/>
              <a:ext cx="6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pl-PL" dirty="0"/>
            </a:p>
          </p:txBody>
        </p:sp>
        <p:sp>
          <p:nvSpPr>
            <p:cNvPr id="34848" name="Line 23"/>
            <p:cNvSpPr>
              <a:spLocks noChangeShapeType="1"/>
            </p:cNvSpPr>
            <p:nvPr/>
          </p:nvSpPr>
          <p:spPr bwMode="auto">
            <a:xfrm flipV="1">
              <a:off x="4435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49" name="Line 24"/>
            <p:cNvSpPr>
              <a:spLocks noChangeShapeType="1"/>
            </p:cNvSpPr>
            <p:nvPr/>
          </p:nvSpPr>
          <p:spPr bwMode="auto">
            <a:xfrm>
              <a:off x="4435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50" name="Rectangle 25"/>
            <p:cNvSpPr>
              <a:spLocks noChangeArrowheads="1"/>
            </p:cNvSpPr>
            <p:nvPr/>
          </p:nvSpPr>
          <p:spPr bwMode="auto">
            <a:xfrm>
              <a:off x="4357" y="3723"/>
              <a:ext cx="1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1.5</a:t>
              </a:r>
              <a:endParaRPr lang="pl-PL" dirty="0"/>
            </a:p>
          </p:txBody>
        </p:sp>
        <p:sp>
          <p:nvSpPr>
            <p:cNvPr id="34851" name="Line 26"/>
            <p:cNvSpPr>
              <a:spLocks noChangeShapeType="1"/>
            </p:cNvSpPr>
            <p:nvPr/>
          </p:nvSpPr>
          <p:spPr bwMode="auto">
            <a:xfrm>
              <a:off x="1419" y="370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52" name="Line 27"/>
            <p:cNvSpPr>
              <a:spLocks noChangeShapeType="1"/>
            </p:cNvSpPr>
            <p:nvPr/>
          </p:nvSpPr>
          <p:spPr bwMode="auto">
            <a:xfrm flipH="1">
              <a:off x="4400" y="370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53" name="Rectangle 28"/>
            <p:cNvSpPr>
              <a:spLocks noChangeArrowheads="1"/>
            </p:cNvSpPr>
            <p:nvPr/>
          </p:nvSpPr>
          <p:spPr bwMode="auto">
            <a:xfrm>
              <a:off x="1329" y="3640"/>
              <a:ext cx="6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dirty="0"/>
            </a:p>
          </p:txBody>
        </p:sp>
        <p:sp>
          <p:nvSpPr>
            <p:cNvPr id="34854" name="Line 29"/>
            <p:cNvSpPr>
              <a:spLocks noChangeShapeType="1"/>
            </p:cNvSpPr>
            <p:nvPr/>
          </p:nvSpPr>
          <p:spPr bwMode="auto">
            <a:xfrm>
              <a:off x="1419" y="322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55" name="Line 30"/>
            <p:cNvSpPr>
              <a:spLocks noChangeShapeType="1"/>
            </p:cNvSpPr>
            <p:nvPr/>
          </p:nvSpPr>
          <p:spPr bwMode="auto">
            <a:xfrm flipH="1">
              <a:off x="4400" y="322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56" name="Rectangle 31"/>
            <p:cNvSpPr>
              <a:spLocks noChangeArrowheads="1"/>
            </p:cNvSpPr>
            <p:nvPr/>
          </p:nvSpPr>
          <p:spPr bwMode="auto">
            <a:xfrm>
              <a:off x="1238" y="3161"/>
              <a:ext cx="1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0.2</a:t>
              </a:r>
              <a:endParaRPr lang="pl-PL" dirty="0"/>
            </a:p>
          </p:txBody>
        </p:sp>
        <p:sp>
          <p:nvSpPr>
            <p:cNvPr id="34857" name="Line 32"/>
            <p:cNvSpPr>
              <a:spLocks noChangeShapeType="1"/>
            </p:cNvSpPr>
            <p:nvPr/>
          </p:nvSpPr>
          <p:spPr bwMode="auto">
            <a:xfrm>
              <a:off x="1419" y="275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58" name="Line 33"/>
            <p:cNvSpPr>
              <a:spLocks noChangeShapeType="1"/>
            </p:cNvSpPr>
            <p:nvPr/>
          </p:nvSpPr>
          <p:spPr bwMode="auto">
            <a:xfrm flipH="1">
              <a:off x="4400" y="27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59" name="Rectangle 34"/>
            <p:cNvSpPr>
              <a:spLocks noChangeArrowheads="1"/>
            </p:cNvSpPr>
            <p:nvPr/>
          </p:nvSpPr>
          <p:spPr bwMode="auto">
            <a:xfrm>
              <a:off x="1238" y="2688"/>
              <a:ext cx="1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0.4</a:t>
              </a:r>
              <a:endParaRPr lang="pl-PL" dirty="0"/>
            </a:p>
          </p:txBody>
        </p:sp>
        <p:sp>
          <p:nvSpPr>
            <p:cNvPr id="34860" name="Line 35"/>
            <p:cNvSpPr>
              <a:spLocks noChangeShapeType="1"/>
            </p:cNvSpPr>
            <p:nvPr/>
          </p:nvSpPr>
          <p:spPr bwMode="auto">
            <a:xfrm>
              <a:off x="1419" y="227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61" name="Line 36"/>
            <p:cNvSpPr>
              <a:spLocks noChangeShapeType="1"/>
            </p:cNvSpPr>
            <p:nvPr/>
          </p:nvSpPr>
          <p:spPr bwMode="auto">
            <a:xfrm flipH="1">
              <a:off x="4400" y="227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62" name="Rectangle 37"/>
            <p:cNvSpPr>
              <a:spLocks noChangeArrowheads="1"/>
            </p:cNvSpPr>
            <p:nvPr/>
          </p:nvSpPr>
          <p:spPr bwMode="auto">
            <a:xfrm>
              <a:off x="1238" y="2209"/>
              <a:ext cx="1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0.6</a:t>
              </a:r>
              <a:endParaRPr lang="pl-PL" dirty="0"/>
            </a:p>
          </p:txBody>
        </p:sp>
        <p:sp>
          <p:nvSpPr>
            <p:cNvPr id="34863" name="Line 38"/>
            <p:cNvSpPr>
              <a:spLocks noChangeShapeType="1"/>
            </p:cNvSpPr>
            <p:nvPr/>
          </p:nvSpPr>
          <p:spPr bwMode="auto">
            <a:xfrm>
              <a:off x="1419" y="179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64" name="Line 39"/>
            <p:cNvSpPr>
              <a:spLocks noChangeShapeType="1"/>
            </p:cNvSpPr>
            <p:nvPr/>
          </p:nvSpPr>
          <p:spPr bwMode="auto">
            <a:xfrm flipH="1">
              <a:off x="4400" y="1799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65" name="Rectangle 40"/>
            <p:cNvSpPr>
              <a:spLocks noChangeArrowheads="1"/>
            </p:cNvSpPr>
            <p:nvPr/>
          </p:nvSpPr>
          <p:spPr bwMode="auto">
            <a:xfrm>
              <a:off x="1238" y="1736"/>
              <a:ext cx="1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0.8</a:t>
              </a:r>
              <a:endParaRPr lang="pl-PL" dirty="0"/>
            </a:p>
          </p:txBody>
        </p:sp>
        <p:sp>
          <p:nvSpPr>
            <p:cNvPr id="34866" name="Line 41"/>
            <p:cNvSpPr>
              <a:spLocks noChangeShapeType="1"/>
            </p:cNvSpPr>
            <p:nvPr/>
          </p:nvSpPr>
          <p:spPr bwMode="auto">
            <a:xfrm>
              <a:off x="1419" y="1326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67" name="Line 42"/>
            <p:cNvSpPr>
              <a:spLocks noChangeShapeType="1"/>
            </p:cNvSpPr>
            <p:nvPr/>
          </p:nvSpPr>
          <p:spPr bwMode="auto">
            <a:xfrm flipH="1">
              <a:off x="4400" y="13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68" name="Rectangle 43"/>
            <p:cNvSpPr>
              <a:spLocks noChangeArrowheads="1"/>
            </p:cNvSpPr>
            <p:nvPr/>
          </p:nvSpPr>
          <p:spPr bwMode="auto">
            <a:xfrm>
              <a:off x="1329" y="1264"/>
              <a:ext cx="6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pl-PL" dirty="0"/>
            </a:p>
          </p:txBody>
        </p:sp>
        <p:sp>
          <p:nvSpPr>
            <p:cNvPr id="34869" name="Line 44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70" name="Line 45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71" name="Line 46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72" name="Line 47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73" name="Freeform 48"/>
            <p:cNvSpPr>
              <a:spLocks/>
            </p:cNvSpPr>
            <p:nvPr/>
          </p:nvSpPr>
          <p:spPr bwMode="auto">
            <a:xfrm>
              <a:off x="1419" y="2514"/>
              <a:ext cx="521" cy="1154"/>
            </a:xfrm>
            <a:custGeom>
              <a:avLst/>
              <a:gdLst>
                <a:gd name="T0" fmla="*/ 7 w 521"/>
                <a:gd name="T1" fmla="*/ 84 h 1154"/>
                <a:gd name="T2" fmla="*/ 14 w 521"/>
                <a:gd name="T3" fmla="*/ 167 h 1154"/>
                <a:gd name="T4" fmla="*/ 28 w 521"/>
                <a:gd name="T5" fmla="*/ 278 h 1154"/>
                <a:gd name="T6" fmla="*/ 35 w 521"/>
                <a:gd name="T7" fmla="*/ 362 h 1154"/>
                <a:gd name="T8" fmla="*/ 49 w 521"/>
                <a:gd name="T9" fmla="*/ 466 h 1154"/>
                <a:gd name="T10" fmla="*/ 56 w 521"/>
                <a:gd name="T11" fmla="*/ 542 h 1154"/>
                <a:gd name="T12" fmla="*/ 70 w 521"/>
                <a:gd name="T13" fmla="*/ 640 h 1154"/>
                <a:gd name="T14" fmla="*/ 77 w 521"/>
                <a:gd name="T15" fmla="*/ 709 h 1154"/>
                <a:gd name="T16" fmla="*/ 91 w 521"/>
                <a:gd name="T17" fmla="*/ 772 h 1154"/>
                <a:gd name="T18" fmla="*/ 97 w 521"/>
                <a:gd name="T19" fmla="*/ 848 h 1154"/>
                <a:gd name="T20" fmla="*/ 111 w 521"/>
                <a:gd name="T21" fmla="*/ 904 h 1154"/>
                <a:gd name="T22" fmla="*/ 118 w 521"/>
                <a:gd name="T23" fmla="*/ 966 h 1154"/>
                <a:gd name="T24" fmla="*/ 132 w 521"/>
                <a:gd name="T25" fmla="*/ 1008 h 1154"/>
                <a:gd name="T26" fmla="*/ 139 w 521"/>
                <a:gd name="T27" fmla="*/ 1057 h 1154"/>
                <a:gd name="T28" fmla="*/ 153 w 521"/>
                <a:gd name="T29" fmla="*/ 1084 h 1154"/>
                <a:gd name="T30" fmla="*/ 160 w 521"/>
                <a:gd name="T31" fmla="*/ 1112 h 1154"/>
                <a:gd name="T32" fmla="*/ 181 w 521"/>
                <a:gd name="T33" fmla="*/ 1140 h 1154"/>
                <a:gd name="T34" fmla="*/ 195 w 521"/>
                <a:gd name="T35" fmla="*/ 1154 h 1154"/>
                <a:gd name="T36" fmla="*/ 216 w 521"/>
                <a:gd name="T37" fmla="*/ 1140 h 1154"/>
                <a:gd name="T38" fmla="*/ 229 w 521"/>
                <a:gd name="T39" fmla="*/ 1119 h 1154"/>
                <a:gd name="T40" fmla="*/ 243 w 521"/>
                <a:gd name="T41" fmla="*/ 1098 h 1154"/>
                <a:gd name="T42" fmla="*/ 257 w 521"/>
                <a:gd name="T43" fmla="*/ 1070 h 1154"/>
                <a:gd name="T44" fmla="*/ 264 w 521"/>
                <a:gd name="T45" fmla="*/ 1043 h 1154"/>
                <a:gd name="T46" fmla="*/ 278 w 521"/>
                <a:gd name="T47" fmla="*/ 1008 h 1154"/>
                <a:gd name="T48" fmla="*/ 285 w 521"/>
                <a:gd name="T49" fmla="*/ 973 h 1154"/>
                <a:gd name="T50" fmla="*/ 299 w 521"/>
                <a:gd name="T51" fmla="*/ 945 h 1154"/>
                <a:gd name="T52" fmla="*/ 306 w 521"/>
                <a:gd name="T53" fmla="*/ 904 h 1154"/>
                <a:gd name="T54" fmla="*/ 320 w 521"/>
                <a:gd name="T55" fmla="*/ 869 h 1154"/>
                <a:gd name="T56" fmla="*/ 327 w 521"/>
                <a:gd name="T57" fmla="*/ 827 h 1154"/>
                <a:gd name="T58" fmla="*/ 341 w 521"/>
                <a:gd name="T59" fmla="*/ 792 h 1154"/>
                <a:gd name="T60" fmla="*/ 348 w 521"/>
                <a:gd name="T61" fmla="*/ 751 h 1154"/>
                <a:gd name="T62" fmla="*/ 361 w 521"/>
                <a:gd name="T63" fmla="*/ 723 h 1154"/>
                <a:gd name="T64" fmla="*/ 368 w 521"/>
                <a:gd name="T65" fmla="*/ 688 h 1154"/>
                <a:gd name="T66" fmla="*/ 382 w 521"/>
                <a:gd name="T67" fmla="*/ 660 h 1154"/>
                <a:gd name="T68" fmla="*/ 389 w 521"/>
                <a:gd name="T69" fmla="*/ 626 h 1154"/>
                <a:gd name="T70" fmla="*/ 403 w 521"/>
                <a:gd name="T71" fmla="*/ 605 h 1154"/>
                <a:gd name="T72" fmla="*/ 410 w 521"/>
                <a:gd name="T73" fmla="*/ 577 h 1154"/>
                <a:gd name="T74" fmla="*/ 424 w 521"/>
                <a:gd name="T75" fmla="*/ 556 h 1154"/>
                <a:gd name="T76" fmla="*/ 445 w 521"/>
                <a:gd name="T77" fmla="*/ 528 h 1154"/>
                <a:gd name="T78" fmla="*/ 466 w 521"/>
                <a:gd name="T79" fmla="*/ 508 h 1154"/>
                <a:gd name="T80" fmla="*/ 487 w 521"/>
                <a:gd name="T81" fmla="*/ 501 h 1154"/>
                <a:gd name="T82" fmla="*/ 507 w 521"/>
                <a:gd name="T83" fmla="*/ 501 h 11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1"/>
                <a:gd name="T127" fmla="*/ 0 h 1154"/>
                <a:gd name="T128" fmla="*/ 521 w 521"/>
                <a:gd name="T129" fmla="*/ 1154 h 11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1" h="1154">
                  <a:moveTo>
                    <a:pt x="0" y="0"/>
                  </a:moveTo>
                  <a:lnTo>
                    <a:pt x="0" y="56"/>
                  </a:lnTo>
                  <a:lnTo>
                    <a:pt x="7" y="84"/>
                  </a:lnTo>
                  <a:lnTo>
                    <a:pt x="7" y="112"/>
                  </a:lnTo>
                  <a:lnTo>
                    <a:pt x="14" y="139"/>
                  </a:lnTo>
                  <a:lnTo>
                    <a:pt x="14" y="167"/>
                  </a:lnTo>
                  <a:lnTo>
                    <a:pt x="21" y="195"/>
                  </a:lnTo>
                  <a:lnTo>
                    <a:pt x="21" y="251"/>
                  </a:lnTo>
                  <a:lnTo>
                    <a:pt x="28" y="278"/>
                  </a:lnTo>
                  <a:lnTo>
                    <a:pt x="28" y="306"/>
                  </a:lnTo>
                  <a:lnTo>
                    <a:pt x="35" y="334"/>
                  </a:lnTo>
                  <a:lnTo>
                    <a:pt x="35" y="362"/>
                  </a:lnTo>
                  <a:lnTo>
                    <a:pt x="42" y="390"/>
                  </a:lnTo>
                  <a:lnTo>
                    <a:pt x="42" y="438"/>
                  </a:lnTo>
                  <a:lnTo>
                    <a:pt x="49" y="466"/>
                  </a:lnTo>
                  <a:lnTo>
                    <a:pt x="49" y="494"/>
                  </a:lnTo>
                  <a:lnTo>
                    <a:pt x="56" y="515"/>
                  </a:lnTo>
                  <a:lnTo>
                    <a:pt x="56" y="542"/>
                  </a:lnTo>
                  <a:lnTo>
                    <a:pt x="63" y="570"/>
                  </a:lnTo>
                  <a:lnTo>
                    <a:pt x="63" y="619"/>
                  </a:lnTo>
                  <a:lnTo>
                    <a:pt x="70" y="640"/>
                  </a:lnTo>
                  <a:lnTo>
                    <a:pt x="70" y="660"/>
                  </a:lnTo>
                  <a:lnTo>
                    <a:pt x="77" y="688"/>
                  </a:lnTo>
                  <a:lnTo>
                    <a:pt x="77" y="709"/>
                  </a:lnTo>
                  <a:lnTo>
                    <a:pt x="84" y="730"/>
                  </a:lnTo>
                  <a:lnTo>
                    <a:pt x="84" y="751"/>
                  </a:lnTo>
                  <a:lnTo>
                    <a:pt x="91" y="772"/>
                  </a:lnTo>
                  <a:lnTo>
                    <a:pt x="91" y="813"/>
                  </a:lnTo>
                  <a:lnTo>
                    <a:pt x="97" y="834"/>
                  </a:lnTo>
                  <a:lnTo>
                    <a:pt x="97" y="848"/>
                  </a:lnTo>
                  <a:lnTo>
                    <a:pt x="104" y="869"/>
                  </a:lnTo>
                  <a:lnTo>
                    <a:pt x="104" y="883"/>
                  </a:lnTo>
                  <a:lnTo>
                    <a:pt x="111" y="904"/>
                  </a:lnTo>
                  <a:lnTo>
                    <a:pt x="111" y="938"/>
                  </a:lnTo>
                  <a:lnTo>
                    <a:pt x="118" y="952"/>
                  </a:lnTo>
                  <a:lnTo>
                    <a:pt x="118" y="966"/>
                  </a:lnTo>
                  <a:lnTo>
                    <a:pt x="125" y="980"/>
                  </a:lnTo>
                  <a:lnTo>
                    <a:pt x="125" y="994"/>
                  </a:lnTo>
                  <a:lnTo>
                    <a:pt x="132" y="1008"/>
                  </a:lnTo>
                  <a:lnTo>
                    <a:pt x="132" y="1036"/>
                  </a:lnTo>
                  <a:lnTo>
                    <a:pt x="139" y="1043"/>
                  </a:lnTo>
                  <a:lnTo>
                    <a:pt x="139" y="1057"/>
                  </a:lnTo>
                  <a:lnTo>
                    <a:pt x="146" y="1063"/>
                  </a:lnTo>
                  <a:lnTo>
                    <a:pt x="146" y="1077"/>
                  </a:lnTo>
                  <a:lnTo>
                    <a:pt x="153" y="1084"/>
                  </a:lnTo>
                  <a:lnTo>
                    <a:pt x="153" y="1091"/>
                  </a:lnTo>
                  <a:lnTo>
                    <a:pt x="160" y="1098"/>
                  </a:lnTo>
                  <a:lnTo>
                    <a:pt x="160" y="1112"/>
                  </a:lnTo>
                  <a:lnTo>
                    <a:pt x="167" y="1119"/>
                  </a:lnTo>
                  <a:lnTo>
                    <a:pt x="167" y="1126"/>
                  </a:lnTo>
                  <a:lnTo>
                    <a:pt x="181" y="1140"/>
                  </a:lnTo>
                  <a:lnTo>
                    <a:pt x="181" y="1147"/>
                  </a:lnTo>
                  <a:lnTo>
                    <a:pt x="188" y="1154"/>
                  </a:lnTo>
                  <a:lnTo>
                    <a:pt x="195" y="1154"/>
                  </a:lnTo>
                  <a:lnTo>
                    <a:pt x="202" y="1154"/>
                  </a:lnTo>
                  <a:lnTo>
                    <a:pt x="209" y="1147"/>
                  </a:lnTo>
                  <a:lnTo>
                    <a:pt x="216" y="1140"/>
                  </a:lnTo>
                  <a:lnTo>
                    <a:pt x="223" y="1133"/>
                  </a:lnTo>
                  <a:lnTo>
                    <a:pt x="229" y="1126"/>
                  </a:lnTo>
                  <a:lnTo>
                    <a:pt x="229" y="1119"/>
                  </a:lnTo>
                  <a:lnTo>
                    <a:pt x="236" y="1112"/>
                  </a:lnTo>
                  <a:lnTo>
                    <a:pt x="243" y="1105"/>
                  </a:lnTo>
                  <a:lnTo>
                    <a:pt x="243" y="1098"/>
                  </a:lnTo>
                  <a:lnTo>
                    <a:pt x="250" y="1091"/>
                  </a:lnTo>
                  <a:lnTo>
                    <a:pt x="250" y="1077"/>
                  </a:lnTo>
                  <a:lnTo>
                    <a:pt x="257" y="1070"/>
                  </a:lnTo>
                  <a:lnTo>
                    <a:pt x="257" y="1057"/>
                  </a:lnTo>
                  <a:lnTo>
                    <a:pt x="264" y="1050"/>
                  </a:lnTo>
                  <a:lnTo>
                    <a:pt x="264" y="1043"/>
                  </a:lnTo>
                  <a:lnTo>
                    <a:pt x="271" y="1036"/>
                  </a:lnTo>
                  <a:lnTo>
                    <a:pt x="271" y="1015"/>
                  </a:lnTo>
                  <a:lnTo>
                    <a:pt x="278" y="1008"/>
                  </a:lnTo>
                  <a:lnTo>
                    <a:pt x="278" y="994"/>
                  </a:lnTo>
                  <a:lnTo>
                    <a:pt x="285" y="987"/>
                  </a:lnTo>
                  <a:lnTo>
                    <a:pt x="285" y="973"/>
                  </a:lnTo>
                  <a:lnTo>
                    <a:pt x="292" y="966"/>
                  </a:lnTo>
                  <a:lnTo>
                    <a:pt x="292" y="952"/>
                  </a:lnTo>
                  <a:lnTo>
                    <a:pt x="299" y="945"/>
                  </a:lnTo>
                  <a:lnTo>
                    <a:pt x="299" y="925"/>
                  </a:lnTo>
                  <a:lnTo>
                    <a:pt x="306" y="911"/>
                  </a:lnTo>
                  <a:lnTo>
                    <a:pt x="306" y="904"/>
                  </a:lnTo>
                  <a:lnTo>
                    <a:pt x="313" y="890"/>
                  </a:lnTo>
                  <a:lnTo>
                    <a:pt x="313" y="883"/>
                  </a:lnTo>
                  <a:lnTo>
                    <a:pt x="320" y="869"/>
                  </a:lnTo>
                  <a:lnTo>
                    <a:pt x="320" y="848"/>
                  </a:lnTo>
                  <a:lnTo>
                    <a:pt x="327" y="834"/>
                  </a:lnTo>
                  <a:lnTo>
                    <a:pt x="327" y="827"/>
                  </a:lnTo>
                  <a:lnTo>
                    <a:pt x="334" y="813"/>
                  </a:lnTo>
                  <a:lnTo>
                    <a:pt x="334" y="806"/>
                  </a:lnTo>
                  <a:lnTo>
                    <a:pt x="341" y="792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48" y="751"/>
                  </a:lnTo>
                  <a:lnTo>
                    <a:pt x="355" y="744"/>
                  </a:lnTo>
                  <a:lnTo>
                    <a:pt x="355" y="730"/>
                  </a:lnTo>
                  <a:lnTo>
                    <a:pt x="361" y="723"/>
                  </a:lnTo>
                  <a:lnTo>
                    <a:pt x="361" y="716"/>
                  </a:lnTo>
                  <a:lnTo>
                    <a:pt x="368" y="702"/>
                  </a:lnTo>
                  <a:lnTo>
                    <a:pt x="368" y="688"/>
                  </a:lnTo>
                  <a:lnTo>
                    <a:pt x="375" y="674"/>
                  </a:lnTo>
                  <a:lnTo>
                    <a:pt x="375" y="667"/>
                  </a:lnTo>
                  <a:lnTo>
                    <a:pt x="382" y="660"/>
                  </a:lnTo>
                  <a:lnTo>
                    <a:pt x="382" y="654"/>
                  </a:lnTo>
                  <a:lnTo>
                    <a:pt x="389" y="640"/>
                  </a:lnTo>
                  <a:lnTo>
                    <a:pt x="389" y="626"/>
                  </a:lnTo>
                  <a:lnTo>
                    <a:pt x="396" y="619"/>
                  </a:lnTo>
                  <a:lnTo>
                    <a:pt x="396" y="612"/>
                  </a:lnTo>
                  <a:lnTo>
                    <a:pt x="403" y="605"/>
                  </a:lnTo>
                  <a:lnTo>
                    <a:pt x="403" y="598"/>
                  </a:lnTo>
                  <a:lnTo>
                    <a:pt x="410" y="591"/>
                  </a:lnTo>
                  <a:lnTo>
                    <a:pt x="410" y="577"/>
                  </a:lnTo>
                  <a:lnTo>
                    <a:pt x="417" y="570"/>
                  </a:lnTo>
                  <a:lnTo>
                    <a:pt x="424" y="563"/>
                  </a:lnTo>
                  <a:lnTo>
                    <a:pt x="424" y="556"/>
                  </a:lnTo>
                  <a:lnTo>
                    <a:pt x="438" y="542"/>
                  </a:lnTo>
                  <a:lnTo>
                    <a:pt x="438" y="535"/>
                  </a:lnTo>
                  <a:lnTo>
                    <a:pt x="445" y="528"/>
                  </a:lnTo>
                  <a:lnTo>
                    <a:pt x="452" y="522"/>
                  </a:lnTo>
                  <a:lnTo>
                    <a:pt x="459" y="515"/>
                  </a:lnTo>
                  <a:lnTo>
                    <a:pt x="466" y="508"/>
                  </a:lnTo>
                  <a:lnTo>
                    <a:pt x="473" y="508"/>
                  </a:lnTo>
                  <a:lnTo>
                    <a:pt x="480" y="501"/>
                  </a:lnTo>
                  <a:lnTo>
                    <a:pt x="487" y="501"/>
                  </a:lnTo>
                  <a:lnTo>
                    <a:pt x="494" y="501"/>
                  </a:lnTo>
                  <a:lnTo>
                    <a:pt x="500" y="501"/>
                  </a:lnTo>
                  <a:lnTo>
                    <a:pt x="507" y="501"/>
                  </a:lnTo>
                  <a:lnTo>
                    <a:pt x="514" y="501"/>
                  </a:lnTo>
                  <a:lnTo>
                    <a:pt x="521" y="50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74" name="Freeform 49"/>
            <p:cNvSpPr>
              <a:spLocks/>
            </p:cNvSpPr>
            <p:nvPr/>
          </p:nvSpPr>
          <p:spPr bwMode="auto">
            <a:xfrm>
              <a:off x="1940" y="2285"/>
              <a:ext cx="688" cy="757"/>
            </a:xfrm>
            <a:custGeom>
              <a:avLst/>
              <a:gdLst>
                <a:gd name="T0" fmla="*/ 14 w 688"/>
                <a:gd name="T1" fmla="*/ 737 h 757"/>
                <a:gd name="T2" fmla="*/ 35 w 688"/>
                <a:gd name="T3" fmla="*/ 744 h 757"/>
                <a:gd name="T4" fmla="*/ 56 w 688"/>
                <a:gd name="T5" fmla="*/ 751 h 757"/>
                <a:gd name="T6" fmla="*/ 77 w 688"/>
                <a:gd name="T7" fmla="*/ 757 h 757"/>
                <a:gd name="T8" fmla="*/ 98 w 688"/>
                <a:gd name="T9" fmla="*/ 751 h 757"/>
                <a:gd name="T10" fmla="*/ 118 w 688"/>
                <a:gd name="T11" fmla="*/ 744 h 757"/>
                <a:gd name="T12" fmla="*/ 139 w 688"/>
                <a:gd name="T13" fmla="*/ 723 h 757"/>
                <a:gd name="T14" fmla="*/ 167 w 688"/>
                <a:gd name="T15" fmla="*/ 695 h 757"/>
                <a:gd name="T16" fmla="*/ 188 w 688"/>
                <a:gd name="T17" fmla="*/ 660 h 757"/>
                <a:gd name="T18" fmla="*/ 195 w 688"/>
                <a:gd name="T19" fmla="*/ 632 h 757"/>
                <a:gd name="T20" fmla="*/ 209 w 688"/>
                <a:gd name="T21" fmla="*/ 612 h 757"/>
                <a:gd name="T22" fmla="*/ 216 w 688"/>
                <a:gd name="T23" fmla="*/ 584 h 757"/>
                <a:gd name="T24" fmla="*/ 230 w 688"/>
                <a:gd name="T25" fmla="*/ 563 h 757"/>
                <a:gd name="T26" fmla="*/ 237 w 688"/>
                <a:gd name="T27" fmla="*/ 535 h 757"/>
                <a:gd name="T28" fmla="*/ 250 w 688"/>
                <a:gd name="T29" fmla="*/ 514 h 757"/>
                <a:gd name="T30" fmla="*/ 257 w 688"/>
                <a:gd name="T31" fmla="*/ 487 h 757"/>
                <a:gd name="T32" fmla="*/ 271 w 688"/>
                <a:gd name="T33" fmla="*/ 466 h 757"/>
                <a:gd name="T34" fmla="*/ 278 w 688"/>
                <a:gd name="T35" fmla="*/ 438 h 757"/>
                <a:gd name="T36" fmla="*/ 292 w 688"/>
                <a:gd name="T37" fmla="*/ 417 h 757"/>
                <a:gd name="T38" fmla="*/ 299 w 688"/>
                <a:gd name="T39" fmla="*/ 396 h 757"/>
                <a:gd name="T40" fmla="*/ 313 w 688"/>
                <a:gd name="T41" fmla="*/ 368 h 757"/>
                <a:gd name="T42" fmla="*/ 327 w 688"/>
                <a:gd name="T43" fmla="*/ 334 h 757"/>
                <a:gd name="T44" fmla="*/ 348 w 688"/>
                <a:gd name="T45" fmla="*/ 306 h 757"/>
                <a:gd name="T46" fmla="*/ 369 w 688"/>
                <a:gd name="T47" fmla="*/ 278 h 757"/>
                <a:gd name="T48" fmla="*/ 382 w 688"/>
                <a:gd name="T49" fmla="*/ 257 h 757"/>
                <a:gd name="T50" fmla="*/ 403 w 688"/>
                <a:gd name="T51" fmla="*/ 243 h 757"/>
                <a:gd name="T52" fmla="*/ 424 w 688"/>
                <a:gd name="T53" fmla="*/ 229 h 757"/>
                <a:gd name="T54" fmla="*/ 445 w 688"/>
                <a:gd name="T55" fmla="*/ 229 h 757"/>
                <a:gd name="T56" fmla="*/ 466 w 688"/>
                <a:gd name="T57" fmla="*/ 229 h 757"/>
                <a:gd name="T58" fmla="*/ 487 w 688"/>
                <a:gd name="T59" fmla="*/ 222 h 757"/>
                <a:gd name="T60" fmla="*/ 507 w 688"/>
                <a:gd name="T61" fmla="*/ 222 h 757"/>
                <a:gd name="T62" fmla="*/ 528 w 688"/>
                <a:gd name="T63" fmla="*/ 222 h 757"/>
                <a:gd name="T64" fmla="*/ 549 w 688"/>
                <a:gd name="T65" fmla="*/ 216 h 757"/>
                <a:gd name="T66" fmla="*/ 570 w 688"/>
                <a:gd name="T67" fmla="*/ 202 h 757"/>
                <a:gd name="T68" fmla="*/ 591 w 688"/>
                <a:gd name="T69" fmla="*/ 181 h 757"/>
                <a:gd name="T70" fmla="*/ 605 w 688"/>
                <a:gd name="T71" fmla="*/ 160 h 757"/>
                <a:gd name="T72" fmla="*/ 626 w 688"/>
                <a:gd name="T73" fmla="*/ 132 h 757"/>
                <a:gd name="T74" fmla="*/ 633 w 688"/>
                <a:gd name="T75" fmla="*/ 111 h 757"/>
                <a:gd name="T76" fmla="*/ 646 w 688"/>
                <a:gd name="T77" fmla="*/ 84 h 757"/>
                <a:gd name="T78" fmla="*/ 660 w 688"/>
                <a:gd name="T79" fmla="*/ 63 h 757"/>
                <a:gd name="T80" fmla="*/ 667 w 688"/>
                <a:gd name="T81" fmla="*/ 42 h 757"/>
                <a:gd name="T82" fmla="*/ 681 w 688"/>
                <a:gd name="T83" fmla="*/ 14 h 7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8"/>
                <a:gd name="T127" fmla="*/ 0 h 757"/>
                <a:gd name="T128" fmla="*/ 688 w 688"/>
                <a:gd name="T129" fmla="*/ 757 h 7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8" h="757">
                  <a:moveTo>
                    <a:pt x="0" y="737"/>
                  </a:moveTo>
                  <a:lnTo>
                    <a:pt x="7" y="737"/>
                  </a:lnTo>
                  <a:lnTo>
                    <a:pt x="14" y="737"/>
                  </a:lnTo>
                  <a:lnTo>
                    <a:pt x="21" y="744"/>
                  </a:lnTo>
                  <a:lnTo>
                    <a:pt x="28" y="744"/>
                  </a:lnTo>
                  <a:lnTo>
                    <a:pt x="35" y="744"/>
                  </a:lnTo>
                  <a:lnTo>
                    <a:pt x="42" y="751"/>
                  </a:lnTo>
                  <a:lnTo>
                    <a:pt x="49" y="751"/>
                  </a:lnTo>
                  <a:lnTo>
                    <a:pt x="56" y="751"/>
                  </a:lnTo>
                  <a:lnTo>
                    <a:pt x="63" y="751"/>
                  </a:lnTo>
                  <a:lnTo>
                    <a:pt x="70" y="757"/>
                  </a:lnTo>
                  <a:lnTo>
                    <a:pt x="77" y="757"/>
                  </a:lnTo>
                  <a:lnTo>
                    <a:pt x="84" y="757"/>
                  </a:lnTo>
                  <a:lnTo>
                    <a:pt x="91" y="751"/>
                  </a:lnTo>
                  <a:lnTo>
                    <a:pt x="98" y="751"/>
                  </a:lnTo>
                  <a:lnTo>
                    <a:pt x="105" y="751"/>
                  </a:lnTo>
                  <a:lnTo>
                    <a:pt x="111" y="744"/>
                  </a:lnTo>
                  <a:lnTo>
                    <a:pt x="118" y="744"/>
                  </a:lnTo>
                  <a:lnTo>
                    <a:pt x="125" y="737"/>
                  </a:lnTo>
                  <a:lnTo>
                    <a:pt x="132" y="730"/>
                  </a:lnTo>
                  <a:lnTo>
                    <a:pt x="139" y="723"/>
                  </a:lnTo>
                  <a:lnTo>
                    <a:pt x="146" y="716"/>
                  </a:lnTo>
                  <a:lnTo>
                    <a:pt x="153" y="709"/>
                  </a:lnTo>
                  <a:lnTo>
                    <a:pt x="167" y="695"/>
                  </a:lnTo>
                  <a:lnTo>
                    <a:pt x="167" y="681"/>
                  </a:lnTo>
                  <a:lnTo>
                    <a:pt x="174" y="674"/>
                  </a:lnTo>
                  <a:lnTo>
                    <a:pt x="188" y="660"/>
                  </a:lnTo>
                  <a:lnTo>
                    <a:pt x="188" y="646"/>
                  </a:lnTo>
                  <a:lnTo>
                    <a:pt x="195" y="639"/>
                  </a:lnTo>
                  <a:lnTo>
                    <a:pt x="195" y="632"/>
                  </a:lnTo>
                  <a:lnTo>
                    <a:pt x="202" y="625"/>
                  </a:lnTo>
                  <a:lnTo>
                    <a:pt x="202" y="619"/>
                  </a:lnTo>
                  <a:lnTo>
                    <a:pt x="209" y="612"/>
                  </a:lnTo>
                  <a:lnTo>
                    <a:pt x="209" y="605"/>
                  </a:lnTo>
                  <a:lnTo>
                    <a:pt x="216" y="598"/>
                  </a:lnTo>
                  <a:lnTo>
                    <a:pt x="216" y="584"/>
                  </a:lnTo>
                  <a:lnTo>
                    <a:pt x="223" y="577"/>
                  </a:lnTo>
                  <a:lnTo>
                    <a:pt x="223" y="570"/>
                  </a:lnTo>
                  <a:lnTo>
                    <a:pt x="230" y="563"/>
                  </a:lnTo>
                  <a:lnTo>
                    <a:pt x="230" y="556"/>
                  </a:lnTo>
                  <a:lnTo>
                    <a:pt x="237" y="549"/>
                  </a:lnTo>
                  <a:lnTo>
                    <a:pt x="237" y="535"/>
                  </a:lnTo>
                  <a:lnTo>
                    <a:pt x="243" y="528"/>
                  </a:lnTo>
                  <a:lnTo>
                    <a:pt x="243" y="521"/>
                  </a:lnTo>
                  <a:lnTo>
                    <a:pt x="250" y="514"/>
                  </a:lnTo>
                  <a:lnTo>
                    <a:pt x="250" y="507"/>
                  </a:lnTo>
                  <a:lnTo>
                    <a:pt x="257" y="500"/>
                  </a:lnTo>
                  <a:lnTo>
                    <a:pt x="257" y="487"/>
                  </a:lnTo>
                  <a:lnTo>
                    <a:pt x="264" y="480"/>
                  </a:lnTo>
                  <a:lnTo>
                    <a:pt x="264" y="473"/>
                  </a:lnTo>
                  <a:lnTo>
                    <a:pt x="271" y="466"/>
                  </a:lnTo>
                  <a:lnTo>
                    <a:pt x="271" y="459"/>
                  </a:lnTo>
                  <a:lnTo>
                    <a:pt x="278" y="452"/>
                  </a:lnTo>
                  <a:lnTo>
                    <a:pt x="278" y="438"/>
                  </a:lnTo>
                  <a:lnTo>
                    <a:pt x="285" y="431"/>
                  </a:lnTo>
                  <a:lnTo>
                    <a:pt x="285" y="424"/>
                  </a:lnTo>
                  <a:lnTo>
                    <a:pt x="292" y="417"/>
                  </a:lnTo>
                  <a:lnTo>
                    <a:pt x="292" y="410"/>
                  </a:lnTo>
                  <a:lnTo>
                    <a:pt x="299" y="403"/>
                  </a:lnTo>
                  <a:lnTo>
                    <a:pt x="299" y="396"/>
                  </a:lnTo>
                  <a:lnTo>
                    <a:pt x="306" y="389"/>
                  </a:lnTo>
                  <a:lnTo>
                    <a:pt x="306" y="375"/>
                  </a:lnTo>
                  <a:lnTo>
                    <a:pt x="313" y="368"/>
                  </a:lnTo>
                  <a:lnTo>
                    <a:pt x="313" y="361"/>
                  </a:lnTo>
                  <a:lnTo>
                    <a:pt x="327" y="348"/>
                  </a:lnTo>
                  <a:lnTo>
                    <a:pt x="327" y="334"/>
                  </a:lnTo>
                  <a:lnTo>
                    <a:pt x="341" y="320"/>
                  </a:lnTo>
                  <a:lnTo>
                    <a:pt x="341" y="313"/>
                  </a:lnTo>
                  <a:lnTo>
                    <a:pt x="348" y="306"/>
                  </a:lnTo>
                  <a:lnTo>
                    <a:pt x="348" y="299"/>
                  </a:lnTo>
                  <a:lnTo>
                    <a:pt x="355" y="292"/>
                  </a:lnTo>
                  <a:lnTo>
                    <a:pt x="369" y="278"/>
                  </a:lnTo>
                  <a:lnTo>
                    <a:pt x="369" y="271"/>
                  </a:lnTo>
                  <a:lnTo>
                    <a:pt x="375" y="264"/>
                  </a:lnTo>
                  <a:lnTo>
                    <a:pt x="382" y="257"/>
                  </a:lnTo>
                  <a:lnTo>
                    <a:pt x="389" y="250"/>
                  </a:lnTo>
                  <a:lnTo>
                    <a:pt x="396" y="243"/>
                  </a:lnTo>
                  <a:lnTo>
                    <a:pt x="403" y="243"/>
                  </a:lnTo>
                  <a:lnTo>
                    <a:pt x="410" y="236"/>
                  </a:lnTo>
                  <a:lnTo>
                    <a:pt x="417" y="236"/>
                  </a:lnTo>
                  <a:lnTo>
                    <a:pt x="424" y="229"/>
                  </a:lnTo>
                  <a:lnTo>
                    <a:pt x="431" y="229"/>
                  </a:lnTo>
                  <a:lnTo>
                    <a:pt x="438" y="229"/>
                  </a:lnTo>
                  <a:lnTo>
                    <a:pt x="445" y="229"/>
                  </a:lnTo>
                  <a:lnTo>
                    <a:pt x="452" y="229"/>
                  </a:lnTo>
                  <a:lnTo>
                    <a:pt x="459" y="229"/>
                  </a:lnTo>
                  <a:lnTo>
                    <a:pt x="466" y="229"/>
                  </a:lnTo>
                  <a:lnTo>
                    <a:pt x="473" y="229"/>
                  </a:lnTo>
                  <a:lnTo>
                    <a:pt x="480" y="229"/>
                  </a:lnTo>
                  <a:lnTo>
                    <a:pt x="487" y="222"/>
                  </a:lnTo>
                  <a:lnTo>
                    <a:pt x="494" y="222"/>
                  </a:lnTo>
                  <a:lnTo>
                    <a:pt x="501" y="222"/>
                  </a:lnTo>
                  <a:lnTo>
                    <a:pt x="507" y="222"/>
                  </a:lnTo>
                  <a:lnTo>
                    <a:pt x="514" y="222"/>
                  </a:lnTo>
                  <a:lnTo>
                    <a:pt x="521" y="222"/>
                  </a:lnTo>
                  <a:lnTo>
                    <a:pt x="528" y="222"/>
                  </a:lnTo>
                  <a:lnTo>
                    <a:pt x="535" y="216"/>
                  </a:lnTo>
                  <a:lnTo>
                    <a:pt x="542" y="216"/>
                  </a:lnTo>
                  <a:lnTo>
                    <a:pt x="549" y="216"/>
                  </a:lnTo>
                  <a:lnTo>
                    <a:pt x="556" y="209"/>
                  </a:lnTo>
                  <a:lnTo>
                    <a:pt x="563" y="202"/>
                  </a:lnTo>
                  <a:lnTo>
                    <a:pt x="570" y="202"/>
                  </a:lnTo>
                  <a:lnTo>
                    <a:pt x="577" y="195"/>
                  </a:lnTo>
                  <a:lnTo>
                    <a:pt x="584" y="188"/>
                  </a:lnTo>
                  <a:lnTo>
                    <a:pt x="591" y="181"/>
                  </a:lnTo>
                  <a:lnTo>
                    <a:pt x="598" y="174"/>
                  </a:lnTo>
                  <a:lnTo>
                    <a:pt x="605" y="167"/>
                  </a:lnTo>
                  <a:lnTo>
                    <a:pt x="605" y="160"/>
                  </a:lnTo>
                  <a:lnTo>
                    <a:pt x="619" y="146"/>
                  </a:lnTo>
                  <a:lnTo>
                    <a:pt x="619" y="139"/>
                  </a:lnTo>
                  <a:lnTo>
                    <a:pt x="626" y="132"/>
                  </a:lnTo>
                  <a:lnTo>
                    <a:pt x="626" y="125"/>
                  </a:lnTo>
                  <a:lnTo>
                    <a:pt x="633" y="118"/>
                  </a:lnTo>
                  <a:lnTo>
                    <a:pt x="633" y="111"/>
                  </a:lnTo>
                  <a:lnTo>
                    <a:pt x="640" y="104"/>
                  </a:lnTo>
                  <a:lnTo>
                    <a:pt x="646" y="97"/>
                  </a:lnTo>
                  <a:lnTo>
                    <a:pt x="646" y="84"/>
                  </a:lnTo>
                  <a:lnTo>
                    <a:pt x="653" y="77"/>
                  </a:lnTo>
                  <a:lnTo>
                    <a:pt x="653" y="70"/>
                  </a:lnTo>
                  <a:lnTo>
                    <a:pt x="660" y="63"/>
                  </a:lnTo>
                  <a:lnTo>
                    <a:pt x="660" y="56"/>
                  </a:lnTo>
                  <a:lnTo>
                    <a:pt x="667" y="49"/>
                  </a:lnTo>
                  <a:lnTo>
                    <a:pt x="667" y="42"/>
                  </a:lnTo>
                  <a:lnTo>
                    <a:pt x="674" y="35"/>
                  </a:lnTo>
                  <a:lnTo>
                    <a:pt x="674" y="21"/>
                  </a:lnTo>
                  <a:lnTo>
                    <a:pt x="681" y="14"/>
                  </a:lnTo>
                  <a:lnTo>
                    <a:pt x="681" y="7"/>
                  </a:lnTo>
                  <a:lnTo>
                    <a:pt x="688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75" name="Freeform 50"/>
            <p:cNvSpPr>
              <a:spLocks/>
            </p:cNvSpPr>
            <p:nvPr/>
          </p:nvSpPr>
          <p:spPr bwMode="auto">
            <a:xfrm>
              <a:off x="2628" y="1354"/>
              <a:ext cx="605" cy="931"/>
            </a:xfrm>
            <a:custGeom>
              <a:avLst/>
              <a:gdLst>
                <a:gd name="T0" fmla="*/ 7 w 605"/>
                <a:gd name="T1" fmla="*/ 917 h 931"/>
                <a:gd name="T2" fmla="*/ 14 w 605"/>
                <a:gd name="T3" fmla="*/ 889 h 931"/>
                <a:gd name="T4" fmla="*/ 28 w 605"/>
                <a:gd name="T5" fmla="*/ 869 h 931"/>
                <a:gd name="T6" fmla="*/ 35 w 605"/>
                <a:gd name="T7" fmla="*/ 841 h 931"/>
                <a:gd name="T8" fmla="*/ 49 w 605"/>
                <a:gd name="T9" fmla="*/ 820 h 931"/>
                <a:gd name="T10" fmla="*/ 56 w 605"/>
                <a:gd name="T11" fmla="*/ 792 h 931"/>
                <a:gd name="T12" fmla="*/ 70 w 605"/>
                <a:gd name="T13" fmla="*/ 771 h 931"/>
                <a:gd name="T14" fmla="*/ 77 w 605"/>
                <a:gd name="T15" fmla="*/ 744 h 931"/>
                <a:gd name="T16" fmla="*/ 90 w 605"/>
                <a:gd name="T17" fmla="*/ 723 h 931"/>
                <a:gd name="T18" fmla="*/ 104 w 605"/>
                <a:gd name="T19" fmla="*/ 695 h 931"/>
                <a:gd name="T20" fmla="*/ 125 w 605"/>
                <a:gd name="T21" fmla="*/ 667 h 931"/>
                <a:gd name="T22" fmla="*/ 146 w 605"/>
                <a:gd name="T23" fmla="*/ 646 h 931"/>
                <a:gd name="T24" fmla="*/ 167 w 605"/>
                <a:gd name="T25" fmla="*/ 632 h 931"/>
                <a:gd name="T26" fmla="*/ 188 w 605"/>
                <a:gd name="T27" fmla="*/ 625 h 931"/>
                <a:gd name="T28" fmla="*/ 209 w 605"/>
                <a:gd name="T29" fmla="*/ 632 h 931"/>
                <a:gd name="T30" fmla="*/ 229 w 605"/>
                <a:gd name="T31" fmla="*/ 632 h 931"/>
                <a:gd name="T32" fmla="*/ 250 w 605"/>
                <a:gd name="T33" fmla="*/ 639 h 931"/>
                <a:gd name="T34" fmla="*/ 271 w 605"/>
                <a:gd name="T35" fmla="*/ 646 h 931"/>
                <a:gd name="T36" fmla="*/ 292 w 605"/>
                <a:gd name="T37" fmla="*/ 653 h 931"/>
                <a:gd name="T38" fmla="*/ 313 w 605"/>
                <a:gd name="T39" fmla="*/ 646 h 931"/>
                <a:gd name="T40" fmla="*/ 334 w 605"/>
                <a:gd name="T41" fmla="*/ 639 h 931"/>
                <a:gd name="T42" fmla="*/ 361 w 605"/>
                <a:gd name="T43" fmla="*/ 612 h 931"/>
                <a:gd name="T44" fmla="*/ 375 w 605"/>
                <a:gd name="T45" fmla="*/ 591 h 931"/>
                <a:gd name="T46" fmla="*/ 382 w 605"/>
                <a:gd name="T47" fmla="*/ 570 h 931"/>
                <a:gd name="T48" fmla="*/ 396 w 605"/>
                <a:gd name="T49" fmla="*/ 549 h 931"/>
                <a:gd name="T50" fmla="*/ 403 w 605"/>
                <a:gd name="T51" fmla="*/ 521 h 931"/>
                <a:gd name="T52" fmla="*/ 417 w 605"/>
                <a:gd name="T53" fmla="*/ 493 h 931"/>
                <a:gd name="T54" fmla="*/ 424 w 605"/>
                <a:gd name="T55" fmla="*/ 459 h 931"/>
                <a:gd name="T56" fmla="*/ 438 w 605"/>
                <a:gd name="T57" fmla="*/ 431 h 931"/>
                <a:gd name="T58" fmla="*/ 445 w 605"/>
                <a:gd name="T59" fmla="*/ 389 h 931"/>
                <a:gd name="T60" fmla="*/ 459 w 605"/>
                <a:gd name="T61" fmla="*/ 361 h 931"/>
                <a:gd name="T62" fmla="*/ 466 w 605"/>
                <a:gd name="T63" fmla="*/ 320 h 931"/>
                <a:gd name="T64" fmla="*/ 480 w 605"/>
                <a:gd name="T65" fmla="*/ 285 h 931"/>
                <a:gd name="T66" fmla="*/ 486 w 605"/>
                <a:gd name="T67" fmla="*/ 250 h 931"/>
                <a:gd name="T68" fmla="*/ 500 w 605"/>
                <a:gd name="T69" fmla="*/ 209 h 931"/>
                <a:gd name="T70" fmla="*/ 507 w 605"/>
                <a:gd name="T71" fmla="*/ 181 h 931"/>
                <a:gd name="T72" fmla="*/ 521 w 605"/>
                <a:gd name="T73" fmla="*/ 139 h 931"/>
                <a:gd name="T74" fmla="*/ 528 w 605"/>
                <a:gd name="T75" fmla="*/ 111 h 931"/>
                <a:gd name="T76" fmla="*/ 542 w 605"/>
                <a:gd name="T77" fmla="*/ 77 h 931"/>
                <a:gd name="T78" fmla="*/ 549 w 605"/>
                <a:gd name="T79" fmla="*/ 56 h 931"/>
                <a:gd name="T80" fmla="*/ 570 w 605"/>
                <a:gd name="T81" fmla="*/ 21 h 931"/>
                <a:gd name="T82" fmla="*/ 591 w 605"/>
                <a:gd name="T83" fmla="*/ 0 h 9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31"/>
                <a:gd name="T128" fmla="*/ 605 w 605"/>
                <a:gd name="T129" fmla="*/ 931 h 9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31">
                  <a:moveTo>
                    <a:pt x="0" y="931"/>
                  </a:moveTo>
                  <a:lnTo>
                    <a:pt x="0" y="924"/>
                  </a:lnTo>
                  <a:lnTo>
                    <a:pt x="7" y="917"/>
                  </a:lnTo>
                  <a:lnTo>
                    <a:pt x="7" y="903"/>
                  </a:lnTo>
                  <a:lnTo>
                    <a:pt x="14" y="896"/>
                  </a:lnTo>
                  <a:lnTo>
                    <a:pt x="14" y="889"/>
                  </a:lnTo>
                  <a:lnTo>
                    <a:pt x="21" y="883"/>
                  </a:lnTo>
                  <a:lnTo>
                    <a:pt x="21" y="876"/>
                  </a:lnTo>
                  <a:lnTo>
                    <a:pt x="28" y="869"/>
                  </a:lnTo>
                  <a:lnTo>
                    <a:pt x="28" y="855"/>
                  </a:lnTo>
                  <a:lnTo>
                    <a:pt x="35" y="848"/>
                  </a:lnTo>
                  <a:lnTo>
                    <a:pt x="35" y="841"/>
                  </a:lnTo>
                  <a:lnTo>
                    <a:pt x="42" y="834"/>
                  </a:lnTo>
                  <a:lnTo>
                    <a:pt x="42" y="827"/>
                  </a:lnTo>
                  <a:lnTo>
                    <a:pt x="49" y="820"/>
                  </a:lnTo>
                  <a:lnTo>
                    <a:pt x="49" y="813"/>
                  </a:lnTo>
                  <a:lnTo>
                    <a:pt x="56" y="806"/>
                  </a:lnTo>
                  <a:lnTo>
                    <a:pt x="56" y="792"/>
                  </a:lnTo>
                  <a:lnTo>
                    <a:pt x="63" y="785"/>
                  </a:lnTo>
                  <a:lnTo>
                    <a:pt x="63" y="778"/>
                  </a:lnTo>
                  <a:lnTo>
                    <a:pt x="70" y="771"/>
                  </a:lnTo>
                  <a:lnTo>
                    <a:pt x="70" y="764"/>
                  </a:lnTo>
                  <a:lnTo>
                    <a:pt x="77" y="757"/>
                  </a:lnTo>
                  <a:lnTo>
                    <a:pt x="77" y="744"/>
                  </a:lnTo>
                  <a:lnTo>
                    <a:pt x="84" y="737"/>
                  </a:lnTo>
                  <a:lnTo>
                    <a:pt x="84" y="730"/>
                  </a:lnTo>
                  <a:lnTo>
                    <a:pt x="90" y="723"/>
                  </a:lnTo>
                  <a:lnTo>
                    <a:pt x="97" y="716"/>
                  </a:lnTo>
                  <a:lnTo>
                    <a:pt x="97" y="702"/>
                  </a:lnTo>
                  <a:lnTo>
                    <a:pt x="104" y="695"/>
                  </a:lnTo>
                  <a:lnTo>
                    <a:pt x="111" y="688"/>
                  </a:lnTo>
                  <a:lnTo>
                    <a:pt x="125" y="674"/>
                  </a:lnTo>
                  <a:lnTo>
                    <a:pt x="125" y="667"/>
                  </a:lnTo>
                  <a:lnTo>
                    <a:pt x="132" y="660"/>
                  </a:lnTo>
                  <a:lnTo>
                    <a:pt x="139" y="653"/>
                  </a:lnTo>
                  <a:lnTo>
                    <a:pt x="146" y="646"/>
                  </a:lnTo>
                  <a:lnTo>
                    <a:pt x="153" y="639"/>
                  </a:lnTo>
                  <a:lnTo>
                    <a:pt x="160" y="639"/>
                  </a:lnTo>
                  <a:lnTo>
                    <a:pt x="167" y="632"/>
                  </a:lnTo>
                  <a:lnTo>
                    <a:pt x="174" y="632"/>
                  </a:lnTo>
                  <a:lnTo>
                    <a:pt x="181" y="632"/>
                  </a:lnTo>
                  <a:lnTo>
                    <a:pt x="188" y="625"/>
                  </a:lnTo>
                  <a:lnTo>
                    <a:pt x="195" y="625"/>
                  </a:lnTo>
                  <a:lnTo>
                    <a:pt x="202" y="625"/>
                  </a:lnTo>
                  <a:lnTo>
                    <a:pt x="209" y="632"/>
                  </a:lnTo>
                  <a:lnTo>
                    <a:pt x="216" y="632"/>
                  </a:lnTo>
                  <a:lnTo>
                    <a:pt x="222" y="632"/>
                  </a:lnTo>
                  <a:lnTo>
                    <a:pt x="229" y="632"/>
                  </a:lnTo>
                  <a:lnTo>
                    <a:pt x="236" y="639"/>
                  </a:lnTo>
                  <a:lnTo>
                    <a:pt x="243" y="639"/>
                  </a:lnTo>
                  <a:lnTo>
                    <a:pt x="250" y="639"/>
                  </a:lnTo>
                  <a:lnTo>
                    <a:pt x="257" y="646"/>
                  </a:lnTo>
                  <a:lnTo>
                    <a:pt x="264" y="646"/>
                  </a:lnTo>
                  <a:lnTo>
                    <a:pt x="271" y="646"/>
                  </a:lnTo>
                  <a:lnTo>
                    <a:pt x="278" y="653"/>
                  </a:lnTo>
                  <a:lnTo>
                    <a:pt x="285" y="653"/>
                  </a:lnTo>
                  <a:lnTo>
                    <a:pt x="292" y="653"/>
                  </a:lnTo>
                  <a:lnTo>
                    <a:pt x="299" y="653"/>
                  </a:lnTo>
                  <a:lnTo>
                    <a:pt x="306" y="653"/>
                  </a:lnTo>
                  <a:lnTo>
                    <a:pt x="313" y="646"/>
                  </a:lnTo>
                  <a:lnTo>
                    <a:pt x="320" y="646"/>
                  </a:lnTo>
                  <a:lnTo>
                    <a:pt x="327" y="639"/>
                  </a:lnTo>
                  <a:lnTo>
                    <a:pt x="334" y="639"/>
                  </a:lnTo>
                  <a:lnTo>
                    <a:pt x="341" y="632"/>
                  </a:lnTo>
                  <a:lnTo>
                    <a:pt x="348" y="625"/>
                  </a:lnTo>
                  <a:lnTo>
                    <a:pt x="361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75" y="584"/>
                  </a:lnTo>
                  <a:lnTo>
                    <a:pt x="382" y="577"/>
                  </a:lnTo>
                  <a:lnTo>
                    <a:pt x="382" y="570"/>
                  </a:lnTo>
                  <a:lnTo>
                    <a:pt x="389" y="563"/>
                  </a:lnTo>
                  <a:lnTo>
                    <a:pt x="389" y="556"/>
                  </a:lnTo>
                  <a:lnTo>
                    <a:pt x="396" y="549"/>
                  </a:lnTo>
                  <a:lnTo>
                    <a:pt x="396" y="535"/>
                  </a:lnTo>
                  <a:lnTo>
                    <a:pt x="403" y="528"/>
                  </a:lnTo>
                  <a:lnTo>
                    <a:pt x="403" y="521"/>
                  </a:lnTo>
                  <a:lnTo>
                    <a:pt x="410" y="514"/>
                  </a:lnTo>
                  <a:lnTo>
                    <a:pt x="410" y="500"/>
                  </a:lnTo>
                  <a:lnTo>
                    <a:pt x="417" y="493"/>
                  </a:lnTo>
                  <a:lnTo>
                    <a:pt x="417" y="486"/>
                  </a:lnTo>
                  <a:lnTo>
                    <a:pt x="424" y="480"/>
                  </a:lnTo>
                  <a:lnTo>
                    <a:pt x="424" y="459"/>
                  </a:lnTo>
                  <a:lnTo>
                    <a:pt x="431" y="452"/>
                  </a:lnTo>
                  <a:lnTo>
                    <a:pt x="431" y="438"/>
                  </a:lnTo>
                  <a:lnTo>
                    <a:pt x="438" y="431"/>
                  </a:lnTo>
                  <a:lnTo>
                    <a:pt x="438" y="424"/>
                  </a:lnTo>
                  <a:lnTo>
                    <a:pt x="445" y="410"/>
                  </a:lnTo>
                  <a:lnTo>
                    <a:pt x="445" y="389"/>
                  </a:lnTo>
                  <a:lnTo>
                    <a:pt x="452" y="382"/>
                  </a:lnTo>
                  <a:lnTo>
                    <a:pt x="452" y="368"/>
                  </a:lnTo>
                  <a:lnTo>
                    <a:pt x="459" y="361"/>
                  </a:lnTo>
                  <a:lnTo>
                    <a:pt x="459" y="348"/>
                  </a:lnTo>
                  <a:lnTo>
                    <a:pt x="466" y="341"/>
                  </a:lnTo>
                  <a:lnTo>
                    <a:pt x="466" y="320"/>
                  </a:lnTo>
                  <a:lnTo>
                    <a:pt x="473" y="306"/>
                  </a:lnTo>
                  <a:lnTo>
                    <a:pt x="473" y="292"/>
                  </a:lnTo>
                  <a:lnTo>
                    <a:pt x="480" y="285"/>
                  </a:lnTo>
                  <a:lnTo>
                    <a:pt x="480" y="271"/>
                  </a:lnTo>
                  <a:lnTo>
                    <a:pt x="486" y="264"/>
                  </a:lnTo>
                  <a:lnTo>
                    <a:pt x="486" y="250"/>
                  </a:lnTo>
                  <a:lnTo>
                    <a:pt x="493" y="243"/>
                  </a:lnTo>
                  <a:lnTo>
                    <a:pt x="493" y="222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88"/>
                  </a:lnTo>
                  <a:lnTo>
                    <a:pt x="507" y="181"/>
                  </a:lnTo>
                  <a:lnTo>
                    <a:pt x="514" y="167"/>
                  </a:lnTo>
                  <a:lnTo>
                    <a:pt x="514" y="146"/>
                  </a:lnTo>
                  <a:lnTo>
                    <a:pt x="521" y="139"/>
                  </a:lnTo>
                  <a:lnTo>
                    <a:pt x="521" y="132"/>
                  </a:lnTo>
                  <a:lnTo>
                    <a:pt x="528" y="118"/>
                  </a:lnTo>
                  <a:lnTo>
                    <a:pt x="528" y="111"/>
                  </a:lnTo>
                  <a:lnTo>
                    <a:pt x="535" y="104"/>
                  </a:lnTo>
                  <a:lnTo>
                    <a:pt x="535" y="84"/>
                  </a:lnTo>
                  <a:lnTo>
                    <a:pt x="542" y="77"/>
                  </a:lnTo>
                  <a:lnTo>
                    <a:pt x="542" y="70"/>
                  </a:lnTo>
                  <a:lnTo>
                    <a:pt x="549" y="63"/>
                  </a:lnTo>
                  <a:lnTo>
                    <a:pt x="549" y="56"/>
                  </a:lnTo>
                  <a:lnTo>
                    <a:pt x="563" y="42"/>
                  </a:lnTo>
                  <a:lnTo>
                    <a:pt x="563" y="28"/>
                  </a:lnTo>
                  <a:lnTo>
                    <a:pt x="570" y="21"/>
                  </a:lnTo>
                  <a:lnTo>
                    <a:pt x="577" y="14"/>
                  </a:lnTo>
                  <a:lnTo>
                    <a:pt x="584" y="7"/>
                  </a:lnTo>
                  <a:lnTo>
                    <a:pt x="591" y="0"/>
                  </a:lnTo>
                  <a:lnTo>
                    <a:pt x="598" y="0"/>
                  </a:lnTo>
                  <a:lnTo>
                    <a:pt x="605" y="7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76" name="Freeform 51"/>
            <p:cNvSpPr>
              <a:spLocks/>
            </p:cNvSpPr>
            <p:nvPr/>
          </p:nvSpPr>
          <p:spPr bwMode="auto">
            <a:xfrm>
              <a:off x="3233" y="1361"/>
              <a:ext cx="486" cy="2307"/>
            </a:xfrm>
            <a:custGeom>
              <a:avLst/>
              <a:gdLst>
                <a:gd name="T0" fmla="*/ 14 w 486"/>
                <a:gd name="T1" fmla="*/ 7 h 2307"/>
                <a:gd name="T2" fmla="*/ 27 w 486"/>
                <a:gd name="T3" fmla="*/ 42 h 2307"/>
                <a:gd name="T4" fmla="*/ 41 w 486"/>
                <a:gd name="T5" fmla="*/ 63 h 2307"/>
                <a:gd name="T6" fmla="*/ 48 w 486"/>
                <a:gd name="T7" fmla="*/ 104 h 2307"/>
                <a:gd name="T8" fmla="*/ 62 w 486"/>
                <a:gd name="T9" fmla="*/ 139 h 2307"/>
                <a:gd name="T10" fmla="*/ 69 w 486"/>
                <a:gd name="T11" fmla="*/ 195 h 2307"/>
                <a:gd name="T12" fmla="*/ 83 w 486"/>
                <a:gd name="T13" fmla="*/ 243 h 2307"/>
                <a:gd name="T14" fmla="*/ 90 w 486"/>
                <a:gd name="T15" fmla="*/ 313 h 2307"/>
                <a:gd name="T16" fmla="*/ 104 w 486"/>
                <a:gd name="T17" fmla="*/ 375 h 2307"/>
                <a:gd name="T18" fmla="*/ 111 w 486"/>
                <a:gd name="T19" fmla="*/ 438 h 2307"/>
                <a:gd name="T20" fmla="*/ 125 w 486"/>
                <a:gd name="T21" fmla="*/ 528 h 2307"/>
                <a:gd name="T22" fmla="*/ 132 w 486"/>
                <a:gd name="T23" fmla="*/ 605 h 2307"/>
                <a:gd name="T24" fmla="*/ 146 w 486"/>
                <a:gd name="T25" fmla="*/ 709 h 2307"/>
                <a:gd name="T26" fmla="*/ 152 w 486"/>
                <a:gd name="T27" fmla="*/ 785 h 2307"/>
                <a:gd name="T28" fmla="*/ 166 w 486"/>
                <a:gd name="T29" fmla="*/ 896 h 2307"/>
                <a:gd name="T30" fmla="*/ 173 w 486"/>
                <a:gd name="T31" fmla="*/ 980 h 2307"/>
                <a:gd name="T32" fmla="*/ 187 w 486"/>
                <a:gd name="T33" fmla="*/ 1063 h 2307"/>
                <a:gd name="T34" fmla="*/ 194 w 486"/>
                <a:gd name="T35" fmla="*/ 1181 h 2307"/>
                <a:gd name="T36" fmla="*/ 208 w 486"/>
                <a:gd name="T37" fmla="*/ 1265 h 2307"/>
                <a:gd name="T38" fmla="*/ 215 w 486"/>
                <a:gd name="T39" fmla="*/ 1376 h 2307"/>
                <a:gd name="T40" fmla="*/ 229 w 486"/>
                <a:gd name="T41" fmla="*/ 1459 h 2307"/>
                <a:gd name="T42" fmla="*/ 236 w 486"/>
                <a:gd name="T43" fmla="*/ 1570 h 2307"/>
                <a:gd name="T44" fmla="*/ 250 w 486"/>
                <a:gd name="T45" fmla="*/ 1647 h 2307"/>
                <a:gd name="T46" fmla="*/ 257 w 486"/>
                <a:gd name="T47" fmla="*/ 1744 h 2307"/>
                <a:gd name="T48" fmla="*/ 271 w 486"/>
                <a:gd name="T49" fmla="*/ 1813 h 2307"/>
                <a:gd name="T50" fmla="*/ 278 w 486"/>
                <a:gd name="T51" fmla="*/ 1904 h 2307"/>
                <a:gd name="T52" fmla="*/ 291 w 486"/>
                <a:gd name="T53" fmla="*/ 1966 h 2307"/>
                <a:gd name="T54" fmla="*/ 298 w 486"/>
                <a:gd name="T55" fmla="*/ 2036 h 2307"/>
                <a:gd name="T56" fmla="*/ 312 w 486"/>
                <a:gd name="T57" fmla="*/ 2091 h 2307"/>
                <a:gd name="T58" fmla="*/ 319 w 486"/>
                <a:gd name="T59" fmla="*/ 2133 h 2307"/>
                <a:gd name="T60" fmla="*/ 333 w 486"/>
                <a:gd name="T61" fmla="*/ 2189 h 2307"/>
                <a:gd name="T62" fmla="*/ 340 w 486"/>
                <a:gd name="T63" fmla="*/ 2216 h 2307"/>
                <a:gd name="T64" fmla="*/ 354 w 486"/>
                <a:gd name="T65" fmla="*/ 2251 h 2307"/>
                <a:gd name="T66" fmla="*/ 361 w 486"/>
                <a:gd name="T67" fmla="*/ 2272 h 2307"/>
                <a:gd name="T68" fmla="*/ 375 w 486"/>
                <a:gd name="T69" fmla="*/ 2300 h 2307"/>
                <a:gd name="T70" fmla="*/ 396 w 486"/>
                <a:gd name="T71" fmla="*/ 2307 h 2307"/>
                <a:gd name="T72" fmla="*/ 416 w 486"/>
                <a:gd name="T73" fmla="*/ 2286 h 2307"/>
                <a:gd name="T74" fmla="*/ 437 w 486"/>
                <a:gd name="T75" fmla="*/ 2251 h 2307"/>
                <a:gd name="T76" fmla="*/ 451 w 486"/>
                <a:gd name="T77" fmla="*/ 2230 h 2307"/>
                <a:gd name="T78" fmla="*/ 458 w 486"/>
                <a:gd name="T79" fmla="*/ 2196 h 2307"/>
                <a:gd name="T80" fmla="*/ 472 w 486"/>
                <a:gd name="T81" fmla="*/ 2168 h 2307"/>
                <a:gd name="T82" fmla="*/ 479 w 486"/>
                <a:gd name="T83" fmla="*/ 2140 h 23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6"/>
                <a:gd name="T127" fmla="*/ 0 h 2307"/>
                <a:gd name="T128" fmla="*/ 486 w 486"/>
                <a:gd name="T129" fmla="*/ 2307 h 23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6" h="2307">
                  <a:moveTo>
                    <a:pt x="0" y="0"/>
                  </a:moveTo>
                  <a:lnTo>
                    <a:pt x="7" y="0"/>
                  </a:lnTo>
                  <a:lnTo>
                    <a:pt x="14" y="7"/>
                  </a:lnTo>
                  <a:lnTo>
                    <a:pt x="20" y="21"/>
                  </a:lnTo>
                  <a:lnTo>
                    <a:pt x="27" y="28"/>
                  </a:lnTo>
                  <a:lnTo>
                    <a:pt x="27" y="42"/>
                  </a:lnTo>
                  <a:lnTo>
                    <a:pt x="34" y="49"/>
                  </a:lnTo>
                  <a:lnTo>
                    <a:pt x="34" y="56"/>
                  </a:lnTo>
                  <a:lnTo>
                    <a:pt x="41" y="63"/>
                  </a:lnTo>
                  <a:lnTo>
                    <a:pt x="41" y="70"/>
                  </a:lnTo>
                  <a:lnTo>
                    <a:pt x="48" y="83"/>
                  </a:lnTo>
                  <a:lnTo>
                    <a:pt x="48" y="104"/>
                  </a:lnTo>
                  <a:lnTo>
                    <a:pt x="55" y="111"/>
                  </a:lnTo>
                  <a:lnTo>
                    <a:pt x="55" y="125"/>
                  </a:lnTo>
                  <a:lnTo>
                    <a:pt x="62" y="139"/>
                  </a:lnTo>
                  <a:lnTo>
                    <a:pt x="62" y="153"/>
                  </a:lnTo>
                  <a:lnTo>
                    <a:pt x="69" y="167"/>
                  </a:lnTo>
                  <a:lnTo>
                    <a:pt x="69" y="195"/>
                  </a:lnTo>
                  <a:lnTo>
                    <a:pt x="76" y="209"/>
                  </a:lnTo>
                  <a:lnTo>
                    <a:pt x="76" y="229"/>
                  </a:lnTo>
                  <a:lnTo>
                    <a:pt x="83" y="243"/>
                  </a:lnTo>
                  <a:lnTo>
                    <a:pt x="83" y="264"/>
                  </a:lnTo>
                  <a:lnTo>
                    <a:pt x="90" y="278"/>
                  </a:lnTo>
                  <a:lnTo>
                    <a:pt x="90" y="313"/>
                  </a:lnTo>
                  <a:lnTo>
                    <a:pt x="97" y="334"/>
                  </a:lnTo>
                  <a:lnTo>
                    <a:pt x="97" y="354"/>
                  </a:lnTo>
                  <a:lnTo>
                    <a:pt x="104" y="375"/>
                  </a:lnTo>
                  <a:lnTo>
                    <a:pt x="104" y="396"/>
                  </a:lnTo>
                  <a:lnTo>
                    <a:pt x="111" y="417"/>
                  </a:lnTo>
                  <a:lnTo>
                    <a:pt x="111" y="438"/>
                  </a:lnTo>
                  <a:lnTo>
                    <a:pt x="118" y="459"/>
                  </a:lnTo>
                  <a:lnTo>
                    <a:pt x="118" y="507"/>
                  </a:lnTo>
                  <a:lnTo>
                    <a:pt x="125" y="528"/>
                  </a:lnTo>
                  <a:lnTo>
                    <a:pt x="125" y="556"/>
                  </a:lnTo>
                  <a:lnTo>
                    <a:pt x="132" y="577"/>
                  </a:lnTo>
                  <a:lnTo>
                    <a:pt x="132" y="605"/>
                  </a:lnTo>
                  <a:lnTo>
                    <a:pt x="139" y="632"/>
                  </a:lnTo>
                  <a:lnTo>
                    <a:pt x="139" y="681"/>
                  </a:lnTo>
                  <a:lnTo>
                    <a:pt x="146" y="709"/>
                  </a:lnTo>
                  <a:lnTo>
                    <a:pt x="146" y="730"/>
                  </a:lnTo>
                  <a:lnTo>
                    <a:pt x="152" y="757"/>
                  </a:lnTo>
                  <a:lnTo>
                    <a:pt x="152" y="785"/>
                  </a:lnTo>
                  <a:lnTo>
                    <a:pt x="159" y="813"/>
                  </a:lnTo>
                  <a:lnTo>
                    <a:pt x="159" y="869"/>
                  </a:lnTo>
                  <a:lnTo>
                    <a:pt x="166" y="896"/>
                  </a:lnTo>
                  <a:lnTo>
                    <a:pt x="166" y="924"/>
                  </a:lnTo>
                  <a:lnTo>
                    <a:pt x="173" y="952"/>
                  </a:lnTo>
                  <a:lnTo>
                    <a:pt x="173" y="980"/>
                  </a:lnTo>
                  <a:lnTo>
                    <a:pt x="180" y="1008"/>
                  </a:lnTo>
                  <a:lnTo>
                    <a:pt x="180" y="1035"/>
                  </a:lnTo>
                  <a:lnTo>
                    <a:pt x="187" y="1063"/>
                  </a:lnTo>
                  <a:lnTo>
                    <a:pt x="187" y="1119"/>
                  </a:lnTo>
                  <a:lnTo>
                    <a:pt x="194" y="1146"/>
                  </a:lnTo>
                  <a:lnTo>
                    <a:pt x="194" y="1181"/>
                  </a:lnTo>
                  <a:lnTo>
                    <a:pt x="201" y="1209"/>
                  </a:lnTo>
                  <a:lnTo>
                    <a:pt x="201" y="1237"/>
                  </a:lnTo>
                  <a:lnTo>
                    <a:pt x="208" y="1265"/>
                  </a:lnTo>
                  <a:lnTo>
                    <a:pt x="208" y="1320"/>
                  </a:lnTo>
                  <a:lnTo>
                    <a:pt x="215" y="1348"/>
                  </a:lnTo>
                  <a:lnTo>
                    <a:pt x="215" y="1376"/>
                  </a:lnTo>
                  <a:lnTo>
                    <a:pt x="222" y="1404"/>
                  </a:lnTo>
                  <a:lnTo>
                    <a:pt x="222" y="1431"/>
                  </a:lnTo>
                  <a:lnTo>
                    <a:pt x="229" y="1459"/>
                  </a:lnTo>
                  <a:lnTo>
                    <a:pt x="229" y="1515"/>
                  </a:lnTo>
                  <a:lnTo>
                    <a:pt x="236" y="1543"/>
                  </a:lnTo>
                  <a:lnTo>
                    <a:pt x="236" y="1570"/>
                  </a:lnTo>
                  <a:lnTo>
                    <a:pt x="243" y="1591"/>
                  </a:lnTo>
                  <a:lnTo>
                    <a:pt x="243" y="1619"/>
                  </a:lnTo>
                  <a:lnTo>
                    <a:pt x="250" y="1647"/>
                  </a:lnTo>
                  <a:lnTo>
                    <a:pt x="250" y="1668"/>
                  </a:lnTo>
                  <a:lnTo>
                    <a:pt x="257" y="1695"/>
                  </a:lnTo>
                  <a:lnTo>
                    <a:pt x="257" y="1744"/>
                  </a:lnTo>
                  <a:lnTo>
                    <a:pt x="264" y="1772"/>
                  </a:lnTo>
                  <a:lnTo>
                    <a:pt x="264" y="1793"/>
                  </a:lnTo>
                  <a:lnTo>
                    <a:pt x="271" y="1813"/>
                  </a:lnTo>
                  <a:lnTo>
                    <a:pt x="271" y="1841"/>
                  </a:lnTo>
                  <a:lnTo>
                    <a:pt x="278" y="1862"/>
                  </a:lnTo>
                  <a:lnTo>
                    <a:pt x="278" y="1904"/>
                  </a:lnTo>
                  <a:lnTo>
                    <a:pt x="284" y="1925"/>
                  </a:lnTo>
                  <a:lnTo>
                    <a:pt x="284" y="1945"/>
                  </a:lnTo>
                  <a:lnTo>
                    <a:pt x="291" y="1966"/>
                  </a:lnTo>
                  <a:lnTo>
                    <a:pt x="291" y="1987"/>
                  </a:lnTo>
                  <a:lnTo>
                    <a:pt x="298" y="2001"/>
                  </a:lnTo>
                  <a:lnTo>
                    <a:pt x="298" y="2036"/>
                  </a:lnTo>
                  <a:lnTo>
                    <a:pt x="305" y="2057"/>
                  </a:lnTo>
                  <a:lnTo>
                    <a:pt x="305" y="2071"/>
                  </a:lnTo>
                  <a:lnTo>
                    <a:pt x="312" y="2091"/>
                  </a:lnTo>
                  <a:lnTo>
                    <a:pt x="312" y="2105"/>
                  </a:lnTo>
                  <a:lnTo>
                    <a:pt x="319" y="2119"/>
                  </a:lnTo>
                  <a:lnTo>
                    <a:pt x="319" y="2133"/>
                  </a:lnTo>
                  <a:lnTo>
                    <a:pt x="326" y="2147"/>
                  </a:lnTo>
                  <a:lnTo>
                    <a:pt x="326" y="2175"/>
                  </a:lnTo>
                  <a:lnTo>
                    <a:pt x="333" y="2189"/>
                  </a:lnTo>
                  <a:lnTo>
                    <a:pt x="333" y="2196"/>
                  </a:lnTo>
                  <a:lnTo>
                    <a:pt x="340" y="2210"/>
                  </a:lnTo>
                  <a:lnTo>
                    <a:pt x="340" y="2216"/>
                  </a:lnTo>
                  <a:lnTo>
                    <a:pt x="347" y="2230"/>
                  </a:lnTo>
                  <a:lnTo>
                    <a:pt x="347" y="2244"/>
                  </a:lnTo>
                  <a:lnTo>
                    <a:pt x="354" y="2251"/>
                  </a:lnTo>
                  <a:lnTo>
                    <a:pt x="354" y="2258"/>
                  </a:lnTo>
                  <a:lnTo>
                    <a:pt x="361" y="2265"/>
                  </a:lnTo>
                  <a:lnTo>
                    <a:pt x="361" y="2272"/>
                  </a:lnTo>
                  <a:lnTo>
                    <a:pt x="368" y="2279"/>
                  </a:lnTo>
                  <a:lnTo>
                    <a:pt x="368" y="2293"/>
                  </a:lnTo>
                  <a:lnTo>
                    <a:pt x="375" y="2300"/>
                  </a:lnTo>
                  <a:lnTo>
                    <a:pt x="382" y="2300"/>
                  </a:lnTo>
                  <a:lnTo>
                    <a:pt x="389" y="2307"/>
                  </a:lnTo>
                  <a:lnTo>
                    <a:pt x="396" y="2307"/>
                  </a:lnTo>
                  <a:lnTo>
                    <a:pt x="403" y="2300"/>
                  </a:lnTo>
                  <a:lnTo>
                    <a:pt x="410" y="2300"/>
                  </a:lnTo>
                  <a:lnTo>
                    <a:pt x="416" y="2286"/>
                  </a:lnTo>
                  <a:lnTo>
                    <a:pt x="423" y="2279"/>
                  </a:lnTo>
                  <a:lnTo>
                    <a:pt x="437" y="2265"/>
                  </a:lnTo>
                  <a:lnTo>
                    <a:pt x="437" y="2251"/>
                  </a:lnTo>
                  <a:lnTo>
                    <a:pt x="444" y="2244"/>
                  </a:lnTo>
                  <a:lnTo>
                    <a:pt x="444" y="2237"/>
                  </a:lnTo>
                  <a:lnTo>
                    <a:pt x="451" y="2230"/>
                  </a:lnTo>
                  <a:lnTo>
                    <a:pt x="451" y="2223"/>
                  </a:lnTo>
                  <a:lnTo>
                    <a:pt x="458" y="2210"/>
                  </a:lnTo>
                  <a:lnTo>
                    <a:pt x="458" y="2196"/>
                  </a:lnTo>
                  <a:lnTo>
                    <a:pt x="465" y="2189"/>
                  </a:lnTo>
                  <a:lnTo>
                    <a:pt x="465" y="2175"/>
                  </a:lnTo>
                  <a:lnTo>
                    <a:pt x="472" y="2168"/>
                  </a:lnTo>
                  <a:lnTo>
                    <a:pt x="472" y="2161"/>
                  </a:lnTo>
                  <a:lnTo>
                    <a:pt x="479" y="2147"/>
                  </a:lnTo>
                  <a:lnTo>
                    <a:pt x="479" y="2140"/>
                  </a:lnTo>
                  <a:lnTo>
                    <a:pt x="486" y="2126"/>
                  </a:lnTo>
                  <a:lnTo>
                    <a:pt x="486" y="2105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77" name="Freeform 52"/>
            <p:cNvSpPr>
              <a:spLocks/>
            </p:cNvSpPr>
            <p:nvPr/>
          </p:nvSpPr>
          <p:spPr bwMode="auto">
            <a:xfrm>
              <a:off x="3719" y="2549"/>
              <a:ext cx="604" cy="917"/>
            </a:xfrm>
            <a:custGeom>
              <a:avLst/>
              <a:gdLst>
                <a:gd name="T0" fmla="*/ 7 w 604"/>
                <a:gd name="T1" fmla="*/ 896 h 917"/>
                <a:gd name="T2" fmla="*/ 21 w 604"/>
                <a:gd name="T3" fmla="*/ 869 h 917"/>
                <a:gd name="T4" fmla="*/ 28 w 604"/>
                <a:gd name="T5" fmla="*/ 827 h 917"/>
                <a:gd name="T6" fmla="*/ 42 w 604"/>
                <a:gd name="T7" fmla="*/ 792 h 917"/>
                <a:gd name="T8" fmla="*/ 49 w 604"/>
                <a:gd name="T9" fmla="*/ 751 h 917"/>
                <a:gd name="T10" fmla="*/ 62 w 604"/>
                <a:gd name="T11" fmla="*/ 716 h 917"/>
                <a:gd name="T12" fmla="*/ 69 w 604"/>
                <a:gd name="T13" fmla="*/ 681 h 917"/>
                <a:gd name="T14" fmla="*/ 83 w 604"/>
                <a:gd name="T15" fmla="*/ 653 h 917"/>
                <a:gd name="T16" fmla="*/ 90 w 604"/>
                <a:gd name="T17" fmla="*/ 619 h 917"/>
                <a:gd name="T18" fmla="*/ 104 w 604"/>
                <a:gd name="T19" fmla="*/ 591 h 917"/>
                <a:gd name="T20" fmla="*/ 111 w 604"/>
                <a:gd name="T21" fmla="*/ 563 h 917"/>
                <a:gd name="T22" fmla="*/ 132 w 604"/>
                <a:gd name="T23" fmla="*/ 535 h 917"/>
                <a:gd name="T24" fmla="*/ 139 w 604"/>
                <a:gd name="T25" fmla="*/ 514 h 917"/>
                <a:gd name="T26" fmla="*/ 160 w 604"/>
                <a:gd name="T27" fmla="*/ 487 h 917"/>
                <a:gd name="T28" fmla="*/ 181 w 604"/>
                <a:gd name="T29" fmla="*/ 473 h 917"/>
                <a:gd name="T30" fmla="*/ 201 w 604"/>
                <a:gd name="T31" fmla="*/ 466 h 917"/>
                <a:gd name="T32" fmla="*/ 222 w 604"/>
                <a:gd name="T33" fmla="*/ 466 h 917"/>
                <a:gd name="T34" fmla="*/ 243 w 604"/>
                <a:gd name="T35" fmla="*/ 473 h 917"/>
                <a:gd name="T36" fmla="*/ 264 w 604"/>
                <a:gd name="T37" fmla="*/ 480 h 917"/>
                <a:gd name="T38" fmla="*/ 285 w 604"/>
                <a:gd name="T39" fmla="*/ 487 h 917"/>
                <a:gd name="T40" fmla="*/ 306 w 604"/>
                <a:gd name="T41" fmla="*/ 493 h 917"/>
                <a:gd name="T42" fmla="*/ 327 w 604"/>
                <a:gd name="T43" fmla="*/ 487 h 917"/>
                <a:gd name="T44" fmla="*/ 347 w 604"/>
                <a:gd name="T45" fmla="*/ 480 h 917"/>
                <a:gd name="T46" fmla="*/ 368 w 604"/>
                <a:gd name="T47" fmla="*/ 459 h 917"/>
                <a:gd name="T48" fmla="*/ 396 w 604"/>
                <a:gd name="T49" fmla="*/ 431 h 917"/>
                <a:gd name="T50" fmla="*/ 410 w 604"/>
                <a:gd name="T51" fmla="*/ 410 h 917"/>
                <a:gd name="T52" fmla="*/ 424 w 604"/>
                <a:gd name="T53" fmla="*/ 382 h 917"/>
                <a:gd name="T54" fmla="*/ 431 w 604"/>
                <a:gd name="T55" fmla="*/ 361 h 917"/>
                <a:gd name="T56" fmla="*/ 445 w 604"/>
                <a:gd name="T57" fmla="*/ 334 h 917"/>
                <a:gd name="T58" fmla="*/ 452 w 604"/>
                <a:gd name="T59" fmla="*/ 313 h 917"/>
                <a:gd name="T60" fmla="*/ 465 w 604"/>
                <a:gd name="T61" fmla="*/ 285 h 917"/>
                <a:gd name="T62" fmla="*/ 472 w 604"/>
                <a:gd name="T63" fmla="*/ 264 h 917"/>
                <a:gd name="T64" fmla="*/ 486 w 604"/>
                <a:gd name="T65" fmla="*/ 236 h 917"/>
                <a:gd name="T66" fmla="*/ 493 w 604"/>
                <a:gd name="T67" fmla="*/ 216 h 917"/>
                <a:gd name="T68" fmla="*/ 507 w 604"/>
                <a:gd name="T69" fmla="*/ 195 h 917"/>
                <a:gd name="T70" fmla="*/ 514 w 604"/>
                <a:gd name="T71" fmla="*/ 167 h 917"/>
                <a:gd name="T72" fmla="*/ 528 w 604"/>
                <a:gd name="T73" fmla="*/ 146 h 917"/>
                <a:gd name="T74" fmla="*/ 535 w 604"/>
                <a:gd name="T75" fmla="*/ 118 h 917"/>
                <a:gd name="T76" fmla="*/ 549 w 604"/>
                <a:gd name="T77" fmla="*/ 97 h 917"/>
                <a:gd name="T78" fmla="*/ 563 w 604"/>
                <a:gd name="T79" fmla="*/ 70 h 917"/>
                <a:gd name="T80" fmla="*/ 577 w 604"/>
                <a:gd name="T81" fmla="*/ 49 h 917"/>
                <a:gd name="T82" fmla="*/ 591 w 604"/>
                <a:gd name="T83" fmla="*/ 21 h 9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4"/>
                <a:gd name="T127" fmla="*/ 0 h 917"/>
                <a:gd name="T128" fmla="*/ 604 w 604"/>
                <a:gd name="T129" fmla="*/ 917 h 9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4" h="917">
                  <a:moveTo>
                    <a:pt x="0" y="917"/>
                  </a:moveTo>
                  <a:lnTo>
                    <a:pt x="7" y="910"/>
                  </a:lnTo>
                  <a:lnTo>
                    <a:pt x="7" y="896"/>
                  </a:lnTo>
                  <a:lnTo>
                    <a:pt x="14" y="890"/>
                  </a:lnTo>
                  <a:lnTo>
                    <a:pt x="14" y="876"/>
                  </a:lnTo>
                  <a:lnTo>
                    <a:pt x="21" y="869"/>
                  </a:lnTo>
                  <a:lnTo>
                    <a:pt x="21" y="848"/>
                  </a:lnTo>
                  <a:lnTo>
                    <a:pt x="28" y="834"/>
                  </a:lnTo>
                  <a:lnTo>
                    <a:pt x="28" y="827"/>
                  </a:lnTo>
                  <a:lnTo>
                    <a:pt x="35" y="813"/>
                  </a:lnTo>
                  <a:lnTo>
                    <a:pt x="35" y="799"/>
                  </a:lnTo>
                  <a:lnTo>
                    <a:pt x="42" y="792"/>
                  </a:lnTo>
                  <a:lnTo>
                    <a:pt x="42" y="771"/>
                  </a:lnTo>
                  <a:lnTo>
                    <a:pt x="49" y="757"/>
                  </a:lnTo>
                  <a:lnTo>
                    <a:pt x="49" y="751"/>
                  </a:lnTo>
                  <a:lnTo>
                    <a:pt x="56" y="737"/>
                  </a:lnTo>
                  <a:lnTo>
                    <a:pt x="56" y="730"/>
                  </a:lnTo>
                  <a:lnTo>
                    <a:pt x="62" y="716"/>
                  </a:lnTo>
                  <a:lnTo>
                    <a:pt x="62" y="709"/>
                  </a:lnTo>
                  <a:lnTo>
                    <a:pt x="69" y="695"/>
                  </a:lnTo>
                  <a:lnTo>
                    <a:pt x="69" y="681"/>
                  </a:lnTo>
                  <a:lnTo>
                    <a:pt x="76" y="667"/>
                  </a:lnTo>
                  <a:lnTo>
                    <a:pt x="76" y="660"/>
                  </a:lnTo>
                  <a:lnTo>
                    <a:pt x="83" y="653"/>
                  </a:lnTo>
                  <a:lnTo>
                    <a:pt x="83" y="639"/>
                  </a:lnTo>
                  <a:lnTo>
                    <a:pt x="90" y="632"/>
                  </a:lnTo>
                  <a:lnTo>
                    <a:pt x="90" y="619"/>
                  </a:lnTo>
                  <a:lnTo>
                    <a:pt x="97" y="605"/>
                  </a:lnTo>
                  <a:lnTo>
                    <a:pt x="97" y="598"/>
                  </a:lnTo>
                  <a:lnTo>
                    <a:pt x="104" y="591"/>
                  </a:lnTo>
                  <a:lnTo>
                    <a:pt x="104" y="584"/>
                  </a:lnTo>
                  <a:lnTo>
                    <a:pt x="111" y="577"/>
                  </a:lnTo>
                  <a:lnTo>
                    <a:pt x="111" y="563"/>
                  </a:lnTo>
                  <a:lnTo>
                    <a:pt x="118" y="556"/>
                  </a:lnTo>
                  <a:lnTo>
                    <a:pt x="118" y="549"/>
                  </a:lnTo>
                  <a:lnTo>
                    <a:pt x="132" y="535"/>
                  </a:lnTo>
                  <a:lnTo>
                    <a:pt x="132" y="528"/>
                  </a:lnTo>
                  <a:lnTo>
                    <a:pt x="139" y="521"/>
                  </a:lnTo>
                  <a:lnTo>
                    <a:pt x="139" y="514"/>
                  </a:lnTo>
                  <a:lnTo>
                    <a:pt x="146" y="507"/>
                  </a:lnTo>
                  <a:lnTo>
                    <a:pt x="160" y="493"/>
                  </a:lnTo>
                  <a:lnTo>
                    <a:pt x="160" y="487"/>
                  </a:lnTo>
                  <a:lnTo>
                    <a:pt x="167" y="480"/>
                  </a:lnTo>
                  <a:lnTo>
                    <a:pt x="174" y="480"/>
                  </a:lnTo>
                  <a:lnTo>
                    <a:pt x="181" y="473"/>
                  </a:lnTo>
                  <a:lnTo>
                    <a:pt x="188" y="473"/>
                  </a:lnTo>
                  <a:lnTo>
                    <a:pt x="195" y="466"/>
                  </a:lnTo>
                  <a:lnTo>
                    <a:pt x="201" y="466"/>
                  </a:lnTo>
                  <a:lnTo>
                    <a:pt x="208" y="466"/>
                  </a:lnTo>
                  <a:lnTo>
                    <a:pt x="215" y="466"/>
                  </a:lnTo>
                  <a:lnTo>
                    <a:pt x="222" y="466"/>
                  </a:lnTo>
                  <a:lnTo>
                    <a:pt x="229" y="473"/>
                  </a:lnTo>
                  <a:lnTo>
                    <a:pt x="236" y="473"/>
                  </a:lnTo>
                  <a:lnTo>
                    <a:pt x="243" y="473"/>
                  </a:lnTo>
                  <a:lnTo>
                    <a:pt x="250" y="480"/>
                  </a:lnTo>
                  <a:lnTo>
                    <a:pt x="257" y="480"/>
                  </a:lnTo>
                  <a:lnTo>
                    <a:pt x="264" y="480"/>
                  </a:lnTo>
                  <a:lnTo>
                    <a:pt x="271" y="480"/>
                  </a:lnTo>
                  <a:lnTo>
                    <a:pt x="278" y="487"/>
                  </a:lnTo>
                  <a:lnTo>
                    <a:pt x="285" y="487"/>
                  </a:lnTo>
                  <a:lnTo>
                    <a:pt x="292" y="487"/>
                  </a:lnTo>
                  <a:lnTo>
                    <a:pt x="299" y="493"/>
                  </a:lnTo>
                  <a:lnTo>
                    <a:pt x="306" y="493"/>
                  </a:lnTo>
                  <a:lnTo>
                    <a:pt x="313" y="493"/>
                  </a:lnTo>
                  <a:lnTo>
                    <a:pt x="320" y="487"/>
                  </a:lnTo>
                  <a:lnTo>
                    <a:pt x="327" y="487"/>
                  </a:lnTo>
                  <a:lnTo>
                    <a:pt x="333" y="487"/>
                  </a:lnTo>
                  <a:lnTo>
                    <a:pt x="340" y="480"/>
                  </a:lnTo>
                  <a:lnTo>
                    <a:pt x="347" y="480"/>
                  </a:lnTo>
                  <a:lnTo>
                    <a:pt x="354" y="473"/>
                  </a:lnTo>
                  <a:lnTo>
                    <a:pt x="361" y="466"/>
                  </a:lnTo>
                  <a:lnTo>
                    <a:pt x="368" y="459"/>
                  </a:lnTo>
                  <a:lnTo>
                    <a:pt x="375" y="452"/>
                  </a:lnTo>
                  <a:lnTo>
                    <a:pt x="382" y="445"/>
                  </a:lnTo>
                  <a:lnTo>
                    <a:pt x="396" y="431"/>
                  </a:lnTo>
                  <a:lnTo>
                    <a:pt x="396" y="424"/>
                  </a:lnTo>
                  <a:lnTo>
                    <a:pt x="403" y="417"/>
                  </a:lnTo>
                  <a:lnTo>
                    <a:pt x="410" y="410"/>
                  </a:lnTo>
                  <a:lnTo>
                    <a:pt x="410" y="396"/>
                  </a:lnTo>
                  <a:lnTo>
                    <a:pt x="417" y="389"/>
                  </a:lnTo>
                  <a:lnTo>
                    <a:pt x="424" y="382"/>
                  </a:lnTo>
                  <a:lnTo>
                    <a:pt x="424" y="375"/>
                  </a:lnTo>
                  <a:lnTo>
                    <a:pt x="431" y="368"/>
                  </a:lnTo>
                  <a:lnTo>
                    <a:pt x="431" y="361"/>
                  </a:lnTo>
                  <a:lnTo>
                    <a:pt x="438" y="355"/>
                  </a:lnTo>
                  <a:lnTo>
                    <a:pt x="438" y="341"/>
                  </a:lnTo>
                  <a:lnTo>
                    <a:pt x="445" y="334"/>
                  </a:lnTo>
                  <a:lnTo>
                    <a:pt x="445" y="327"/>
                  </a:lnTo>
                  <a:lnTo>
                    <a:pt x="452" y="320"/>
                  </a:lnTo>
                  <a:lnTo>
                    <a:pt x="452" y="313"/>
                  </a:lnTo>
                  <a:lnTo>
                    <a:pt x="459" y="306"/>
                  </a:lnTo>
                  <a:lnTo>
                    <a:pt x="459" y="292"/>
                  </a:lnTo>
                  <a:lnTo>
                    <a:pt x="465" y="285"/>
                  </a:lnTo>
                  <a:lnTo>
                    <a:pt x="465" y="278"/>
                  </a:lnTo>
                  <a:lnTo>
                    <a:pt x="472" y="271"/>
                  </a:lnTo>
                  <a:lnTo>
                    <a:pt x="472" y="264"/>
                  </a:lnTo>
                  <a:lnTo>
                    <a:pt x="479" y="257"/>
                  </a:lnTo>
                  <a:lnTo>
                    <a:pt x="479" y="243"/>
                  </a:lnTo>
                  <a:lnTo>
                    <a:pt x="486" y="236"/>
                  </a:lnTo>
                  <a:lnTo>
                    <a:pt x="486" y="229"/>
                  </a:lnTo>
                  <a:lnTo>
                    <a:pt x="493" y="223"/>
                  </a:lnTo>
                  <a:lnTo>
                    <a:pt x="493" y="216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95"/>
                  </a:lnTo>
                  <a:lnTo>
                    <a:pt x="507" y="181"/>
                  </a:lnTo>
                  <a:lnTo>
                    <a:pt x="514" y="174"/>
                  </a:lnTo>
                  <a:lnTo>
                    <a:pt x="514" y="167"/>
                  </a:lnTo>
                  <a:lnTo>
                    <a:pt x="521" y="160"/>
                  </a:lnTo>
                  <a:lnTo>
                    <a:pt x="521" y="153"/>
                  </a:lnTo>
                  <a:lnTo>
                    <a:pt x="528" y="146"/>
                  </a:lnTo>
                  <a:lnTo>
                    <a:pt x="528" y="132"/>
                  </a:lnTo>
                  <a:lnTo>
                    <a:pt x="535" y="125"/>
                  </a:lnTo>
                  <a:lnTo>
                    <a:pt x="535" y="118"/>
                  </a:lnTo>
                  <a:lnTo>
                    <a:pt x="542" y="111"/>
                  </a:lnTo>
                  <a:lnTo>
                    <a:pt x="542" y="104"/>
                  </a:lnTo>
                  <a:lnTo>
                    <a:pt x="549" y="97"/>
                  </a:lnTo>
                  <a:lnTo>
                    <a:pt x="549" y="84"/>
                  </a:lnTo>
                  <a:lnTo>
                    <a:pt x="556" y="77"/>
                  </a:lnTo>
                  <a:lnTo>
                    <a:pt x="563" y="70"/>
                  </a:lnTo>
                  <a:lnTo>
                    <a:pt x="563" y="63"/>
                  </a:lnTo>
                  <a:lnTo>
                    <a:pt x="570" y="56"/>
                  </a:lnTo>
                  <a:lnTo>
                    <a:pt x="577" y="49"/>
                  </a:lnTo>
                  <a:lnTo>
                    <a:pt x="577" y="42"/>
                  </a:lnTo>
                  <a:lnTo>
                    <a:pt x="591" y="28"/>
                  </a:lnTo>
                  <a:lnTo>
                    <a:pt x="591" y="21"/>
                  </a:lnTo>
                  <a:lnTo>
                    <a:pt x="604" y="7"/>
                  </a:lnTo>
                  <a:lnTo>
                    <a:pt x="604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78" name="Freeform 53"/>
            <p:cNvSpPr>
              <a:spLocks/>
            </p:cNvSpPr>
            <p:nvPr/>
          </p:nvSpPr>
          <p:spPr bwMode="auto">
            <a:xfrm>
              <a:off x="4323" y="2514"/>
              <a:ext cx="112" cy="35"/>
            </a:xfrm>
            <a:custGeom>
              <a:avLst/>
              <a:gdLst>
                <a:gd name="T0" fmla="*/ 0 w 112"/>
                <a:gd name="T1" fmla="*/ 35 h 35"/>
                <a:gd name="T2" fmla="*/ 7 w 112"/>
                <a:gd name="T3" fmla="*/ 28 h 35"/>
                <a:gd name="T4" fmla="*/ 14 w 112"/>
                <a:gd name="T5" fmla="*/ 21 h 35"/>
                <a:gd name="T6" fmla="*/ 21 w 112"/>
                <a:gd name="T7" fmla="*/ 21 h 35"/>
                <a:gd name="T8" fmla="*/ 28 w 112"/>
                <a:gd name="T9" fmla="*/ 14 h 35"/>
                <a:gd name="T10" fmla="*/ 35 w 112"/>
                <a:gd name="T11" fmla="*/ 14 h 35"/>
                <a:gd name="T12" fmla="*/ 42 w 112"/>
                <a:gd name="T13" fmla="*/ 7 h 35"/>
                <a:gd name="T14" fmla="*/ 49 w 112"/>
                <a:gd name="T15" fmla="*/ 7 h 35"/>
                <a:gd name="T16" fmla="*/ 56 w 112"/>
                <a:gd name="T17" fmla="*/ 0 h 35"/>
                <a:gd name="T18" fmla="*/ 63 w 112"/>
                <a:gd name="T19" fmla="*/ 0 h 35"/>
                <a:gd name="T20" fmla="*/ 70 w 112"/>
                <a:gd name="T21" fmla="*/ 0 h 35"/>
                <a:gd name="T22" fmla="*/ 77 w 112"/>
                <a:gd name="T23" fmla="*/ 0 h 35"/>
                <a:gd name="T24" fmla="*/ 84 w 112"/>
                <a:gd name="T25" fmla="*/ 0 h 35"/>
                <a:gd name="T26" fmla="*/ 91 w 112"/>
                <a:gd name="T27" fmla="*/ 0 h 35"/>
                <a:gd name="T28" fmla="*/ 98 w 112"/>
                <a:gd name="T29" fmla="*/ 0 h 35"/>
                <a:gd name="T30" fmla="*/ 105 w 112"/>
                <a:gd name="T31" fmla="*/ 0 h 35"/>
                <a:gd name="T32" fmla="*/ 112 w 112"/>
                <a:gd name="T33" fmla="*/ 0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2"/>
                <a:gd name="T52" fmla="*/ 0 h 35"/>
                <a:gd name="T53" fmla="*/ 112 w 112"/>
                <a:gd name="T54" fmla="*/ 35 h 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2" h="35">
                  <a:moveTo>
                    <a:pt x="0" y="35"/>
                  </a:moveTo>
                  <a:lnTo>
                    <a:pt x="7" y="28"/>
                  </a:lnTo>
                  <a:lnTo>
                    <a:pt x="14" y="21"/>
                  </a:lnTo>
                  <a:lnTo>
                    <a:pt x="21" y="21"/>
                  </a:lnTo>
                  <a:lnTo>
                    <a:pt x="28" y="14"/>
                  </a:lnTo>
                  <a:lnTo>
                    <a:pt x="35" y="14"/>
                  </a:lnTo>
                  <a:lnTo>
                    <a:pt x="42" y="7"/>
                  </a:lnTo>
                  <a:lnTo>
                    <a:pt x="49" y="7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2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79" name="Freeform 54"/>
            <p:cNvSpPr>
              <a:spLocks/>
            </p:cNvSpPr>
            <p:nvPr/>
          </p:nvSpPr>
          <p:spPr bwMode="auto">
            <a:xfrm>
              <a:off x="1419" y="2660"/>
              <a:ext cx="876" cy="1043"/>
            </a:xfrm>
            <a:custGeom>
              <a:avLst/>
              <a:gdLst>
                <a:gd name="T0" fmla="*/ 7 w 876"/>
                <a:gd name="T1" fmla="*/ 1022 h 1043"/>
                <a:gd name="T2" fmla="*/ 28 w 876"/>
                <a:gd name="T3" fmla="*/ 1001 h 1043"/>
                <a:gd name="T4" fmla="*/ 49 w 876"/>
                <a:gd name="T5" fmla="*/ 973 h 1043"/>
                <a:gd name="T6" fmla="*/ 70 w 876"/>
                <a:gd name="T7" fmla="*/ 952 h 1043"/>
                <a:gd name="T8" fmla="*/ 91 w 876"/>
                <a:gd name="T9" fmla="*/ 924 h 1043"/>
                <a:gd name="T10" fmla="*/ 111 w 876"/>
                <a:gd name="T11" fmla="*/ 904 h 1043"/>
                <a:gd name="T12" fmla="*/ 132 w 876"/>
                <a:gd name="T13" fmla="*/ 876 h 1043"/>
                <a:gd name="T14" fmla="*/ 160 w 876"/>
                <a:gd name="T15" fmla="*/ 848 h 1043"/>
                <a:gd name="T16" fmla="*/ 174 w 876"/>
                <a:gd name="T17" fmla="*/ 827 h 1043"/>
                <a:gd name="T18" fmla="*/ 202 w 876"/>
                <a:gd name="T19" fmla="*/ 799 h 1043"/>
                <a:gd name="T20" fmla="*/ 216 w 876"/>
                <a:gd name="T21" fmla="*/ 779 h 1043"/>
                <a:gd name="T22" fmla="*/ 236 w 876"/>
                <a:gd name="T23" fmla="*/ 751 h 1043"/>
                <a:gd name="T24" fmla="*/ 257 w 876"/>
                <a:gd name="T25" fmla="*/ 730 h 1043"/>
                <a:gd name="T26" fmla="*/ 278 w 876"/>
                <a:gd name="T27" fmla="*/ 702 h 1043"/>
                <a:gd name="T28" fmla="*/ 299 w 876"/>
                <a:gd name="T29" fmla="*/ 681 h 1043"/>
                <a:gd name="T30" fmla="*/ 320 w 876"/>
                <a:gd name="T31" fmla="*/ 653 h 1043"/>
                <a:gd name="T32" fmla="*/ 341 w 876"/>
                <a:gd name="T33" fmla="*/ 633 h 1043"/>
                <a:gd name="T34" fmla="*/ 361 w 876"/>
                <a:gd name="T35" fmla="*/ 605 h 1043"/>
                <a:gd name="T36" fmla="*/ 389 w 876"/>
                <a:gd name="T37" fmla="*/ 577 h 1043"/>
                <a:gd name="T38" fmla="*/ 403 w 876"/>
                <a:gd name="T39" fmla="*/ 556 h 1043"/>
                <a:gd name="T40" fmla="*/ 431 w 876"/>
                <a:gd name="T41" fmla="*/ 528 h 1043"/>
                <a:gd name="T42" fmla="*/ 445 w 876"/>
                <a:gd name="T43" fmla="*/ 508 h 1043"/>
                <a:gd name="T44" fmla="*/ 466 w 876"/>
                <a:gd name="T45" fmla="*/ 480 h 1043"/>
                <a:gd name="T46" fmla="*/ 487 w 876"/>
                <a:gd name="T47" fmla="*/ 459 h 1043"/>
                <a:gd name="T48" fmla="*/ 507 w 876"/>
                <a:gd name="T49" fmla="*/ 431 h 1043"/>
                <a:gd name="T50" fmla="*/ 528 w 876"/>
                <a:gd name="T51" fmla="*/ 410 h 1043"/>
                <a:gd name="T52" fmla="*/ 549 w 876"/>
                <a:gd name="T53" fmla="*/ 382 h 1043"/>
                <a:gd name="T54" fmla="*/ 570 w 876"/>
                <a:gd name="T55" fmla="*/ 362 h 1043"/>
                <a:gd name="T56" fmla="*/ 591 w 876"/>
                <a:gd name="T57" fmla="*/ 334 h 1043"/>
                <a:gd name="T58" fmla="*/ 619 w 876"/>
                <a:gd name="T59" fmla="*/ 306 h 1043"/>
                <a:gd name="T60" fmla="*/ 632 w 876"/>
                <a:gd name="T61" fmla="*/ 285 h 1043"/>
                <a:gd name="T62" fmla="*/ 660 w 876"/>
                <a:gd name="T63" fmla="*/ 257 h 1043"/>
                <a:gd name="T64" fmla="*/ 674 w 876"/>
                <a:gd name="T65" fmla="*/ 237 h 1043"/>
                <a:gd name="T66" fmla="*/ 695 w 876"/>
                <a:gd name="T67" fmla="*/ 209 h 1043"/>
                <a:gd name="T68" fmla="*/ 716 w 876"/>
                <a:gd name="T69" fmla="*/ 188 h 1043"/>
                <a:gd name="T70" fmla="*/ 744 w 876"/>
                <a:gd name="T71" fmla="*/ 160 h 1043"/>
                <a:gd name="T72" fmla="*/ 758 w 876"/>
                <a:gd name="T73" fmla="*/ 139 h 1043"/>
                <a:gd name="T74" fmla="*/ 778 w 876"/>
                <a:gd name="T75" fmla="*/ 112 h 1043"/>
                <a:gd name="T76" fmla="*/ 799 w 876"/>
                <a:gd name="T77" fmla="*/ 91 h 1043"/>
                <a:gd name="T78" fmla="*/ 820 w 876"/>
                <a:gd name="T79" fmla="*/ 63 h 1043"/>
                <a:gd name="T80" fmla="*/ 848 w 876"/>
                <a:gd name="T81" fmla="*/ 35 h 1043"/>
                <a:gd name="T82" fmla="*/ 862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29"/>
                  </a:lnTo>
                  <a:lnTo>
                    <a:pt x="7" y="1022"/>
                  </a:lnTo>
                  <a:lnTo>
                    <a:pt x="14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9" y="980"/>
                  </a:lnTo>
                  <a:lnTo>
                    <a:pt x="49" y="973"/>
                  </a:lnTo>
                  <a:lnTo>
                    <a:pt x="56" y="966"/>
                  </a:lnTo>
                  <a:lnTo>
                    <a:pt x="63" y="959"/>
                  </a:lnTo>
                  <a:lnTo>
                    <a:pt x="70" y="952"/>
                  </a:lnTo>
                  <a:lnTo>
                    <a:pt x="84" y="938"/>
                  </a:lnTo>
                  <a:lnTo>
                    <a:pt x="84" y="931"/>
                  </a:lnTo>
                  <a:lnTo>
                    <a:pt x="91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25" y="890"/>
                  </a:lnTo>
                  <a:lnTo>
                    <a:pt x="125" y="883"/>
                  </a:lnTo>
                  <a:lnTo>
                    <a:pt x="132" y="876"/>
                  </a:lnTo>
                  <a:lnTo>
                    <a:pt x="139" y="869"/>
                  </a:lnTo>
                  <a:lnTo>
                    <a:pt x="146" y="862"/>
                  </a:lnTo>
                  <a:lnTo>
                    <a:pt x="160" y="848"/>
                  </a:lnTo>
                  <a:lnTo>
                    <a:pt x="160" y="841"/>
                  </a:lnTo>
                  <a:lnTo>
                    <a:pt x="167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202" y="799"/>
                  </a:lnTo>
                  <a:lnTo>
                    <a:pt x="202" y="792"/>
                  </a:lnTo>
                  <a:lnTo>
                    <a:pt x="209" y="785"/>
                  </a:lnTo>
                  <a:lnTo>
                    <a:pt x="216" y="779"/>
                  </a:lnTo>
                  <a:lnTo>
                    <a:pt x="223" y="772"/>
                  </a:lnTo>
                  <a:lnTo>
                    <a:pt x="236" y="758"/>
                  </a:lnTo>
                  <a:lnTo>
                    <a:pt x="236" y="751"/>
                  </a:lnTo>
                  <a:lnTo>
                    <a:pt x="243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8" y="709"/>
                  </a:lnTo>
                  <a:lnTo>
                    <a:pt x="278" y="702"/>
                  </a:lnTo>
                  <a:lnTo>
                    <a:pt x="285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13" y="667"/>
                  </a:lnTo>
                  <a:lnTo>
                    <a:pt x="313" y="660"/>
                  </a:lnTo>
                  <a:lnTo>
                    <a:pt x="320" y="653"/>
                  </a:lnTo>
                  <a:lnTo>
                    <a:pt x="327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55" y="619"/>
                  </a:lnTo>
                  <a:lnTo>
                    <a:pt x="355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9" y="577"/>
                  </a:lnTo>
                  <a:lnTo>
                    <a:pt x="389" y="570"/>
                  </a:lnTo>
                  <a:lnTo>
                    <a:pt x="396" y="563"/>
                  </a:lnTo>
                  <a:lnTo>
                    <a:pt x="403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31" y="528"/>
                  </a:lnTo>
                  <a:lnTo>
                    <a:pt x="431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66" y="487"/>
                  </a:lnTo>
                  <a:lnTo>
                    <a:pt x="466" y="480"/>
                  </a:lnTo>
                  <a:lnTo>
                    <a:pt x="473" y="473"/>
                  </a:lnTo>
                  <a:lnTo>
                    <a:pt x="480" y="466"/>
                  </a:lnTo>
                  <a:lnTo>
                    <a:pt x="487" y="459"/>
                  </a:lnTo>
                  <a:lnTo>
                    <a:pt x="494" y="452"/>
                  </a:lnTo>
                  <a:lnTo>
                    <a:pt x="507" y="438"/>
                  </a:lnTo>
                  <a:lnTo>
                    <a:pt x="507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42" y="396"/>
                  </a:lnTo>
                  <a:lnTo>
                    <a:pt x="542" y="389"/>
                  </a:lnTo>
                  <a:lnTo>
                    <a:pt x="549" y="382"/>
                  </a:lnTo>
                  <a:lnTo>
                    <a:pt x="556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84" y="348"/>
                  </a:lnTo>
                  <a:lnTo>
                    <a:pt x="584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9" y="306"/>
                  </a:lnTo>
                  <a:lnTo>
                    <a:pt x="619" y="299"/>
                  </a:lnTo>
                  <a:lnTo>
                    <a:pt x="626" y="292"/>
                  </a:lnTo>
                  <a:lnTo>
                    <a:pt x="632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60" y="257"/>
                  </a:lnTo>
                  <a:lnTo>
                    <a:pt x="660" y="250"/>
                  </a:lnTo>
                  <a:lnTo>
                    <a:pt x="667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95" y="216"/>
                  </a:lnTo>
                  <a:lnTo>
                    <a:pt x="695" y="209"/>
                  </a:lnTo>
                  <a:lnTo>
                    <a:pt x="702" y="202"/>
                  </a:lnTo>
                  <a:lnTo>
                    <a:pt x="709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44" y="160"/>
                  </a:lnTo>
                  <a:lnTo>
                    <a:pt x="744" y="153"/>
                  </a:lnTo>
                  <a:lnTo>
                    <a:pt x="751" y="146"/>
                  </a:lnTo>
                  <a:lnTo>
                    <a:pt x="758" y="139"/>
                  </a:lnTo>
                  <a:lnTo>
                    <a:pt x="771" y="125"/>
                  </a:lnTo>
                  <a:lnTo>
                    <a:pt x="771" y="118"/>
                  </a:lnTo>
                  <a:lnTo>
                    <a:pt x="778" y="112"/>
                  </a:lnTo>
                  <a:lnTo>
                    <a:pt x="785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20" y="70"/>
                  </a:lnTo>
                  <a:lnTo>
                    <a:pt x="820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8" y="35"/>
                  </a:lnTo>
                  <a:lnTo>
                    <a:pt x="848" y="28"/>
                  </a:lnTo>
                  <a:lnTo>
                    <a:pt x="855" y="21"/>
                  </a:lnTo>
                  <a:lnTo>
                    <a:pt x="862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80" name="Freeform 55"/>
            <p:cNvSpPr>
              <a:spLocks/>
            </p:cNvSpPr>
            <p:nvPr/>
          </p:nvSpPr>
          <p:spPr bwMode="auto">
            <a:xfrm>
              <a:off x="2295" y="1611"/>
              <a:ext cx="889" cy="1049"/>
            </a:xfrm>
            <a:custGeom>
              <a:avLst/>
              <a:gdLst>
                <a:gd name="T0" fmla="*/ 20 w 889"/>
                <a:gd name="T1" fmla="*/ 1028 h 1049"/>
                <a:gd name="T2" fmla="*/ 34 w 889"/>
                <a:gd name="T3" fmla="*/ 1008 h 1049"/>
                <a:gd name="T4" fmla="*/ 55 w 889"/>
                <a:gd name="T5" fmla="*/ 980 h 1049"/>
                <a:gd name="T6" fmla="*/ 76 w 889"/>
                <a:gd name="T7" fmla="*/ 959 h 1049"/>
                <a:gd name="T8" fmla="*/ 97 w 889"/>
                <a:gd name="T9" fmla="*/ 931 h 1049"/>
                <a:gd name="T10" fmla="*/ 125 w 889"/>
                <a:gd name="T11" fmla="*/ 903 h 1049"/>
                <a:gd name="T12" fmla="*/ 139 w 889"/>
                <a:gd name="T13" fmla="*/ 883 h 1049"/>
                <a:gd name="T14" fmla="*/ 159 w 889"/>
                <a:gd name="T15" fmla="*/ 862 h 1049"/>
                <a:gd name="T16" fmla="*/ 180 w 889"/>
                <a:gd name="T17" fmla="*/ 834 h 1049"/>
                <a:gd name="T18" fmla="*/ 201 w 889"/>
                <a:gd name="T19" fmla="*/ 806 h 1049"/>
                <a:gd name="T20" fmla="*/ 222 w 889"/>
                <a:gd name="T21" fmla="*/ 785 h 1049"/>
                <a:gd name="T22" fmla="*/ 250 w 889"/>
                <a:gd name="T23" fmla="*/ 758 h 1049"/>
                <a:gd name="T24" fmla="*/ 264 w 889"/>
                <a:gd name="T25" fmla="*/ 737 h 1049"/>
                <a:gd name="T26" fmla="*/ 285 w 889"/>
                <a:gd name="T27" fmla="*/ 709 h 1049"/>
                <a:gd name="T28" fmla="*/ 305 w 889"/>
                <a:gd name="T29" fmla="*/ 688 h 1049"/>
                <a:gd name="T30" fmla="*/ 326 w 889"/>
                <a:gd name="T31" fmla="*/ 660 h 1049"/>
                <a:gd name="T32" fmla="*/ 354 w 889"/>
                <a:gd name="T33" fmla="*/ 632 h 1049"/>
                <a:gd name="T34" fmla="*/ 368 w 889"/>
                <a:gd name="T35" fmla="*/ 612 h 1049"/>
                <a:gd name="T36" fmla="*/ 396 w 889"/>
                <a:gd name="T37" fmla="*/ 584 h 1049"/>
                <a:gd name="T38" fmla="*/ 410 w 889"/>
                <a:gd name="T39" fmla="*/ 563 h 1049"/>
                <a:gd name="T40" fmla="*/ 430 w 889"/>
                <a:gd name="T41" fmla="*/ 535 h 1049"/>
                <a:gd name="T42" fmla="*/ 451 w 889"/>
                <a:gd name="T43" fmla="*/ 514 h 1049"/>
                <a:gd name="T44" fmla="*/ 472 w 889"/>
                <a:gd name="T45" fmla="*/ 487 h 1049"/>
                <a:gd name="T46" fmla="*/ 493 w 889"/>
                <a:gd name="T47" fmla="*/ 466 h 1049"/>
                <a:gd name="T48" fmla="*/ 514 w 889"/>
                <a:gd name="T49" fmla="*/ 438 h 1049"/>
                <a:gd name="T50" fmla="*/ 542 w 889"/>
                <a:gd name="T51" fmla="*/ 410 h 1049"/>
                <a:gd name="T52" fmla="*/ 555 w 889"/>
                <a:gd name="T53" fmla="*/ 389 h 1049"/>
                <a:gd name="T54" fmla="*/ 583 w 889"/>
                <a:gd name="T55" fmla="*/ 361 h 1049"/>
                <a:gd name="T56" fmla="*/ 597 w 889"/>
                <a:gd name="T57" fmla="*/ 341 h 1049"/>
                <a:gd name="T58" fmla="*/ 618 w 889"/>
                <a:gd name="T59" fmla="*/ 313 h 1049"/>
                <a:gd name="T60" fmla="*/ 639 w 889"/>
                <a:gd name="T61" fmla="*/ 292 h 1049"/>
                <a:gd name="T62" fmla="*/ 660 w 889"/>
                <a:gd name="T63" fmla="*/ 264 h 1049"/>
                <a:gd name="T64" fmla="*/ 681 w 889"/>
                <a:gd name="T65" fmla="*/ 243 h 1049"/>
                <a:gd name="T66" fmla="*/ 701 w 889"/>
                <a:gd name="T67" fmla="*/ 216 h 1049"/>
                <a:gd name="T68" fmla="*/ 722 w 889"/>
                <a:gd name="T69" fmla="*/ 195 h 1049"/>
                <a:gd name="T70" fmla="*/ 743 w 889"/>
                <a:gd name="T71" fmla="*/ 167 h 1049"/>
                <a:gd name="T72" fmla="*/ 771 w 889"/>
                <a:gd name="T73" fmla="*/ 139 h 1049"/>
                <a:gd name="T74" fmla="*/ 785 w 889"/>
                <a:gd name="T75" fmla="*/ 118 h 1049"/>
                <a:gd name="T76" fmla="*/ 813 w 889"/>
                <a:gd name="T77" fmla="*/ 91 h 1049"/>
                <a:gd name="T78" fmla="*/ 826 w 889"/>
                <a:gd name="T79" fmla="*/ 70 h 1049"/>
                <a:gd name="T80" fmla="*/ 847 w 889"/>
                <a:gd name="T81" fmla="*/ 42 h 1049"/>
                <a:gd name="T82" fmla="*/ 868 w 889"/>
                <a:gd name="T83" fmla="*/ 21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9"/>
                <a:gd name="T127" fmla="*/ 0 h 1049"/>
                <a:gd name="T128" fmla="*/ 889 w 889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9" h="1049">
                  <a:moveTo>
                    <a:pt x="0" y="1049"/>
                  </a:moveTo>
                  <a:lnTo>
                    <a:pt x="7" y="1042"/>
                  </a:lnTo>
                  <a:lnTo>
                    <a:pt x="20" y="1028"/>
                  </a:lnTo>
                  <a:lnTo>
                    <a:pt x="20" y="1022"/>
                  </a:lnTo>
                  <a:lnTo>
                    <a:pt x="27" y="1015"/>
                  </a:lnTo>
                  <a:lnTo>
                    <a:pt x="34" y="1008"/>
                  </a:lnTo>
                  <a:lnTo>
                    <a:pt x="48" y="994"/>
                  </a:lnTo>
                  <a:lnTo>
                    <a:pt x="48" y="987"/>
                  </a:lnTo>
                  <a:lnTo>
                    <a:pt x="55" y="980"/>
                  </a:lnTo>
                  <a:lnTo>
                    <a:pt x="62" y="973"/>
                  </a:lnTo>
                  <a:lnTo>
                    <a:pt x="69" y="966"/>
                  </a:lnTo>
                  <a:lnTo>
                    <a:pt x="76" y="959"/>
                  </a:lnTo>
                  <a:lnTo>
                    <a:pt x="83" y="952"/>
                  </a:lnTo>
                  <a:lnTo>
                    <a:pt x="97" y="938"/>
                  </a:lnTo>
                  <a:lnTo>
                    <a:pt x="97" y="931"/>
                  </a:lnTo>
                  <a:lnTo>
                    <a:pt x="104" y="924"/>
                  </a:lnTo>
                  <a:lnTo>
                    <a:pt x="111" y="917"/>
                  </a:lnTo>
                  <a:lnTo>
                    <a:pt x="125" y="903"/>
                  </a:lnTo>
                  <a:lnTo>
                    <a:pt x="125" y="896"/>
                  </a:lnTo>
                  <a:lnTo>
                    <a:pt x="132" y="890"/>
                  </a:lnTo>
                  <a:lnTo>
                    <a:pt x="139" y="883"/>
                  </a:lnTo>
                  <a:lnTo>
                    <a:pt x="146" y="876"/>
                  </a:lnTo>
                  <a:lnTo>
                    <a:pt x="152" y="869"/>
                  </a:lnTo>
                  <a:lnTo>
                    <a:pt x="159" y="862"/>
                  </a:lnTo>
                  <a:lnTo>
                    <a:pt x="173" y="848"/>
                  </a:lnTo>
                  <a:lnTo>
                    <a:pt x="173" y="841"/>
                  </a:lnTo>
                  <a:lnTo>
                    <a:pt x="180" y="834"/>
                  </a:lnTo>
                  <a:lnTo>
                    <a:pt x="187" y="827"/>
                  </a:lnTo>
                  <a:lnTo>
                    <a:pt x="201" y="813"/>
                  </a:lnTo>
                  <a:lnTo>
                    <a:pt x="201" y="806"/>
                  </a:lnTo>
                  <a:lnTo>
                    <a:pt x="208" y="799"/>
                  </a:lnTo>
                  <a:lnTo>
                    <a:pt x="215" y="792"/>
                  </a:lnTo>
                  <a:lnTo>
                    <a:pt x="222" y="785"/>
                  </a:lnTo>
                  <a:lnTo>
                    <a:pt x="229" y="778"/>
                  </a:lnTo>
                  <a:lnTo>
                    <a:pt x="236" y="771"/>
                  </a:lnTo>
                  <a:lnTo>
                    <a:pt x="250" y="758"/>
                  </a:lnTo>
                  <a:lnTo>
                    <a:pt x="250" y="751"/>
                  </a:lnTo>
                  <a:lnTo>
                    <a:pt x="257" y="744"/>
                  </a:lnTo>
                  <a:lnTo>
                    <a:pt x="264" y="737"/>
                  </a:lnTo>
                  <a:lnTo>
                    <a:pt x="278" y="723"/>
                  </a:lnTo>
                  <a:lnTo>
                    <a:pt x="278" y="716"/>
                  </a:lnTo>
                  <a:lnTo>
                    <a:pt x="285" y="709"/>
                  </a:lnTo>
                  <a:lnTo>
                    <a:pt x="291" y="702"/>
                  </a:lnTo>
                  <a:lnTo>
                    <a:pt x="298" y="695"/>
                  </a:lnTo>
                  <a:lnTo>
                    <a:pt x="305" y="688"/>
                  </a:lnTo>
                  <a:lnTo>
                    <a:pt x="319" y="674"/>
                  </a:lnTo>
                  <a:lnTo>
                    <a:pt x="319" y="667"/>
                  </a:lnTo>
                  <a:lnTo>
                    <a:pt x="326" y="660"/>
                  </a:lnTo>
                  <a:lnTo>
                    <a:pt x="333" y="653"/>
                  </a:lnTo>
                  <a:lnTo>
                    <a:pt x="340" y="646"/>
                  </a:lnTo>
                  <a:lnTo>
                    <a:pt x="354" y="632"/>
                  </a:lnTo>
                  <a:lnTo>
                    <a:pt x="354" y="626"/>
                  </a:lnTo>
                  <a:lnTo>
                    <a:pt x="361" y="619"/>
                  </a:lnTo>
                  <a:lnTo>
                    <a:pt x="368" y="612"/>
                  </a:lnTo>
                  <a:lnTo>
                    <a:pt x="375" y="605"/>
                  </a:lnTo>
                  <a:lnTo>
                    <a:pt x="382" y="598"/>
                  </a:lnTo>
                  <a:lnTo>
                    <a:pt x="396" y="584"/>
                  </a:lnTo>
                  <a:lnTo>
                    <a:pt x="396" y="577"/>
                  </a:lnTo>
                  <a:lnTo>
                    <a:pt x="403" y="570"/>
                  </a:lnTo>
                  <a:lnTo>
                    <a:pt x="410" y="563"/>
                  </a:lnTo>
                  <a:lnTo>
                    <a:pt x="417" y="556"/>
                  </a:lnTo>
                  <a:lnTo>
                    <a:pt x="430" y="542"/>
                  </a:lnTo>
                  <a:lnTo>
                    <a:pt x="430" y="535"/>
                  </a:lnTo>
                  <a:lnTo>
                    <a:pt x="437" y="528"/>
                  </a:lnTo>
                  <a:lnTo>
                    <a:pt x="444" y="521"/>
                  </a:lnTo>
                  <a:lnTo>
                    <a:pt x="451" y="514"/>
                  </a:lnTo>
                  <a:lnTo>
                    <a:pt x="458" y="507"/>
                  </a:lnTo>
                  <a:lnTo>
                    <a:pt x="472" y="494"/>
                  </a:lnTo>
                  <a:lnTo>
                    <a:pt x="472" y="487"/>
                  </a:lnTo>
                  <a:lnTo>
                    <a:pt x="479" y="480"/>
                  </a:lnTo>
                  <a:lnTo>
                    <a:pt x="486" y="473"/>
                  </a:lnTo>
                  <a:lnTo>
                    <a:pt x="493" y="466"/>
                  </a:lnTo>
                  <a:lnTo>
                    <a:pt x="507" y="452"/>
                  </a:lnTo>
                  <a:lnTo>
                    <a:pt x="507" y="445"/>
                  </a:lnTo>
                  <a:lnTo>
                    <a:pt x="514" y="438"/>
                  </a:lnTo>
                  <a:lnTo>
                    <a:pt x="521" y="431"/>
                  </a:lnTo>
                  <a:lnTo>
                    <a:pt x="528" y="424"/>
                  </a:lnTo>
                  <a:lnTo>
                    <a:pt x="542" y="410"/>
                  </a:lnTo>
                  <a:lnTo>
                    <a:pt x="542" y="403"/>
                  </a:lnTo>
                  <a:lnTo>
                    <a:pt x="549" y="396"/>
                  </a:lnTo>
                  <a:lnTo>
                    <a:pt x="555" y="389"/>
                  </a:lnTo>
                  <a:lnTo>
                    <a:pt x="562" y="382"/>
                  </a:lnTo>
                  <a:lnTo>
                    <a:pt x="569" y="375"/>
                  </a:lnTo>
                  <a:lnTo>
                    <a:pt x="583" y="361"/>
                  </a:lnTo>
                  <a:lnTo>
                    <a:pt x="583" y="355"/>
                  </a:lnTo>
                  <a:lnTo>
                    <a:pt x="590" y="348"/>
                  </a:lnTo>
                  <a:lnTo>
                    <a:pt x="597" y="341"/>
                  </a:lnTo>
                  <a:lnTo>
                    <a:pt x="604" y="334"/>
                  </a:lnTo>
                  <a:lnTo>
                    <a:pt x="618" y="320"/>
                  </a:lnTo>
                  <a:lnTo>
                    <a:pt x="618" y="313"/>
                  </a:lnTo>
                  <a:lnTo>
                    <a:pt x="625" y="306"/>
                  </a:lnTo>
                  <a:lnTo>
                    <a:pt x="632" y="299"/>
                  </a:lnTo>
                  <a:lnTo>
                    <a:pt x="639" y="292"/>
                  </a:lnTo>
                  <a:lnTo>
                    <a:pt x="646" y="285"/>
                  </a:lnTo>
                  <a:lnTo>
                    <a:pt x="660" y="271"/>
                  </a:lnTo>
                  <a:lnTo>
                    <a:pt x="660" y="264"/>
                  </a:lnTo>
                  <a:lnTo>
                    <a:pt x="667" y="257"/>
                  </a:lnTo>
                  <a:lnTo>
                    <a:pt x="674" y="250"/>
                  </a:lnTo>
                  <a:lnTo>
                    <a:pt x="681" y="243"/>
                  </a:lnTo>
                  <a:lnTo>
                    <a:pt x="694" y="229"/>
                  </a:lnTo>
                  <a:lnTo>
                    <a:pt x="694" y="223"/>
                  </a:lnTo>
                  <a:lnTo>
                    <a:pt x="701" y="216"/>
                  </a:lnTo>
                  <a:lnTo>
                    <a:pt x="708" y="209"/>
                  </a:lnTo>
                  <a:lnTo>
                    <a:pt x="715" y="202"/>
                  </a:lnTo>
                  <a:lnTo>
                    <a:pt x="722" y="195"/>
                  </a:lnTo>
                  <a:lnTo>
                    <a:pt x="736" y="181"/>
                  </a:lnTo>
                  <a:lnTo>
                    <a:pt x="736" y="174"/>
                  </a:lnTo>
                  <a:lnTo>
                    <a:pt x="743" y="167"/>
                  </a:lnTo>
                  <a:lnTo>
                    <a:pt x="750" y="160"/>
                  </a:lnTo>
                  <a:lnTo>
                    <a:pt x="757" y="153"/>
                  </a:lnTo>
                  <a:lnTo>
                    <a:pt x="771" y="139"/>
                  </a:lnTo>
                  <a:lnTo>
                    <a:pt x="771" y="132"/>
                  </a:lnTo>
                  <a:lnTo>
                    <a:pt x="778" y="125"/>
                  </a:lnTo>
                  <a:lnTo>
                    <a:pt x="785" y="118"/>
                  </a:lnTo>
                  <a:lnTo>
                    <a:pt x="792" y="111"/>
                  </a:lnTo>
                  <a:lnTo>
                    <a:pt x="799" y="104"/>
                  </a:lnTo>
                  <a:lnTo>
                    <a:pt x="813" y="91"/>
                  </a:lnTo>
                  <a:lnTo>
                    <a:pt x="813" y="84"/>
                  </a:lnTo>
                  <a:lnTo>
                    <a:pt x="819" y="77"/>
                  </a:lnTo>
                  <a:lnTo>
                    <a:pt x="826" y="70"/>
                  </a:lnTo>
                  <a:lnTo>
                    <a:pt x="833" y="63"/>
                  </a:lnTo>
                  <a:lnTo>
                    <a:pt x="847" y="49"/>
                  </a:lnTo>
                  <a:lnTo>
                    <a:pt x="847" y="42"/>
                  </a:lnTo>
                  <a:lnTo>
                    <a:pt x="854" y="35"/>
                  </a:lnTo>
                  <a:lnTo>
                    <a:pt x="861" y="28"/>
                  </a:lnTo>
                  <a:lnTo>
                    <a:pt x="868" y="21"/>
                  </a:lnTo>
                  <a:lnTo>
                    <a:pt x="875" y="14"/>
                  </a:lnTo>
                  <a:lnTo>
                    <a:pt x="88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81" name="Freeform 56"/>
            <p:cNvSpPr>
              <a:spLocks/>
            </p:cNvSpPr>
            <p:nvPr/>
          </p:nvSpPr>
          <p:spPr bwMode="auto">
            <a:xfrm>
              <a:off x="3184" y="1326"/>
              <a:ext cx="243" cy="285"/>
            </a:xfrm>
            <a:custGeom>
              <a:avLst/>
              <a:gdLst>
                <a:gd name="T0" fmla="*/ 0 w 243"/>
                <a:gd name="T1" fmla="*/ 285 h 285"/>
                <a:gd name="T2" fmla="*/ 0 w 243"/>
                <a:gd name="T3" fmla="*/ 278 h 285"/>
                <a:gd name="T4" fmla="*/ 7 w 243"/>
                <a:gd name="T5" fmla="*/ 271 h 285"/>
                <a:gd name="T6" fmla="*/ 14 w 243"/>
                <a:gd name="T7" fmla="*/ 264 h 285"/>
                <a:gd name="T8" fmla="*/ 21 w 243"/>
                <a:gd name="T9" fmla="*/ 257 h 285"/>
                <a:gd name="T10" fmla="*/ 35 w 243"/>
                <a:gd name="T11" fmla="*/ 244 h 285"/>
                <a:gd name="T12" fmla="*/ 35 w 243"/>
                <a:gd name="T13" fmla="*/ 237 h 285"/>
                <a:gd name="T14" fmla="*/ 42 w 243"/>
                <a:gd name="T15" fmla="*/ 230 h 285"/>
                <a:gd name="T16" fmla="*/ 49 w 243"/>
                <a:gd name="T17" fmla="*/ 223 h 285"/>
                <a:gd name="T18" fmla="*/ 56 w 243"/>
                <a:gd name="T19" fmla="*/ 216 h 285"/>
                <a:gd name="T20" fmla="*/ 63 w 243"/>
                <a:gd name="T21" fmla="*/ 209 h 285"/>
                <a:gd name="T22" fmla="*/ 69 w 243"/>
                <a:gd name="T23" fmla="*/ 202 h 285"/>
                <a:gd name="T24" fmla="*/ 83 w 243"/>
                <a:gd name="T25" fmla="*/ 188 h 285"/>
                <a:gd name="T26" fmla="*/ 83 w 243"/>
                <a:gd name="T27" fmla="*/ 181 h 285"/>
                <a:gd name="T28" fmla="*/ 90 w 243"/>
                <a:gd name="T29" fmla="*/ 174 h 285"/>
                <a:gd name="T30" fmla="*/ 97 w 243"/>
                <a:gd name="T31" fmla="*/ 167 h 285"/>
                <a:gd name="T32" fmla="*/ 111 w 243"/>
                <a:gd name="T33" fmla="*/ 153 h 285"/>
                <a:gd name="T34" fmla="*/ 111 w 243"/>
                <a:gd name="T35" fmla="*/ 146 h 285"/>
                <a:gd name="T36" fmla="*/ 118 w 243"/>
                <a:gd name="T37" fmla="*/ 139 h 285"/>
                <a:gd name="T38" fmla="*/ 125 w 243"/>
                <a:gd name="T39" fmla="*/ 132 h 285"/>
                <a:gd name="T40" fmla="*/ 132 w 243"/>
                <a:gd name="T41" fmla="*/ 125 h 285"/>
                <a:gd name="T42" fmla="*/ 139 w 243"/>
                <a:gd name="T43" fmla="*/ 118 h 285"/>
                <a:gd name="T44" fmla="*/ 146 w 243"/>
                <a:gd name="T45" fmla="*/ 112 h 285"/>
                <a:gd name="T46" fmla="*/ 160 w 243"/>
                <a:gd name="T47" fmla="*/ 98 h 285"/>
                <a:gd name="T48" fmla="*/ 160 w 243"/>
                <a:gd name="T49" fmla="*/ 91 h 285"/>
                <a:gd name="T50" fmla="*/ 167 w 243"/>
                <a:gd name="T51" fmla="*/ 84 h 285"/>
                <a:gd name="T52" fmla="*/ 174 w 243"/>
                <a:gd name="T53" fmla="*/ 77 h 285"/>
                <a:gd name="T54" fmla="*/ 188 w 243"/>
                <a:gd name="T55" fmla="*/ 63 h 285"/>
                <a:gd name="T56" fmla="*/ 188 w 243"/>
                <a:gd name="T57" fmla="*/ 56 h 285"/>
                <a:gd name="T58" fmla="*/ 195 w 243"/>
                <a:gd name="T59" fmla="*/ 49 h 285"/>
                <a:gd name="T60" fmla="*/ 201 w 243"/>
                <a:gd name="T61" fmla="*/ 42 h 285"/>
                <a:gd name="T62" fmla="*/ 208 w 243"/>
                <a:gd name="T63" fmla="*/ 35 h 285"/>
                <a:gd name="T64" fmla="*/ 215 w 243"/>
                <a:gd name="T65" fmla="*/ 28 h 285"/>
                <a:gd name="T66" fmla="*/ 222 w 243"/>
                <a:gd name="T67" fmla="*/ 21 h 285"/>
                <a:gd name="T68" fmla="*/ 236 w 243"/>
                <a:gd name="T69" fmla="*/ 7 h 285"/>
                <a:gd name="T70" fmla="*/ 236 w 243"/>
                <a:gd name="T71" fmla="*/ 0 h 285"/>
                <a:gd name="T72" fmla="*/ 243 w 243"/>
                <a:gd name="T73" fmla="*/ 0 h 28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3"/>
                <a:gd name="T112" fmla="*/ 0 h 285"/>
                <a:gd name="T113" fmla="*/ 243 w 243"/>
                <a:gd name="T114" fmla="*/ 285 h 28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3" h="285">
                  <a:moveTo>
                    <a:pt x="0" y="285"/>
                  </a:moveTo>
                  <a:lnTo>
                    <a:pt x="0" y="278"/>
                  </a:lnTo>
                  <a:lnTo>
                    <a:pt x="7" y="271"/>
                  </a:lnTo>
                  <a:lnTo>
                    <a:pt x="14" y="264"/>
                  </a:lnTo>
                  <a:lnTo>
                    <a:pt x="21" y="257"/>
                  </a:lnTo>
                  <a:lnTo>
                    <a:pt x="35" y="244"/>
                  </a:lnTo>
                  <a:lnTo>
                    <a:pt x="35" y="237"/>
                  </a:lnTo>
                  <a:lnTo>
                    <a:pt x="42" y="230"/>
                  </a:lnTo>
                  <a:lnTo>
                    <a:pt x="49" y="223"/>
                  </a:lnTo>
                  <a:lnTo>
                    <a:pt x="56" y="216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83" y="188"/>
                  </a:lnTo>
                  <a:lnTo>
                    <a:pt x="83" y="181"/>
                  </a:lnTo>
                  <a:lnTo>
                    <a:pt x="90" y="174"/>
                  </a:lnTo>
                  <a:lnTo>
                    <a:pt x="97" y="167"/>
                  </a:lnTo>
                  <a:lnTo>
                    <a:pt x="111" y="153"/>
                  </a:lnTo>
                  <a:lnTo>
                    <a:pt x="111" y="146"/>
                  </a:lnTo>
                  <a:lnTo>
                    <a:pt x="118" y="139"/>
                  </a:lnTo>
                  <a:lnTo>
                    <a:pt x="125" y="132"/>
                  </a:lnTo>
                  <a:lnTo>
                    <a:pt x="132" y="125"/>
                  </a:lnTo>
                  <a:lnTo>
                    <a:pt x="139" y="118"/>
                  </a:lnTo>
                  <a:lnTo>
                    <a:pt x="146" y="112"/>
                  </a:lnTo>
                  <a:lnTo>
                    <a:pt x="160" y="98"/>
                  </a:lnTo>
                  <a:lnTo>
                    <a:pt x="160" y="91"/>
                  </a:lnTo>
                  <a:lnTo>
                    <a:pt x="167" y="84"/>
                  </a:lnTo>
                  <a:lnTo>
                    <a:pt x="174" y="77"/>
                  </a:lnTo>
                  <a:lnTo>
                    <a:pt x="188" y="63"/>
                  </a:lnTo>
                  <a:lnTo>
                    <a:pt x="188" y="56"/>
                  </a:lnTo>
                  <a:lnTo>
                    <a:pt x="195" y="49"/>
                  </a:lnTo>
                  <a:lnTo>
                    <a:pt x="201" y="42"/>
                  </a:lnTo>
                  <a:lnTo>
                    <a:pt x="208" y="35"/>
                  </a:lnTo>
                  <a:lnTo>
                    <a:pt x="215" y="28"/>
                  </a:lnTo>
                  <a:lnTo>
                    <a:pt x="222" y="21"/>
                  </a:lnTo>
                  <a:lnTo>
                    <a:pt x="236" y="7"/>
                  </a:lnTo>
                  <a:lnTo>
                    <a:pt x="236" y="0"/>
                  </a:lnTo>
                  <a:lnTo>
                    <a:pt x="243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82" name="Freeform 57"/>
            <p:cNvSpPr>
              <a:spLocks/>
            </p:cNvSpPr>
            <p:nvPr/>
          </p:nvSpPr>
          <p:spPr bwMode="auto">
            <a:xfrm>
              <a:off x="3427" y="2660"/>
              <a:ext cx="876" cy="1043"/>
            </a:xfrm>
            <a:custGeom>
              <a:avLst/>
              <a:gdLst>
                <a:gd name="T0" fmla="*/ 7 w 876"/>
                <a:gd name="T1" fmla="*/ 1029 h 1043"/>
                <a:gd name="T2" fmla="*/ 28 w 876"/>
                <a:gd name="T3" fmla="*/ 1001 h 1043"/>
                <a:gd name="T4" fmla="*/ 49 w 876"/>
                <a:gd name="T5" fmla="*/ 980 h 1043"/>
                <a:gd name="T6" fmla="*/ 70 w 876"/>
                <a:gd name="T7" fmla="*/ 952 h 1043"/>
                <a:gd name="T8" fmla="*/ 97 w 876"/>
                <a:gd name="T9" fmla="*/ 924 h 1043"/>
                <a:gd name="T10" fmla="*/ 111 w 876"/>
                <a:gd name="T11" fmla="*/ 904 h 1043"/>
                <a:gd name="T12" fmla="*/ 132 w 876"/>
                <a:gd name="T13" fmla="*/ 883 h 1043"/>
                <a:gd name="T14" fmla="*/ 153 w 876"/>
                <a:gd name="T15" fmla="*/ 855 h 1043"/>
                <a:gd name="T16" fmla="*/ 174 w 876"/>
                <a:gd name="T17" fmla="*/ 827 h 1043"/>
                <a:gd name="T18" fmla="*/ 195 w 876"/>
                <a:gd name="T19" fmla="*/ 806 h 1043"/>
                <a:gd name="T20" fmla="*/ 222 w 876"/>
                <a:gd name="T21" fmla="*/ 779 h 1043"/>
                <a:gd name="T22" fmla="*/ 236 w 876"/>
                <a:gd name="T23" fmla="*/ 758 h 1043"/>
                <a:gd name="T24" fmla="*/ 257 w 876"/>
                <a:gd name="T25" fmla="*/ 730 h 1043"/>
                <a:gd name="T26" fmla="*/ 278 w 876"/>
                <a:gd name="T27" fmla="*/ 709 h 1043"/>
                <a:gd name="T28" fmla="*/ 299 w 876"/>
                <a:gd name="T29" fmla="*/ 681 h 1043"/>
                <a:gd name="T30" fmla="*/ 320 w 876"/>
                <a:gd name="T31" fmla="*/ 660 h 1043"/>
                <a:gd name="T32" fmla="*/ 341 w 876"/>
                <a:gd name="T33" fmla="*/ 633 h 1043"/>
                <a:gd name="T34" fmla="*/ 368 w 876"/>
                <a:gd name="T35" fmla="*/ 605 h 1043"/>
                <a:gd name="T36" fmla="*/ 382 w 876"/>
                <a:gd name="T37" fmla="*/ 584 h 1043"/>
                <a:gd name="T38" fmla="*/ 410 w 876"/>
                <a:gd name="T39" fmla="*/ 556 h 1043"/>
                <a:gd name="T40" fmla="*/ 424 w 876"/>
                <a:gd name="T41" fmla="*/ 535 h 1043"/>
                <a:gd name="T42" fmla="*/ 445 w 876"/>
                <a:gd name="T43" fmla="*/ 508 h 1043"/>
                <a:gd name="T44" fmla="*/ 466 w 876"/>
                <a:gd name="T45" fmla="*/ 487 h 1043"/>
                <a:gd name="T46" fmla="*/ 487 w 876"/>
                <a:gd name="T47" fmla="*/ 459 h 1043"/>
                <a:gd name="T48" fmla="*/ 514 w 876"/>
                <a:gd name="T49" fmla="*/ 431 h 1043"/>
                <a:gd name="T50" fmla="*/ 528 w 876"/>
                <a:gd name="T51" fmla="*/ 410 h 1043"/>
                <a:gd name="T52" fmla="*/ 549 w 876"/>
                <a:gd name="T53" fmla="*/ 389 h 1043"/>
                <a:gd name="T54" fmla="*/ 570 w 876"/>
                <a:gd name="T55" fmla="*/ 362 h 1043"/>
                <a:gd name="T56" fmla="*/ 591 w 876"/>
                <a:gd name="T57" fmla="*/ 334 h 1043"/>
                <a:gd name="T58" fmla="*/ 612 w 876"/>
                <a:gd name="T59" fmla="*/ 313 h 1043"/>
                <a:gd name="T60" fmla="*/ 639 w 876"/>
                <a:gd name="T61" fmla="*/ 285 h 1043"/>
                <a:gd name="T62" fmla="*/ 653 w 876"/>
                <a:gd name="T63" fmla="*/ 264 h 1043"/>
                <a:gd name="T64" fmla="*/ 674 w 876"/>
                <a:gd name="T65" fmla="*/ 237 h 1043"/>
                <a:gd name="T66" fmla="*/ 695 w 876"/>
                <a:gd name="T67" fmla="*/ 216 h 1043"/>
                <a:gd name="T68" fmla="*/ 716 w 876"/>
                <a:gd name="T69" fmla="*/ 188 h 1043"/>
                <a:gd name="T70" fmla="*/ 737 w 876"/>
                <a:gd name="T71" fmla="*/ 167 h 1043"/>
                <a:gd name="T72" fmla="*/ 757 w 876"/>
                <a:gd name="T73" fmla="*/ 139 h 1043"/>
                <a:gd name="T74" fmla="*/ 778 w 876"/>
                <a:gd name="T75" fmla="*/ 118 h 1043"/>
                <a:gd name="T76" fmla="*/ 799 w 876"/>
                <a:gd name="T77" fmla="*/ 91 h 1043"/>
                <a:gd name="T78" fmla="*/ 827 w 876"/>
                <a:gd name="T79" fmla="*/ 63 h 1043"/>
                <a:gd name="T80" fmla="*/ 841 w 876"/>
                <a:gd name="T81" fmla="*/ 42 h 1043"/>
                <a:gd name="T82" fmla="*/ 869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36"/>
                  </a:lnTo>
                  <a:lnTo>
                    <a:pt x="7" y="1029"/>
                  </a:lnTo>
                  <a:lnTo>
                    <a:pt x="21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2" y="987"/>
                  </a:lnTo>
                  <a:lnTo>
                    <a:pt x="49" y="980"/>
                  </a:lnTo>
                  <a:lnTo>
                    <a:pt x="56" y="973"/>
                  </a:lnTo>
                  <a:lnTo>
                    <a:pt x="70" y="959"/>
                  </a:lnTo>
                  <a:lnTo>
                    <a:pt x="70" y="952"/>
                  </a:lnTo>
                  <a:lnTo>
                    <a:pt x="77" y="945"/>
                  </a:lnTo>
                  <a:lnTo>
                    <a:pt x="84" y="938"/>
                  </a:lnTo>
                  <a:lnTo>
                    <a:pt x="97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18" y="897"/>
                  </a:lnTo>
                  <a:lnTo>
                    <a:pt x="125" y="890"/>
                  </a:lnTo>
                  <a:lnTo>
                    <a:pt x="132" y="883"/>
                  </a:lnTo>
                  <a:lnTo>
                    <a:pt x="146" y="869"/>
                  </a:lnTo>
                  <a:lnTo>
                    <a:pt x="146" y="862"/>
                  </a:lnTo>
                  <a:lnTo>
                    <a:pt x="153" y="855"/>
                  </a:lnTo>
                  <a:lnTo>
                    <a:pt x="160" y="848"/>
                  </a:lnTo>
                  <a:lnTo>
                    <a:pt x="174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195" y="806"/>
                  </a:lnTo>
                  <a:lnTo>
                    <a:pt x="202" y="799"/>
                  </a:lnTo>
                  <a:lnTo>
                    <a:pt x="209" y="792"/>
                  </a:lnTo>
                  <a:lnTo>
                    <a:pt x="222" y="779"/>
                  </a:lnTo>
                  <a:lnTo>
                    <a:pt x="222" y="772"/>
                  </a:lnTo>
                  <a:lnTo>
                    <a:pt x="229" y="765"/>
                  </a:lnTo>
                  <a:lnTo>
                    <a:pt x="236" y="758"/>
                  </a:lnTo>
                  <a:lnTo>
                    <a:pt x="250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1" y="716"/>
                  </a:lnTo>
                  <a:lnTo>
                    <a:pt x="278" y="709"/>
                  </a:lnTo>
                  <a:lnTo>
                    <a:pt x="292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06" y="674"/>
                  </a:lnTo>
                  <a:lnTo>
                    <a:pt x="313" y="667"/>
                  </a:lnTo>
                  <a:lnTo>
                    <a:pt x="320" y="660"/>
                  </a:lnTo>
                  <a:lnTo>
                    <a:pt x="334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48" y="626"/>
                  </a:lnTo>
                  <a:lnTo>
                    <a:pt x="354" y="619"/>
                  </a:lnTo>
                  <a:lnTo>
                    <a:pt x="368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2" y="584"/>
                  </a:lnTo>
                  <a:lnTo>
                    <a:pt x="389" y="577"/>
                  </a:lnTo>
                  <a:lnTo>
                    <a:pt x="396" y="570"/>
                  </a:lnTo>
                  <a:lnTo>
                    <a:pt x="410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24" y="535"/>
                  </a:lnTo>
                  <a:lnTo>
                    <a:pt x="438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59" y="494"/>
                  </a:lnTo>
                  <a:lnTo>
                    <a:pt x="466" y="487"/>
                  </a:lnTo>
                  <a:lnTo>
                    <a:pt x="473" y="480"/>
                  </a:lnTo>
                  <a:lnTo>
                    <a:pt x="487" y="466"/>
                  </a:lnTo>
                  <a:lnTo>
                    <a:pt x="487" y="459"/>
                  </a:lnTo>
                  <a:lnTo>
                    <a:pt x="493" y="452"/>
                  </a:lnTo>
                  <a:lnTo>
                    <a:pt x="500" y="445"/>
                  </a:lnTo>
                  <a:lnTo>
                    <a:pt x="514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35" y="403"/>
                  </a:lnTo>
                  <a:lnTo>
                    <a:pt x="542" y="396"/>
                  </a:lnTo>
                  <a:lnTo>
                    <a:pt x="549" y="389"/>
                  </a:lnTo>
                  <a:lnTo>
                    <a:pt x="563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77" y="355"/>
                  </a:lnTo>
                  <a:lnTo>
                    <a:pt x="591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2" y="313"/>
                  </a:lnTo>
                  <a:lnTo>
                    <a:pt x="619" y="306"/>
                  </a:lnTo>
                  <a:lnTo>
                    <a:pt x="625" y="299"/>
                  </a:lnTo>
                  <a:lnTo>
                    <a:pt x="639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53" y="264"/>
                  </a:lnTo>
                  <a:lnTo>
                    <a:pt x="660" y="257"/>
                  </a:lnTo>
                  <a:lnTo>
                    <a:pt x="674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88" y="223"/>
                  </a:lnTo>
                  <a:lnTo>
                    <a:pt x="695" y="216"/>
                  </a:lnTo>
                  <a:lnTo>
                    <a:pt x="702" y="209"/>
                  </a:lnTo>
                  <a:lnTo>
                    <a:pt x="716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37" y="167"/>
                  </a:lnTo>
                  <a:lnTo>
                    <a:pt x="751" y="153"/>
                  </a:lnTo>
                  <a:lnTo>
                    <a:pt x="751" y="146"/>
                  </a:lnTo>
                  <a:lnTo>
                    <a:pt x="757" y="139"/>
                  </a:lnTo>
                  <a:lnTo>
                    <a:pt x="764" y="132"/>
                  </a:lnTo>
                  <a:lnTo>
                    <a:pt x="771" y="125"/>
                  </a:lnTo>
                  <a:lnTo>
                    <a:pt x="778" y="118"/>
                  </a:lnTo>
                  <a:lnTo>
                    <a:pt x="792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13" y="77"/>
                  </a:lnTo>
                  <a:lnTo>
                    <a:pt x="827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1" y="42"/>
                  </a:lnTo>
                  <a:lnTo>
                    <a:pt x="848" y="35"/>
                  </a:lnTo>
                  <a:lnTo>
                    <a:pt x="855" y="28"/>
                  </a:lnTo>
                  <a:lnTo>
                    <a:pt x="869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83" name="Freeform 58"/>
            <p:cNvSpPr>
              <a:spLocks/>
            </p:cNvSpPr>
            <p:nvPr/>
          </p:nvSpPr>
          <p:spPr bwMode="auto">
            <a:xfrm>
              <a:off x="4303" y="2514"/>
              <a:ext cx="132" cy="146"/>
            </a:xfrm>
            <a:custGeom>
              <a:avLst/>
              <a:gdLst>
                <a:gd name="T0" fmla="*/ 0 w 132"/>
                <a:gd name="T1" fmla="*/ 146 h 146"/>
                <a:gd name="T2" fmla="*/ 7 w 132"/>
                <a:gd name="T3" fmla="*/ 139 h 146"/>
                <a:gd name="T4" fmla="*/ 13 w 132"/>
                <a:gd name="T5" fmla="*/ 132 h 146"/>
                <a:gd name="T6" fmla="*/ 27 w 132"/>
                <a:gd name="T7" fmla="*/ 119 h 146"/>
                <a:gd name="T8" fmla="*/ 27 w 132"/>
                <a:gd name="T9" fmla="*/ 112 h 146"/>
                <a:gd name="T10" fmla="*/ 34 w 132"/>
                <a:gd name="T11" fmla="*/ 105 h 146"/>
                <a:gd name="T12" fmla="*/ 41 w 132"/>
                <a:gd name="T13" fmla="*/ 98 h 146"/>
                <a:gd name="T14" fmla="*/ 48 w 132"/>
                <a:gd name="T15" fmla="*/ 91 h 146"/>
                <a:gd name="T16" fmla="*/ 62 w 132"/>
                <a:gd name="T17" fmla="*/ 77 h 146"/>
                <a:gd name="T18" fmla="*/ 62 w 132"/>
                <a:gd name="T19" fmla="*/ 70 h 146"/>
                <a:gd name="T20" fmla="*/ 69 w 132"/>
                <a:gd name="T21" fmla="*/ 63 h 146"/>
                <a:gd name="T22" fmla="*/ 76 w 132"/>
                <a:gd name="T23" fmla="*/ 56 h 146"/>
                <a:gd name="T24" fmla="*/ 83 w 132"/>
                <a:gd name="T25" fmla="*/ 49 h 146"/>
                <a:gd name="T26" fmla="*/ 90 w 132"/>
                <a:gd name="T27" fmla="*/ 42 h 146"/>
                <a:gd name="T28" fmla="*/ 104 w 132"/>
                <a:gd name="T29" fmla="*/ 28 h 146"/>
                <a:gd name="T30" fmla="*/ 104 w 132"/>
                <a:gd name="T31" fmla="*/ 21 h 146"/>
                <a:gd name="T32" fmla="*/ 111 w 132"/>
                <a:gd name="T33" fmla="*/ 14 h 146"/>
                <a:gd name="T34" fmla="*/ 118 w 132"/>
                <a:gd name="T35" fmla="*/ 7 h 146"/>
                <a:gd name="T36" fmla="*/ 125 w 132"/>
                <a:gd name="T37" fmla="*/ 0 h 146"/>
                <a:gd name="T38" fmla="*/ 132 w 132"/>
                <a:gd name="T39" fmla="*/ 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"/>
                <a:gd name="T61" fmla="*/ 0 h 146"/>
                <a:gd name="T62" fmla="*/ 132 w 132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" h="146">
                  <a:moveTo>
                    <a:pt x="0" y="146"/>
                  </a:moveTo>
                  <a:lnTo>
                    <a:pt x="7" y="139"/>
                  </a:lnTo>
                  <a:lnTo>
                    <a:pt x="13" y="132"/>
                  </a:lnTo>
                  <a:lnTo>
                    <a:pt x="27" y="119"/>
                  </a:lnTo>
                  <a:lnTo>
                    <a:pt x="27" y="112"/>
                  </a:lnTo>
                  <a:lnTo>
                    <a:pt x="34" y="105"/>
                  </a:lnTo>
                  <a:lnTo>
                    <a:pt x="41" y="98"/>
                  </a:lnTo>
                  <a:lnTo>
                    <a:pt x="48" y="91"/>
                  </a:lnTo>
                  <a:lnTo>
                    <a:pt x="62" y="77"/>
                  </a:lnTo>
                  <a:lnTo>
                    <a:pt x="62" y="70"/>
                  </a:lnTo>
                  <a:lnTo>
                    <a:pt x="69" y="63"/>
                  </a:lnTo>
                  <a:lnTo>
                    <a:pt x="76" y="56"/>
                  </a:lnTo>
                  <a:lnTo>
                    <a:pt x="83" y="49"/>
                  </a:lnTo>
                  <a:lnTo>
                    <a:pt x="90" y="42"/>
                  </a:lnTo>
                  <a:lnTo>
                    <a:pt x="104" y="28"/>
                  </a:lnTo>
                  <a:lnTo>
                    <a:pt x="104" y="21"/>
                  </a:lnTo>
                  <a:lnTo>
                    <a:pt x="111" y="14"/>
                  </a:lnTo>
                  <a:lnTo>
                    <a:pt x="118" y="7"/>
                  </a:lnTo>
                  <a:lnTo>
                    <a:pt x="125" y="0"/>
                  </a:lnTo>
                  <a:lnTo>
                    <a:pt x="132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34887" name="Line 62"/>
            <p:cNvSpPr>
              <a:spLocks noChangeShapeType="1"/>
            </p:cNvSpPr>
            <p:nvPr/>
          </p:nvSpPr>
          <p:spPr bwMode="auto">
            <a:xfrm>
              <a:off x="3420" y="1326"/>
              <a:ext cx="1" cy="2370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</p:grpSp>
      <p:grpSp>
        <p:nvGrpSpPr>
          <p:cNvPr id="78" name="Grupa 77"/>
          <p:cNvGrpSpPr/>
          <p:nvPr/>
        </p:nvGrpSpPr>
        <p:grpSpPr>
          <a:xfrm>
            <a:off x="6473064" y="2631281"/>
            <a:ext cx="2386012" cy="2057400"/>
            <a:chOff x="6757988" y="3124200"/>
            <a:chExt cx="2386012" cy="2057400"/>
          </a:xfrm>
        </p:grpSpPr>
        <p:sp>
          <p:nvSpPr>
            <p:cNvPr id="79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0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1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2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3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T</a:t>
              </a:r>
              <a:r>
                <a:rPr lang="pl-PL" b="1" dirty="0"/>
                <a:t> = 1</a:t>
              </a:r>
              <a:endParaRPr lang="pl-PL" b="1" i="1" dirty="0"/>
            </a:p>
          </p:txBody>
        </p:sp>
        <p:sp>
          <p:nvSpPr>
            <p:cNvPr id="84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t</a:t>
              </a:r>
            </a:p>
          </p:txBody>
        </p:sp>
        <p:sp>
          <p:nvSpPr>
            <p:cNvPr id="85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6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1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grpSp>
        <p:nvGrpSpPr>
          <p:cNvPr id="87" name="Grupa 78"/>
          <p:cNvGrpSpPr/>
          <p:nvPr/>
        </p:nvGrpSpPr>
        <p:grpSpPr>
          <a:xfrm>
            <a:off x="6174128" y="1414145"/>
            <a:ext cx="2721335" cy="926985"/>
            <a:chOff x="4965340" y="1358770"/>
            <a:chExt cx="2721335" cy="926985"/>
          </a:xfrm>
        </p:grpSpPr>
        <p:sp>
          <p:nvSpPr>
            <p:cNvPr id="88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9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90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</p:grpSp>
      <p:cxnSp>
        <p:nvCxnSpPr>
          <p:cNvPr id="91" name="Łącznik prosty 90"/>
          <p:cNvCxnSpPr/>
          <p:nvPr/>
        </p:nvCxnSpPr>
        <p:spPr bwMode="auto">
          <a:xfrm>
            <a:off x="6053983" y="2347863"/>
            <a:ext cx="3037618" cy="181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pole tekstowe 74"/>
          <p:cNvSpPr txBox="1"/>
          <p:nvPr/>
        </p:nvSpPr>
        <p:spPr>
          <a:xfrm>
            <a:off x="868732" y="5791695"/>
            <a:ext cx="84217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Szereg Fouriera w punkcie skokowej nieciągłości przyjmuje</a:t>
            </a:r>
          </a:p>
          <a:p>
            <a:pPr algn="l"/>
            <a:r>
              <a:rPr lang="pl-PL" sz="2000" b="1" u="sng" dirty="0" smtClean="0">
                <a:latin typeface="Arial" panose="020B0604020202020204" pitchFamily="34" charset="0"/>
              </a:rPr>
              <a:t>wartość równą średniej arytmetycznej</a:t>
            </a:r>
            <a:r>
              <a:rPr lang="pl-PL" sz="2000" b="1" dirty="0" smtClean="0">
                <a:latin typeface="Arial" panose="020B0604020202020204" pitchFamily="34" charset="0"/>
              </a:rPr>
              <a:t> z granicy lewo-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i prawostronnej.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Trygonometryczny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92" name="Prostokąt 91"/>
          <p:cNvSpPr/>
          <p:nvPr/>
        </p:nvSpPr>
        <p:spPr>
          <a:xfrm>
            <a:off x="37324" y="605553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Sygnał piłokształtny – 4 harmoniczne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93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15882" y="1124744"/>
            <a:ext cx="5126037" cy="4229101"/>
            <a:chOff x="1537" y="1111"/>
            <a:chExt cx="3229" cy="2664"/>
          </a:xfrm>
        </p:grpSpPr>
        <p:sp>
          <p:nvSpPr>
            <p:cNvPr id="26629" name="Rectangle 4"/>
            <p:cNvSpPr>
              <a:spLocks noChangeArrowheads="1"/>
            </p:cNvSpPr>
            <p:nvPr/>
          </p:nvSpPr>
          <p:spPr bwMode="auto">
            <a:xfrm>
              <a:off x="1750" y="1276"/>
              <a:ext cx="2985" cy="2353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26630" name="Rectangle 5"/>
            <p:cNvSpPr>
              <a:spLocks noChangeArrowheads="1"/>
            </p:cNvSpPr>
            <p:nvPr/>
          </p:nvSpPr>
          <p:spPr bwMode="auto">
            <a:xfrm>
              <a:off x="1747" y="1273"/>
              <a:ext cx="2991" cy="2359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26631" name="Line 6"/>
            <p:cNvSpPr>
              <a:spLocks noChangeShapeType="1"/>
            </p:cNvSpPr>
            <p:nvPr/>
          </p:nvSpPr>
          <p:spPr bwMode="auto">
            <a:xfrm>
              <a:off x="1750" y="1276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32" name="Freeform 7"/>
            <p:cNvSpPr>
              <a:spLocks/>
            </p:cNvSpPr>
            <p:nvPr/>
          </p:nvSpPr>
          <p:spPr bwMode="auto">
            <a:xfrm>
              <a:off x="1750" y="1276"/>
              <a:ext cx="2986" cy="2354"/>
            </a:xfrm>
            <a:custGeom>
              <a:avLst/>
              <a:gdLst>
                <a:gd name="T0" fmla="*/ 0 w 2986"/>
                <a:gd name="T1" fmla="*/ 2353 h 2354"/>
                <a:gd name="T2" fmla="*/ 2985 w 2986"/>
                <a:gd name="T3" fmla="*/ 2353 h 2354"/>
                <a:gd name="T4" fmla="*/ 2985 w 2986"/>
                <a:gd name="T5" fmla="*/ 0 h 2354"/>
                <a:gd name="T6" fmla="*/ 0 60000 65536"/>
                <a:gd name="T7" fmla="*/ 0 60000 65536"/>
                <a:gd name="T8" fmla="*/ 0 60000 65536"/>
                <a:gd name="T9" fmla="*/ 0 w 2986"/>
                <a:gd name="T10" fmla="*/ 0 h 2354"/>
                <a:gd name="T11" fmla="*/ 2986 w 2986"/>
                <a:gd name="T12" fmla="*/ 2354 h 23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86" h="2354">
                  <a:moveTo>
                    <a:pt x="0" y="2353"/>
                  </a:moveTo>
                  <a:lnTo>
                    <a:pt x="2985" y="2353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33" name="Line 8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34" name="Line 9"/>
            <p:cNvSpPr>
              <a:spLocks noChangeShapeType="1"/>
            </p:cNvSpPr>
            <p:nvPr/>
          </p:nvSpPr>
          <p:spPr bwMode="auto">
            <a:xfrm>
              <a:off x="1750" y="3629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35" name="Line 10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 flipV="1">
              <a:off x="1747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37" name="Line 12"/>
            <p:cNvSpPr>
              <a:spLocks noChangeShapeType="1"/>
            </p:cNvSpPr>
            <p:nvPr/>
          </p:nvSpPr>
          <p:spPr bwMode="auto">
            <a:xfrm>
              <a:off x="1750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38" name="Rectangle 13"/>
            <p:cNvSpPr>
              <a:spLocks noChangeArrowheads="1"/>
            </p:cNvSpPr>
            <p:nvPr/>
          </p:nvSpPr>
          <p:spPr bwMode="auto">
            <a:xfrm>
              <a:off x="1723" y="3649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39" name="Line 14"/>
            <p:cNvSpPr>
              <a:spLocks noChangeShapeType="1"/>
            </p:cNvSpPr>
            <p:nvPr/>
          </p:nvSpPr>
          <p:spPr bwMode="auto">
            <a:xfrm flipV="1">
              <a:off x="2339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40" name="Line 15"/>
            <p:cNvSpPr>
              <a:spLocks noChangeShapeType="1"/>
            </p:cNvSpPr>
            <p:nvPr/>
          </p:nvSpPr>
          <p:spPr bwMode="auto">
            <a:xfrm>
              <a:off x="2342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41" name="Rectangle 16"/>
            <p:cNvSpPr>
              <a:spLocks noChangeArrowheads="1"/>
            </p:cNvSpPr>
            <p:nvPr/>
          </p:nvSpPr>
          <p:spPr bwMode="auto">
            <a:xfrm>
              <a:off x="2265" y="3649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0.2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2" name="Line 17"/>
            <p:cNvSpPr>
              <a:spLocks noChangeShapeType="1"/>
            </p:cNvSpPr>
            <p:nvPr/>
          </p:nvSpPr>
          <p:spPr bwMode="auto">
            <a:xfrm flipV="1">
              <a:off x="2937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43" name="Line 18"/>
            <p:cNvSpPr>
              <a:spLocks noChangeShapeType="1"/>
            </p:cNvSpPr>
            <p:nvPr/>
          </p:nvSpPr>
          <p:spPr bwMode="auto">
            <a:xfrm>
              <a:off x="2940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44" name="Rectangle 19"/>
            <p:cNvSpPr>
              <a:spLocks noChangeArrowheads="1"/>
            </p:cNvSpPr>
            <p:nvPr/>
          </p:nvSpPr>
          <p:spPr bwMode="auto">
            <a:xfrm>
              <a:off x="2863" y="3649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0.4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5" name="Line 20"/>
            <p:cNvSpPr>
              <a:spLocks noChangeShapeType="1"/>
            </p:cNvSpPr>
            <p:nvPr/>
          </p:nvSpPr>
          <p:spPr bwMode="auto">
            <a:xfrm flipV="1">
              <a:off x="3536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46" name="Line 21"/>
            <p:cNvSpPr>
              <a:spLocks noChangeShapeType="1"/>
            </p:cNvSpPr>
            <p:nvPr/>
          </p:nvSpPr>
          <p:spPr bwMode="auto">
            <a:xfrm>
              <a:off x="3539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47" name="Rectangle 22"/>
            <p:cNvSpPr>
              <a:spLocks noChangeArrowheads="1"/>
            </p:cNvSpPr>
            <p:nvPr/>
          </p:nvSpPr>
          <p:spPr bwMode="auto">
            <a:xfrm>
              <a:off x="3462" y="3649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0.6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8" name="Line 23"/>
            <p:cNvSpPr>
              <a:spLocks noChangeShapeType="1"/>
            </p:cNvSpPr>
            <p:nvPr/>
          </p:nvSpPr>
          <p:spPr bwMode="auto">
            <a:xfrm flipV="1">
              <a:off x="4134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49" name="Line 24"/>
            <p:cNvSpPr>
              <a:spLocks noChangeShapeType="1"/>
            </p:cNvSpPr>
            <p:nvPr/>
          </p:nvSpPr>
          <p:spPr bwMode="auto">
            <a:xfrm>
              <a:off x="4137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50" name="Rectangle 25"/>
            <p:cNvSpPr>
              <a:spLocks noChangeArrowheads="1"/>
            </p:cNvSpPr>
            <p:nvPr/>
          </p:nvSpPr>
          <p:spPr bwMode="auto">
            <a:xfrm>
              <a:off x="4060" y="3649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0.8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1" name="Line 26"/>
            <p:cNvSpPr>
              <a:spLocks noChangeShapeType="1"/>
            </p:cNvSpPr>
            <p:nvPr/>
          </p:nvSpPr>
          <p:spPr bwMode="auto">
            <a:xfrm flipV="1">
              <a:off x="4732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52" name="Line 27"/>
            <p:cNvSpPr>
              <a:spLocks noChangeShapeType="1"/>
            </p:cNvSpPr>
            <p:nvPr/>
          </p:nvSpPr>
          <p:spPr bwMode="auto">
            <a:xfrm>
              <a:off x="4735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53" name="Rectangle 28"/>
            <p:cNvSpPr>
              <a:spLocks noChangeArrowheads="1"/>
            </p:cNvSpPr>
            <p:nvPr/>
          </p:nvSpPr>
          <p:spPr bwMode="auto">
            <a:xfrm>
              <a:off x="4708" y="3649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4" name="Line 29"/>
            <p:cNvSpPr>
              <a:spLocks noChangeShapeType="1"/>
            </p:cNvSpPr>
            <p:nvPr/>
          </p:nvSpPr>
          <p:spPr bwMode="auto">
            <a:xfrm>
              <a:off x="1750" y="3629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55" name="Line 30"/>
            <p:cNvSpPr>
              <a:spLocks noChangeShapeType="1"/>
            </p:cNvSpPr>
            <p:nvPr/>
          </p:nvSpPr>
          <p:spPr bwMode="auto">
            <a:xfrm flipH="1">
              <a:off x="4701" y="3629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56" name="Rectangle 31"/>
            <p:cNvSpPr>
              <a:spLocks noChangeArrowheads="1"/>
            </p:cNvSpPr>
            <p:nvPr/>
          </p:nvSpPr>
          <p:spPr bwMode="auto">
            <a:xfrm>
              <a:off x="1537" y="356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-0.2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7" name="Line 32"/>
            <p:cNvSpPr>
              <a:spLocks noChangeShapeType="1"/>
            </p:cNvSpPr>
            <p:nvPr/>
          </p:nvSpPr>
          <p:spPr bwMode="auto">
            <a:xfrm>
              <a:off x="1750" y="3292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58" name="Line 33"/>
            <p:cNvSpPr>
              <a:spLocks noChangeShapeType="1"/>
            </p:cNvSpPr>
            <p:nvPr/>
          </p:nvSpPr>
          <p:spPr bwMode="auto">
            <a:xfrm flipH="1">
              <a:off x="4701" y="3292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59" name="Rectangle 34"/>
            <p:cNvSpPr>
              <a:spLocks noChangeArrowheads="1"/>
            </p:cNvSpPr>
            <p:nvPr/>
          </p:nvSpPr>
          <p:spPr bwMode="auto">
            <a:xfrm>
              <a:off x="1661" y="323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0" name="Line 35"/>
            <p:cNvSpPr>
              <a:spLocks noChangeShapeType="1"/>
            </p:cNvSpPr>
            <p:nvPr/>
          </p:nvSpPr>
          <p:spPr bwMode="auto">
            <a:xfrm>
              <a:off x="1750" y="2954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61" name="Line 36"/>
            <p:cNvSpPr>
              <a:spLocks noChangeShapeType="1"/>
            </p:cNvSpPr>
            <p:nvPr/>
          </p:nvSpPr>
          <p:spPr bwMode="auto">
            <a:xfrm flipH="1">
              <a:off x="4701" y="2954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62" name="Rectangle 37"/>
            <p:cNvSpPr>
              <a:spLocks noChangeArrowheads="1"/>
            </p:cNvSpPr>
            <p:nvPr/>
          </p:nvSpPr>
          <p:spPr bwMode="auto">
            <a:xfrm>
              <a:off x="1570" y="2893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0.2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3" name="Line 38"/>
            <p:cNvSpPr>
              <a:spLocks noChangeShapeType="1"/>
            </p:cNvSpPr>
            <p:nvPr/>
          </p:nvSpPr>
          <p:spPr bwMode="auto">
            <a:xfrm>
              <a:off x="1750" y="2617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64" name="Line 39"/>
            <p:cNvSpPr>
              <a:spLocks noChangeShapeType="1"/>
            </p:cNvSpPr>
            <p:nvPr/>
          </p:nvSpPr>
          <p:spPr bwMode="auto">
            <a:xfrm flipH="1">
              <a:off x="4701" y="2617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65" name="Rectangle 40"/>
            <p:cNvSpPr>
              <a:spLocks noChangeArrowheads="1"/>
            </p:cNvSpPr>
            <p:nvPr/>
          </p:nvSpPr>
          <p:spPr bwMode="auto">
            <a:xfrm>
              <a:off x="1570" y="2556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0.4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6" name="Line 41"/>
            <p:cNvSpPr>
              <a:spLocks noChangeShapeType="1"/>
            </p:cNvSpPr>
            <p:nvPr/>
          </p:nvSpPr>
          <p:spPr bwMode="auto">
            <a:xfrm>
              <a:off x="1750" y="2280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67" name="Line 42"/>
            <p:cNvSpPr>
              <a:spLocks noChangeShapeType="1"/>
            </p:cNvSpPr>
            <p:nvPr/>
          </p:nvSpPr>
          <p:spPr bwMode="auto">
            <a:xfrm flipH="1">
              <a:off x="4701" y="2280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68" name="Rectangle 43"/>
            <p:cNvSpPr>
              <a:spLocks noChangeArrowheads="1"/>
            </p:cNvSpPr>
            <p:nvPr/>
          </p:nvSpPr>
          <p:spPr bwMode="auto">
            <a:xfrm>
              <a:off x="1570" y="2218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0.6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9" name="Line 44"/>
            <p:cNvSpPr>
              <a:spLocks noChangeShapeType="1"/>
            </p:cNvSpPr>
            <p:nvPr/>
          </p:nvSpPr>
          <p:spPr bwMode="auto">
            <a:xfrm>
              <a:off x="1750" y="1943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70" name="Line 45"/>
            <p:cNvSpPr>
              <a:spLocks noChangeShapeType="1"/>
            </p:cNvSpPr>
            <p:nvPr/>
          </p:nvSpPr>
          <p:spPr bwMode="auto">
            <a:xfrm flipH="1">
              <a:off x="4701" y="194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71" name="Rectangle 46"/>
            <p:cNvSpPr>
              <a:spLocks noChangeArrowheads="1"/>
            </p:cNvSpPr>
            <p:nvPr/>
          </p:nvSpPr>
          <p:spPr bwMode="auto">
            <a:xfrm>
              <a:off x="1570" y="1881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0.8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2" name="Line 47"/>
            <p:cNvSpPr>
              <a:spLocks noChangeShapeType="1"/>
            </p:cNvSpPr>
            <p:nvPr/>
          </p:nvSpPr>
          <p:spPr bwMode="auto">
            <a:xfrm>
              <a:off x="1750" y="1606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73" name="Line 48"/>
            <p:cNvSpPr>
              <a:spLocks noChangeShapeType="1"/>
            </p:cNvSpPr>
            <p:nvPr/>
          </p:nvSpPr>
          <p:spPr bwMode="auto">
            <a:xfrm flipH="1">
              <a:off x="4701" y="160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74" name="Rectangle 49"/>
            <p:cNvSpPr>
              <a:spLocks noChangeArrowheads="1"/>
            </p:cNvSpPr>
            <p:nvPr/>
          </p:nvSpPr>
          <p:spPr bwMode="auto">
            <a:xfrm>
              <a:off x="1661" y="1544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5" name="Line 50"/>
            <p:cNvSpPr>
              <a:spLocks noChangeShapeType="1"/>
            </p:cNvSpPr>
            <p:nvPr/>
          </p:nvSpPr>
          <p:spPr bwMode="auto">
            <a:xfrm>
              <a:off x="1750" y="1276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76" name="Line 51"/>
            <p:cNvSpPr>
              <a:spLocks noChangeShapeType="1"/>
            </p:cNvSpPr>
            <p:nvPr/>
          </p:nvSpPr>
          <p:spPr bwMode="auto">
            <a:xfrm flipH="1">
              <a:off x="4701" y="127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77" name="Rectangle 52"/>
            <p:cNvSpPr>
              <a:spLocks noChangeArrowheads="1"/>
            </p:cNvSpPr>
            <p:nvPr/>
          </p:nvSpPr>
          <p:spPr bwMode="auto">
            <a:xfrm>
              <a:off x="1570" y="1214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1.2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8" name="Line 53"/>
            <p:cNvSpPr>
              <a:spLocks noChangeShapeType="1"/>
            </p:cNvSpPr>
            <p:nvPr/>
          </p:nvSpPr>
          <p:spPr bwMode="auto">
            <a:xfrm>
              <a:off x="1750" y="1276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79" name="Freeform 54"/>
            <p:cNvSpPr>
              <a:spLocks/>
            </p:cNvSpPr>
            <p:nvPr/>
          </p:nvSpPr>
          <p:spPr bwMode="auto">
            <a:xfrm>
              <a:off x="1750" y="1276"/>
              <a:ext cx="2986" cy="2354"/>
            </a:xfrm>
            <a:custGeom>
              <a:avLst/>
              <a:gdLst>
                <a:gd name="T0" fmla="*/ 0 w 2986"/>
                <a:gd name="T1" fmla="*/ 2353 h 2354"/>
                <a:gd name="T2" fmla="*/ 2985 w 2986"/>
                <a:gd name="T3" fmla="*/ 2353 h 2354"/>
                <a:gd name="T4" fmla="*/ 2985 w 2986"/>
                <a:gd name="T5" fmla="*/ 0 h 2354"/>
                <a:gd name="T6" fmla="*/ 0 60000 65536"/>
                <a:gd name="T7" fmla="*/ 0 60000 65536"/>
                <a:gd name="T8" fmla="*/ 0 60000 65536"/>
                <a:gd name="T9" fmla="*/ 0 w 2986"/>
                <a:gd name="T10" fmla="*/ 0 h 2354"/>
                <a:gd name="T11" fmla="*/ 2986 w 2986"/>
                <a:gd name="T12" fmla="*/ 2354 h 23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86" h="2354">
                  <a:moveTo>
                    <a:pt x="0" y="2353"/>
                  </a:moveTo>
                  <a:lnTo>
                    <a:pt x="2985" y="2353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80" name="Line 55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81" name="Freeform 56"/>
            <p:cNvSpPr>
              <a:spLocks/>
            </p:cNvSpPr>
            <p:nvPr/>
          </p:nvSpPr>
          <p:spPr bwMode="auto">
            <a:xfrm>
              <a:off x="1750" y="1606"/>
              <a:ext cx="2986" cy="1687"/>
            </a:xfrm>
            <a:custGeom>
              <a:avLst/>
              <a:gdLst>
                <a:gd name="T0" fmla="*/ 28 w 2986"/>
                <a:gd name="T1" fmla="*/ 1665 h 1687"/>
                <a:gd name="T2" fmla="*/ 90 w 2986"/>
                <a:gd name="T3" fmla="*/ 1631 h 1687"/>
                <a:gd name="T4" fmla="*/ 145 w 2986"/>
                <a:gd name="T5" fmla="*/ 1596 h 1687"/>
                <a:gd name="T6" fmla="*/ 206 w 2986"/>
                <a:gd name="T7" fmla="*/ 1569 h 1687"/>
                <a:gd name="T8" fmla="*/ 268 w 2986"/>
                <a:gd name="T9" fmla="*/ 1534 h 1687"/>
                <a:gd name="T10" fmla="*/ 323 w 2986"/>
                <a:gd name="T11" fmla="*/ 1500 h 1687"/>
                <a:gd name="T12" fmla="*/ 385 w 2986"/>
                <a:gd name="T13" fmla="*/ 1465 h 1687"/>
                <a:gd name="T14" fmla="*/ 447 w 2986"/>
                <a:gd name="T15" fmla="*/ 1431 h 1687"/>
                <a:gd name="T16" fmla="*/ 502 w 2986"/>
                <a:gd name="T17" fmla="*/ 1397 h 1687"/>
                <a:gd name="T18" fmla="*/ 564 w 2986"/>
                <a:gd name="T19" fmla="*/ 1362 h 1687"/>
                <a:gd name="T20" fmla="*/ 626 w 2986"/>
                <a:gd name="T21" fmla="*/ 1328 h 1687"/>
                <a:gd name="T22" fmla="*/ 681 w 2986"/>
                <a:gd name="T23" fmla="*/ 1293 h 1687"/>
                <a:gd name="T24" fmla="*/ 743 w 2986"/>
                <a:gd name="T25" fmla="*/ 1266 h 1687"/>
                <a:gd name="T26" fmla="*/ 805 w 2986"/>
                <a:gd name="T27" fmla="*/ 1232 h 1687"/>
                <a:gd name="T28" fmla="*/ 860 w 2986"/>
                <a:gd name="T29" fmla="*/ 1197 h 1687"/>
                <a:gd name="T30" fmla="*/ 922 w 2986"/>
                <a:gd name="T31" fmla="*/ 1163 h 1687"/>
                <a:gd name="T32" fmla="*/ 984 w 2986"/>
                <a:gd name="T33" fmla="*/ 1128 h 1687"/>
                <a:gd name="T34" fmla="*/ 1039 w 2986"/>
                <a:gd name="T35" fmla="*/ 1094 h 1687"/>
                <a:gd name="T36" fmla="*/ 1101 w 2986"/>
                <a:gd name="T37" fmla="*/ 1060 h 1687"/>
                <a:gd name="T38" fmla="*/ 1163 w 2986"/>
                <a:gd name="T39" fmla="*/ 1025 h 1687"/>
                <a:gd name="T40" fmla="*/ 1218 w 2986"/>
                <a:gd name="T41" fmla="*/ 991 h 1687"/>
                <a:gd name="T42" fmla="*/ 1280 w 2986"/>
                <a:gd name="T43" fmla="*/ 963 h 1687"/>
                <a:gd name="T44" fmla="*/ 1341 w 2986"/>
                <a:gd name="T45" fmla="*/ 929 h 1687"/>
                <a:gd name="T46" fmla="*/ 1396 w 2986"/>
                <a:gd name="T47" fmla="*/ 895 h 1687"/>
                <a:gd name="T48" fmla="*/ 1458 w 2986"/>
                <a:gd name="T49" fmla="*/ 860 h 1687"/>
                <a:gd name="T50" fmla="*/ 1520 w 2986"/>
                <a:gd name="T51" fmla="*/ 826 h 1687"/>
                <a:gd name="T52" fmla="*/ 1582 w 2986"/>
                <a:gd name="T53" fmla="*/ 791 h 1687"/>
                <a:gd name="T54" fmla="*/ 1637 w 2986"/>
                <a:gd name="T55" fmla="*/ 757 h 1687"/>
                <a:gd name="T56" fmla="*/ 1699 w 2986"/>
                <a:gd name="T57" fmla="*/ 723 h 1687"/>
                <a:gd name="T58" fmla="*/ 1761 w 2986"/>
                <a:gd name="T59" fmla="*/ 695 h 1687"/>
                <a:gd name="T60" fmla="*/ 1816 w 2986"/>
                <a:gd name="T61" fmla="*/ 661 h 1687"/>
                <a:gd name="T62" fmla="*/ 1878 w 2986"/>
                <a:gd name="T63" fmla="*/ 626 h 1687"/>
                <a:gd name="T64" fmla="*/ 1940 w 2986"/>
                <a:gd name="T65" fmla="*/ 592 h 1687"/>
                <a:gd name="T66" fmla="*/ 1995 w 2986"/>
                <a:gd name="T67" fmla="*/ 557 h 1687"/>
                <a:gd name="T68" fmla="*/ 2057 w 2986"/>
                <a:gd name="T69" fmla="*/ 523 h 1687"/>
                <a:gd name="T70" fmla="*/ 2119 w 2986"/>
                <a:gd name="T71" fmla="*/ 489 h 1687"/>
                <a:gd name="T72" fmla="*/ 2174 w 2986"/>
                <a:gd name="T73" fmla="*/ 454 h 1687"/>
                <a:gd name="T74" fmla="*/ 2236 w 2986"/>
                <a:gd name="T75" fmla="*/ 420 h 1687"/>
                <a:gd name="T76" fmla="*/ 2298 w 2986"/>
                <a:gd name="T77" fmla="*/ 392 h 1687"/>
                <a:gd name="T78" fmla="*/ 2353 w 2986"/>
                <a:gd name="T79" fmla="*/ 358 h 1687"/>
                <a:gd name="T80" fmla="*/ 2415 w 2986"/>
                <a:gd name="T81" fmla="*/ 324 h 1687"/>
                <a:gd name="T82" fmla="*/ 2476 w 2986"/>
                <a:gd name="T83" fmla="*/ 289 h 1687"/>
                <a:gd name="T84" fmla="*/ 2531 w 2986"/>
                <a:gd name="T85" fmla="*/ 255 h 1687"/>
                <a:gd name="T86" fmla="*/ 2593 w 2986"/>
                <a:gd name="T87" fmla="*/ 220 h 1687"/>
                <a:gd name="T88" fmla="*/ 2655 w 2986"/>
                <a:gd name="T89" fmla="*/ 186 h 1687"/>
                <a:gd name="T90" fmla="*/ 2710 w 2986"/>
                <a:gd name="T91" fmla="*/ 152 h 1687"/>
                <a:gd name="T92" fmla="*/ 2772 w 2986"/>
                <a:gd name="T93" fmla="*/ 117 h 1687"/>
                <a:gd name="T94" fmla="*/ 2834 w 2986"/>
                <a:gd name="T95" fmla="*/ 90 h 1687"/>
                <a:gd name="T96" fmla="*/ 2889 w 2986"/>
                <a:gd name="T97" fmla="*/ 55 h 1687"/>
                <a:gd name="T98" fmla="*/ 2951 w 2986"/>
                <a:gd name="T99" fmla="*/ 21 h 168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86"/>
                <a:gd name="T151" fmla="*/ 0 h 1687"/>
                <a:gd name="T152" fmla="*/ 2986 w 2986"/>
                <a:gd name="T153" fmla="*/ 1687 h 168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86" h="1687">
                  <a:moveTo>
                    <a:pt x="0" y="1686"/>
                  </a:moveTo>
                  <a:lnTo>
                    <a:pt x="28" y="1665"/>
                  </a:lnTo>
                  <a:lnTo>
                    <a:pt x="55" y="1651"/>
                  </a:lnTo>
                  <a:lnTo>
                    <a:pt x="90" y="1631"/>
                  </a:lnTo>
                  <a:lnTo>
                    <a:pt x="117" y="1617"/>
                  </a:lnTo>
                  <a:lnTo>
                    <a:pt x="145" y="1596"/>
                  </a:lnTo>
                  <a:lnTo>
                    <a:pt x="179" y="1582"/>
                  </a:lnTo>
                  <a:lnTo>
                    <a:pt x="206" y="1569"/>
                  </a:lnTo>
                  <a:lnTo>
                    <a:pt x="234" y="1548"/>
                  </a:lnTo>
                  <a:lnTo>
                    <a:pt x="268" y="1534"/>
                  </a:lnTo>
                  <a:lnTo>
                    <a:pt x="296" y="1514"/>
                  </a:lnTo>
                  <a:lnTo>
                    <a:pt x="323" y="1500"/>
                  </a:lnTo>
                  <a:lnTo>
                    <a:pt x="358" y="1479"/>
                  </a:lnTo>
                  <a:lnTo>
                    <a:pt x="385" y="1465"/>
                  </a:lnTo>
                  <a:lnTo>
                    <a:pt x="413" y="1445"/>
                  </a:lnTo>
                  <a:lnTo>
                    <a:pt x="447" y="1431"/>
                  </a:lnTo>
                  <a:lnTo>
                    <a:pt x="475" y="1417"/>
                  </a:lnTo>
                  <a:lnTo>
                    <a:pt x="502" y="1397"/>
                  </a:lnTo>
                  <a:lnTo>
                    <a:pt x="537" y="1383"/>
                  </a:lnTo>
                  <a:lnTo>
                    <a:pt x="564" y="1362"/>
                  </a:lnTo>
                  <a:lnTo>
                    <a:pt x="592" y="1348"/>
                  </a:lnTo>
                  <a:lnTo>
                    <a:pt x="626" y="1328"/>
                  </a:lnTo>
                  <a:lnTo>
                    <a:pt x="654" y="1314"/>
                  </a:lnTo>
                  <a:lnTo>
                    <a:pt x="681" y="1293"/>
                  </a:lnTo>
                  <a:lnTo>
                    <a:pt x="716" y="1280"/>
                  </a:lnTo>
                  <a:lnTo>
                    <a:pt x="743" y="1266"/>
                  </a:lnTo>
                  <a:lnTo>
                    <a:pt x="771" y="1245"/>
                  </a:lnTo>
                  <a:lnTo>
                    <a:pt x="805" y="1232"/>
                  </a:lnTo>
                  <a:lnTo>
                    <a:pt x="832" y="1211"/>
                  </a:lnTo>
                  <a:lnTo>
                    <a:pt x="860" y="1197"/>
                  </a:lnTo>
                  <a:lnTo>
                    <a:pt x="894" y="1177"/>
                  </a:lnTo>
                  <a:lnTo>
                    <a:pt x="922" y="1163"/>
                  </a:lnTo>
                  <a:lnTo>
                    <a:pt x="949" y="1142"/>
                  </a:lnTo>
                  <a:lnTo>
                    <a:pt x="984" y="1128"/>
                  </a:lnTo>
                  <a:lnTo>
                    <a:pt x="1011" y="1115"/>
                  </a:lnTo>
                  <a:lnTo>
                    <a:pt x="1039" y="1094"/>
                  </a:lnTo>
                  <a:lnTo>
                    <a:pt x="1073" y="1080"/>
                  </a:lnTo>
                  <a:lnTo>
                    <a:pt x="1101" y="1060"/>
                  </a:lnTo>
                  <a:lnTo>
                    <a:pt x="1128" y="1046"/>
                  </a:lnTo>
                  <a:lnTo>
                    <a:pt x="1163" y="1025"/>
                  </a:lnTo>
                  <a:lnTo>
                    <a:pt x="1190" y="1011"/>
                  </a:lnTo>
                  <a:lnTo>
                    <a:pt x="1218" y="991"/>
                  </a:lnTo>
                  <a:lnTo>
                    <a:pt x="1252" y="977"/>
                  </a:lnTo>
                  <a:lnTo>
                    <a:pt x="1280" y="963"/>
                  </a:lnTo>
                  <a:lnTo>
                    <a:pt x="1307" y="943"/>
                  </a:lnTo>
                  <a:lnTo>
                    <a:pt x="1341" y="929"/>
                  </a:lnTo>
                  <a:lnTo>
                    <a:pt x="1369" y="908"/>
                  </a:lnTo>
                  <a:lnTo>
                    <a:pt x="1396" y="895"/>
                  </a:lnTo>
                  <a:lnTo>
                    <a:pt x="1431" y="874"/>
                  </a:lnTo>
                  <a:lnTo>
                    <a:pt x="1458" y="860"/>
                  </a:lnTo>
                  <a:lnTo>
                    <a:pt x="1493" y="846"/>
                  </a:lnTo>
                  <a:lnTo>
                    <a:pt x="1520" y="826"/>
                  </a:lnTo>
                  <a:lnTo>
                    <a:pt x="1548" y="812"/>
                  </a:lnTo>
                  <a:lnTo>
                    <a:pt x="1582" y="791"/>
                  </a:lnTo>
                  <a:lnTo>
                    <a:pt x="1610" y="778"/>
                  </a:lnTo>
                  <a:lnTo>
                    <a:pt x="1637" y="757"/>
                  </a:lnTo>
                  <a:lnTo>
                    <a:pt x="1672" y="743"/>
                  </a:lnTo>
                  <a:lnTo>
                    <a:pt x="1699" y="723"/>
                  </a:lnTo>
                  <a:lnTo>
                    <a:pt x="1727" y="709"/>
                  </a:lnTo>
                  <a:lnTo>
                    <a:pt x="1761" y="695"/>
                  </a:lnTo>
                  <a:lnTo>
                    <a:pt x="1789" y="674"/>
                  </a:lnTo>
                  <a:lnTo>
                    <a:pt x="1816" y="661"/>
                  </a:lnTo>
                  <a:lnTo>
                    <a:pt x="1850" y="640"/>
                  </a:lnTo>
                  <a:lnTo>
                    <a:pt x="1878" y="626"/>
                  </a:lnTo>
                  <a:lnTo>
                    <a:pt x="1906" y="606"/>
                  </a:lnTo>
                  <a:lnTo>
                    <a:pt x="1940" y="592"/>
                  </a:lnTo>
                  <a:lnTo>
                    <a:pt x="1967" y="571"/>
                  </a:lnTo>
                  <a:lnTo>
                    <a:pt x="1995" y="557"/>
                  </a:lnTo>
                  <a:lnTo>
                    <a:pt x="2029" y="544"/>
                  </a:lnTo>
                  <a:lnTo>
                    <a:pt x="2057" y="523"/>
                  </a:lnTo>
                  <a:lnTo>
                    <a:pt x="2084" y="509"/>
                  </a:lnTo>
                  <a:lnTo>
                    <a:pt x="2119" y="489"/>
                  </a:lnTo>
                  <a:lnTo>
                    <a:pt x="2146" y="475"/>
                  </a:lnTo>
                  <a:lnTo>
                    <a:pt x="2174" y="454"/>
                  </a:lnTo>
                  <a:lnTo>
                    <a:pt x="2208" y="441"/>
                  </a:lnTo>
                  <a:lnTo>
                    <a:pt x="2236" y="420"/>
                  </a:lnTo>
                  <a:lnTo>
                    <a:pt x="2263" y="406"/>
                  </a:lnTo>
                  <a:lnTo>
                    <a:pt x="2298" y="392"/>
                  </a:lnTo>
                  <a:lnTo>
                    <a:pt x="2325" y="372"/>
                  </a:lnTo>
                  <a:lnTo>
                    <a:pt x="2353" y="358"/>
                  </a:lnTo>
                  <a:lnTo>
                    <a:pt x="2387" y="337"/>
                  </a:lnTo>
                  <a:lnTo>
                    <a:pt x="2415" y="324"/>
                  </a:lnTo>
                  <a:lnTo>
                    <a:pt x="2442" y="303"/>
                  </a:lnTo>
                  <a:lnTo>
                    <a:pt x="2476" y="289"/>
                  </a:lnTo>
                  <a:lnTo>
                    <a:pt x="2504" y="269"/>
                  </a:lnTo>
                  <a:lnTo>
                    <a:pt x="2531" y="255"/>
                  </a:lnTo>
                  <a:lnTo>
                    <a:pt x="2566" y="241"/>
                  </a:lnTo>
                  <a:lnTo>
                    <a:pt x="2593" y="220"/>
                  </a:lnTo>
                  <a:lnTo>
                    <a:pt x="2621" y="207"/>
                  </a:lnTo>
                  <a:lnTo>
                    <a:pt x="2655" y="186"/>
                  </a:lnTo>
                  <a:lnTo>
                    <a:pt x="2683" y="172"/>
                  </a:lnTo>
                  <a:lnTo>
                    <a:pt x="2710" y="152"/>
                  </a:lnTo>
                  <a:lnTo>
                    <a:pt x="2745" y="138"/>
                  </a:lnTo>
                  <a:lnTo>
                    <a:pt x="2772" y="117"/>
                  </a:lnTo>
                  <a:lnTo>
                    <a:pt x="2800" y="103"/>
                  </a:lnTo>
                  <a:lnTo>
                    <a:pt x="2834" y="90"/>
                  </a:lnTo>
                  <a:lnTo>
                    <a:pt x="2862" y="69"/>
                  </a:lnTo>
                  <a:lnTo>
                    <a:pt x="2889" y="55"/>
                  </a:lnTo>
                  <a:lnTo>
                    <a:pt x="2924" y="35"/>
                  </a:lnTo>
                  <a:lnTo>
                    <a:pt x="2951" y="21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82" name="Freeform 57"/>
            <p:cNvSpPr>
              <a:spLocks/>
            </p:cNvSpPr>
            <p:nvPr/>
          </p:nvSpPr>
          <p:spPr bwMode="auto">
            <a:xfrm>
              <a:off x="1750" y="1579"/>
              <a:ext cx="2986" cy="1741"/>
            </a:xfrm>
            <a:custGeom>
              <a:avLst/>
              <a:gdLst>
                <a:gd name="T0" fmla="*/ 28 w 2986"/>
                <a:gd name="T1" fmla="*/ 1073 h 1741"/>
                <a:gd name="T2" fmla="*/ 90 w 2986"/>
                <a:gd name="T3" fmla="*/ 1424 h 1741"/>
                <a:gd name="T4" fmla="*/ 145 w 2986"/>
                <a:gd name="T5" fmla="*/ 1658 h 1741"/>
                <a:gd name="T6" fmla="*/ 206 w 2986"/>
                <a:gd name="T7" fmla="*/ 1740 h 1741"/>
                <a:gd name="T8" fmla="*/ 268 w 2986"/>
                <a:gd name="T9" fmla="*/ 1692 h 1741"/>
                <a:gd name="T10" fmla="*/ 323 w 2986"/>
                <a:gd name="T11" fmla="*/ 1568 h 1741"/>
                <a:gd name="T12" fmla="*/ 385 w 2986"/>
                <a:gd name="T13" fmla="*/ 1451 h 1741"/>
                <a:gd name="T14" fmla="*/ 447 w 2986"/>
                <a:gd name="T15" fmla="*/ 1375 h 1741"/>
                <a:gd name="T16" fmla="*/ 502 w 2986"/>
                <a:gd name="T17" fmla="*/ 1355 h 1741"/>
                <a:gd name="T18" fmla="*/ 564 w 2986"/>
                <a:gd name="T19" fmla="*/ 1375 h 1741"/>
                <a:gd name="T20" fmla="*/ 626 w 2986"/>
                <a:gd name="T21" fmla="*/ 1396 h 1741"/>
                <a:gd name="T22" fmla="*/ 681 w 2986"/>
                <a:gd name="T23" fmla="*/ 1382 h 1741"/>
                <a:gd name="T24" fmla="*/ 743 w 2986"/>
                <a:gd name="T25" fmla="*/ 1334 h 1741"/>
                <a:gd name="T26" fmla="*/ 805 w 2986"/>
                <a:gd name="T27" fmla="*/ 1259 h 1741"/>
                <a:gd name="T28" fmla="*/ 860 w 2986"/>
                <a:gd name="T29" fmla="*/ 1183 h 1741"/>
                <a:gd name="T30" fmla="*/ 922 w 2986"/>
                <a:gd name="T31" fmla="*/ 1142 h 1741"/>
                <a:gd name="T32" fmla="*/ 984 w 2986"/>
                <a:gd name="T33" fmla="*/ 1128 h 1741"/>
                <a:gd name="T34" fmla="*/ 1039 w 2986"/>
                <a:gd name="T35" fmla="*/ 1128 h 1741"/>
                <a:gd name="T36" fmla="*/ 1101 w 2986"/>
                <a:gd name="T37" fmla="*/ 1121 h 1741"/>
                <a:gd name="T38" fmla="*/ 1163 w 2986"/>
                <a:gd name="T39" fmla="*/ 1100 h 1741"/>
                <a:gd name="T40" fmla="*/ 1218 w 2986"/>
                <a:gd name="T41" fmla="*/ 1045 h 1741"/>
                <a:gd name="T42" fmla="*/ 1280 w 2986"/>
                <a:gd name="T43" fmla="*/ 977 h 1741"/>
                <a:gd name="T44" fmla="*/ 1341 w 2986"/>
                <a:gd name="T45" fmla="*/ 915 h 1741"/>
                <a:gd name="T46" fmla="*/ 1396 w 2986"/>
                <a:gd name="T47" fmla="*/ 880 h 1741"/>
                <a:gd name="T48" fmla="*/ 1458 w 2986"/>
                <a:gd name="T49" fmla="*/ 873 h 1741"/>
                <a:gd name="T50" fmla="*/ 1520 w 2986"/>
                <a:gd name="T51" fmla="*/ 866 h 1741"/>
                <a:gd name="T52" fmla="*/ 1582 w 2986"/>
                <a:gd name="T53" fmla="*/ 860 h 1741"/>
                <a:gd name="T54" fmla="*/ 1637 w 2986"/>
                <a:gd name="T55" fmla="*/ 825 h 1741"/>
                <a:gd name="T56" fmla="*/ 1699 w 2986"/>
                <a:gd name="T57" fmla="*/ 763 h 1741"/>
                <a:gd name="T58" fmla="*/ 1761 w 2986"/>
                <a:gd name="T59" fmla="*/ 695 h 1741"/>
                <a:gd name="T60" fmla="*/ 1816 w 2986"/>
                <a:gd name="T61" fmla="*/ 639 h 1741"/>
                <a:gd name="T62" fmla="*/ 1878 w 2986"/>
                <a:gd name="T63" fmla="*/ 619 h 1741"/>
                <a:gd name="T64" fmla="*/ 1940 w 2986"/>
                <a:gd name="T65" fmla="*/ 612 h 1741"/>
                <a:gd name="T66" fmla="*/ 1995 w 2986"/>
                <a:gd name="T67" fmla="*/ 612 h 1741"/>
                <a:gd name="T68" fmla="*/ 2057 w 2986"/>
                <a:gd name="T69" fmla="*/ 598 h 1741"/>
                <a:gd name="T70" fmla="*/ 2119 w 2986"/>
                <a:gd name="T71" fmla="*/ 557 h 1741"/>
                <a:gd name="T72" fmla="*/ 2174 w 2986"/>
                <a:gd name="T73" fmla="*/ 481 h 1741"/>
                <a:gd name="T74" fmla="*/ 2236 w 2986"/>
                <a:gd name="T75" fmla="*/ 406 h 1741"/>
                <a:gd name="T76" fmla="*/ 2298 w 2986"/>
                <a:gd name="T77" fmla="*/ 357 h 1741"/>
                <a:gd name="T78" fmla="*/ 2353 w 2986"/>
                <a:gd name="T79" fmla="*/ 344 h 1741"/>
                <a:gd name="T80" fmla="*/ 2415 w 2986"/>
                <a:gd name="T81" fmla="*/ 364 h 1741"/>
                <a:gd name="T82" fmla="*/ 2476 w 2986"/>
                <a:gd name="T83" fmla="*/ 385 h 1741"/>
                <a:gd name="T84" fmla="*/ 2531 w 2986"/>
                <a:gd name="T85" fmla="*/ 364 h 1741"/>
                <a:gd name="T86" fmla="*/ 2593 w 2986"/>
                <a:gd name="T87" fmla="*/ 289 h 1741"/>
                <a:gd name="T88" fmla="*/ 2655 w 2986"/>
                <a:gd name="T89" fmla="*/ 172 h 1741"/>
                <a:gd name="T90" fmla="*/ 2710 w 2986"/>
                <a:gd name="T91" fmla="*/ 48 h 1741"/>
                <a:gd name="T92" fmla="*/ 2772 w 2986"/>
                <a:gd name="T93" fmla="*/ 0 h 1741"/>
                <a:gd name="T94" fmla="*/ 2834 w 2986"/>
                <a:gd name="T95" fmla="*/ 82 h 1741"/>
                <a:gd name="T96" fmla="*/ 2889 w 2986"/>
                <a:gd name="T97" fmla="*/ 316 h 1741"/>
                <a:gd name="T98" fmla="*/ 2951 w 2986"/>
                <a:gd name="T99" fmla="*/ 667 h 174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86"/>
                <a:gd name="T151" fmla="*/ 0 h 1741"/>
                <a:gd name="T152" fmla="*/ 2986 w 2986"/>
                <a:gd name="T153" fmla="*/ 1741 h 174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86" h="1741">
                  <a:moveTo>
                    <a:pt x="0" y="873"/>
                  </a:moveTo>
                  <a:lnTo>
                    <a:pt x="28" y="1073"/>
                  </a:lnTo>
                  <a:lnTo>
                    <a:pt x="55" y="1259"/>
                  </a:lnTo>
                  <a:lnTo>
                    <a:pt x="90" y="1424"/>
                  </a:lnTo>
                  <a:lnTo>
                    <a:pt x="117" y="1554"/>
                  </a:lnTo>
                  <a:lnTo>
                    <a:pt x="145" y="1658"/>
                  </a:lnTo>
                  <a:lnTo>
                    <a:pt x="179" y="1713"/>
                  </a:lnTo>
                  <a:lnTo>
                    <a:pt x="206" y="1740"/>
                  </a:lnTo>
                  <a:lnTo>
                    <a:pt x="234" y="1726"/>
                  </a:lnTo>
                  <a:lnTo>
                    <a:pt x="268" y="1692"/>
                  </a:lnTo>
                  <a:lnTo>
                    <a:pt x="296" y="1637"/>
                  </a:lnTo>
                  <a:lnTo>
                    <a:pt x="323" y="1568"/>
                  </a:lnTo>
                  <a:lnTo>
                    <a:pt x="358" y="1506"/>
                  </a:lnTo>
                  <a:lnTo>
                    <a:pt x="385" y="1451"/>
                  </a:lnTo>
                  <a:lnTo>
                    <a:pt x="413" y="1403"/>
                  </a:lnTo>
                  <a:lnTo>
                    <a:pt x="447" y="1375"/>
                  </a:lnTo>
                  <a:lnTo>
                    <a:pt x="475" y="1362"/>
                  </a:lnTo>
                  <a:lnTo>
                    <a:pt x="502" y="1355"/>
                  </a:lnTo>
                  <a:lnTo>
                    <a:pt x="537" y="1362"/>
                  </a:lnTo>
                  <a:lnTo>
                    <a:pt x="564" y="1375"/>
                  </a:lnTo>
                  <a:lnTo>
                    <a:pt x="592" y="1389"/>
                  </a:lnTo>
                  <a:lnTo>
                    <a:pt x="626" y="1396"/>
                  </a:lnTo>
                  <a:lnTo>
                    <a:pt x="654" y="1396"/>
                  </a:lnTo>
                  <a:lnTo>
                    <a:pt x="681" y="1382"/>
                  </a:lnTo>
                  <a:lnTo>
                    <a:pt x="716" y="1362"/>
                  </a:lnTo>
                  <a:lnTo>
                    <a:pt x="743" y="1334"/>
                  </a:lnTo>
                  <a:lnTo>
                    <a:pt x="771" y="1300"/>
                  </a:lnTo>
                  <a:lnTo>
                    <a:pt x="805" y="1259"/>
                  </a:lnTo>
                  <a:lnTo>
                    <a:pt x="832" y="1217"/>
                  </a:lnTo>
                  <a:lnTo>
                    <a:pt x="860" y="1183"/>
                  </a:lnTo>
                  <a:lnTo>
                    <a:pt x="894" y="1162"/>
                  </a:lnTo>
                  <a:lnTo>
                    <a:pt x="922" y="1142"/>
                  </a:lnTo>
                  <a:lnTo>
                    <a:pt x="949" y="1128"/>
                  </a:lnTo>
                  <a:lnTo>
                    <a:pt x="984" y="1128"/>
                  </a:lnTo>
                  <a:lnTo>
                    <a:pt x="1011" y="1128"/>
                  </a:lnTo>
                  <a:lnTo>
                    <a:pt x="1039" y="1128"/>
                  </a:lnTo>
                  <a:lnTo>
                    <a:pt x="1073" y="1128"/>
                  </a:lnTo>
                  <a:lnTo>
                    <a:pt x="1101" y="1121"/>
                  </a:lnTo>
                  <a:lnTo>
                    <a:pt x="1128" y="1114"/>
                  </a:lnTo>
                  <a:lnTo>
                    <a:pt x="1163" y="1100"/>
                  </a:lnTo>
                  <a:lnTo>
                    <a:pt x="1190" y="1073"/>
                  </a:lnTo>
                  <a:lnTo>
                    <a:pt x="1218" y="1045"/>
                  </a:lnTo>
                  <a:lnTo>
                    <a:pt x="1252" y="1011"/>
                  </a:lnTo>
                  <a:lnTo>
                    <a:pt x="1280" y="977"/>
                  </a:lnTo>
                  <a:lnTo>
                    <a:pt x="1307" y="942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6" y="880"/>
                  </a:lnTo>
                  <a:lnTo>
                    <a:pt x="1431" y="873"/>
                  </a:lnTo>
                  <a:lnTo>
                    <a:pt x="1458" y="873"/>
                  </a:lnTo>
                  <a:lnTo>
                    <a:pt x="1493" y="873"/>
                  </a:lnTo>
                  <a:lnTo>
                    <a:pt x="1520" y="866"/>
                  </a:lnTo>
                  <a:lnTo>
                    <a:pt x="1548" y="866"/>
                  </a:lnTo>
                  <a:lnTo>
                    <a:pt x="1582" y="860"/>
                  </a:lnTo>
                  <a:lnTo>
                    <a:pt x="1610" y="846"/>
                  </a:lnTo>
                  <a:lnTo>
                    <a:pt x="1637" y="825"/>
                  </a:lnTo>
                  <a:lnTo>
                    <a:pt x="1672" y="798"/>
                  </a:lnTo>
                  <a:lnTo>
                    <a:pt x="1699" y="763"/>
                  </a:lnTo>
                  <a:lnTo>
                    <a:pt x="1727" y="729"/>
                  </a:lnTo>
                  <a:lnTo>
                    <a:pt x="1761" y="695"/>
                  </a:lnTo>
                  <a:lnTo>
                    <a:pt x="1789" y="667"/>
                  </a:lnTo>
                  <a:lnTo>
                    <a:pt x="1816" y="639"/>
                  </a:lnTo>
                  <a:lnTo>
                    <a:pt x="1850" y="626"/>
                  </a:lnTo>
                  <a:lnTo>
                    <a:pt x="1878" y="619"/>
                  </a:lnTo>
                  <a:lnTo>
                    <a:pt x="1906" y="612"/>
                  </a:lnTo>
                  <a:lnTo>
                    <a:pt x="1940" y="612"/>
                  </a:lnTo>
                  <a:lnTo>
                    <a:pt x="1967" y="612"/>
                  </a:lnTo>
                  <a:lnTo>
                    <a:pt x="1995" y="612"/>
                  </a:lnTo>
                  <a:lnTo>
                    <a:pt x="2029" y="612"/>
                  </a:lnTo>
                  <a:lnTo>
                    <a:pt x="2057" y="598"/>
                  </a:lnTo>
                  <a:lnTo>
                    <a:pt x="2084" y="578"/>
                  </a:lnTo>
                  <a:lnTo>
                    <a:pt x="2119" y="557"/>
                  </a:lnTo>
                  <a:lnTo>
                    <a:pt x="2146" y="523"/>
                  </a:lnTo>
                  <a:lnTo>
                    <a:pt x="2174" y="481"/>
                  </a:lnTo>
                  <a:lnTo>
                    <a:pt x="2208" y="440"/>
                  </a:lnTo>
                  <a:lnTo>
                    <a:pt x="2236" y="406"/>
                  </a:lnTo>
                  <a:lnTo>
                    <a:pt x="2263" y="378"/>
                  </a:lnTo>
                  <a:lnTo>
                    <a:pt x="2298" y="357"/>
                  </a:lnTo>
                  <a:lnTo>
                    <a:pt x="2325" y="344"/>
                  </a:lnTo>
                  <a:lnTo>
                    <a:pt x="2353" y="344"/>
                  </a:lnTo>
                  <a:lnTo>
                    <a:pt x="2387" y="351"/>
                  </a:lnTo>
                  <a:lnTo>
                    <a:pt x="2415" y="364"/>
                  </a:lnTo>
                  <a:lnTo>
                    <a:pt x="2442" y="378"/>
                  </a:lnTo>
                  <a:lnTo>
                    <a:pt x="2476" y="385"/>
                  </a:lnTo>
                  <a:lnTo>
                    <a:pt x="2504" y="378"/>
                  </a:lnTo>
                  <a:lnTo>
                    <a:pt x="2531" y="364"/>
                  </a:lnTo>
                  <a:lnTo>
                    <a:pt x="2566" y="337"/>
                  </a:lnTo>
                  <a:lnTo>
                    <a:pt x="2593" y="289"/>
                  </a:lnTo>
                  <a:lnTo>
                    <a:pt x="2621" y="234"/>
                  </a:lnTo>
                  <a:lnTo>
                    <a:pt x="2655" y="172"/>
                  </a:lnTo>
                  <a:lnTo>
                    <a:pt x="2683" y="103"/>
                  </a:lnTo>
                  <a:lnTo>
                    <a:pt x="2710" y="48"/>
                  </a:lnTo>
                  <a:lnTo>
                    <a:pt x="2745" y="14"/>
                  </a:lnTo>
                  <a:lnTo>
                    <a:pt x="2772" y="0"/>
                  </a:lnTo>
                  <a:lnTo>
                    <a:pt x="2800" y="27"/>
                  </a:lnTo>
                  <a:lnTo>
                    <a:pt x="2834" y="82"/>
                  </a:lnTo>
                  <a:lnTo>
                    <a:pt x="2862" y="185"/>
                  </a:lnTo>
                  <a:lnTo>
                    <a:pt x="2889" y="316"/>
                  </a:lnTo>
                  <a:lnTo>
                    <a:pt x="2924" y="481"/>
                  </a:lnTo>
                  <a:lnTo>
                    <a:pt x="2951" y="667"/>
                  </a:lnTo>
                  <a:lnTo>
                    <a:pt x="2985" y="866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6683" name="Rectangle 58"/>
            <p:cNvSpPr>
              <a:spLocks noChangeArrowheads="1"/>
            </p:cNvSpPr>
            <p:nvPr/>
          </p:nvSpPr>
          <p:spPr bwMode="auto">
            <a:xfrm>
              <a:off x="2067" y="1111"/>
              <a:ext cx="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 dirty="0"/>
            </a:p>
          </p:txBody>
        </p:sp>
        <p:sp>
          <p:nvSpPr>
            <p:cNvPr id="26684" name="Rectangle 59"/>
            <p:cNvSpPr>
              <a:spLocks noChangeArrowheads="1"/>
            </p:cNvSpPr>
            <p:nvPr/>
          </p:nvSpPr>
          <p:spPr bwMode="auto">
            <a:xfrm>
              <a:off x="3242" y="3432"/>
              <a:ext cx="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 sz="13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</p:grpSp>
      <p:grpSp>
        <p:nvGrpSpPr>
          <p:cNvPr id="77" name="Grupa 76"/>
          <p:cNvGrpSpPr/>
          <p:nvPr/>
        </p:nvGrpSpPr>
        <p:grpSpPr>
          <a:xfrm>
            <a:off x="6319831" y="2545557"/>
            <a:ext cx="2386012" cy="2057400"/>
            <a:chOff x="6757988" y="3124200"/>
            <a:chExt cx="2386012" cy="2057400"/>
          </a:xfrm>
        </p:grpSpPr>
        <p:sp>
          <p:nvSpPr>
            <p:cNvPr id="66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67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68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70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73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T</a:t>
              </a:r>
              <a:r>
                <a:rPr lang="pl-PL" b="1" dirty="0"/>
                <a:t> = 1</a:t>
              </a:r>
              <a:endParaRPr lang="pl-PL" b="1" i="1" dirty="0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t</a:t>
              </a:r>
            </a:p>
          </p:txBody>
        </p:sp>
        <p:sp>
          <p:nvSpPr>
            <p:cNvPr id="75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76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1</a:t>
              </a:r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grpSp>
        <p:nvGrpSpPr>
          <p:cNvPr id="78" name="Grupa 78"/>
          <p:cNvGrpSpPr/>
          <p:nvPr/>
        </p:nvGrpSpPr>
        <p:grpSpPr>
          <a:xfrm>
            <a:off x="6122072" y="1270460"/>
            <a:ext cx="2721335" cy="926985"/>
            <a:chOff x="4965340" y="1358770"/>
            <a:chExt cx="2721335" cy="926985"/>
          </a:xfrm>
        </p:grpSpPr>
        <p:sp>
          <p:nvSpPr>
            <p:cNvPr id="79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0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81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</p:grpSp>
      <p:cxnSp>
        <p:nvCxnSpPr>
          <p:cNvPr id="82" name="Łącznik prosty 81"/>
          <p:cNvCxnSpPr/>
          <p:nvPr/>
        </p:nvCxnSpPr>
        <p:spPr bwMode="auto">
          <a:xfrm>
            <a:off x="5580112" y="2197547"/>
            <a:ext cx="3459433" cy="2480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pole tekstowe 83"/>
          <p:cNvSpPr txBox="1"/>
          <p:nvPr/>
        </p:nvSpPr>
        <p:spPr>
          <a:xfrm>
            <a:off x="-16055" y="5550874"/>
            <a:ext cx="91745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Szereg Fouriera w pobliżu punktu skokowej nieciągłości ujawnia</a:t>
            </a: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u="sng" dirty="0" smtClean="0">
                <a:latin typeface="Arial" panose="020B0604020202020204" pitchFamily="34" charset="0"/>
              </a:rPr>
              <a:t>efekt Gibbsa</a:t>
            </a:r>
            <a:r>
              <a:rPr lang="pl-PL" sz="2000" b="1" dirty="0" smtClean="0">
                <a:latin typeface="Arial" panose="020B0604020202020204" pitchFamily="34" charset="0"/>
              </a:rPr>
              <a:t> - zjawisko odzwierciedlające trudność </a:t>
            </a:r>
            <a:r>
              <a:rPr lang="pl-PL" sz="2000" b="1" dirty="0">
                <a:latin typeface="Arial" panose="020B0604020202020204" pitchFamily="34" charset="0"/>
              </a:rPr>
              <a:t>naśladowania </a:t>
            </a:r>
            <a:r>
              <a:rPr lang="pl-PL" sz="2000" b="1" dirty="0" smtClean="0">
                <a:latin typeface="Arial" panose="020B0604020202020204" pitchFamily="34" charset="0"/>
              </a:rPr>
              <a:t>nieciągłego sygnału przez skończony szereg Fouriera.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Trygonometryczny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37324" y="605553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Sygnał piłokształtny – 6 harmonicznych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83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1088" descr="C:\Moje dokumenty\Katedra\Dydaktyka\Teoria sygnałów\Zbieżność szeregu Fouriera\nieciaglosc_II_rodzaju_Fourier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492896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26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4977621"/>
              </p:ext>
            </p:extLst>
          </p:nvPr>
        </p:nvGraphicFramePr>
        <p:xfrm>
          <a:off x="1379538" y="1484313"/>
          <a:ext cx="6961187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749" name="Równanie" r:id="rId4" imgW="2730240" imgH="431640" progId="">
                  <p:embed/>
                </p:oleObj>
              </mc:Choice>
              <mc:Fallback>
                <p:oleObj name="Równanie" r:id="rId4" imgW="2730240" imgH="431640" progId="">
                  <p:embed/>
                  <p:pic>
                    <p:nvPicPr>
                      <p:cNvPr id="0" name="Picture 3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9538" y="1484313"/>
                        <a:ext cx="6961187" cy="109855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Trygonometryczny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324" y="605553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Przykład - nieciągłość 2 rodzaju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9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sp>
        <p:nvSpPr>
          <p:cNvPr id="30" name="AutoShape 100"/>
          <p:cNvSpPr>
            <a:spLocks/>
          </p:cNvSpPr>
          <p:nvPr/>
        </p:nvSpPr>
        <p:spPr bwMode="auto">
          <a:xfrm rot="16200000">
            <a:off x="3647391" y="1645822"/>
            <a:ext cx="609600" cy="7576328"/>
          </a:xfrm>
          <a:prstGeom prst="leftBrace">
            <a:avLst>
              <a:gd name="adj1" fmla="val 72917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1" name="Text Box 101"/>
          <p:cNvSpPr txBox="1">
            <a:spLocks noChangeArrowheads="1"/>
          </p:cNvSpPr>
          <p:nvPr/>
        </p:nvSpPr>
        <p:spPr bwMode="auto">
          <a:xfrm>
            <a:off x="296903" y="5688235"/>
            <a:ext cx="61638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  <a:cs typeface="Helvetica" panose="020B0604020202020204" pitchFamily="34" charset="0"/>
              </a:rPr>
              <a:t>SLS spełnia warunek stacjonarności i liniowości;</a:t>
            </a:r>
            <a:br>
              <a:rPr lang="pl-PL" sz="2000" b="1" dirty="0" smtClean="0">
                <a:latin typeface="Arial" panose="020B0604020202020204" pitchFamily="34" charset="0"/>
                <a:cs typeface="Helvetica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  <a:cs typeface="Helvetica" panose="020B0604020202020204" pitchFamily="34" charset="0"/>
              </a:rPr>
              <a:t>skalowanie jest „pochodną” liniowości.</a:t>
            </a:r>
            <a:endParaRPr lang="pl-PL" sz="2000" b="1" dirty="0">
              <a:latin typeface="Arial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25" name="Group 94"/>
          <p:cNvGrpSpPr>
            <a:grpSpLocks/>
          </p:cNvGrpSpPr>
          <p:nvPr/>
        </p:nvGrpSpPr>
        <p:grpSpPr bwMode="auto">
          <a:xfrm>
            <a:off x="2592016" y="1511771"/>
            <a:ext cx="3543300" cy="784225"/>
            <a:chOff x="1376" y="960"/>
            <a:chExt cx="2232" cy="494"/>
          </a:xfrm>
        </p:grpSpPr>
        <p:sp>
          <p:nvSpPr>
            <p:cNvPr id="27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32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33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34" name="Text Box 80"/>
            <p:cNvSpPr txBox="1">
              <a:spLocks noChangeArrowheads="1"/>
            </p:cNvSpPr>
            <p:nvPr/>
          </p:nvSpPr>
          <p:spPr bwMode="auto">
            <a:xfrm>
              <a:off x="2452" y="1062"/>
              <a:ext cx="49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latin typeface="Arial" panose="020B0604020202020204" pitchFamily="34" charset="0"/>
                </a:rPr>
                <a:t>SLS</a:t>
              </a:r>
              <a:endParaRPr lang="pl-PL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35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868" name="Equation" r:id="rId3" imgW="266353" imgH="215619" progId="">
                    <p:embed/>
                  </p:oleObj>
                </mc:Choice>
                <mc:Fallback>
                  <p:oleObj name="Equation" r:id="rId3" imgW="266353" imgH="215619" progId="">
                    <p:embed/>
                    <p:pic>
                      <p:nvPicPr>
                        <p:cNvPr id="0" name="Picture 19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7" name="Text Box 92"/>
          <p:cNvSpPr txBox="1">
            <a:spLocks noChangeArrowheads="1"/>
          </p:cNvSpPr>
          <p:nvPr/>
        </p:nvSpPr>
        <p:spPr bwMode="auto">
          <a:xfrm>
            <a:off x="884101" y="2534949"/>
            <a:ext cx="10967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System</a:t>
            </a:r>
          </a:p>
          <a:p>
            <a:r>
              <a:rPr lang="pl-PL" sz="2000" b="1" dirty="0" smtClean="0">
                <a:latin typeface="Arial" panose="020B0604020202020204" pitchFamily="34" charset="0"/>
              </a:rPr>
              <a:t>liniowy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aphicFrame>
        <p:nvGraphicFramePr>
          <p:cNvPr id="38" name="Object 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7480530"/>
              </p:ext>
            </p:extLst>
          </p:nvPr>
        </p:nvGraphicFramePr>
        <p:xfrm>
          <a:off x="199794" y="3350090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869" name="Równanie" r:id="rId5" imgW="1168400" imgH="914400" progId="">
                  <p:embed/>
                </p:oleObj>
              </mc:Choice>
              <mc:Fallback>
                <p:oleObj name="Równanie" r:id="rId5" imgW="1168400" imgH="914400" progId="">
                  <p:embed/>
                  <p:pic>
                    <p:nvPicPr>
                      <p:cNvPr id="0" name="Picture 19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794" y="3350090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D9D9D9">
                          <a:alpha val="98822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671453"/>
              </p:ext>
            </p:extLst>
          </p:nvPr>
        </p:nvGraphicFramePr>
        <p:xfrm>
          <a:off x="6221041" y="1610276"/>
          <a:ext cx="17272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870" name="Equation" r:id="rId7" imgW="711000" imgH="215640" progId="">
                  <p:embed/>
                </p:oleObj>
              </mc:Choice>
              <mc:Fallback>
                <p:oleObj name="Equation" r:id="rId7" imgW="711000" imgH="215640" progId="">
                  <p:embed/>
                  <p:pic>
                    <p:nvPicPr>
                      <p:cNvPr id="0" name="Picture 19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1041" y="1610276"/>
                        <a:ext cx="1727200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0587098"/>
              </p:ext>
            </p:extLst>
          </p:nvPr>
        </p:nvGraphicFramePr>
        <p:xfrm>
          <a:off x="2833302" y="4355260"/>
          <a:ext cx="225742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871" name="Równanie" r:id="rId9" imgW="1129810" imgH="431613" progId="">
                  <p:embed/>
                </p:oleObj>
              </mc:Choice>
              <mc:Fallback>
                <p:oleObj name="Równanie" r:id="rId9" imgW="1129810" imgH="431613" progId="">
                  <p:embed/>
                  <p:pic>
                    <p:nvPicPr>
                      <p:cNvPr id="0" name="Picture 19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3302" y="4355260"/>
                        <a:ext cx="2257425" cy="85883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 Box 97"/>
          <p:cNvSpPr txBox="1">
            <a:spLocks noChangeArrowheads="1"/>
          </p:cNvSpPr>
          <p:nvPr/>
        </p:nvSpPr>
        <p:spPr bwMode="auto">
          <a:xfrm>
            <a:off x="2773135" y="2534949"/>
            <a:ext cx="16241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System</a:t>
            </a:r>
          </a:p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stacjonarny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</a:t>
            </a:fld>
            <a:endParaRPr lang="pl-PL" dirty="0"/>
          </a:p>
        </p:txBody>
      </p:sp>
      <p:sp>
        <p:nvSpPr>
          <p:cNvPr id="18" name="Text Box 97"/>
          <p:cNvSpPr txBox="1">
            <a:spLocks noChangeArrowheads="1"/>
          </p:cNvSpPr>
          <p:nvPr/>
        </p:nvSpPr>
        <p:spPr bwMode="auto">
          <a:xfrm>
            <a:off x="5284416" y="2842725"/>
            <a:ext cx="15808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Skalowanie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aphicFrame>
        <p:nvGraphicFramePr>
          <p:cNvPr id="19" name="Object 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048770"/>
              </p:ext>
            </p:extLst>
          </p:nvPr>
        </p:nvGraphicFramePr>
        <p:xfrm>
          <a:off x="5437193" y="3882379"/>
          <a:ext cx="2025650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872" name="Równanie" r:id="rId11" imgW="1016000" imgH="673100" progId="">
                  <p:embed/>
                </p:oleObj>
              </mc:Choice>
              <mc:Fallback>
                <p:oleObj name="Równanie" r:id="rId11" imgW="1016000" imgH="673100" progId="">
                  <p:embed/>
                  <p:pic>
                    <p:nvPicPr>
                      <p:cNvPr id="0" name="Picture 19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7193" y="3882379"/>
                        <a:ext cx="2025650" cy="13430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rostokąt 1"/>
          <p:cNvSpPr/>
          <p:nvPr/>
        </p:nvSpPr>
        <p:spPr>
          <a:xfrm>
            <a:off x="191314" y="102283"/>
            <a:ext cx="723503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>
                <a:latin typeface="Arial" panose="020B0604020202020204" pitchFamily="34" charset="0"/>
                <a:cs typeface="Helvetica" panose="020B0604020202020204" pitchFamily="34" charset="0"/>
              </a:rPr>
              <a:t>Systemy liniowe i stacjonarne (SLS)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2957" y="648648"/>
            <a:ext cx="8131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>Definicja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a 5"/>
          <p:cNvGrpSpPr/>
          <p:nvPr/>
        </p:nvGrpSpPr>
        <p:grpSpPr>
          <a:xfrm>
            <a:off x="587146" y="3132361"/>
            <a:ext cx="4578807" cy="3637082"/>
            <a:chOff x="227880" y="2554734"/>
            <a:chExt cx="5402057" cy="4291013"/>
          </a:xfrm>
        </p:grpSpPr>
        <p:sp>
          <p:nvSpPr>
            <p:cNvPr id="22531" name="Rectangle 3"/>
            <p:cNvSpPr>
              <a:spLocks noChangeArrowheads="1"/>
            </p:cNvSpPr>
            <p:nvPr/>
          </p:nvSpPr>
          <p:spPr bwMode="auto">
            <a:xfrm>
              <a:off x="227880" y="3210372"/>
              <a:ext cx="4842768" cy="36353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22532" name="Rectangle 4"/>
            <p:cNvSpPr>
              <a:spLocks noChangeArrowheads="1"/>
            </p:cNvSpPr>
            <p:nvPr/>
          </p:nvSpPr>
          <p:spPr bwMode="auto">
            <a:xfrm>
              <a:off x="985117" y="2803972"/>
              <a:ext cx="4506912" cy="35528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981942" y="2800797"/>
              <a:ext cx="4513262" cy="3559175"/>
            </a:xfrm>
            <a:prstGeom prst="rect">
              <a:avLst/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22534" name="Line 6"/>
            <p:cNvSpPr>
              <a:spLocks noChangeShapeType="1"/>
            </p:cNvSpPr>
            <p:nvPr/>
          </p:nvSpPr>
          <p:spPr bwMode="auto">
            <a:xfrm>
              <a:off x="985117" y="2803972"/>
              <a:ext cx="450691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35" name="Freeform 7"/>
            <p:cNvSpPr>
              <a:spLocks/>
            </p:cNvSpPr>
            <p:nvPr/>
          </p:nvSpPr>
          <p:spPr bwMode="auto">
            <a:xfrm>
              <a:off x="985117" y="2803972"/>
              <a:ext cx="4508500" cy="3554412"/>
            </a:xfrm>
            <a:custGeom>
              <a:avLst/>
              <a:gdLst>
                <a:gd name="T0" fmla="*/ 0 w 2840"/>
                <a:gd name="T1" fmla="*/ 2147483647 h 2239"/>
                <a:gd name="T2" fmla="*/ 2147483647 w 2840"/>
                <a:gd name="T3" fmla="*/ 2147483647 h 2239"/>
                <a:gd name="T4" fmla="*/ 2147483647 w 2840"/>
                <a:gd name="T5" fmla="*/ 0 h 2239"/>
                <a:gd name="T6" fmla="*/ 0 60000 65536"/>
                <a:gd name="T7" fmla="*/ 0 60000 65536"/>
                <a:gd name="T8" fmla="*/ 0 60000 65536"/>
                <a:gd name="T9" fmla="*/ 0 w 2840"/>
                <a:gd name="T10" fmla="*/ 0 h 2239"/>
                <a:gd name="T11" fmla="*/ 2840 w 2840"/>
                <a:gd name="T12" fmla="*/ 2239 h 22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 flipV="1">
              <a:off x="980354" y="2803972"/>
              <a:ext cx="1588" cy="35528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37" name="Line 9"/>
            <p:cNvSpPr>
              <a:spLocks noChangeShapeType="1"/>
            </p:cNvSpPr>
            <p:nvPr/>
          </p:nvSpPr>
          <p:spPr bwMode="auto">
            <a:xfrm>
              <a:off x="985117" y="6356797"/>
              <a:ext cx="450691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38" name="Line 10"/>
            <p:cNvSpPr>
              <a:spLocks noChangeShapeType="1"/>
            </p:cNvSpPr>
            <p:nvPr/>
          </p:nvSpPr>
          <p:spPr bwMode="auto">
            <a:xfrm flipV="1">
              <a:off x="980354" y="2803972"/>
              <a:ext cx="1588" cy="35528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39" name="Line 11"/>
            <p:cNvSpPr>
              <a:spLocks noChangeShapeType="1"/>
            </p:cNvSpPr>
            <p:nvPr/>
          </p:nvSpPr>
          <p:spPr bwMode="auto">
            <a:xfrm flipV="1">
              <a:off x="980354" y="6299647"/>
              <a:ext cx="1588" cy="523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40" name="Line 12"/>
            <p:cNvSpPr>
              <a:spLocks noChangeShapeType="1"/>
            </p:cNvSpPr>
            <p:nvPr/>
          </p:nvSpPr>
          <p:spPr bwMode="auto">
            <a:xfrm>
              <a:off x="985117" y="2803972"/>
              <a:ext cx="1587" cy="428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41" name="Rectangle 13"/>
            <p:cNvSpPr>
              <a:spLocks noChangeArrowheads="1"/>
            </p:cNvSpPr>
            <p:nvPr/>
          </p:nvSpPr>
          <p:spPr bwMode="auto">
            <a:xfrm>
              <a:off x="802207" y="6388547"/>
              <a:ext cx="340419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-0.5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42" name="Line 14"/>
            <p:cNvSpPr>
              <a:spLocks noChangeShapeType="1"/>
            </p:cNvSpPr>
            <p:nvPr/>
          </p:nvSpPr>
          <p:spPr bwMode="auto">
            <a:xfrm flipV="1">
              <a:off x="3234604" y="6299647"/>
              <a:ext cx="1588" cy="523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auto">
            <a:xfrm>
              <a:off x="3239367" y="2803971"/>
              <a:ext cx="2061" cy="5566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44" name="Rectangle 16"/>
            <p:cNvSpPr>
              <a:spLocks noChangeArrowheads="1"/>
            </p:cNvSpPr>
            <p:nvPr/>
          </p:nvSpPr>
          <p:spPr bwMode="auto">
            <a:xfrm>
              <a:off x="3189285" y="6388547"/>
              <a:ext cx="109690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45" name="Line 17"/>
            <p:cNvSpPr>
              <a:spLocks noChangeShapeType="1"/>
            </p:cNvSpPr>
            <p:nvPr/>
          </p:nvSpPr>
          <p:spPr bwMode="auto">
            <a:xfrm flipV="1">
              <a:off x="5487267" y="6299647"/>
              <a:ext cx="1587" cy="523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46" name="Line 18"/>
            <p:cNvSpPr>
              <a:spLocks noChangeShapeType="1"/>
            </p:cNvSpPr>
            <p:nvPr/>
          </p:nvSpPr>
          <p:spPr bwMode="auto">
            <a:xfrm>
              <a:off x="5492029" y="2803971"/>
              <a:ext cx="2062" cy="5566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47" name="Rectangle 19"/>
            <p:cNvSpPr>
              <a:spLocks noChangeArrowheads="1"/>
            </p:cNvSpPr>
            <p:nvPr/>
          </p:nvSpPr>
          <p:spPr bwMode="auto">
            <a:xfrm>
              <a:off x="5355710" y="6388547"/>
              <a:ext cx="274227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0.5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48" name="Line 20"/>
            <p:cNvSpPr>
              <a:spLocks noChangeShapeType="1"/>
            </p:cNvSpPr>
            <p:nvPr/>
          </p:nvSpPr>
          <p:spPr bwMode="auto">
            <a:xfrm>
              <a:off x="985117" y="6356797"/>
              <a:ext cx="4286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49" name="Line 21"/>
            <p:cNvSpPr>
              <a:spLocks noChangeShapeType="1"/>
            </p:cNvSpPr>
            <p:nvPr/>
          </p:nvSpPr>
          <p:spPr bwMode="auto">
            <a:xfrm flipH="1">
              <a:off x="5441229" y="6356797"/>
              <a:ext cx="50800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50" name="Rectangle 22"/>
            <p:cNvSpPr>
              <a:spLocks noChangeArrowheads="1"/>
            </p:cNvSpPr>
            <p:nvPr/>
          </p:nvSpPr>
          <p:spPr bwMode="auto">
            <a:xfrm>
              <a:off x="841371" y="6263134"/>
              <a:ext cx="109690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51" name="Line 23"/>
            <p:cNvSpPr>
              <a:spLocks noChangeShapeType="1"/>
            </p:cNvSpPr>
            <p:nvPr/>
          </p:nvSpPr>
          <p:spPr bwMode="auto">
            <a:xfrm>
              <a:off x="985117" y="5847209"/>
              <a:ext cx="42862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52" name="Line 24"/>
            <p:cNvSpPr>
              <a:spLocks noChangeShapeType="1"/>
            </p:cNvSpPr>
            <p:nvPr/>
          </p:nvSpPr>
          <p:spPr bwMode="auto">
            <a:xfrm flipH="1">
              <a:off x="5441229" y="5847209"/>
              <a:ext cx="50800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53" name="Rectangle 25"/>
            <p:cNvSpPr>
              <a:spLocks noChangeArrowheads="1"/>
            </p:cNvSpPr>
            <p:nvPr/>
          </p:nvSpPr>
          <p:spPr bwMode="auto">
            <a:xfrm>
              <a:off x="693222" y="5755133"/>
              <a:ext cx="274227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0.2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54" name="Line 26"/>
            <p:cNvSpPr>
              <a:spLocks noChangeShapeType="1"/>
            </p:cNvSpPr>
            <p:nvPr/>
          </p:nvSpPr>
          <p:spPr bwMode="auto">
            <a:xfrm>
              <a:off x="985117" y="5339209"/>
              <a:ext cx="42862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55" name="Line 27"/>
            <p:cNvSpPr>
              <a:spLocks noChangeShapeType="1"/>
            </p:cNvSpPr>
            <p:nvPr/>
          </p:nvSpPr>
          <p:spPr bwMode="auto">
            <a:xfrm flipH="1">
              <a:off x="5441229" y="5339209"/>
              <a:ext cx="50800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56" name="Rectangle 28"/>
            <p:cNvSpPr>
              <a:spLocks noChangeArrowheads="1"/>
            </p:cNvSpPr>
            <p:nvPr/>
          </p:nvSpPr>
          <p:spPr bwMode="auto">
            <a:xfrm>
              <a:off x="693222" y="5245547"/>
              <a:ext cx="274227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0.4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57" name="Line 29"/>
            <p:cNvSpPr>
              <a:spLocks noChangeShapeType="1"/>
            </p:cNvSpPr>
            <p:nvPr/>
          </p:nvSpPr>
          <p:spPr bwMode="auto">
            <a:xfrm>
              <a:off x="985117" y="4829622"/>
              <a:ext cx="4286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58" name="Line 30"/>
            <p:cNvSpPr>
              <a:spLocks noChangeShapeType="1"/>
            </p:cNvSpPr>
            <p:nvPr/>
          </p:nvSpPr>
          <p:spPr bwMode="auto">
            <a:xfrm flipH="1">
              <a:off x="5441229" y="4829622"/>
              <a:ext cx="50800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59" name="Rectangle 31"/>
            <p:cNvSpPr>
              <a:spLocks noChangeArrowheads="1"/>
            </p:cNvSpPr>
            <p:nvPr/>
          </p:nvSpPr>
          <p:spPr bwMode="auto">
            <a:xfrm>
              <a:off x="693222" y="4735959"/>
              <a:ext cx="274227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0.6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60" name="Line 32"/>
            <p:cNvSpPr>
              <a:spLocks noChangeShapeType="1"/>
            </p:cNvSpPr>
            <p:nvPr/>
          </p:nvSpPr>
          <p:spPr bwMode="auto">
            <a:xfrm>
              <a:off x="985117" y="4321622"/>
              <a:ext cx="4286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61" name="Line 33"/>
            <p:cNvSpPr>
              <a:spLocks noChangeShapeType="1"/>
            </p:cNvSpPr>
            <p:nvPr/>
          </p:nvSpPr>
          <p:spPr bwMode="auto">
            <a:xfrm flipH="1">
              <a:off x="5441229" y="4321622"/>
              <a:ext cx="50800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62" name="Rectangle 34"/>
            <p:cNvSpPr>
              <a:spLocks noChangeArrowheads="1"/>
            </p:cNvSpPr>
            <p:nvPr/>
          </p:nvSpPr>
          <p:spPr bwMode="auto">
            <a:xfrm>
              <a:off x="693222" y="4227959"/>
              <a:ext cx="274227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0.8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63" name="Line 35"/>
            <p:cNvSpPr>
              <a:spLocks noChangeShapeType="1"/>
            </p:cNvSpPr>
            <p:nvPr/>
          </p:nvSpPr>
          <p:spPr bwMode="auto">
            <a:xfrm>
              <a:off x="985117" y="3812034"/>
              <a:ext cx="42862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64" name="Line 36"/>
            <p:cNvSpPr>
              <a:spLocks noChangeShapeType="1"/>
            </p:cNvSpPr>
            <p:nvPr/>
          </p:nvSpPr>
          <p:spPr bwMode="auto">
            <a:xfrm flipH="1">
              <a:off x="5441229" y="3812034"/>
              <a:ext cx="50800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65" name="Rectangle 37"/>
            <p:cNvSpPr>
              <a:spLocks noChangeArrowheads="1"/>
            </p:cNvSpPr>
            <p:nvPr/>
          </p:nvSpPr>
          <p:spPr bwMode="auto">
            <a:xfrm>
              <a:off x="841371" y="3718372"/>
              <a:ext cx="109690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66" name="Line 38"/>
            <p:cNvSpPr>
              <a:spLocks noChangeShapeType="1"/>
            </p:cNvSpPr>
            <p:nvPr/>
          </p:nvSpPr>
          <p:spPr bwMode="auto">
            <a:xfrm>
              <a:off x="985117" y="3302447"/>
              <a:ext cx="4286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67" name="Line 39"/>
            <p:cNvSpPr>
              <a:spLocks noChangeShapeType="1"/>
            </p:cNvSpPr>
            <p:nvPr/>
          </p:nvSpPr>
          <p:spPr bwMode="auto">
            <a:xfrm flipH="1">
              <a:off x="5441229" y="3302447"/>
              <a:ext cx="50800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68" name="Rectangle 40"/>
            <p:cNvSpPr>
              <a:spLocks noChangeArrowheads="1"/>
            </p:cNvSpPr>
            <p:nvPr/>
          </p:nvSpPr>
          <p:spPr bwMode="auto">
            <a:xfrm>
              <a:off x="693222" y="3210372"/>
              <a:ext cx="274227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1.2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69" name="Line 41"/>
            <p:cNvSpPr>
              <a:spLocks noChangeShapeType="1"/>
            </p:cNvSpPr>
            <p:nvPr/>
          </p:nvSpPr>
          <p:spPr bwMode="auto">
            <a:xfrm>
              <a:off x="985117" y="2803972"/>
              <a:ext cx="42862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70" name="Line 42"/>
            <p:cNvSpPr>
              <a:spLocks noChangeShapeType="1"/>
            </p:cNvSpPr>
            <p:nvPr/>
          </p:nvSpPr>
          <p:spPr bwMode="auto">
            <a:xfrm flipH="1">
              <a:off x="5441228" y="2803972"/>
              <a:ext cx="65973" cy="206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71" name="Rectangle 43"/>
            <p:cNvSpPr>
              <a:spLocks noChangeArrowheads="1"/>
            </p:cNvSpPr>
            <p:nvPr/>
          </p:nvSpPr>
          <p:spPr bwMode="auto">
            <a:xfrm>
              <a:off x="693222" y="2710309"/>
              <a:ext cx="274227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1.4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72" name="Line 44"/>
            <p:cNvSpPr>
              <a:spLocks noChangeShapeType="1"/>
            </p:cNvSpPr>
            <p:nvPr/>
          </p:nvSpPr>
          <p:spPr bwMode="auto">
            <a:xfrm>
              <a:off x="985117" y="2803972"/>
              <a:ext cx="450691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73" name="Freeform 45"/>
            <p:cNvSpPr>
              <a:spLocks/>
            </p:cNvSpPr>
            <p:nvPr/>
          </p:nvSpPr>
          <p:spPr bwMode="auto">
            <a:xfrm>
              <a:off x="985117" y="2803972"/>
              <a:ext cx="4508500" cy="3554412"/>
            </a:xfrm>
            <a:custGeom>
              <a:avLst/>
              <a:gdLst>
                <a:gd name="T0" fmla="*/ 0 w 2840"/>
                <a:gd name="T1" fmla="*/ 2147483647 h 2239"/>
                <a:gd name="T2" fmla="*/ 2147483647 w 2840"/>
                <a:gd name="T3" fmla="*/ 2147483647 h 2239"/>
                <a:gd name="T4" fmla="*/ 2147483647 w 2840"/>
                <a:gd name="T5" fmla="*/ 0 h 2239"/>
                <a:gd name="T6" fmla="*/ 0 60000 65536"/>
                <a:gd name="T7" fmla="*/ 0 60000 65536"/>
                <a:gd name="T8" fmla="*/ 0 60000 65536"/>
                <a:gd name="T9" fmla="*/ 0 w 2840"/>
                <a:gd name="T10" fmla="*/ 0 h 2239"/>
                <a:gd name="T11" fmla="*/ 2840 w 2840"/>
                <a:gd name="T12" fmla="*/ 2239 h 22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74" name="Line 46"/>
            <p:cNvSpPr>
              <a:spLocks noChangeShapeType="1"/>
            </p:cNvSpPr>
            <p:nvPr/>
          </p:nvSpPr>
          <p:spPr bwMode="auto">
            <a:xfrm flipV="1">
              <a:off x="980354" y="2803972"/>
              <a:ext cx="1588" cy="35528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75" name="Freeform 47"/>
            <p:cNvSpPr>
              <a:spLocks/>
            </p:cNvSpPr>
            <p:nvPr/>
          </p:nvSpPr>
          <p:spPr bwMode="auto">
            <a:xfrm>
              <a:off x="985117" y="3812034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1" y="0"/>
                  </a:lnTo>
                  <a:lnTo>
                    <a:pt x="347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0" y="0"/>
                  </a:lnTo>
                  <a:lnTo>
                    <a:pt x="406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89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40" y="0"/>
                  </a:lnTo>
                  <a:lnTo>
                    <a:pt x="746" y="0"/>
                  </a:lnTo>
                  <a:lnTo>
                    <a:pt x="753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76" name="Freeform 48"/>
            <p:cNvSpPr>
              <a:spLocks/>
            </p:cNvSpPr>
            <p:nvPr/>
          </p:nvSpPr>
          <p:spPr bwMode="auto">
            <a:xfrm>
              <a:off x="2304329" y="3812034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77" name="Freeform 49"/>
            <p:cNvSpPr>
              <a:spLocks/>
            </p:cNvSpPr>
            <p:nvPr/>
          </p:nvSpPr>
          <p:spPr bwMode="auto">
            <a:xfrm>
              <a:off x="3623542" y="3812034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3" y="0"/>
                  </a:lnTo>
                  <a:lnTo>
                    <a:pt x="379" y="0"/>
                  </a:lnTo>
                  <a:lnTo>
                    <a:pt x="386" y="0"/>
                  </a:lnTo>
                  <a:lnTo>
                    <a:pt x="392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1" y="0"/>
                  </a:lnTo>
                  <a:lnTo>
                    <a:pt x="647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3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78" name="Freeform 50"/>
            <p:cNvSpPr>
              <a:spLocks/>
            </p:cNvSpPr>
            <p:nvPr/>
          </p:nvSpPr>
          <p:spPr bwMode="auto">
            <a:xfrm>
              <a:off x="4942754" y="3812034"/>
              <a:ext cx="550863" cy="2546350"/>
            </a:xfrm>
            <a:custGeom>
              <a:avLst/>
              <a:gdLst>
                <a:gd name="T0" fmla="*/ 0 w 347"/>
                <a:gd name="T1" fmla="*/ 0 h 1604"/>
                <a:gd name="T2" fmla="*/ 2147483647 w 347"/>
                <a:gd name="T3" fmla="*/ 0 h 1604"/>
                <a:gd name="T4" fmla="*/ 2147483647 w 347"/>
                <a:gd name="T5" fmla="*/ 0 h 1604"/>
                <a:gd name="T6" fmla="*/ 2147483647 w 347"/>
                <a:gd name="T7" fmla="*/ 0 h 1604"/>
                <a:gd name="T8" fmla="*/ 2147483647 w 347"/>
                <a:gd name="T9" fmla="*/ 0 h 1604"/>
                <a:gd name="T10" fmla="*/ 2147483647 w 347"/>
                <a:gd name="T11" fmla="*/ 0 h 1604"/>
                <a:gd name="T12" fmla="*/ 2147483647 w 347"/>
                <a:gd name="T13" fmla="*/ 0 h 1604"/>
                <a:gd name="T14" fmla="*/ 2147483647 w 347"/>
                <a:gd name="T15" fmla="*/ 0 h 1604"/>
                <a:gd name="T16" fmla="*/ 2147483647 w 347"/>
                <a:gd name="T17" fmla="*/ 0 h 1604"/>
                <a:gd name="T18" fmla="*/ 2147483647 w 347"/>
                <a:gd name="T19" fmla="*/ 0 h 1604"/>
                <a:gd name="T20" fmla="*/ 2147483647 w 347"/>
                <a:gd name="T21" fmla="*/ 0 h 1604"/>
                <a:gd name="T22" fmla="*/ 2147483647 w 347"/>
                <a:gd name="T23" fmla="*/ 0 h 1604"/>
                <a:gd name="T24" fmla="*/ 2147483647 w 347"/>
                <a:gd name="T25" fmla="*/ 0 h 1604"/>
                <a:gd name="T26" fmla="*/ 2147483647 w 347"/>
                <a:gd name="T27" fmla="*/ 0 h 1604"/>
                <a:gd name="T28" fmla="*/ 2147483647 w 347"/>
                <a:gd name="T29" fmla="*/ 0 h 1604"/>
                <a:gd name="T30" fmla="*/ 2147483647 w 347"/>
                <a:gd name="T31" fmla="*/ 0 h 1604"/>
                <a:gd name="T32" fmla="*/ 2147483647 w 347"/>
                <a:gd name="T33" fmla="*/ 0 h 1604"/>
                <a:gd name="T34" fmla="*/ 2147483647 w 347"/>
                <a:gd name="T35" fmla="*/ 0 h 1604"/>
                <a:gd name="T36" fmla="*/ 2147483647 w 347"/>
                <a:gd name="T37" fmla="*/ 0 h 1604"/>
                <a:gd name="T38" fmla="*/ 2147483647 w 347"/>
                <a:gd name="T39" fmla="*/ 0 h 1604"/>
                <a:gd name="T40" fmla="*/ 2147483647 w 347"/>
                <a:gd name="T41" fmla="*/ 0 h 1604"/>
                <a:gd name="T42" fmla="*/ 2147483647 w 347"/>
                <a:gd name="T43" fmla="*/ 0 h 1604"/>
                <a:gd name="T44" fmla="*/ 2147483647 w 347"/>
                <a:gd name="T45" fmla="*/ 0 h 1604"/>
                <a:gd name="T46" fmla="*/ 2147483647 w 347"/>
                <a:gd name="T47" fmla="*/ 0 h 1604"/>
                <a:gd name="T48" fmla="*/ 2147483647 w 347"/>
                <a:gd name="T49" fmla="*/ 0 h 1604"/>
                <a:gd name="T50" fmla="*/ 2147483647 w 347"/>
                <a:gd name="T51" fmla="*/ 0 h 1604"/>
                <a:gd name="T52" fmla="*/ 2147483647 w 347"/>
                <a:gd name="T53" fmla="*/ 0 h 1604"/>
                <a:gd name="T54" fmla="*/ 2147483647 w 347"/>
                <a:gd name="T55" fmla="*/ 0 h 1604"/>
                <a:gd name="T56" fmla="*/ 2147483647 w 347"/>
                <a:gd name="T57" fmla="*/ 0 h 1604"/>
                <a:gd name="T58" fmla="*/ 2147483647 w 347"/>
                <a:gd name="T59" fmla="*/ 0 h 1604"/>
                <a:gd name="T60" fmla="*/ 2147483647 w 347"/>
                <a:gd name="T61" fmla="*/ 0 h 1604"/>
                <a:gd name="T62" fmla="*/ 2147483647 w 347"/>
                <a:gd name="T63" fmla="*/ 0 h 1604"/>
                <a:gd name="T64" fmla="*/ 2147483647 w 347"/>
                <a:gd name="T65" fmla="*/ 0 h 1604"/>
                <a:gd name="T66" fmla="*/ 2147483647 w 347"/>
                <a:gd name="T67" fmla="*/ 0 h 1604"/>
                <a:gd name="T68" fmla="*/ 2147483647 w 347"/>
                <a:gd name="T69" fmla="*/ 0 h 1604"/>
                <a:gd name="T70" fmla="*/ 2147483647 w 347"/>
                <a:gd name="T71" fmla="*/ 0 h 1604"/>
                <a:gd name="T72" fmla="*/ 2147483647 w 347"/>
                <a:gd name="T73" fmla="*/ 0 h 1604"/>
                <a:gd name="T74" fmla="*/ 2147483647 w 347"/>
                <a:gd name="T75" fmla="*/ 0 h 1604"/>
                <a:gd name="T76" fmla="*/ 2147483647 w 347"/>
                <a:gd name="T77" fmla="*/ 0 h 1604"/>
                <a:gd name="T78" fmla="*/ 2147483647 w 347"/>
                <a:gd name="T79" fmla="*/ 0 h 1604"/>
                <a:gd name="T80" fmla="*/ 2147483647 w 347"/>
                <a:gd name="T81" fmla="*/ 0 h 1604"/>
                <a:gd name="T82" fmla="*/ 2147483647 w 347"/>
                <a:gd name="T83" fmla="*/ 0 h 1604"/>
                <a:gd name="T84" fmla="*/ 2147483647 w 347"/>
                <a:gd name="T85" fmla="*/ 0 h 1604"/>
                <a:gd name="T86" fmla="*/ 2147483647 w 347"/>
                <a:gd name="T87" fmla="*/ 0 h 1604"/>
                <a:gd name="T88" fmla="*/ 2147483647 w 347"/>
                <a:gd name="T89" fmla="*/ 0 h 1604"/>
                <a:gd name="T90" fmla="*/ 2147483647 w 347"/>
                <a:gd name="T91" fmla="*/ 0 h 1604"/>
                <a:gd name="T92" fmla="*/ 2147483647 w 347"/>
                <a:gd name="T93" fmla="*/ 0 h 1604"/>
                <a:gd name="T94" fmla="*/ 2147483647 w 347"/>
                <a:gd name="T95" fmla="*/ 0 h 1604"/>
                <a:gd name="T96" fmla="*/ 2147483647 w 347"/>
                <a:gd name="T97" fmla="*/ 0 h 1604"/>
                <a:gd name="T98" fmla="*/ 2147483647 w 347"/>
                <a:gd name="T99" fmla="*/ 0 h 1604"/>
                <a:gd name="T100" fmla="*/ 2147483647 w 347"/>
                <a:gd name="T101" fmla="*/ 0 h 1604"/>
                <a:gd name="T102" fmla="*/ 2147483647 w 347"/>
                <a:gd name="T103" fmla="*/ 0 h 1604"/>
                <a:gd name="T104" fmla="*/ 2147483647 w 347"/>
                <a:gd name="T105" fmla="*/ 0 h 1604"/>
                <a:gd name="T106" fmla="*/ 2147483647 w 347"/>
                <a:gd name="T107" fmla="*/ 2147483647 h 16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7"/>
                <a:gd name="T163" fmla="*/ 0 h 1604"/>
                <a:gd name="T164" fmla="*/ 347 w 347"/>
                <a:gd name="T165" fmla="*/ 1604 h 16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7" h="1604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0"/>
                  </a:lnTo>
                  <a:lnTo>
                    <a:pt x="346" y="160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79" name="Freeform 51"/>
            <p:cNvSpPr>
              <a:spLocks/>
            </p:cNvSpPr>
            <p:nvPr/>
          </p:nvSpPr>
          <p:spPr bwMode="auto">
            <a:xfrm>
              <a:off x="985117" y="4840734"/>
              <a:ext cx="698500" cy="1517650"/>
            </a:xfrm>
            <a:custGeom>
              <a:avLst/>
              <a:gdLst>
                <a:gd name="T0" fmla="*/ 2147483647 w 440"/>
                <a:gd name="T1" fmla="*/ 2147483647 h 956"/>
                <a:gd name="T2" fmla="*/ 2147483647 w 440"/>
                <a:gd name="T3" fmla="*/ 2147483647 h 956"/>
                <a:gd name="T4" fmla="*/ 2147483647 w 440"/>
                <a:gd name="T5" fmla="*/ 2147483647 h 956"/>
                <a:gd name="T6" fmla="*/ 2147483647 w 440"/>
                <a:gd name="T7" fmla="*/ 2147483647 h 956"/>
                <a:gd name="T8" fmla="*/ 2147483647 w 440"/>
                <a:gd name="T9" fmla="*/ 2147483647 h 956"/>
                <a:gd name="T10" fmla="*/ 2147483647 w 440"/>
                <a:gd name="T11" fmla="*/ 2147483647 h 956"/>
                <a:gd name="T12" fmla="*/ 2147483647 w 440"/>
                <a:gd name="T13" fmla="*/ 2147483647 h 956"/>
                <a:gd name="T14" fmla="*/ 2147483647 w 440"/>
                <a:gd name="T15" fmla="*/ 2147483647 h 956"/>
                <a:gd name="T16" fmla="*/ 2147483647 w 440"/>
                <a:gd name="T17" fmla="*/ 2147483647 h 956"/>
                <a:gd name="T18" fmla="*/ 2147483647 w 440"/>
                <a:gd name="T19" fmla="*/ 2147483647 h 956"/>
                <a:gd name="T20" fmla="*/ 2147483647 w 440"/>
                <a:gd name="T21" fmla="*/ 2147483647 h 956"/>
                <a:gd name="T22" fmla="*/ 2147483647 w 440"/>
                <a:gd name="T23" fmla="*/ 2147483647 h 956"/>
                <a:gd name="T24" fmla="*/ 2147483647 w 440"/>
                <a:gd name="T25" fmla="*/ 2147483647 h 956"/>
                <a:gd name="T26" fmla="*/ 2147483647 w 440"/>
                <a:gd name="T27" fmla="*/ 2147483647 h 956"/>
                <a:gd name="T28" fmla="*/ 2147483647 w 440"/>
                <a:gd name="T29" fmla="*/ 2147483647 h 956"/>
                <a:gd name="T30" fmla="*/ 2147483647 w 440"/>
                <a:gd name="T31" fmla="*/ 2147483647 h 956"/>
                <a:gd name="T32" fmla="*/ 2147483647 w 440"/>
                <a:gd name="T33" fmla="*/ 2147483647 h 956"/>
                <a:gd name="T34" fmla="*/ 2147483647 w 440"/>
                <a:gd name="T35" fmla="*/ 2147483647 h 956"/>
                <a:gd name="T36" fmla="*/ 2147483647 w 440"/>
                <a:gd name="T37" fmla="*/ 2147483647 h 956"/>
                <a:gd name="T38" fmla="*/ 2147483647 w 440"/>
                <a:gd name="T39" fmla="*/ 2147483647 h 956"/>
                <a:gd name="T40" fmla="*/ 2147483647 w 440"/>
                <a:gd name="T41" fmla="*/ 2147483647 h 956"/>
                <a:gd name="T42" fmla="*/ 2147483647 w 440"/>
                <a:gd name="T43" fmla="*/ 2147483647 h 956"/>
                <a:gd name="T44" fmla="*/ 2147483647 w 440"/>
                <a:gd name="T45" fmla="*/ 2147483647 h 956"/>
                <a:gd name="T46" fmla="*/ 2147483647 w 440"/>
                <a:gd name="T47" fmla="*/ 2147483647 h 956"/>
                <a:gd name="T48" fmla="*/ 2147483647 w 440"/>
                <a:gd name="T49" fmla="*/ 2147483647 h 956"/>
                <a:gd name="T50" fmla="*/ 2147483647 w 440"/>
                <a:gd name="T51" fmla="*/ 2147483647 h 956"/>
                <a:gd name="T52" fmla="*/ 2147483647 w 440"/>
                <a:gd name="T53" fmla="*/ 2147483647 h 956"/>
                <a:gd name="T54" fmla="*/ 2147483647 w 440"/>
                <a:gd name="T55" fmla="*/ 2147483647 h 956"/>
                <a:gd name="T56" fmla="*/ 2147483647 w 440"/>
                <a:gd name="T57" fmla="*/ 2147483647 h 956"/>
                <a:gd name="T58" fmla="*/ 2147483647 w 440"/>
                <a:gd name="T59" fmla="*/ 2147483647 h 956"/>
                <a:gd name="T60" fmla="*/ 2147483647 w 440"/>
                <a:gd name="T61" fmla="*/ 2147483647 h 956"/>
                <a:gd name="T62" fmla="*/ 2147483647 w 440"/>
                <a:gd name="T63" fmla="*/ 2147483647 h 956"/>
                <a:gd name="T64" fmla="*/ 2147483647 w 440"/>
                <a:gd name="T65" fmla="*/ 2147483647 h 956"/>
                <a:gd name="T66" fmla="*/ 2147483647 w 440"/>
                <a:gd name="T67" fmla="*/ 2147483647 h 956"/>
                <a:gd name="T68" fmla="*/ 2147483647 w 440"/>
                <a:gd name="T69" fmla="*/ 2147483647 h 956"/>
                <a:gd name="T70" fmla="*/ 2147483647 w 440"/>
                <a:gd name="T71" fmla="*/ 2147483647 h 956"/>
                <a:gd name="T72" fmla="*/ 2147483647 w 440"/>
                <a:gd name="T73" fmla="*/ 2147483647 h 956"/>
                <a:gd name="T74" fmla="*/ 2147483647 w 440"/>
                <a:gd name="T75" fmla="*/ 2147483647 h 956"/>
                <a:gd name="T76" fmla="*/ 2147483647 w 440"/>
                <a:gd name="T77" fmla="*/ 2147483647 h 956"/>
                <a:gd name="T78" fmla="*/ 2147483647 w 440"/>
                <a:gd name="T79" fmla="*/ 2147483647 h 956"/>
                <a:gd name="T80" fmla="*/ 2147483647 w 440"/>
                <a:gd name="T81" fmla="*/ 2147483647 h 956"/>
                <a:gd name="T82" fmla="*/ 2147483647 w 440"/>
                <a:gd name="T83" fmla="*/ 2147483647 h 9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956"/>
                <a:gd name="T128" fmla="*/ 440 w 440"/>
                <a:gd name="T129" fmla="*/ 956 h 95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956">
                  <a:moveTo>
                    <a:pt x="0" y="955"/>
                  </a:moveTo>
                  <a:lnTo>
                    <a:pt x="0" y="942"/>
                  </a:lnTo>
                  <a:lnTo>
                    <a:pt x="7" y="935"/>
                  </a:lnTo>
                  <a:lnTo>
                    <a:pt x="7" y="929"/>
                  </a:lnTo>
                  <a:lnTo>
                    <a:pt x="14" y="922"/>
                  </a:lnTo>
                  <a:lnTo>
                    <a:pt x="14" y="916"/>
                  </a:lnTo>
                  <a:lnTo>
                    <a:pt x="20" y="909"/>
                  </a:lnTo>
                  <a:lnTo>
                    <a:pt x="20" y="896"/>
                  </a:lnTo>
                  <a:lnTo>
                    <a:pt x="27" y="890"/>
                  </a:lnTo>
                  <a:lnTo>
                    <a:pt x="27" y="883"/>
                  </a:lnTo>
                  <a:lnTo>
                    <a:pt x="33" y="877"/>
                  </a:lnTo>
                  <a:lnTo>
                    <a:pt x="33" y="870"/>
                  </a:lnTo>
                  <a:lnTo>
                    <a:pt x="40" y="863"/>
                  </a:lnTo>
                  <a:lnTo>
                    <a:pt x="40" y="850"/>
                  </a:lnTo>
                  <a:lnTo>
                    <a:pt x="46" y="844"/>
                  </a:lnTo>
                  <a:lnTo>
                    <a:pt x="46" y="837"/>
                  </a:lnTo>
                  <a:lnTo>
                    <a:pt x="53" y="831"/>
                  </a:lnTo>
                  <a:lnTo>
                    <a:pt x="53" y="824"/>
                  </a:lnTo>
                  <a:lnTo>
                    <a:pt x="59" y="818"/>
                  </a:lnTo>
                  <a:lnTo>
                    <a:pt x="59" y="805"/>
                  </a:lnTo>
                  <a:lnTo>
                    <a:pt x="66" y="798"/>
                  </a:lnTo>
                  <a:lnTo>
                    <a:pt x="66" y="791"/>
                  </a:lnTo>
                  <a:lnTo>
                    <a:pt x="72" y="785"/>
                  </a:lnTo>
                  <a:lnTo>
                    <a:pt x="72" y="778"/>
                  </a:lnTo>
                  <a:lnTo>
                    <a:pt x="79" y="772"/>
                  </a:lnTo>
                  <a:lnTo>
                    <a:pt x="79" y="765"/>
                  </a:lnTo>
                  <a:lnTo>
                    <a:pt x="86" y="759"/>
                  </a:lnTo>
                  <a:lnTo>
                    <a:pt x="86" y="746"/>
                  </a:lnTo>
                  <a:lnTo>
                    <a:pt x="92" y="739"/>
                  </a:lnTo>
                  <a:lnTo>
                    <a:pt x="92" y="733"/>
                  </a:lnTo>
                  <a:lnTo>
                    <a:pt x="99" y="726"/>
                  </a:lnTo>
                  <a:lnTo>
                    <a:pt x="99" y="719"/>
                  </a:lnTo>
                  <a:lnTo>
                    <a:pt x="105" y="713"/>
                  </a:lnTo>
                  <a:lnTo>
                    <a:pt x="105" y="700"/>
                  </a:lnTo>
                  <a:lnTo>
                    <a:pt x="112" y="693"/>
                  </a:lnTo>
                  <a:lnTo>
                    <a:pt x="118" y="687"/>
                  </a:lnTo>
                  <a:lnTo>
                    <a:pt x="118" y="680"/>
                  </a:lnTo>
                  <a:lnTo>
                    <a:pt x="125" y="674"/>
                  </a:lnTo>
                  <a:lnTo>
                    <a:pt x="125" y="661"/>
                  </a:lnTo>
                  <a:lnTo>
                    <a:pt x="131" y="654"/>
                  </a:lnTo>
                  <a:lnTo>
                    <a:pt x="131" y="648"/>
                  </a:lnTo>
                  <a:lnTo>
                    <a:pt x="138" y="641"/>
                  </a:lnTo>
                  <a:lnTo>
                    <a:pt x="138" y="634"/>
                  </a:lnTo>
                  <a:lnTo>
                    <a:pt x="144" y="628"/>
                  </a:lnTo>
                  <a:lnTo>
                    <a:pt x="144" y="621"/>
                  </a:lnTo>
                  <a:lnTo>
                    <a:pt x="151" y="615"/>
                  </a:lnTo>
                  <a:lnTo>
                    <a:pt x="151" y="602"/>
                  </a:lnTo>
                  <a:lnTo>
                    <a:pt x="157" y="595"/>
                  </a:lnTo>
                  <a:lnTo>
                    <a:pt x="157" y="589"/>
                  </a:lnTo>
                  <a:lnTo>
                    <a:pt x="164" y="582"/>
                  </a:lnTo>
                  <a:lnTo>
                    <a:pt x="164" y="576"/>
                  </a:lnTo>
                  <a:lnTo>
                    <a:pt x="171" y="569"/>
                  </a:lnTo>
                  <a:lnTo>
                    <a:pt x="171" y="556"/>
                  </a:lnTo>
                  <a:lnTo>
                    <a:pt x="177" y="549"/>
                  </a:lnTo>
                  <a:lnTo>
                    <a:pt x="177" y="543"/>
                  </a:lnTo>
                  <a:lnTo>
                    <a:pt x="184" y="536"/>
                  </a:lnTo>
                  <a:lnTo>
                    <a:pt x="184" y="530"/>
                  </a:lnTo>
                  <a:lnTo>
                    <a:pt x="190" y="523"/>
                  </a:lnTo>
                  <a:lnTo>
                    <a:pt x="190" y="517"/>
                  </a:lnTo>
                  <a:lnTo>
                    <a:pt x="197" y="510"/>
                  </a:lnTo>
                  <a:lnTo>
                    <a:pt x="197" y="504"/>
                  </a:lnTo>
                  <a:lnTo>
                    <a:pt x="203" y="497"/>
                  </a:lnTo>
                  <a:lnTo>
                    <a:pt x="203" y="490"/>
                  </a:lnTo>
                  <a:lnTo>
                    <a:pt x="210" y="484"/>
                  </a:lnTo>
                  <a:lnTo>
                    <a:pt x="210" y="477"/>
                  </a:lnTo>
                  <a:lnTo>
                    <a:pt x="216" y="471"/>
                  </a:lnTo>
                  <a:lnTo>
                    <a:pt x="216" y="458"/>
                  </a:lnTo>
                  <a:lnTo>
                    <a:pt x="223" y="451"/>
                  </a:lnTo>
                  <a:lnTo>
                    <a:pt x="223" y="445"/>
                  </a:lnTo>
                  <a:lnTo>
                    <a:pt x="229" y="438"/>
                  </a:lnTo>
                  <a:lnTo>
                    <a:pt x="229" y="432"/>
                  </a:lnTo>
                  <a:lnTo>
                    <a:pt x="236" y="425"/>
                  </a:lnTo>
                  <a:lnTo>
                    <a:pt x="236" y="412"/>
                  </a:lnTo>
                  <a:lnTo>
                    <a:pt x="249" y="399"/>
                  </a:lnTo>
                  <a:lnTo>
                    <a:pt x="249" y="392"/>
                  </a:lnTo>
                  <a:lnTo>
                    <a:pt x="256" y="386"/>
                  </a:lnTo>
                  <a:lnTo>
                    <a:pt x="256" y="373"/>
                  </a:lnTo>
                  <a:lnTo>
                    <a:pt x="262" y="366"/>
                  </a:lnTo>
                  <a:lnTo>
                    <a:pt x="262" y="360"/>
                  </a:lnTo>
                  <a:lnTo>
                    <a:pt x="269" y="353"/>
                  </a:lnTo>
                  <a:lnTo>
                    <a:pt x="269" y="347"/>
                  </a:lnTo>
                  <a:lnTo>
                    <a:pt x="275" y="340"/>
                  </a:lnTo>
                  <a:lnTo>
                    <a:pt x="275" y="333"/>
                  </a:lnTo>
                  <a:lnTo>
                    <a:pt x="282" y="327"/>
                  </a:lnTo>
                  <a:lnTo>
                    <a:pt x="282" y="314"/>
                  </a:lnTo>
                  <a:lnTo>
                    <a:pt x="288" y="307"/>
                  </a:lnTo>
                  <a:lnTo>
                    <a:pt x="295" y="301"/>
                  </a:lnTo>
                  <a:lnTo>
                    <a:pt x="295" y="294"/>
                  </a:lnTo>
                  <a:lnTo>
                    <a:pt x="301" y="288"/>
                  </a:lnTo>
                  <a:lnTo>
                    <a:pt x="301" y="275"/>
                  </a:lnTo>
                  <a:lnTo>
                    <a:pt x="308" y="268"/>
                  </a:lnTo>
                  <a:lnTo>
                    <a:pt x="308" y="261"/>
                  </a:lnTo>
                  <a:lnTo>
                    <a:pt x="314" y="255"/>
                  </a:lnTo>
                  <a:lnTo>
                    <a:pt x="314" y="248"/>
                  </a:lnTo>
                  <a:lnTo>
                    <a:pt x="321" y="242"/>
                  </a:lnTo>
                  <a:lnTo>
                    <a:pt x="321" y="229"/>
                  </a:lnTo>
                  <a:lnTo>
                    <a:pt x="328" y="222"/>
                  </a:lnTo>
                  <a:lnTo>
                    <a:pt x="334" y="216"/>
                  </a:lnTo>
                  <a:lnTo>
                    <a:pt x="334" y="209"/>
                  </a:lnTo>
                  <a:lnTo>
                    <a:pt x="341" y="203"/>
                  </a:lnTo>
                  <a:lnTo>
                    <a:pt x="341" y="196"/>
                  </a:lnTo>
                  <a:lnTo>
                    <a:pt x="347" y="190"/>
                  </a:lnTo>
                  <a:lnTo>
                    <a:pt x="347" y="176"/>
                  </a:lnTo>
                  <a:lnTo>
                    <a:pt x="360" y="163"/>
                  </a:lnTo>
                  <a:lnTo>
                    <a:pt x="360" y="157"/>
                  </a:lnTo>
                  <a:lnTo>
                    <a:pt x="367" y="150"/>
                  </a:lnTo>
                  <a:lnTo>
                    <a:pt x="367" y="137"/>
                  </a:lnTo>
                  <a:lnTo>
                    <a:pt x="373" y="131"/>
                  </a:lnTo>
                  <a:lnTo>
                    <a:pt x="373" y="124"/>
                  </a:lnTo>
                  <a:lnTo>
                    <a:pt x="380" y="118"/>
                  </a:lnTo>
                  <a:lnTo>
                    <a:pt x="380" y="111"/>
                  </a:lnTo>
                  <a:lnTo>
                    <a:pt x="386" y="104"/>
                  </a:lnTo>
                  <a:lnTo>
                    <a:pt x="386" y="98"/>
                  </a:lnTo>
                  <a:lnTo>
                    <a:pt x="393" y="91"/>
                  </a:lnTo>
                  <a:lnTo>
                    <a:pt x="393" y="85"/>
                  </a:lnTo>
                  <a:lnTo>
                    <a:pt x="400" y="78"/>
                  </a:lnTo>
                  <a:lnTo>
                    <a:pt x="400" y="72"/>
                  </a:lnTo>
                  <a:lnTo>
                    <a:pt x="406" y="65"/>
                  </a:lnTo>
                  <a:lnTo>
                    <a:pt x="406" y="59"/>
                  </a:lnTo>
                  <a:lnTo>
                    <a:pt x="413" y="52"/>
                  </a:lnTo>
                  <a:lnTo>
                    <a:pt x="413" y="46"/>
                  </a:lnTo>
                  <a:lnTo>
                    <a:pt x="419" y="39"/>
                  </a:lnTo>
                  <a:lnTo>
                    <a:pt x="419" y="32"/>
                  </a:lnTo>
                  <a:lnTo>
                    <a:pt x="426" y="26"/>
                  </a:lnTo>
                  <a:lnTo>
                    <a:pt x="426" y="19"/>
                  </a:lnTo>
                  <a:lnTo>
                    <a:pt x="432" y="13"/>
                  </a:lnTo>
                  <a:lnTo>
                    <a:pt x="432" y="6"/>
                  </a:lnTo>
                  <a:lnTo>
                    <a:pt x="439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80" name="Freeform 52"/>
            <p:cNvSpPr>
              <a:spLocks/>
            </p:cNvSpPr>
            <p:nvPr/>
          </p:nvSpPr>
          <p:spPr bwMode="auto">
            <a:xfrm>
              <a:off x="1682029" y="3324672"/>
              <a:ext cx="1039813" cy="1517650"/>
            </a:xfrm>
            <a:custGeom>
              <a:avLst/>
              <a:gdLst>
                <a:gd name="T0" fmla="*/ 2147483647 w 655"/>
                <a:gd name="T1" fmla="*/ 2147483647 h 956"/>
                <a:gd name="T2" fmla="*/ 2147483647 w 655"/>
                <a:gd name="T3" fmla="*/ 2147483647 h 956"/>
                <a:gd name="T4" fmla="*/ 2147483647 w 655"/>
                <a:gd name="T5" fmla="*/ 2147483647 h 956"/>
                <a:gd name="T6" fmla="*/ 2147483647 w 655"/>
                <a:gd name="T7" fmla="*/ 2147483647 h 956"/>
                <a:gd name="T8" fmla="*/ 2147483647 w 655"/>
                <a:gd name="T9" fmla="*/ 2147483647 h 956"/>
                <a:gd name="T10" fmla="*/ 2147483647 w 655"/>
                <a:gd name="T11" fmla="*/ 2147483647 h 956"/>
                <a:gd name="T12" fmla="*/ 2147483647 w 655"/>
                <a:gd name="T13" fmla="*/ 2147483647 h 956"/>
                <a:gd name="T14" fmla="*/ 2147483647 w 655"/>
                <a:gd name="T15" fmla="*/ 2147483647 h 956"/>
                <a:gd name="T16" fmla="*/ 2147483647 w 655"/>
                <a:gd name="T17" fmla="*/ 2147483647 h 956"/>
                <a:gd name="T18" fmla="*/ 2147483647 w 655"/>
                <a:gd name="T19" fmla="*/ 2147483647 h 956"/>
                <a:gd name="T20" fmla="*/ 2147483647 w 655"/>
                <a:gd name="T21" fmla="*/ 2147483647 h 956"/>
                <a:gd name="T22" fmla="*/ 2147483647 w 655"/>
                <a:gd name="T23" fmla="*/ 2147483647 h 956"/>
                <a:gd name="T24" fmla="*/ 2147483647 w 655"/>
                <a:gd name="T25" fmla="*/ 2147483647 h 956"/>
                <a:gd name="T26" fmla="*/ 2147483647 w 655"/>
                <a:gd name="T27" fmla="*/ 2147483647 h 956"/>
                <a:gd name="T28" fmla="*/ 2147483647 w 655"/>
                <a:gd name="T29" fmla="*/ 2147483647 h 956"/>
                <a:gd name="T30" fmla="*/ 2147483647 w 655"/>
                <a:gd name="T31" fmla="*/ 2147483647 h 956"/>
                <a:gd name="T32" fmla="*/ 2147483647 w 655"/>
                <a:gd name="T33" fmla="*/ 2147483647 h 956"/>
                <a:gd name="T34" fmla="*/ 2147483647 w 655"/>
                <a:gd name="T35" fmla="*/ 2147483647 h 956"/>
                <a:gd name="T36" fmla="*/ 2147483647 w 655"/>
                <a:gd name="T37" fmla="*/ 2147483647 h 956"/>
                <a:gd name="T38" fmla="*/ 2147483647 w 655"/>
                <a:gd name="T39" fmla="*/ 2147483647 h 956"/>
                <a:gd name="T40" fmla="*/ 2147483647 w 655"/>
                <a:gd name="T41" fmla="*/ 2147483647 h 956"/>
                <a:gd name="T42" fmla="*/ 2147483647 w 655"/>
                <a:gd name="T43" fmla="*/ 2147483647 h 956"/>
                <a:gd name="T44" fmla="*/ 2147483647 w 655"/>
                <a:gd name="T45" fmla="*/ 2147483647 h 956"/>
                <a:gd name="T46" fmla="*/ 2147483647 w 655"/>
                <a:gd name="T47" fmla="*/ 2147483647 h 956"/>
                <a:gd name="T48" fmla="*/ 2147483647 w 655"/>
                <a:gd name="T49" fmla="*/ 2147483647 h 956"/>
                <a:gd name="T50" fmla="*/ 2147483647 w 655"/>
                <a:gd name="T51" fmla="*/ 2147483647 h 956"/>
                <a:gd name="T52" fmla="*/ 2147483647 w 655"/>
                <a:gd name="T53" fmla="*/ 2147483647 h 956"/>
                <a:gd name="T54" fmla="*/ 2147483647 w 655"/>
                <a:gd name="T55" fmla="*/ 2147483647 h 956"/>
                <a:gd name="T56" fmla="*/ 2147483647 w 655"/>
                <a:gd name="T57" fmla="*/ 2147483647 h 956"/>
                <a:gd name="T58" fmla="*/ 2147483647 w 655"/>
                <a:gd name="T59" fmla="*/ 2147483647 h 956"/>
                <a:gd name="T60" fmla="*/ 2147483647 w 655"/>
                <a:gd name="T61" fmla="*/ 2147483647 h 956"/>
                <a:gd name="T62" fmla="*/ 2147483647 w 655"/>
                <a:gd name="T63" fmla="*/ 2147483647 h 956"/>
                <a:gd name="T64" fmla="*/ 2147483647 w 655"/>
                <a:gd name="T65" fmla="*/ 2147483647 h 956"/>
                <a:gd name="T66" fmla="*/ 2147483647 w 655"/>
                <a:gd name="T67" fmla="*/ 2147483647 h 956"/>
                <a:gd name="T68" fmla="*/ 2147483647 w 655"/>
                <a:gd name="T69" fmla="*/ 2147483647 h 956"/>
                <a:gd name="T70" fmla="*/ 2147483647 w 655"/>
                <a:gd name="T71" fmla="*/ 2147483647 h 956"/>
                <a:gd name="T72" fmla="*/ 2147483647 w 655"/>
                <a:gd name="T73" fmla="*/ 2147483647 h 956"/>
                <a:gd name="T74" fmla="*/ 2147483647 w 655"/>
                <a:gd name="T75" fmla="*/ 2147483647 h 956"/>
                <a:gd name="T76" fmla="*/ 2147483647 w 655"/>
                <a:gd name="T77" fmla="*/ 2147483647 h 956"/>
                <a:gd name="T78" fmla="*/ 2147483647 w 655"/>
                <a:gd name="T79" fmla="*/ 2147483647 h 956"/>
                <a:gd name="T80" fmla="*/ 2147483647 w 655"/>
                <a:gd name="T81" fmla="*/ 2147483647 h 956"/>
                <a:gd name="T82" fmla="*/ 2147483647 w 655"/>
                <a:gd name="T83" fmla="*/ 2147483647 h 9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55"/>
                <a:gd name="T127" fmla="*/ 0 h 956"/>
                <a:gd name="T128" fmla="*/ 655 w 655"/>
                <a:gd name="T129" fmla="*/ 956 h 95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55" h="956">
                  <a:moveTo>
                    <a:pt x="0" y="955"/>
                  </a:moveTo>
                  <a:lnTo>
                    <a:pt x="0" y="948"/>
                  </a:lnTo>
                  <a:lnTo>
                    <a:pt x="6" y="942"/>
                  </a:lnTo>
                  <a:lnTo>
                    <a:pt x="6" y="935"/>
                  </a:lnTo>
                  <a:lnTo>
                    <a:pt x="13" y="929"/>
                  </a:lnTo>
                  <a:lnTo>
                    <a:pt x="13" y="922"/>
                  </a:lnTo>
                  <a:lnTo>
                    <a:pt x="19" y="916"/>
                  </a:lnTo>
                  <a:lnTo>
                    <a:pt x="19" y="909"/>
                  </a:lnTo>
                  <a:lnTo>
                    <a:pt x="26" y="902"/>
                  </a:lnTo>
                  <a:lnTo>
                    <a:pt x="26" y="896"/>
                  </a:lnTo>
                  <a:lnTo>
                    <a:pt x="32" y="889"/>
                  </a:lnTo>
                  <a:lnTo>
                    <a:pt x="32" y="883"/>
                  </a:lnTo>
                  <a:lnTo>
                    <a:pt x="39" y="876"/>
                  </a:lnTo>
                  <a:lnTo>
                    <a:pt x="39" y="870"/>
                  </a:lnTo>
                  <a:lnTo>
                    <a:pt x="52" y="857"/>
                  </a:lnTo>
                  <a:lnTo>
                    <a:pt x="52" y="850"/>
                  </a:lnTo>
                  <a:lnTo>
                    <a:pt x="59" y="844"/>
                  </a:lnTo>
                  <a:lnTo>
                    <a:pt x="59" y="830"/>
                  </a:lnTo>
                  <a:lnTo>
                    <a:pt x="65" y="824"/>
                  </a:lnTo>
                  <a:lnTo>
                    <a:pt x="72" y="817"/>
                  </a:lnTo>
                  <a:lnTo>
                    <a:pt x="72" y="811"/>
                  </a:lnTo>
                  <a:lnTo>
                    <a:pt x="78" y="804"/>
                  </a:lnTo>
                  <a:lnTo>
                    <a:pt x="78" y="791"/>
                  </a:lnTo>
                  <a:lnTo>
                    <a:pt x="85" y="785"/>
                  </a:lnTo>
                  <a:lnTo>
                    <a:pt x="91" y="778"/>
                  </a:lnTo>
                  <a:lnTo>
                    <a:pt x="91" y="772"/>
                  </a:lnTo>
                  <a:lnTo>
                    <a:pt x="98" y="765"/>
                  </a:lnTo>
                  <a:lnTo>
                    <a:pt x="98" y="758"/>
                  </a:lnTo>
                  <a:lnTo>
                    <a:pt x="104" y="752"/>
                  </a:lnTo>
                  <a:lnTo>
                    <a:pt x="104" y="745"/>
                  </a:lnTo>
                  <a:lnTo>
                    <a:pt x="117" y="732"/>
                  </a:lnTo>
                  <a:lnTo>
                    <a:pt x="117" y="726"/>
                  </a:lnTo>
                  <a:lnTo>
                    <a:pt x="124" y="719"/>
                  </a:lnTo>
                  <a:lnTo>
                    <a:pt x="124" y="713"/>
                  </a:lnTo>
                  <a:lnTo>
                    <a:pt x="131" y="706"/>
                  </a:lnTo>
                  <a:lnTo>
                    <a:pt x="131" y="700"/>
                  </a:lnTo>
                  <a:lnTo>
                    <a:pt x="144" y="687"/>
                  </a:lnTo>
                  <a:lnTo>
                    <a:pt x="144" y="673"/>
                  </a:lnTo>
                  <a:lnTo>
                    <a:pt x="157" y="660"/>
                  </a:lnTo>
                  <a:lnTo>
                    <a:pt x="157" y="654"/>
                  </a:lnTo>
                  <a:lnTo>
                    <a:pt x="163" y="647"/>
                  </a:lnTo>
                  <a:lnTo>
                    <a:pt x="163" y="641"/>
                  </a:lnTo>
                  <a:lnTo>
                    <a:pt x="170" y="634"/>
                  </a:lnTo>
                  <a:lnTo>
                    <a:pt x="170" y="628"/>
                  </a:lnTo>
                  <a:lnTo>
                    <a:pt x="176" y="621"/>
                  </a:lnTo>
                  <a:lnTo>
                    <a:pt x="183" y="615"/>
                  </a:lnTo>
                  <a:lnTo>
                    <a:pt x="183" y="608"/>
                  </a:lnTo>
                  <a:lnTo>
                    <a:pt x="189" y="601"/>
                  </a:lnTo>
                  <a:lnTo>
                    <a:pt x="189" y="595"/>
                  </a:lnTo>
                  <a:lnTo>
                    <a:pt x="203" y="582"/>
                  </a:lnTo>
                  <a:lnTo>
                    <a:pt x="203" y="575"/>
                  </a:lnTo>
                  <a:lnTo>
                    <a:pt x="209" y="569"/>
                  </a:lnTo>
                  <a:lnTo>
                    <a:pt x="209" y="562"/>
                  </a:lnTo>
                  <a:lnTo>
                    <a:pt x="216" y="556"/>
                  </a:lnTo>
                  <a:lnTo>
                    <a:pt x="216" y="549"/>
                  </a:lnTo>
                  <a:lnTo>
                    <a:pt x="222" y="543"/>
                  </a:lnTo>
                  <a:lnTo>
                    <a:pt x="229" y="536"/>
                  </a:lnTo>
                  <a:lnTo>
                    <a:pt x="229" y="529"/>
                  </a:lnTo>
                  <a:lnTo>
                    <a:pt x="235" y="523"/>
                  </a:lnTo>
                  <a:lnTo>
                    <a:pt x="235" y="516"/>
                  </a:lnTo>
                  <a:lnTo>
                    <a:pt x="242" y="510"/>
                  </a:lnTo>
                  <a:lnTo>
                    <a:pt x="255" y="497"/>
                  </a:lnTo>
                  <a:lnTo>
                    <a:pt x="255" y="484"/>
                  </a:lnTo>
                  <a:lnTo>
                    <a:pt x="261" y="477"/>
                  </a:lnTo>
                  <a:lnTo>
                    <a:pt x="274" y="464"/>
                  </a:lnTo>
                  <a:lnTo>
                    <a:pt x="274" y="451"/>
                  </a:lnTo>
                  <a:lnTo>
                    <a:pt x="281" y="444"/>
                  </a:lnTo>
                  <a:lnTo>
                    <a:pt x="288" y="438"/>
                  </a:lnTo>
                  <a:lnTo>
                    <a:pt x="294" y="431"/>
                  </a:lnTo>
                  <a:lnTo>
                    <a:pt x="294" y="425"/>
                  </a:lnTo>
                  <a:lnTo>
                    <a:pt x="307" y="412"/>
                  </a:lnTo>
                  <a:lnTo>
                    <a:pt x="307" y="405"/>
                  </a:lnTo>
                  <a:lnTo>
                    <a:pt x="314" y="399"/>
                  </a:lnTo>
                  <a:lnTo>
                    <a:pt x="314" y="392"/>
                  </a:lnTo>
                  <a:lnTo>
                    <a:pt x="320" y="386"/>
                  </a:lnTo>
                  <a:lnTo>
                    <a:pt x="333" y="372"/>
                  </a:lnTo>
                  <a:lnTo>
                    <a:pt x="333" y="366"/>
                  </a:lnTo>
                  <a:lnTo>
                    <a:pt x="346" y="353"/>
                  </a:lnTo>
                  <a:lnTo>
                    <a:pt x="346" y="346"/>
                  </a:lnTo>
                  <a:lnTo>
                    <a:pt x="353" y="340"/>
                  </a:lnTo>
                  <a:lnTo>
                    <a:pt x="360" y="333"/>
                  </a:lnTo>
                  <a:lnTo>
                    <a:pt x="360" y="327"/>
                  </a:lnTo>
                  <a:lnTo>
                    <a:pt x="366" y="320"/>
                  </a:lnTo>
                  <a:lnTo>
                    <a:pt x="379" y="307"/>
                  </a:lnTo>
                  <a:lnTo>
                    <a:pt x="379" y="300"/>
                  </a:lnTo>
                  <a:lnTo>
                    <a:pt x="392" y="287"/>
                  </a:lnTo>
                  <a:lnTo>
                    <a:pt x="392" y="281"/>
                  </a:lnTo>
                  <a:lnTo>
                    <a:pt x="399" y="274"/>
                  </a:lnTo>
                  <a:lnTo>
                    <a:pt x="412" y="261"/>
                  </a:lnTo>
                  <a:lnTo>
                    <a:pt x="412" y="255"/>
                  </a:lnTo>
                  <a:lnTo>
                    <a:pt x="418" y="248"/>
                  </a:lnTo>
                  <a:lnTo>
                    <a:pt x="431" y="235"/>
                  </a:lnTo>
                  <a:lnTo>
                    <a:pt x="431" y="229"/>
                  </a:lnTo>
                  <a:lnTo>
                    <a:pt x="438" y="222"/>
                  </a:lnTo>
                  <a:lnTo>
                    <a:pt x="451" y="209"/>
                  </a:lnTo>
                  <a:lnTo>
                    <a:pt x="451" y="202"/>
                  </a:lnTo>
                  <a:lnTo>
                    <a:pt x="458" y="196"/>
                  </a:lnTo>
                  <a:lnTo>
                    <a:pt x="464" y="189"/>
                  </a:lnTo>
                  <a:lnTo>
                    <a:pt x="471" y="183"/>
                  </a:lnTo>
                  <a:lnTo>
                    <a:pt x="477" y="176"/>
                  </a:lnTo>
                  <a:lnTo>
                    <a:pt x="484" y="170"/>
                  </a:lnTo>
                  <a:lnTo>
                    <a:pt x="497" y="157"/>
                  </a:lnTo>
                  <a:lnTo>
                    <a:pt x="497" y="150"/>
                  </a:lnTo>
                  <a:lnTo>
                    <a:pt x="503" y="143"/>
                  </a:lnTo>
                  <a:lnTo>
                    <a:pt x="510" y="137"/>
                  </a:lnTo>
                  <a:lnTo>
                    <a:pt x="516" y="130"/>
                  </a:lnTo>
                  <a:lnTo>
                    <a:pt x="523" y="124"/>
                  </a:lnTo>
                  <a:lnTo>
                    <a:pt x="530" y="117"/>
                  </a:lnTo>
                  <a:lnTo>
                    <a:pt x="543" y="104"/>
                  </a:lnTo>
                  <a:lnTo>
                    <a:pt x="536" y="104"/>
                  </a:lnTo>
                  <a:lnTo>
                    <a:pt x="543" y="104"/>
                  </a:lnTo>
                  <a:lnTo>
                    <a:pt x="549" y="98"/>
                  </a:lnTo>
                  <a:lnTo>
                    <a:pt x="562" y="85"/>
                  </a:lnTo>
                  <a:lnTo>
                    <a:pt x="562" y="78"/>
                  </a:lnTo>
                  <a:lnTo>
                    <a:pt x="569" y="78"/>
                  </a:lnTo>
                  <a:lnTo>
                    <a:pt x="575" y="65"/>
                  </a:lnTo>
                  <a:lnTo>
                    <a:pt x="582" y="65"/>
                  </a:lnTo>
                  <a:lnTo>
                    <a:pt x="588" y="58"/>
                  </a:lnTo>
                  <a:lnTo>
                    <a:pt x="595" y="52"/>
                  </a:lnTo>
                  <a:lnTo>
                    <a:pt x="602" y="45"/>
                  </a:lnTo>
                  <a:lnTo>
                    <a:pt x="608" y="39"/>
                  </a:lnTo>
                  <a:lnTo>
                    <a:pt x="615" y="32"/>
                  </a:lnTo>
                  <a:lnTo>
                    <a:pt x="621" y="26"/>
                  </a:lnTo>
                  <a:lnTo>
                    <a:pt x="628" y="19"/>
                  </a:lnTo>
                  <a:lnTo>
                    <a:pt x="634" y="19"/>
                  </a:lnTo>
                  <a:lnTo>
                    <a:pt x="641" y="6"/>
                  </a:lnTo>
                  <a:lnTo>
                    <a:pt x="647" y="6"/>
                  </a:lnTo>
                  <a:lnTo>
                    <a:pt x="654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81" name="Freeform 53"/>
            <p:cNvSpPr>
              <a:spLocks/>
            </p:cNvSpPr>
            <p:nvPr/>
          </p:nvSpPr>
          <p:spPr bwMode="auto">
            <a:xfrm>
              <a:off x="2720254" y="3116709"/>
              <a:ext cx="1330325" cy="509588"/>
            </a:xfrm>
            <a:custGeom>
              <a:avLst/>
              <a:gdLst>
                <a:gd name="T0" fmla="*/ 2147483647 w 838"/>
                <a:gd name="T1" fmla="*/ 2147483647 h 321"/>
                <a:gd name="T2" fmla="*/ 2147483647 w 838"/>
                <a:gd name="T3" fmla="*/ 2147483647 h 321"/>
                <a:gd name="T4" fmla="*/ 2147483647 w 838"/>
                <a:gd name="T5" fmla="*/ 2147483647 h 321"/>
                <a:gd name="T6" fmla="*/ 2147483647 w 838"/>
                <a:gd name="T7" fmla="*/ 2147483647 h 321"/>
                <a:gd name="T8" fmla="*/ 2147483647 w 838"/>
                <a:gd name="T9" fmla="*/ 2147483647 h 321"/>
                <a:gd name="T10" fmla="*/ 2147483647 w 838"/>
                <a:gd name="T11" fmla="*/ 2147483647 h 321"/>
                <a:gd name="T12" fmla="*/ 2147483647 w 838"/>
                <a:gd name="T13" fmla="*/ 2147483647 h 321"/>
                <a:gd name="T14" fmla="*/ 2147483647 w 838"/>
                <a:gd name="T15" fmla="*/ 2147483647 h 321"/>
                <a:gd name="T16" fmla="*/ 2147483647 w 838"/>
                <a:gd name="T17" fmla="*/ 2147483647 h 321"/>
                <a:gd name="T18" fmla="*/ 2147483647 w 838"/>
                <a:gd name="T19" fmla="*/ 2147483647 h 321"/>
                <a:gd name="T20" fmla="*/ 2147483647 w 838"/>
                <a:gd name="T21" fmla="*/ 2147483647 h 321"/>
                <a:gd name="T22" fmla="*/ 2147483647 w 838"/>
                <a:gd name="T23" fmla="*/ 2147483647 h 321"/>
                <a:gd name="T24" fmla="*/ 2147483647 w 838"/>
                <a:gd name="T25" fmla="*/ 2147483647 h 321"/>
                <a:gd name="T26" fmla="*/ 2147483647 w 838"/>
                <a:gd name="T27" fmla="*/ 2147483647 h 321"/>
                <a:gd name="T28" fmla="*/ 2147483647 w 838"/>
                <a:gd name="T29" fmla="*/ 2147483647 h 321"/>
                <a:gd name="T30" fmla="*/ 2147483647 w 838"/>
                <a:gd name="T31" fmla="*/ 2147483647 h 321"/>
                <a:gd name="T32" fmla="*/ 2147483647 w 838"/>
                <a:gd name="T33" fmla="*/ 0 h 321"/>
                <a:gd name="T34" fmla="*/ 2147483647 w 838"/>
                <a:gd name="T35" fmla="*/ 2147483647 h 321"/>
                <a:gd name="T36" fmla="*/ 2147483647 w 838"/>
                <a:gd name="T37" fmla="*/ 2147483647 h 321"/>
                <a:gd name="T38" fmla="*/ 2147483647 w 838"/>
                <a:gd name="T39" fmla="*/ 2147483647 h 321"/>
                <a:gd name="T40" fmla="*/ 2147483647 w 838"/>
                <a:gd name="T41" fmla="*/ 2147483647 h 321"/>
                <a:gd name="T42" fmla="*/ 2147483647 w 838"/>
                <a:gd name="T43" fmla="*/ 2147483647 h 321"/>
                <a:gd name="T44" fmla="*/ 2147483647 w 838"/>
                <a:gd name="T45" fmla="*/ 2147483647 h 321"/>
                <a:gd name="T46" fmla="*/ 2147483647 w 838"/>
                <a:gd name="T47" fmla="*/ 2147483647 h 321"/>
                <a:gd name="T48" fmla="*/ 2147483647 w 838"/>
                <a:gd name="T49" fmla="*/ 2147483647 h 321"/>
                <a:gd name="T50" fmla="*/ 2147483647 w 838"/>
                <a:gd name="T51" fmla="*/ 2147483647 h 321"/>
                <a:gd name="T52" fmla="*/ 2147483647 w 838"/>
                <a:gd name="T53" fmla="*/ 2147483647 h 321"/>
                <a:gd name="T54" fmla="*/ 2147483647 w 838"/>
                <a:gd name="T55" fmla="*/ 2147483647 h 321"/>
                <a:gd name="T56" fmla="*/ 2147483647 w 838"/>
                <a:gd name="T57" fmla="*/ 2147483647 h 321"/>
                <a:gd name="T58" fmla="*/ 2147483647 w 838"/>
                <a:gd name="T59" fmla="*/ 2147483647 h 321"/>
                <a:gd name="T60" fmla="*/ 2147483647 w 838"/>
                <a:gd name="T61" fmla="*/ 2147483647 h 321"/>
                <a:gd name="T62" fmla="*/ 2147483647 w 838"/>
                <a:gd name="T63" fmla="*/ 2147483647 h 321"/>
                <a:gd name="T64" fmla="*/ 2147483647 w 838"/>
                <a:gd name="T65" fmla="*/ 2147483647 h 321"/>
                <a:gd name="T66" fmla="*/ 2147483647 w 838"/>
                <a:gd name="T67" fmla="*/ 2147483647 h 321"/>
                <a:gd name="T68" fmla="*/ 2147483647 w 838"/>
                <a:gd name="T69" fmla="*/ 2147483647 h 321"/>
                <a:gd name="T70" fmla="*/ 2147483647 w 838"/>
                <a:gd name="T71" fmla="*/ 2147483647 h 321"/>
                <a:gd name="T72" fmla="*/ 2147483647 w 838"/>
                <a:gd name="T73" fmla="*/ 2147483647 h 321"/>
                <a:gd name="T74" fmla="*/ 2147483647 w 838"/>
                <a:gd name="T75" fmla="*/ 2147483647 h 321"/>
                <a:gd name="T76" fmla="*/ 2147483647 w 838"/>
                <a:gd name="T77" fmla="*/ 2147483647 h 321"/>
                <a:gd name="T78" fmla="*/ 2147483647 w 838"/>
                <a:gd name="T79" fmla="*/ 2147483647 h 321"/>
                <a:gd name="T80" fmla="*/ 2147483647 w 838"/>
                <a:gd name="T81" fmla="*/ 2147483647 h 321"/>
                <a:gd name="T82" fmla="*/ 2147483647 w 838"/>
                <a:gd name="T83" fmla="*/ 2147483647 h 3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8"/>
                <a:gd name="T127" fmla="*/ 0 h 321"/>
                <a:gd name="T128" fmla="*/ 838 w 838"/>
                <a:gd name="T129" fmla="*/ 321 h 3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8" h="321">
                  <a:moveTo>
                    <a:pt x="0" y="131"/>
                  </a:moveTo>
                  <a:lnTo>
                    <a:pt x="6" y="124"/>
                  </a:lnTo>
                  <a:lnTo>
                    <a:pt x="13" y="117"/>
                  </a:lnTo>
                  <a:lnTo>
                    <a:pt x="19" y="117"/>
                  </a:lnTo>
                  <a:lnTo>
                    <a:pt x="26" y="111"/>
                  </a:lnTo>
                  <a:lnTo>
                    <a:pt x="33" y="104"/>
                  </a:lnTo>
                  <a:lnTo>
                    <a:pt x="39" y="104"/>
                  </a:lnTo>
                  <a:lnTo>
                    <a:pt x="46" y="98"/>
                  </a:lnTo>
                  <a:lnTo>
                    <a:pt x="52" y="91"/>
                  </a:lnTo>
                  <a:lnTo>
                    <a:pt x="59" y="91"/>
                  </a:lnTo>
                  <a:lnTo>
                    <a:pt x="65" y="85"/>
                  </a:lnTo>
                  <a:lnTo>
                    <a:pt x="72" y="78"/>
                  </a:lnTo>
                  <a:lnTo>
                    <a:pt x="78" y="78"/>
                  </a:lnTo>
                  <a:lnTo>
                    <a:pt x="85" y="72"/>
                  </a:lnTo>
                  <a:lnTo>
                    <a:pt x="91" y="72"/>
                  </a:lnTo>
                  <a:lnTo>
                    <a:pt x="98" y="65"/>
                  </a:lnTo>
                  <a:lnTo>
                    <a:pt x="105" y="59"/>
                  </a:lnTo>
                  <a:lnTo>
                    <a:pt x="111" y="59"/>
                  </a:lnTo>
                  <a:lnTo>
                    <a:pt x="118" y="52"/>
                  </a:lnTo>
                  <a:lnTo>
                    <a:pt x="124" y="52"/>
                  </a:lnTo>
                  <a:lnTo>
                    <a:pt x="131" y="45"/>
                  </a:lnTo>
                  <a:lnTo>
                    <a:pt x="137" y="45"/>
                  </a:lnTo>
                  <a:lnTo>
                    <a:pt x="144" y="39"/>
                  </a:lnTo>
                  <a:lnTo>
                    <a:pt x="150" y="39"/>
                  </a:lnTo>
                  <a:lnTo>
                    <a:pt x="157" y="39"/>
                  </a:lnTo>
                  <a:lnTo>
                    <a:pt x="163" y="32"/>
                  </a:lnTo>
                  <a:lnTo>
                    <a:pt x="170" y="32"/>
                  </a:lnTo>
                  <a:lnTo>
                    <a:pt x="176" y="32"/>
                  </a:lnTo>
                  <a:lnTo>
                    <a:pt x="183" y="26"/>
                  </a:lnTo>
                  <a:lnTo>
                    <a:pt x="190" y="26"/>
                  </a:lnTo>
                  <a:lnTo>
                    <a:pt x="196" y="26"/>
                  </a:lnTo>
                  <a:lnTo>
                    <a:pt x="203" y="19"/>
                  </a:lnTo>
                  <a:lnTo>
                    <a:pt x="209" y="19"/>
                  </a:lnTo>
                  <a:lnTo>
                    <a:pt x="216" y="19"/>
                  </a:lnTo>
                  <a:lnTo>
                    <a:pt x="222" y="13"/>
                  </a:lnTo>
                  <a:lnTo>
                    <a:pt x="229" y="13"/>
                  </a:lnTo>
                  <a:lnTo>
                    <a:pt x="235" y="13"/>
                  </a:lnTo>
                  <a:lnTo>
                    <a:pt x="242" y="13"/>
                  </a:lnTo>
                  <a:lnTo>
                    <a:pt x="248" y="6"/>
                  </a:lnTo>
                  <a:lnTo>
                    <a:pt x="255" y="6"/>
                  </a:lnTo>
                  <a:lnTo>
                    <a:pt x="262" y="6"/>
                  </a:lnTo>
                  <a:lnTo>
                    <a:pt x="268" y="6"/>
                  </a:lnTo>
                  <a:lnTo>
                    <a:pt x="275" y="6"/>
                  </a:lnTo>
                  <a:lnTo>
                    <a:pt x="281" y="6"/>
                  </a:lnTo>
                  <a:lnTo>
                    <a:pt x="288" y="6"/>
                  </a:lnTo>
                  <a:lnTo>
                    <a:pt x="294" y="6"/>
                  </a:lnTo>
                  <a:lnTo>
                    <a:pt x="301" y="6"/>
                  </a:lnTo>
                  <a:lnTo>
                    <a:pt x="307" y="6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6"/>
                  </a:lnTo>
                  <a:lnTo>
                    <a:pt x="347" y="6"/>
                  </a:lnTo>
                  <a:lnTo>
                    <a:pt x="353" y="6"/>
                  </a:lnTo>
                  <a:lnTo>
                    <a:pt x="360" y="6"/>
                  </a:lnTo>
                  <a:lnTo>
                    <a:pt x="366" y="6"/>
                  </a:lnTo>
                  <a:lnTo>
                    <a:pt x="373" y="6"/>
                  </a:lnTo>
                  <a:lnTo>
                    <a:pt x="379" y="6"/>
                  </a:lnTo>
                  <a:lnTo>
                    <a:pt x="386" y="6"/>
                  </a:lnTo>
                  <a:lnTo>
                    <a:pt x="392" y="6"/>
                  </a:lnTo>
                  <a:lnTo>
                    <a:pt x="399" y="13"/>
                  </a:lnTo>
                  <a:lnTo>
                    <a:pt x="405" y="13"/>
                  </a:lnTo>
                  <a:lnTo>
                    <a:pt x="412" y="13"/>
                  </a:lnTo>
                  <a:lnTo>
                    <a:pt x="418" y="13"/>
                  </a:lnTo>
                  <a:lnTo>
                    <a:pt x="425" y="19"/>
                  </a:lnTo>
                  <a:lnTo>
                    <a:pt x="432" y="19"/>
                  </a:lnTo>
                  <a:lnTo>
                    <a:pt x="438" y="19"/>
                  </a:lnTo>
                  <a:lnTo>
                    <a:pt x="445" y="19"/>
                  </a:lnTo>
                  <a:lnTo>
                    <a:pt x="451" y="26"/>
                  </a:lnTo>
                  <a:lnTo>
                    <a:pt x="458" y="26"/>
                  </a:lnTo>
                  <a:lnTo>
                    <a:pt x="464" y="26"/>
                  </a:lnTo>
                  <a:lnTo>
                    <a:pt x="471" y="32"/>
                  </a:lnTo>
                  <a:lnTo>
                    <a:pt x="477" y="32"/>
                  </a:lnTo>
                  <a:lnTo>
                    <a:pt x="484" y="39"/>
                  </a:lnTo>
                  <a:lnTo>
                    <a:pt x="490" y="39"/>
                  </a:lnTo>
                  <a:lnTo>
                    <a:pt x="497" y="39"/>
                  </a:lnTo>
                  <a:lnTo>
                    <a:pt x="504" y="45"/>
                  </a:lnTo>
                  <a:lnTo>
                    <a:pt x="510" y="45"/>
                  </a:lnTo>
                  <a:lnTo>
                    <a:pt x="517" y="52"/>
                  </a:lnTo>
                  <a:lnTo>
                    <a:pt x="523" y="52"/>
                  </a:lnTo>
                  <a:lnTo>
                    <a:pt x="530" y="59"/>
                  </a:lnTo>
                  <a:lnTo>
                    <a:pt x="536" y="59"/>
                  </a:lnTo>
                  <a:lnTo>
                    <a:pt x="543" y="65"/>
                  </a:lnTo>
                  <a:lnTo>
                    <a:pt x="549" y="65"/>
                  </a:lnTo>
                  <a:lnTo>
                    <a:pt x="556" y="72"/>
                  </a:lnTo>
                  <a:lnTo>
                    <a:pt x="562" y="72"/>
                  </a:lnTo>
                  <a:lnTo>
                    <a:pt x="569" y="78"/>
                  </a:lnTo>
                  <a:lnTo>
                    <a:pt x="575" y="85"/>
                  </a:lnTo>
                  <a:lnTo>
                    <a:pt x="582" y="85"/>
                  </a:lnTo>
                  <a:lnTo>
                    <a:pt x="589" y="91"/>
                  </a:lnTo>
                  <a:lnTo>
                    <a:pt x="595" y="98"/>
                  </a:lnTo>
                  <a:lnTo>
                    <a:pt x="602" y="98"/>
                  </a:lnTo>
                  <a:lnTo>
                    <a:pt x="608" y="104"/>
                  </a:lnTo>
                  <a:lnTo>
                    <a:pt x="615" y="111"/>
                  </a:lnTo>
                  <a:lnTo>
                    <a:pt x="621" y="111"/>
                  </a:lnTo>
                  <a:lnTo>
                    <a:pt x="628" y="117"/>
                  </a:lnTo>
                  <a:lnTo>
                    <a:pt x="634" y="124"/>
                  </a:lnTo>
                  <a:lnTo>
                    <a:pt x="641" y="131"/>
                  </a:lnTo>
                  <a:lnTo>
                    <a:pt x="647" y="131"/>
                  </a:lnTo>
                  <a:lnTo>
                    <a:pt x="654" y="137"/>
                  </a:lnTo>
                  <a:lnTo>
                    <a:pt x="661" y="144"/>
                  </a:lnTo>
                  <a:lnTo>
                    <a:pt x="667" y="150"/>
                  </a:lnTo>
                  <a:lnTo>
                    <a:pt x="674" y="157"/>
                  </a:lnTo>
                  <a:lnTo>
                    <a:pt x="680" y="163"/>
                  </a:lnTo>
                  <a:lnTo>
                    <a:pt x="687" y="170"/>
                  </a:lnTo>
                  <a:lnTo>
                    <a:pt x="693" y="170"/>
                  </a:lnTo>
                  <a:lnTo>
                    <a:pt x="700" y="176"/>
                  </a:lnTo>
                  <a:lnTo>
                    <a:pt x="706" y="183"/>
                  </a:lnTo>
                  <a:lnTo>
                    <a:pt x="713" y="189"/>
                  </a:lnTo>
                  <a:lnTo>
                    <a:pt x="719" y="196"/>
                  </a:lnTo>
                  <a:lnTo>
                    <a:pt x="726" y="202"/>
                  </a:lnTo>
                  <a:lnTo>
                    <a:pt x="732" y="209"/>
                  </a:lnTo>
                  <a:lnTo>
                    <a:pt x="739" y="216"/>
                  </a:lnTo>
                  <a:lnTo>
                    <a:pt x="746" y="222"/>
                  </a:lnTo>
                  <a:lnTo>
                    <a:pt x="752" y="229"/>
                  </a:lnTo>
                  <a:lnTo>
                    <a:pt x="759" y="235"/>
                  </a:lnTo>
                  <a:lnTo>
                    <a:pt x="765" y="242"/>
                  </a:lnTo>
                  <a:lnTo>
                    <a:pt x="772" y="248"/>
                  </a:lnTo>
                  <a:lnTo>
                    <a:pt x="778" y="255"/>
                  </a:lnTo>
                  <a:lnTo>
                    <a:pt x="785" y="261"/>
                  </a:lnTo>
                  <a:lnTo>
                    <a:pt x="798" y="274"/>
                  </a:lnTo>
                  <a:lnTo>
                    <a:pt x="798" y="281"/>
                  </a:lnTo>
                  <a:lnTo>
                    <a:pt x="804" y="288"/>
                  </a:lnTo>
                  <a:lnTo>
                    <a:pt x="811" y="294"/>
                  </a:lnTo>
                  <a:lnTo>
                    <a:pt x="817" y="301"/>
                  </a:lnTo>
                  <a:lnTo>
                    <a:pt x="824" y="307"/>
                  </a:lnTo>
                  <a:lnTo>
                    <a:pt x="837" y="32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82" name="Freeform 54"/>
            <p:cNvSpPr>
              <a:spLocks/>
            </p:cNvSpPr>
            <p:nvPr/>
          </p:nvSpPr>
          <p:spPr bwMode="auto">
            <a:xfrm>
              <a:off x="4048992" y="3624709"/>
              <a:ext cx="895350" cy="1539875"/>
            </a:xfrm>
            <a:custGeom>
              <a:avLst/>
              <a:gdLst>
                <a:gd name="T0" fmla="*/ 2147483647 w 564"/>
                <a:gd name="T1" fmla="*/ 2147483647 h 970"/>
                <a:gd name="T2" fmla="*/ 2147483647 w 564"/>
                <a:gd name="T3" fmla="*/ 2147483647 h 970"/>
                <a:gd name="T4" fmla="*/ 2147483647 w 564"/>
                <a:gd name="T5" fmla="*/ 2147483647 h 970"/>
                <a:gd name="T6" fmla="*/ 2147483647 w 564"/>
                <a:gd name="T7" fmla="*/ 2147483647 h 970"/>
                <a:gd name="T8" fmla="*/ 2147483647 w 564"/>
                <a:gd name="T9" fmla="*/ 2147483647 h 970"/>
                <a:gd name="T10" fmla="*/ 2147483647 w 564"/>
                <a:gd name="T11" fmla="*/ 2147483647 h 970"/>
                <a:gd name="T12" fmla="*/ 2147483647 w 564"/>
                <a:gd name="T13" fmla="*/ 2147483647 h 970"/>
                <a:gd name="T14" fmla="*/ 2147483647 w 564"/>
                <a:gd name="T15" fmla="*/ 2147483647 h 970"/>
                <a:gd name="T16" fmla="*/ 2147483647 w 564"/>
                <a:gd name="T17" fmla="*/ 2147483647 h 970"/>
                <a:gd name="T18" fmla="*/ 2147483647 w 564"/>
                <a:gd name="T19" fmla="*/ 2147483647 h 970"/>
                <a:gd name="T20" fmla="*/ 2147483647 w 564"/>
                <a:gd name="T21" fmla="*/ 2147483647 h 970"/>
                <a:gd name="T22" fmla="*/ 2147483647 w 564"/>
                <a:gd name="T23" fmla="*/ 2147483647 h 970"/>
                <a:gd name="T24" fmla="*/ 2147483647 w 564"/>
                <a:gd name="T25" fmla="*/ 2147483647 h 970"/>
                <a:gd name="T26" fmla="*/ 2147483647 w 564"/>
                <a:gd name="T27" fmla="*/ 2147483647 h 970"/>
                <a:gd name="T28" fmla="*/ 2147483647 w 564"/>
                <a:gd name="T29" fmla="*/ 2147483647 h 970"/>
                <a:gd name="T30" fmla="*/ 2147483647 w 564"/>
                <a:gd name="T31" fmla="*/ 2147483647 h 970"/>
                <a:gd name="T32" fmla="*/ 2147483647 w 564"/>
                <a:gd name="T33" fmla="*/ 2147483647 h 970"/>
                <a:gd name="T34" fmla="*/ 2147483647 w 564"/>
                <a:gd name="T35" fmla="*/ 2147483647 h 970"/>
                <a:gd name="T36" fmla="*/ 2147483647 w 564"/>
                <a:gd name="T37" fmla="*/ 2147483647 h 970"/>
                <a:gd name="T38" fmla="*/ 2147483647 w 564"/>
                <a:gd name="T39" fmla="*/ 2147483647 h 970"/>
                <a:gd name="T40" fmla="*/ 2147483647 w 564"/>
                <a:gd name="T41" fmla="*/ 2147483647 h 970"/>
                <a:gd name="T42" fmla="*/ 2147483647 w 564"/>
                <a:gd name="T43" fmla="*/ 2147483647 h 970"/>
                <a:gd name="T44" fmla="*/ 2147483647 w 564"/>
                <a:gd name="T45" fmla="*/ 2147483647 h 970"/>
                <a:gd name="T46" fmla="*/ 2147483647 w 564"/>
                <a:gd name="T47" fmla="*/ 2147483647 h 970"/>
                <a:gd name="T48" fmla="*/ 2147483647 w 564"/>
                <a:gd name="T49" fmla="*/ 2147483647 h 970"/>
                <a:gd name="T50" fmla="*/ 2147483647 w 564"/>
                <a:gd name="T51" fmla="*/ 2147483647 h 970"/>
                <a:gd name="T52" fmla="*/ 2147483647 w 564"/>
                <a:gd name="T53" fmla="*/ 2147483647 h 970"/>
                <a:gd name="T54" fmla="*/ 2147483647 w 564"/>
                <a:gd name="T55" fmla="*/ 2147483647 h 970"/>
                <a:gd name="T56" fmla="*/ 2147483647 w 564"/>
                <a:gd name="T57" fmla="*/ 2147483647 h 970"/>
                <a:gd name="T58" fmla="*/ 2147483647 w 564"/>
                <a:gd name="T59" fmla="*/ 2147483647 h 970"/>
                <a:gd name="T60" fmla="*/ 2147483647 w 564"/>
                <a:gd name="T61" fmla="*/ 2147483647 h 970"/>
                <a:gd name="T62" fmla="*/ 2147483647 w 564"/>
                <a:gd name="T63" fmla="*/ 2147483647 h 970"/>
                <a:gd name="T64" fmla="*/ 2147483647 w 564"/>
                <a:gd name="T65" fmla="*/ 2147483647 h 970"/>
                <a:gd name="T66" fmla="*/ 2147483647 w 564"/>
                <a:gd name="T67" fmla="*/ 2147483647 h 970"/>
                <a:gd name="T68" fmla="*/ 2147483647 w 564"/>
                <a:gd name="T69" fmla="*/ 2147483647 h 970"/>
                <a:gd name="T70" fmla="*/ 2147483647 w 564"/>
                <a:gd name="T71" fmla="*/ 2147483647 h 970"/>
                <a:gd name="T72" fmla="*/ 2147483647 w 564"/>
                <a:gd name="T73" fmla="*/ 2147483647 h 970"/>
                <a:gd name="T74" fmla="*/ 2147483647 w 564"/>
                <a:gd name="T75" fmla="*/ 2147483647 h 970"/>
                <a:gd name="T76" fmla="*/ 2147483647 w 564"/>
                <a:gd name="T77" fmla="*/ 2147483647 h 970"/>
                <a:gd name="T78" fmla="*/ 2147483647 w 564"/>
                <a:gd name="T79" fmla="*/ 2147483647 h 970"/>
                <a:gd name="T80" fmla="*/ 2147483647 w 564"/>
                <a:gd name="T81" fmla="*/ 2147483647 h 970"/>
                <a:gd name="T82" fmla="*/ 2147483647 w 564"/>
                <a:gd name="T83" fmla="*/ 2147483647 h 9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4"/>
                <a:gd name="T127" fmla="*/ 0 h 970"/>
                <a:gd name="T128" fmla="*/ 564 w 564"/>
                <a:gd name="T129" fmla="*/ 970 h 9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4" h="970">
                  <a:moveTo>
                    <a:pt x="0" y="0"/>
                  </a:moveTo>
                  <a:lnTo>
                    <a:pt x="0" y="7"/>
                  </a:lnTo>
                  <a:lnTo>
                    <a:pt x="7" y="13"/>
                  </a:lnTo>
                  <a:lnTo>
                    <a:pt x="13" y="20"/>
                  </a:lnTo>
                  <a:lnTo>
                    <a:pt x="26" y="33"/>
                  </a:lnTo>
                  <a:lnTo>
                    <a:pt x="26" y="40"/>
                  </a:lnTo>
                  <a:lnTo>
                    <a:pt x="33" y="46"/>
                  </a:lnTo>
                  <a:lnTo>
                    <a:pt x="39" y="53"/>
                  </a:lnTo>
                  <a:lnTo>
                    <a:pt x="52" y="66"/>
                  </a:lnTo>
                  <a:lnTo>
                    <a:pt x="52" y="72"/>
                  </a:lnTo>
                  <a:lnTo>
                    <a:pt x="59" y="79"/>
                  </a:lnTo>
                  <a:lnTo>
                    <a:pt x="72" y="92"/>
                  </a:lnTo>
                  <a:lnTo>
                    <a:pt x="72" y="98"/>
                  </a:lnTo>
                  <a:lnTo>
                    <a:pt x="79" y="105"/>
                  </a:lnTo>
                  <a:lnTo>
                    <a:pt x="92" y="118"/>
                  </a:lnTo>
                  <a:lnTo>
                    <a:pt x="92" y="125"/>
                  </a:lnTo>
                  <a:lnTo>
                    <a:pt x="98" y="131"/>
                  </a:lnTo>
                  <a:lnTo>
                    <a:pt x="105" y="138"/>
                  </a:lnTo>
                  <a:lnTo>
                    <a:pt x="105" y="144"/>
                  </a:lnTo>
                  <a:lnTo>
                    <a:pt x="111" y="151"/>
                  </a:lnTo>
                  <a:lnTo>
                    <a:pt x="124" y="164"/>
                  </a:lnTo>
                  <a:lnTo>
                    <a:pt x="124" y="170"/>
                  </a:lnTo>
                  <a:lnTo>
                    <a:pt x="137" y="183"/>
                  </a:lnTo>
                  <a:lnTo>
                    <a:pt x="137" y="190"/>
                  </a:lnTo>
                  <a:lnTo>
                    <a:pt x="144" y="197"/>
                  </a:lnTo>
                  <a:lnTo>
                    <a:pt x="151" y="203"/>
                  </a:lnTo>
                  <a:lnTo>
                    <a:pt x="151" y="210"/>
                  </a:lnTo>
                  <a:lnTo>
                    <a:pt x="164" y="223"/>
                  </a:lnTo>
                  <a:lnTo>
                    <a:pt x="164" y="229"/>
                  </a:lnTo>
                  <a:lnTo>
                    <a:pt x="170" y="236"/>
                  </a:lnTo>
                  <a:lnTo>
                    <a:pt x="170" y="242"/>
                  </a:lnTo>
                  <a:lnTo>
                    <a:pt x="177" y="249"/>
                  </a:lnTo>
                  <a:lnTo>
                    <a:pt x="190" y="262"/>
                  </a:lnTo>
                  <a:lnTo>
                    <a:pt x="190" y="275"/>
                  </a:lnTo>
                  <a:lnTo>
                    <a:pt x="196" y="282"/>
                  </a:lnTo>
                  <a:lnTo>
                    <a:pt x="203" y="288"/>
                  </a:lnTo>
                  <a:lnTo>
                    <a:pt x="209" y="295"/>
                  </a:lnTo>
                  <a:lnTo>
                    <a:pt x="209" y="308"/>
                  </a:lnTo>
                  <a:lnTo>
                    <a:pt x="216" y="314"/>
                  </a:lnTo>
                  <a:lnTo>
                    <a:pt x="223" y="321"/>
                  </a:lnTo>
                  <a:lnTo>
                    <a:pt x="229" y="327"/>
                  </a:lnTo>
                  <a:lnTo>
                    <a:pt x="229" y="334"/>
                  </a:lnTo>
                  <a:lnTo>
                    <a:pt x="236" y="340"/>
                  </a:lnTo>
                  <a:lnTo>
                    <a:pt x="236" y="347"/>
                  </a:lnTo>
                  <a:lnTo>
                    <a:pt x="242" y="354"/>
                  </a:lnTo>
                  <a:lnTo>
                    <a:pt x="249" y="360"/>
                  </a:lnTo>
                  <a:lnTo>
                    <a:pt x="249" y="367"/>
                  </a:lnTo>
                  <a:lnTo>
                    <a:pt x="255" y="373"/>
                  </a:lnTo>
                  <a:lnTo>
                    <a:pt x="255" y="380"/>
                  </a:lnTo>
                  <a:lnTo>
                    <a:pt x="268" y="393"/>
                  </a:lnTo>
                  <a:lnTo>
                    <a:pt x="268" y="399"/>
                  </a:lnTo>
                  <a:lnTo>
                    <a:pt x="275" y="406"/>
                  </a:lnTo>
                  <a:lnTo>
                    <a:pt x="275" y="412"/>
                  </a:lnTo>
                  <a:lnTo>
                    <a:pt x="281" y="419"/>
                  </a:lnTo>
                  <a:lnTo>
                    <a:pt x="281" y="426"/>
                  </a:lnTo>
                  <a:lnTo>
                    <a:pt x="288" y="432"/>
                  </a:lnTo>
                  <a:lnTo>
                    <a:pt x="294" y="439"/>
                  </a:lnTo>
                  <a:lnTo>
                    <a:pt x="294" y="445"/>
                  </a:lnTo>
                  <a:lnTo>
                    <a:pt x="301" y="452"/>
                  </a:lnTo>
                  <a:lnTo>
                    <a:pt x="301" y="458"/>
                  </a:lnTo>
                  <a:lnTo>
                    <a:pt x="314" y="471"/>
                  </a:lnTo>
                  <a:lnTo>
                    <a:pt x="314" y="478"/>
                  </a:lnTo>
                  <a:lnTo>
                    <a:pt x="321" y="484"/>
                  </a:lnTo>
                  <a:lnTo>
                    <a:pt x="321" y="498"/>
                  </a:lnTo>
                  <a:lnTo>
                    <a:pt x="327" y="504"/>
                  </a:lnTo>
                  <a:lnTo>
                    <a:pt x="334" y="511"/>
                  </a:lnTo>
                  <a:lnTo>
                    <a:pt x="334" y="517"/>
                  </a:lnTo>
                  <a:lnTo>
                    <a:pt x="340" y="524"/>
                  </a:lnTo>
                  <a:lnTo>
                    <a:pt x="340" y="530"/>
                  </a:lnTo>
                  <a:lnTo>
                    <a:pt x="353" y="543"/>
                  </a:lnTo>
                  <a:lnTo>
                    <a:pt x="353" y="550"/>
                  </a:lnTo>
                  <a:lnTo>
                    <a:pt x="360" y="556"/>
                  </a:lnTo>
                  <a:lnTo>
                    <a:pt x="360" y="563"/>
                  </a:lnTo>
                  <a:lnTo>
                    <a:pt x="366" y="569"/>
                  </a:lnTo>
                  <a:lnTo>
                    <a:pt x="366" y="576"/>
                  </a:lnTo>
                  <a:lnTo>
                    <a:pt x="373" y="583"/>
                  </a:lnTo>
                  <a:lnTo>
                    <a:pt x="373" y="589"/>
                  </a:lnTo>
                  <a:lnTo>
                    <a:pt x="386" y="602"/>
                  </a:lnTo>
                  <a:lnTo>
                    <a:pt x="386" y="615"/>
                  </a:lnTo>
                  <a:lnTo>
                    <a:pt x="393" y="622"/>
                  </a:lnTo>
                  <a:lnTo>
                    <a:pt x="393" y="628"/>
                  </a:lnTo>
                  <a:lnTo>
                    <a:pt x="399" y="635"/>
                  </a:lnTo>
                  <a:lnTo>
                    <a:pt x="406" y="641"/>
                  </a:lnTo>
                  <a:lnTo>
                    <a:pt x="406" y="655"/>
                  </a:lnTo>
                  <a:lnTo>
                    <a:pt x="419" y="668"/>
                  </a:lnTo>
                  <a:lnTo>
                    <a:pt x="419" y="674"/>
                  </a:lnTo>
                  <a:lnTo>
                    <a:pt x="425" y="681"/>
                  </a:lnTo>
                  <a:lnTo>
                    <a:pt x="425" y="687"/>
                  </a:lnTo>
                  <a:lnTo>
                    <a:pt x="432" y="694"/>
                  </a:lnTo>
                  <a:lnTo>
                    <a:pt x="432" y="700"/>
                  </a:lnTo>
                  <a:lnTo>
                    <a:pt x="438" y="707"/>
                  </a:lnTo>
                  <a:lnTo>
                    <a:pt x="438" y="713"/>
                  </a:lnTo>
                  <a:lnTo>
                    <a:pt x="445" y="720"/>
                  </a:lnTo>
                  <a:lnTo>
                    <a:pt x="445" y="727"/>
                  </a:lnTo>
                  <a:lnTo>
                    <a:pt x="451" y="733"/>
                  </a:lnTo>
                  <a:lnTo>
                    <a:pt x="451" y="740"/>
                  </a:lnTo>
                  <a:lnTo>
                    <a:pt x="458" y="746"/>
                  </a:lnTo>
                  <a:lnTo>
                    <a:pt x="458" y="753"/>
                  </a:lnTo>
                  <a:lnTo>
                    <a:pt x="465" y="759"/>
                  </a:lnTo>
                  <a:lnTo>
                    <a:pt x="465" y="766"/>
                  </a:lnTo>
                  <a:lnTo>
                    <a:pt x="471" y="772"/>
                  </a:lnTo>
                  <a:lnTo>
                    <a:pt x="471" y="779"/>
                  </a:lnTo>
                  <a:lnTo>
                    <a:pt x="478" y="785"/>
                  </a:lnTo>
                  <a:lnTo>
                    <a:pt x="478" y="792"/>
                  </a:lnTo>
                  <a:lnTo>
                    <a:pt x="484" y="798"/>
                  </a:lnTo>
                  <a:lnTo>
                    <a:pt x="484" y="805"/>
                  </a:lnTo>
                  <a:lnTo>
                    <a:pt x="491" y="812"/>
                  </a:lnTo>
                  <a:lnTo>
                    <a:pt x="491" y="818"/>
                  </a:lnTo>
                  <a:lnTo>
                    <a:pt x="497" y="825"/>
                  </a:lnTo>
                  <a:lnTo>
                    <a:pt x="497" y="831"/>
                  </a:lnTo>
                  <a:lnTo>
                    <a:pt x="504" y="838"/>
                  </a:lnTo>
                  <a:lnTo>
                    <a:pt x="504" y="844"/>
                  </a:lnTo>
                  <a:lnTo>
                    <a:pt x="510" y="851"/>
                  </a:lnTo>
                  <a:lnTo>
                    <a:pt x="510" y="857"/>
                  </a:lnTo>
                  <a:lnTo>
                    <a:pt x="517" y="864"/>
                  </a:lnTo>
                  <a:lnTo>
                    <a:pt x="517" y="870"/>
                  </a:lnTo>
                  <a:lnTo>
                    <a:pt x="523" y="877"/>
                  </a:lnTo>
                  <a:lnTo>
                    <a:pt x="523" y="884"/>
                  </a:lnTo>
                  <a:lnTo>
                    <a:pt x="530" y="890"/>
                  </a:lnTo>
                  <a:lnTo>
                    <a:pt x="530" y="897"/>
                  </a:lnTo>
                  <a:lnTo>
                    <a:pt x="536" y="903"/>
                  </a:lnTo>
                  <a:lnTo>
                    <a:pt x="536" y="916"/>
                  </a:lnTo>
                  <a:lnTo>
                    <a:pt x="550" y="929"/>
                  </a:lnTo>
                  <a:lnTo>
                    <a:pt x="550" y="936"/>
                  </a:lnTo>
                  <a:lnTo>
                    <a:pt x="556" y="942"/>
                  </a:lnTo>
                  <a:lnTo>
                    <a:pt x="556" y="956"/>
                  </a:lnTo>
                  <a:lnTo>
                    <a:pt x="563" y="962"/>
                  </a:lnTo>
                  <a:lnTo>
                    <a:pt x="563" y="969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83" name="Freeform 55"/>
            <p:cNvSpPr>
              <a:spLocks/>
            </p:cNvSpPr>
            <p:nvPr/>
          </p:nvSpPr>
          <p:spPr bwMode="auto">
            <a:xfrm>
              <a:off x="4942754" y="5162997"/>
              <a:ext cx="550863" cy="1195387"/>
            </a:xfrm>
            <a:custGeom>
              <a:avLst/>
              <a:gdLst>
                <a:gd name="T0" fmla="*/ 2147483647 w 347"/>
                <a:gd name="T1" fmla="*/ 2147483647 h 753"/>
                <a:gd name="T2" fmla="*/ 2147483647 w 347"/>
                <a:gd name="T3" fmla="*/ 2147483647 h 753"/>
                <a:gd name="T4" fmla="*/ 2147483647 w 347"/>
                <a:gd name="T5" fmla="*/ 2147483647 h 753"/>
                <a:gd name="T6" fmla="*/ 2147483647 w 347"/>
                <a:gd name="T7" fmla="*/ 2147483647 h 753"/>
                <a:gd name="T8" fmla="*/ 2147483647 w 347"/>
                <a:gd name="T9" fmla="*/ 2147483647 h 753"/>
                <a:gd name="T10" fmla="*/ 2147483647 w 347"/>
                <a:gd name="T11" fmla="*/ 2147483647 h 753"/>
                <a:gd name="T12" fmla="*/ 2147483647 w 347"/>
                <a:gd name="T13" fmla="*/ 2147483647 h 753"/>
                <a:gd name="T14" fmla="*/ 2147483647 w 347"/>
                <a:gd name="T15" fmla="*/ 2147483647 h 753"/>
                <a:gd name="T16" fmla="*/ 2147483647 w 347"/>
                <a:gd name="T17" fmla="*/ 2147483647 h 753"/>
                <a:gd name="T18" fmla="*/ 2147483647 w 347"/>
                <a:gd name="T19" fmla="*/ 2147483647 h 753"/>
                <a:gd name="T20" fmla="*/ 2147483647 w 347"/>
                <a:gd name="T21" fmla="*/ 2147483647 h 753"/>
                <a:gd name="T22" fmla="*/ 2147483647 w 347"/>
                <a:gd name="T23" fmla="*/ 2147483647 h 753"/>
                <a:gd name="T24" fmla="*/ 2147483647 w 347"/>
                <a:gd name="T25" fmla="*/ 2147483647 h 753"/>
                <a:gd name="T26" fmla="*/ 2147483647 w 347"/>
                <a:gd name="T27" fmla="*/ 2147483647 h 753"/>
                <a:gd name="T28" fmla="*/ 2147483647 w 347"/>
                <a:gd name="T29" fmla="*/ 2147483647 h 753"/>
                <a:gd name="T30" fmla="*/ 2147483647 w 347"/>
                <a:gd name="T31" fmla="*/ 2147483647 h 753"/>
                <a:gd name="T32" fmla="*/ 2147483647 w 347"/>
                <a:gd name="T33" fmla="*/ 2147483647 h 753"/>
                <a:gd name="T34" fmla="*/ 2147483647 w 347"/>
                <a:gd name="T35" fmla="*/ 2147483647 h 753"/>
                <a:gd name="T36" fmla="*/ 2147483647 w 347"/>
                <a:gd name="T37" fmla="*/ 2147483647 h 753"/>
                <a:gd name="T38" fmla="*/ 2147483647 w 347"/>
                <a:gd name="T39" fmla="*/ 2147483647 h 753"/>
                <a:gd name="T40" fmla="*/ 2147483647 w 347"/>
                <a:gd name="T41" fmla="*/ 2147483647 h 753"/>
                <a:gd name="T42" fmla="*/ 2147483647 w 347"/>
                <a:gd name="T43" fmla="*/ 2147483647 h 753"/>
                <a:gd name="T44" fmla="*/ 2147483647 w 347"/>
                <a:gd name="T45" fmla="*/ 2147483647 h 753"/>
                <a:gd name="T46" fmla="*/ 2147483647 w 347"/>
                <a:gd name="T47" fmla="*/ 2147483647 h 753"/>
                <a:gd name="T48" fmla="*/ 2147483647 w 347"/>
                <a:gd name="T49" fmla="*/ 2147483647 h 753"/>
                <a:gd name="T50" fmla="*/ 2147483647 w 347"/>
                <a:gd name="T51" fmla="*/ 2147483647 h 753"/>
                <a:gd name="T52" fmla="*/ 2147483647 w 347"/>
                <a:gd name="T53" fmla="*/ 2147483647 h 753"/>
                <a:gd name="T54" fmla="*/ 2147483647 w 347"/>
                <a:gd name="T55" fmla="*/ 2147483647 h 753"/>
                <a:gd name="T56" fmla="*/ 2147483647 w 347"/>
                <a:gd name="T57" fmla="*/ 2147483647 h 753"/>
                <a:gd name="T58" fmla="*/ 2147483647 w 347"/>
                <a:gd name="T59" fmla="*/ 2147483647 h 753"/>
                <a:gd name="T60" fmla="*/ 2147483647 w 347"/>
                <a:gd name="T61" fmla="*/ 2147483647 h 753"/>
                <a:gd name="T62" fmla="*/ 2147483647 w 347"/>
                <a:gd name="T63" fmla="*/ 2147483647 h 753"/>
                <a:gd name="T64" fmla="*/ 2147483647 w 347"/>
                <a:gd name="T65" fmla="*/ 2147483647 h 753"/>
                <a:gd name="T66" fmla="*/ 2147483647 w 347"/>
                <a:gd name="T67" fmla="*/ 2147483647 h 753"/>
                <a:gd name="T68" fmla="*/ 2147483647 w 347"/>
                <a:gd name="T69" fmla="*/ 2147483647 h 753"/>
                <a:gd name="T70" fmla="*/ 2147483647 w 347"/>
                <a:gd name="T71" fmla="*/ 2147483647 h 753"/>
                <a:gd name="T72" fmla="*/ 2147483647 w 347"/>
                <a:gd name="T73" fmla="*/ 2147483647 h 753"/>
                <a:gd name="T74" fmla="*/ 2147483647 w 347"/>
                <a:gd name="T75" fmla="*/ 2147483647 h 753"/>
                <a:gd name="T76" fmla="*/ 2147483647 w 347"/>
                <a:gd name="T77" fmla="*/ 2147483647 h 753"/>
                <a:gd name="T78" fmla="*/ 2147483647 w 347"/>
                <a:gd name="T79" fmla="*/ 2147483647 h 753"/>
                <a:gd name="T80" fmla="*/ 2147483647 w 347"/>
                <a:gd name="T81" fmla="*/ 2147483647 h 753"/>
                <a:gd name="T82" fmla="*/ 2147483647 w 347"/>
                <a:gd name="T83" fmla="*/ 2147483647 h 753"/>
                <a:gd name="T84" fmla="*/ 2147483647 w 347"/>
                <a:gd name="T85" fmla="*/ 2147483647 h 753"/>
                <a:gd name="T86" fmla="*/ 2147483647 w 347"/>
                <a:gd name="T87" fmla="*/ 2147483647 h 753"/>
                <a:gd name="T88" fmla="*/ 2147483647 w 347"/>
                <a:gd name="T89" fmla="*/ 2147483647 h 753"/>
                <a:gd name="T90" fmla="*/ 2147483647 w 347"/>
                <a:gd name="T91" fmla="*/ 2147483647 h 753"/>
                <a:gd name="T92" fmla="*/ 2147483647 w 347"/>
                <a:gd name="T93" fmla="*/ 2147483647 h 753"/>
                <a:gd name="T94" fmla="*/ 2147483647 w 347"/>
                <a:gd name="T95" fmla="*/ 2147483647 h 753"/>
                <a:gd name="T96" fmla="*/ 2147483647 w 347"/>
                <a:gd name="T97" fmla="*/ 2147483647 h 753"/>
                <a:gd name="T98" fmla="*/ 2147483647 w 347"/>
                <a:gd name="T99" fmla="*/ 2147483647 h 75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7"/>
                <a:gd name="T151" fmla="*/ 0 h 753"/>
                <a:gd name="T152" fmla="*/ 347 w 347"/>
                <a:gd name="T153" fmla="*/ 753 h 75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7" h="753">
                  <a:moveTo>
                    <a:pt x="0" y="0"/>
                  </a:moveTo>
                  <a:lnTo>
                    <a:pt x="6" y="6"/>
                  </a:lnTo>
                  <a:lnTo>
                    <a:pt x="6" y="13"/>
                  </a:lnTo>
                  <a:lnTo>
                    <a:pt x="19" y="26"/>
                  </a:lnTo>
                  <a:lnTo>
                    <a:pt x="19" y="39"/>
                  </a:lnTo>
                  <a:lnTo>
                    <a:pt x="26" y="45"/>
                  </a:lnTo>
                  <a:lnTo>
                    <a:pt x="26" y="52"/>
                  </a:lnTo>
                  <a:lnTo>
                    <a:pt x="32" y="58"/>
                  </a:lnTo>
                  <a:lnTo>
                    <a:pt x="32" y="65"/>
                  </a:lnTo>
                  <a:lnTo>
                    <a:pt x="39" y="72"/>
                  </a:lnTo>
                  <a:lnTo>
                    <a:pt x="39" y="85"/>
                  </a:lnTo>
                  <a:lnTo>
                    <a:pt x="45" y="91"/>
                  </a:lnTo>
                  <a:lnTo>
                    <a:pt x="45" y="98"/>
                  </a:lnTo>
                  <a:lnTo>
                    <a:pt x="52" y="104"/>
                  </a:lnTo>
                  <a:lnTo>
                    <a:pt x="59" y="111"/>
                  </a:lnTo>
                  <a:lnTo>
                    <a:pt x="59" y="124"/>
                  </a:lnTo>
                  <a:lnTo>
                    <a:pt x="65" y="130"/>
                  </a:lnTo>
                  <a:lnTo>
                    <a:pt x="65" y="137"/>
                  </a:lnTo>
                  <a:lnTo>
                    <a:pt x="72" y="144"/>
                  </a:lnTo>
                  <a:lnTo>
                    <a:pt x="72" y="150"/>
                  </a:lnTo>
                  <a:lnTo>
                    <a:pt x="78" y="157"/>
                  </a:lnTo>
                  <a:lnTo>
                    <a:pt x="78" y="163"/>
                  </a:lnTo>
                  <a:lnTo>
                    <a:pt x="85" y="170"/>
                  </a:lnTo>
                  <a:lnTo>
                    <a:pt x="85" y="183"/>
                  </a:lnTo>
                  <a:lnTo>
                    <a:pt x="98" y="196"/>
                  </a:lnTo>
                  <a:lnTo>
                    <a:pt x="98" y="202"/>
                  </a:lnTo>
                  <a:lnTo>
                    <a:pt x="104" y="209"/>
                  </a:lnTo>
                  <a:lnTo>
                    <a:pt x="104" y="222"/>
                  </a:lnTo>
                  <a:lnTo>
                    <a:pt x="111" y="229"/>
                  </a:lnTo>
                  <a:lnTo>
                    <a:pt x="111" y="235"/>
                  </a:lnTo>
                  <a:lnTo>
                    <a:pt x="117" y="242"/>
                  </a:lnTo>
                  <a:lnTo>
                    <a:pt x="117" y="248"/>
                  </a:lnTo>
                  <a:lnTo>
                    <a:pt x="124" y="255"/>
                  </a:lnTo>
                  <a:lnTo>
                    <a:pt x="124" y="268"/>
                  </a:lnTo>
                  <a:lnTo>
                    <a:pt x="130" y="274"/>
                  </a:lnTo>
                  <a:lnTo>
                    <a:pt x="130" y="281"/>
                  </a:lnTo>
                  <a:lnTo>
                    <a:pt x="137" y="287"/>
                  </a:lnTo>
                  <a:lnTo>
                    <a:pt x="137" y="294"/>
                  </a:lnTo>
                  <a:lnTo>
                    <a:pt x="144" y="301"/>
                  </a:lnTo>
                  <a:lnTo>
                    <a:pt x="144" y="307"/>
                  </a:lnTo>
                  <a:lnTo>
                    <a:pt x="150" y="314"/>
                  </a:lnTo>
                  <a:lnTo>
                    <a:pt x="150" y="320"/>
                  </a:lnTo>
                  <a:lnTo>
                    <a:pt x="157" y="327"/>
                  </a:lnTo>
                  <a:lnTo>
                    <a:pt x="157" y="333"/>
                  </a:lnTo>
                  <a:lnTo>
                    <a:pt x="163" y="340"/>
                  </a:lnTo>
                  <a:lnTo>
                    <a:pt x="163" y="346"/>
                  </a:lnTo>
                  <a:lnTo>
                    <a:pt x="170" y="353"/>
                  </a:lnTo>
                  <a:lnTo>
                    <a:pt x="170" y="366"/>
                  </a:lnTo>
                  <a:lnTo>
                    <a:pt x="176" y="373"/>
                  </a:lnTo>
                  <a:lnTo>
                    <a:pt x="176" y="379"/>
                  </a:lnTo>
                  <a:lnTo>
                    <a:pt x="183" y="386"/>
                  </a:lnTo>
                  <a:lnTo>
                    <a:pt x="183" y="392"/>
                  </a:lnTo>
                  <a:lnTo>
                    <a:pt x="189" y="399"/>
                  </a:lnTo>
                  <a:lnTo>
                    <a:pt x="189" y="412"/>
                  </a:lnTo>
                  <a:lnTo>
                    <a:pt x="196" y="418"/>
                  </a:lnTo>
                  <a:lnTo>
                    <a:pt x="196" y="425"/>
                  </a:lnTo>
                  <a:lnTo>
                    <a:pt x="202" y="431"/>
                  </a:lnTo>
                  <a:lnTo>
                    <a:pt x="202" y="438"/>
                  </a:lnTo>
                  <a:lnTo>
                    <a:pt x="209" y="445"/>
                  </a:lnTo>
                  <a:lnTo>
                    <a:pt x="209" y="451"/>
                  </a:lnTo>
                  <a:lnTo>
                    <a:pt x="216" y="458"/>
                  </a:lnTo>
                  <a:lnTo>
                    <a:pt x="216" y="471"/>
                  </a:lnTo>
                  <a:lnTo>
                    <a:pt x="222" y="477"/>
                  </a:lnTo>
                  <a:lnTo>
                    <a:pt x="222" y="484"/>
                  </a:lnTo>
                  <a:lnTo>
                    <a:pt x="229" y="490"/>
                  </a:lnTo>
                  <a:lnTo>
                    <a:pt x="235" y="497"/>
                  </a:lnTo>
                  <a:lnTo>
                    <a:pt x="235" y="510"/>
                  </a:lnTo>
                  <a:lnTo>
                    <a:pt x="242" y="516"/>
                  </a:lnTo>
                  <a:lnTo>
                    <a:pt x="242" y="523"/>
                  </a:lnTo>
                  <a:lnTo>
                    <a:pt x="248" y="530"/>
                  </a:lnTo>
                  <a:lnTo>
                    <a:pt x="248" y="536"/>
                  </a:lnTo>
                  <a:lnTo>
                    <a:pt x="255" y="543"/>
                  </a:lnTo>
                  <a:lnTo>
                    <a:pt x="255" y="556"/>
                  </a:lnTo>
                  <a:lnTo>
                    <a:pt x="261" y="562"/>
                  </a:lnTo>
                  <a:lnTo>
                    <a:pt x="261" y="569"/>
                  </a:lnTo>
                  <a:lnTo>
                    <a:pt x="268" y="575"/>
                  </a:lnTo>
                  <a:lnTo>
                    <a:pt x="268" y="582"/>
                  </a:lnTo>
                  <a:lnTo>
                    <a:pt x="274" y="588"/>
                  </a:lnTo>
                  <a:lnTo>
                    <a:pt x="274" y="595"/>
                  </a:lnTo>
                  <a:lnTo>
                    <a:pt x="281" y="602"/>
                  </a:lnTo>
                  <a:lnTo>
                    <a:pt x="281" y="615"/>
                  </a:lnTo>
                  <a:lnTo>
                    <a:pt x="287" y="621"/>
                  </a:lnTo>
                  <a:lnTo>
                    <a:pt x="287" y="628"/>
                  </a:lnTo>
                  <a:lnTo>
                    <a:pt x="294" y="634"/>
                  </a:lnTo>
                  <a:lnTo>
                    <a:pt x="294" y="641"/>
                  </a:lnTo>
                  <a:lnTo>
                    <a:pt x="301" y="647"/>
                  </a:lnTo>
                  <a:lnTo>
                    <a:pt x="301" y="660"/>
                  </a:lnTo>
                  <a:lnTo>
                    <a:pt x="307" y="667"/>
                  </a:lnTo>
                  <a:lnTo>
                    <a:pt x="307" y="674"/>
                  </a:lnTo>
                  <a:lnTo>
                    <a:pt x="314" y="680"/>
                  </a:lnTo>
                  <a:lnTo>
                    <a:pt x="314" y="687"/>
                  </a:lnTo>
                  <a:lnTo>
                    <a:pt x="320" y="693"/>
                  </a:lnTo>
                  <a:lnTo>
                    <a:pt x="320" y="706"/>
                  </a:lnTo>
                  <a:lnTo>
                    <a:pt x="327" y="713"/>
                  </a:lnTo>
                  <a:lnTo>
                    <a:pt x="327" y="719"/>
                  </a:lnTo>
                  <a:lnTo>
                    <a:pt x="333" y="726"/>
                  </a:lnTo>
                  <a:lnTo>
                    <a:pt x="333" y="732"/>
                  </a:lnTo>
                  <a:lnTo>
                    <a:pt x="340" y="739"/>
                  </a:lnTo>
                  <a:lnTo>
                    <a:pt x="340" y="745"/>
                  </a:lnTo>
                  <a:lnTo>
                    <a:pt x="346" y="752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2584" name="Rectangle 56"/>
            <p:cNvSpPr>
              <a:spLocks noChangeArrowheads="1"/>
            </p:cNvSpPr>
            <p:nvPr/>
          </p:nvSpPr>
          <p:spPr bwMode="auto">
            <a:xfrm>
              <a:off x="1069216" y="2554734"/>
              <a:ext cx="77" cy="435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 dirty="0"/>
            </a:p>
          </p:txBody>
        </p:sp>
        <p:sp>
          <p:nvSpPr>
            <p:cNvPr id="22585" name="Rectangle 57"/>
            <p:cNvSpPr>
              <a:spLocks noChangeArrowheads="1"/>
            </p:cNvSpPr>
            <p:nvPr/>
          </p:nvSpPr>
          <p:spPr bwMode="auto">
            <a:xfrm>
              <a:off x="2936565" y="6585397"/>
              <a:ext cx="548454" cy="23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czas </a:t>
              </a:r>
              <a:r>
                <a:rPr lang="pl-PL" sz="13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endParaRPr lang="pl-PL" sz="13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2586" name="Rectangle 58"/>
            <p:cNvSpPr>
              <a:spLocks noChangeArrowheads="1"/>
            </p:cNvSpPr>
            <p:nvPr/>
          </p:nvSpPr>
          <p:spPr bwMode="auto">
            <a:xfrm>
              <a:off x="2315442" y="4799459"/>
              <a:ext cx="1998324" cy="254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4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x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(</a:t>
              </a:r>
              <a:r>
                <a:rPr lang="pl-PL" sz="1400" b="1" i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) = 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4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/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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 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cos(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</a:t>
              </a:r>
              <a:r>
                <a:rPr lang="pl-PL" sz="14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) </a:t>
              </a: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1097117" y="1331710"/>
            <a:ext cx="5283414" cy="1492791"/>
            <a:chOff x="1266670" y="938104"/>
            <a:chExt cx="5283414" cy="1492791"/>
          </a:xfrm>
        </p:grpSpPr>
        <p:grpSp>
          <p:nvGrpSpPr>
            <p:cNvPr id="114" name="Grupa 59"/>
            <p:cNvGrpSpPr/>
            <p:nvPr/>
          </p:nvGrpSpPr>
          <p:grpSpPr>
            <a:xfrm>
              <a:off x="2075414" y="1253371"/>
              <a:ext cx="4095106" cy="1036621"/>
              <a:chOff x="1756420" y="1482840"/>
              <a:chExt cx="3153002" cy="798140"/>
            </a:xfrm>
          </p:grpSpPr>
          <p:grpSp>
            <p:nvGrpSpPr>
              <p:cNvPr id="115" name="Grupa 19"/>
              <p:cNvGrpSpPr/>
              <p:nvPr/>
            </p:nvGrpSpPr>
            <p:grpSpPr>
              <a:xfrm>
                <a:off x="1756420" y="1482840"/>
                <a:ext cx="1574472" cy="776030"/>
                <a:chOff x="1756420" y="1482840"/>
                <a:chExt cx="5219818" cy="2572758"/>
              </a:xfrm>
            </p:grpSpPr>
            <p:sp>
              <p:nvSpPr>
                <p:cNvPr id="129" name="Freeform 48"/>
                <p:cNvSpPr>
                  <a:spLocks/>
                </p:cNvSpPr>
                <p:nvPr/>
              </p:nvSpPr>
              <p:spPr bwMode="auto">
                <a:xfrm flipH="1">
                  <a:off x="3084010" y="148284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30" name="Freeform 48"/>
                <p:cNvSpPr>
                  <a:spLocks/>
                </p:cNvSpPr>
                <p:nvPr/>
              </p:nvSpPr>
              <p:spPr bwMode="auto">
                <a:xfrm rot="16200000" flipH="1">
                  <a:off x="2420215" y="212419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31" name="Freeform 48"/>
                <p:cNvSpPr>
                  <a:spLocks/>
                </p:cNvSpPr>
                <p:nvPr/>
              </p:nvSpPr>
              <p:spPr bwMode="auto">
                <a:xfrm rot="16200000" flipH="1">
                  <a:off x="3725360" y="212419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32" name="Freeform 48"/>
                <p:cNvSpPr>
                  <a:spLocks/>
                </p:cNvSpPr>
                <p:nvPr/>
              </p:nvSpPr>
              <p:spPr bwMode="auto">
                <a:xfrm flipH="1" flipV="1">
                  <a:off x="1778865" y="402568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33" name="Freeform 48"/>
                <p:cNvSpPr>
                  <a:spLocks/>
                </p:cNvSpPr>
                <p:nvPr/>
              </p:nvSpPr>
              <p:spPr bwMode="auto">
                <a:xfrm rot="5400000" flipH="1" flipV="1">
                  <a:off x="1115070" y="338433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34" name="Freeform 48"/>
                <p:cNvSpPr>
                  <a:spLocks/>
                </p:cNvSpPr>
                <p:nvPr/>
              </p:nvSpPr>
              <p:spPr bwMode="auto">
                <a:xfrm rot="5400000" flipH="1" flipV="1">
                  <a:off x="2420215" y="338433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35" name="Freeform 48"/>
                <p:cNvSpPr>
                  <a:spLocks/>
                </p:cNvSpPr>
                <p:nvPr/>
              </p:nvSpPr>
              <p:spPr bwMode="auto">
                <a:xfrm flipV="1">
                  <a:off x="4364360" y="405401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36" name="Freeform 48"/>
                <p:cNvSpPr>
                  <a:spLocks/>
                </p:cNvSpPr>
                <p:nvPr/>
              </p:nvSpPr>
              <p:spPr bwMode="auto">
                <a:xfrm rot="16200000" flipV="1">
                  <a:off x="5028155" y="341266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37" name="Freeform 48"/>
                <p:cNvSpPr>
                  <a:spLocks/>
                </p:cNvSpPr>
                <p:nvPr/>
              </p:nvSpPr>
              <p:spPr bwMode="auto">
                <a:xfrm rot="16200000" flipV="1">
                  <a:off x="3723010" y="341266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38" name="Freeform 48"/>
                <p:cNvSpPr>
                  <a:spLocks/>
                </p:cNvSpPr>
                <p:nvPr/>
              </p:nvSpPr>
              <p:spPr bwMode="auto">
                <a:xfrm>
                  <a:off x="5669505" y="151117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39" name="Freeform 48"/>
                <p:cNvSpPr>
                  <a:spLocks/>
                </p:cNvSpPr>
                <p:nvPr/>
              </p:nvSpPr>
              <p:spPr bwMode="auto">
                <a:xfrm rot="5400000">
                  <a:off x="6333300" y="215252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40" name="Freeform 48"/>
                <p:cNvSpPr>
                  <a:spLocks/>
                </p:cNvSpPr>
                <p:nvPr/>
              </p:nvSpPr>
              <p:spPr bwMode="auto">
                <a:xfrm rot="5400000">
                  <a:off x="5028155" y="215252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</p:grpSp>
          <p:grpSp>
            <p:nvGrpSpPr>
              <p:cNvPr id="116" name="Grupa 20"/>
              <p:cNvGrpSpPr/>
              <p:nvPr/>
            </p:nvGrpSpPr>
            <p:grpSpPr>
              <a:xfrm>
                <a:off x="3334950" y="1504950"/>
                <a:ext cx="1574472" cy="776030"/>
                <a:chOff x="1756420" y="1482840"/>
                <a:chExt cx="5219818" cy="2572758"/>
              </a:xfrm>
            </p:grpSpPr>
            <p:sp>
              <p:nvSpPr>
                <p:cNvPr id="117" name="Freeform 48"/>
                <p:cNvSpPr>
                  <a:spLocks/>
                </p:cNvSpPr>
                <p:nvPr/>
              </p:nvSpPr>
              <p:spPr bwMode="auto">
                <a:xfrm flipH="1">
                  <a:off x="3084010" y="148284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18" name="Freeform 48"/>
                <p:cNvSpPr>
                  <a:spLocks/>
                </p:cNvSpPr>
                <p:nvPr/>
              </p:nvSpPr>
              <p:spPr bwMode="auto">
                <a:xfrm rot="16200000" flipH="1">
                  <a:off x="2420215" y="212419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19" name="Freeform 48"/>
                <p:cNvSpPr>
                  <a:spLocks/>
                </p:cNvSpPr>
                <p:nvPr/>
              </p:nvSpPr>
              <p:spPr bwMode="auto">
                <a:xfrm rot="16200000" flipH="1">
                  <a:off x="3725360" y="212419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20" name="Freeform 48"/>
                <p:cNvSpPr>
                  <a:spLocks/>
                </p:cNvSpPr>
                <p:nvPr/>
              </p:nvSpPr>
              <p:spPr bwMode="auto">
                <a:xfrm flipH="1" flipV="1">
                  <a:off x="1778865" y="402568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21" name="Freeform 48"/>
                <p:cNvSpPr>
                  <a:spLocks/>
                </p:cNvSpPr>
                <p:nvPr/>
              </p:nvSpPr>
              <p:spPr bwMode="auto">
                <a:xfrm rot="5400000" flipH="1" flipV="1">
                  <a:off x="1115070" y="338433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22" name="Freeform 48"/>
                <p:cNvSpPr>
                  <a:spLocks/>
                </p:cNvSpPr>
                <p:nvPr/>
              </p:nvSpPr>
              <p:spPr bwMode="auto">
                <a:xfrm rot="5400000" flipH="1" flipV="1">
                  <a:off x="2420215" y="338433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23" name="Freeform 48"/>
                <p:cNvSpPr>
                  <a:spLocks/>
                </p:cNvSpPr>
                <p:nvPr/>
              </p:nvSpPr>
              <p:spPr bwMode="auto">
                <a:xfrm flipV="1">
                  <a:off x="4364360" y="405401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24" name="Freeform 48"/>
                <p:cNvSpPr>
                  <a:spLocks/>
                </p:cNvSpPr>
                <p:nvPr/>
              </p:nvSpPr>
              <p:spPr bwMode="auto">
                <a:xfrm rot="16200000" flipV="1">
                  <a:off x="5028155" y="341266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25" name="Freeform 48"/>
                <p:cNvSpPr>
                  <a:spLocks/>
                </p:cNvSpPr>
                <p:nvPr/>
              </p:nvSpPr>
              <p:spPr bwMode="auto">
                <a:xfrm rot="16200000" flipV="1">
                  <a:off x="3723010" y="341266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26" name="Freeform 48"/>
                <p:cNvSpPr>
                  <a:spLocks/>
                </p:cNvSpPr>
                <p:nvPr/>
              </p:nvSpPr>
              <p:spPr bwMode="auto">
                <a:xfrm>
                  <a:off x="5669505" y="151117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27" name="Freeform 48"/>
                <p:cNvSpPr>
                  <a:spLocks/>
                </p:cNvSpPr>
                <p:nvPr/>
              </p:nvSpPr>
              <p:spPr bwMode="auto">
                <a:xfrm rot="5400000">
                  <a:off x="6341222" y="2029488"/>
                  <a:ext cx="1153332" cy="116701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28" name="Freeform 48"/>
                <p:cNvSpPr>
                  <a:spLocks/>
                </p:cNvSpPr>
                <p:nvPr/>
              </p:nvSpPr>
              <p:spPr bwMode="auto">
                <a:xfrm rot="5400000">
                  <a:off x="5028155" y="2152520"/>
                  <a:ext cx="1284288" cy="1588"/>
                </a:xfrm>
                <a:custGeom>
                  <a:avLst/>
                  <a:gdLst>
                    <a:gd name="T0" fmla="*/ 12 w 809"/>
                    <a:gd name="T1" fmla="*/ 0 h 1"/>
                    <a:gd name="T2" fmla="*/ 31 w 809"/>
                    <a:gd name="T3" fmla="*/ 0 h 1"/>
                    <a:gd name="T4" fmla="*/ 51 w 809"/>
                    <a:gd name="T5" fmla="*/ 0 h 1"/>
                    <a:gd name="T6" fmla="*/ 70 w 809"/>
                    <a:gd name="T7" fmla="*/ 0 h 1"/>
                    <a:gd name="T8" fmla="*/ 89 w 809"/>
                    <a:gd name="T9" fmla="*/ 0 h 1"/>
                    <a:gd name="T10" fmla="*/ 108 w 809"/>
                    <a:gd name="T11" fmla="*/ 0 h 1"/>
                    <a:gd name="T12" fmla="*/ 127 w 809"/>
                    <a:gd name="T13" fmla="*/ 0 h 1"/>
                    <a:gd name="T14" fmla="*/ 146 w 809"/>
                    <a:gd name="T15" fmla="*/ 0 h 1"/>
                    <a:gd name="T16" fmla="*/ 165 w 809"/>
                    <a:gd name="T17" fmla="*/ 0 h 1"/>
                    <a:gd name="T18" fmla="*/ 184 w 809"/>
                    <a:gd name="T19" fmla="*/ 0 h 1"/>
                    <a:gd name="T20" fmla="*/ 203 w 809"/>
                    <a:gd name="T21" fmla="*/ 0 h 1"/>
                    <a:gd name="T22" fmla="*/ 222 w 809"/>
                    <a:gd name="T23" fmla="*/ 0 h 1"/>
                    <a:gd name="T24" fmla="*/ 242 w 809"/>
                    <a:gd name="T25" fmla="*/ 0 h 1"/>
                    <a:gd name="T26" fmla="*/ 261 w 809"/>
                    <a:gd name="T27" fmla="*/ 0 h 1"/>
                    <a:gd name="T28" fmla="*/ 280 w 809"/>
                    <a:gd name="T29" fmla="*/ 0 h 1"/>
                    <a:gd name="T30" fmla="*/ 299 w 809"/>
                    <a:gd name="T31" fmla="*/ 0 h 1"/>
                    <a:gd name="T32" fmla="*/ 318 w 809"/>
                    <a:gd name="T33" fmla="*/ 0 h 1"/>
                    <a:gd name="T34" fmla="*/ 337 w 809"/>
                    <a:gd name="T35" fmla="*/ 0 h 1"/>
                    <a:gd name="T36" fmla="*/ 356 w 809"/>
                    <a:gd name="T37" fmla="*/ 0 h 1"/>
                    <a:gd name="T38" fmla="*/ 375 w 809"/>
                    <a:gd name="T39" fmla="*/ 0 h 1"/>
                    <a:gd name="T40" fmla="*/ 394 w 809"/>
                    <a:gd name="T41" fmla="*/ 0 h 1"/>
                    <a:gd name="T42" fmla="*/ 413 w 809"/>
                    <a:gd name="T43" fmla="*/ 0 h 1"/>
                    <a:gd name="T44" fmla="*/ 433 w 809"/>
                    <a:gd name="T45" fmla="*/ 0 h 1"/>
                    <a:gd name="T46" fmla="*/ 452 w 809"/>
                    <a:gd name="T47" fmla="*/ 0 h 1"/>
                    <a:gd name="T48" fmla="*/ 471 w 809"/>
                    <a:gd name="T49" fmla="*/ 0 h 1"/>
                    <a:gd name="T50" fmla="*/ 490 w 809"/>
                    <a:gd name="T51" fmla="*/ 0 h 1"/>
                    <a:gd name="T52" fmla="*/ 509 w 809"/>
                    <a:gd name="T53" fmla="*/ 0 h 1"/>
                    <a:gd name="T54" fmla="*/ 528 w 809"/>
                    <a:gd name="T55" fmla="*/ 0 h 1"/>
                    <a:gd name="T56" fmla="*/ 547 w 809"/>
                    <a:gd name="T57" fmla="*/ 0 h 1"/>
                    <a:gd name="T58" fmla="*/ 566 w 809"/>
                    <a:gd name="T59" fmla="*/ 0 h 1"/>
                    <a:gd name="T60" fmla="*/ 585 w 809"/>
                    <a:gd name="T61" fmla="*/ 0 h 1"/>
                    <a:gd name="T62" fmla="*/ 605 w 809"/>
                    <a:gd name="T63" fmla="*/ 0 h 1"/>
                    <a:gd name="T64" fmla="*/ 624 w 809"/>
                    <a:gd name="T65" fmla="*/ 0 h 1"/>
                    <a:gd name="T66" fmla="*/ 643 w 809"/>
                    <a:gd name="T67" fmla="*/ 0 h 1"/>
                    <a:gd name="T68" fmla="*/ 662 w 809"/>
                    <a:gd name="T69" fmla="*/ 0 h 1"/>
                    <a:gd name="T70" fmla="*/ 681 w 809"/>
                    <a:gd name="T71" fmla="*/ 0 h 1"/>
                    <a:gd name="T72" fmla="*/ 700 w 809"/>
                    <a:gd name="T73" fmla="*/ 0 h 1"/>
                    <a:gd name="T74" fmla="*/ 719 w 809"/>
                    <a:gd name="T75" fmla="*/ 0 h 1"/>
                    <a:gd name="T76" fmla="*/ 738 w 809"/>
                    <a:gd name="T77" fmla="*/ 0 h 1"/>
                    <a:gd name="T78" fmla="*/ 757 w 809"/>
                    <a:gd name="T79" fmla="*/ 0 h 1"/>
                    <a:gd name="T80" fmla="*/ 776 w 809"/>
                    <a:gd name="T81" fmla="*/ 0 h 1"/>
                    <a:gd name="T82" fmla="*/ 796 w 809"/>
                    <a:gd name="T83" fmla="*/ 0 h 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809"/>
                    <a:gd name="T127" fmla="*/ 0 h 1"/>
                    <a:gd name="T128" fmla="*/ 809 w 809"/>
                    <a:gd name="T129" fmla="*/ 1 h 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809" h="1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51" y="0"/>
                      </a:lnTo>
                      <a:lnTo>
                        <a:pt x="57" y="0"/>
                      </a:lnTo>
                      <a:lnTo>
                        <a:pt x="63" y="0"/>
                      </a:lnTo>
                      <a:lnTo>
                        <a:pt x="70" y="0"/>
                      </a:lnTo>
                      <a:lnTo>
                        <a:pt x="76" y="0"/>
                      </a:lnTo>
                      <a:lnTo>
                        <a:pt x="82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1" y="0"/>
                      </a:lnTo>
                      <a:lnTo>
                        <a:pt x="108" y="0"/>
                      </a:lnTo>
                      <a:lnTo>
                        <a:pt x="114" y="0"/>
                      </a:lnTo>
                      <a:lnTo>
                        <a:pt x="121" y="0"/>
                      </a:lnTo>
                      <a:lnTo>
                        <a:pt x="127" y="0"/>
                      </a:lnTo>
                      <a:lnTo>
                        <a:pt x="133" y="0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5" y="0"/>
                      </a:lnTo>
                      <a:lnTo>
                        <a:pt x="172" y="0"/>
                      </a:lnTo>
                      <a:lnTo>
                        <a:pt x="178" y="0"/>
                      </a:lnTo>
                      <a:lnTo>
                        <a:pt x="184" y="0"/>
                      </a:lnTo>
                      <a:lnTo>
                        <a:pt x="191" y="0"/>
                      </a:lnTo>
                      <a:lnTo>
                        <a:pt x="197" y="0"/>
                      </a:lnTo>
                      <a:lnTo>
                        <a:pt x="203" y="0"/>
                      </a:lnTo>
                      <a:lnTo>
                        <a:pt x="210" y="0"/>
                      </a:lnTo>
                      <a:lnTo>
                        <a:pt x="216" y="0"/>
                      </a:lnTo>
                      <a:lnTo>
                        <a:pt x="222" y="0"/>
                      </a:lnTo>
                      <a:lnTo>
                        <a:pt x="229" y="0"/>
                      </a:lnTo>
                      <a:lnTo>
                        <a:pt x="235" y="0"/>
                      </a:lnTo>
                      <a:lnTo>
                        <a:pt x="242" y="0"/>
                      </a:lnTo>
                      <a:lnTo>
                        <a:pt x="248" y="0"/>
                      </a:lnTo>
                      <a:lnTo>
                        <a:pt x="254" y="0"/>
                      </a:lnTo>
                      <a:lnTo>
                        <a:pt x="261" y="0"/>
                      </a:lnTo>
                      <a:lnTo>
                        <a:pt x="267" y="0"/>
                      </a:lnTo>
                      <a:lnTo>
                        <a:pt x="273" y="0"/>
                      </a:lnTo>
                      <a:lnTo>
                        <a:pt x="280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299" y="0"/>
                      </a:lnTo>
                      <a:lnTo>
                        <a:pt x="305" y="0"/>
                      </a:lnTo>
                      <a:lnTo>
                        <a:pt x="312" y="0"/>
                      </a:lnTo>
                      <a:lnTo>
                        <a:pt x="318" y="0"/>
                      </a:lnTo>
                      <a:lnTo>
                        <a:pt x="324" y="0"/>
                      </a:lnTo>
                      <a:lnTo>
                        <a:pt x="331" y="0"/>
                      </a:lnTo>
                      <a:lnTo>
                        <a:pt x="337" y="0"/>
                      </a:lnTo>
                      <a:lnTo>
                        <a:pt x="343" y="0"/>
                      </a:lnTo>
                      <a:lnTo>
                        <a:pt x="350" y="0"/>
                      </a:lnTo>
                      <a:lnTo>
                        <a:pt x="356" y="0"/>
                      </a:lnTo>
                      <a:lnTo>
                        <a:pt x="363" y="0"/>
                      </a:lnTo>
                      <a:lnTo>
                        <a:pt x="369" y="0"/>
                      </a:lnTo>
                      <a:lnTo>
                        <a:pt x="375" y="0"/>
                      </a:lnTo>
                      <a:lnTo>
                        <a:pt x="382" y="0"/>
                      </a:lnTo>
                      <a:lnTo>
                        <a:pt x="388" y="0"/>
                      </a:lnTo>
                      <a:lnTo>
                        <a:pt x="394" y="0"/>
                      </a:lnTo>
                      <a:lnTo>
                        <a:pt x="401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20" y="0"/>
                      </a:lnTo>
                      <a:lnTo>
                        <a:pt x="426" y="0"/>
                      </a:lnTo>
                      <a:lnTo>
                        <a:pt x="433" y="0"/>
                      </a:lnTo>
                      <a:lnTo>
                        <a:pt x="439" y="0"/>
                      </a:lnTo>
                      <a:lnTo>
                        <a:pt x="445" y="0"/>
                      </a:lnTo>
                      <a:lnTo>
                        <a:pt x="452" y="0"/>
                      </a:lnTo>
                      <a:lnTo>
                        <a:pt x="458" y="0"/>
                      </a:lnTo>
                      <a:lnTo>
                        <a:pt x="464" y="0"/>
                      </a:lnTo>
                      <a:lnTo>
                        <a:pt x="471" y="0"/>
                      </a:lnTo>
                      <a:lnTo>
                        <a:pt x="477" y="0"/>
                      </a:lnTo>
                      <a:lnTo>
                        <a:pt x="484" y="0"/>
                      </a:lnTo>
                      <a:lnTo>
                        <a:pt x="490" y="0"/>
                      </a:lnTo>
                      <a:lnTo>
                        <a:pt x="496" y="0"/>
                      </a:lnTo>
                      <a:lnTo>
                        <a:pt x="503" y="0"/>
                      </a:lnTo>
                      <a:lnTo>
                        <a:pt x="509" y="0"/>
                      </a:lnTo>
                      <a:lnTo>
                        <a:pt x="515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1" y="0"/>
                      </a:lnTo>
                      <a:lnTo>
                        <a:pt x="547" y="0"/>
                      </a:lnTo>
                      <a:lnTo>
                        <a:pt x="554" y="0"/>
                      </a:lnTo>
                      <a:lnTo>
                        <a:pt x="560" y="0"/>
                      </a:lnTo>
                      <a:lnTo>
                        <a:pt x="566" y="0"/>
                      </a:lnTo>
                      <a:lnTo>
                        <a:pt x="573" y="0"/>
                      </a:lnTo>
                      <a:lnTo>
                        <a:pt x="579" y="0"/>
                      </a:lnTo>
                      <a:lnTo>
                        <a:pt x="585" y="0"/>
                      </a:lnTo>
                      <a:lnTo>
                        <a:pt x="592" y="0"/>
                      </a:lnTo>
                      <a:lnTo>
                        <a:pt x="598" y="0"/>
                      </a:lnTo>
                      <a:lnTo>
                        <a:pt x="605" y="0"/>
                      </a:lnTo>
                      <a:lnTo>
                        <a:pt x="611" y="0"/>
                      </a:lnTo>
                      <a:lnTo>
                        <a:pt x="617" y="0"/>
                      </a:lnTo>
                      <a:lnTo>
                        <a:pt x="624" y="0"/>
                      </a:lnTo>
                      <a:lnTo>
                        <a:pt x="630" y="0"/>
                      </a:lnTo>
                      <a:lnTo>
                        <a:pt x="636" y="0"/>
                      </a:lnTo>
                      <a:lnTo>
                        <a:pt x="643" y="0"/>
                      </a:lnTo>
                      <a:lnTo>
                        <a:pt x="649" y="0"/>
                      </a:lnTo>
                      <a:lnTo>
                        <a:pt x="655" y="0"/>
                      </a:lnTo>
                      <a:lnTo>
                        <a:pt x="662" y="0"/>
                      </a:lnTo>
                      <a:lnTo>
                        <a:pt x="668" y="0"/>
                      </a:lnTo>
                      <a:lnTo>
                        <a:pt x="675" y="0"/>
                      </a:lnTo>
                      <a:lnTo>
                        <a:pt x="681" y="0"/>
                      </a:lnTo>
                      <a:lnTo>
                        <a:pt x="687" y="0"/>
                      </a:lnTo>
                      <a:lnTo>
                        <a:pt x="694" y="0"/>
                      </a:lnTo>
                      <a:lnTo>
                        <a:pt x="700" y="0"/>
                      </a:lnTo>
                      <a:lnTo>
                        <a:pt x="706" y="0"/>
                      </a:lnTo>
                      <a:lnTo>
                        <a:pt x="713" y="0"/>
                      </a:lnTo>
                      <a:lnTo>
                        <a:pt x="719" y="0"/>
                      </a:lnTo>
                      <a:lnTo>
                        <a:pt x="726" y="0"/>
                      </a:lnTo>
                      <a:lnTo>
                        <a:pt x="732" y="0"/>
                      </a:lnTo>
                      <a:lnTo>
                        <a:pt x="738" y="0"/>
                      </a:lnTo>
                      <a:lnTo>
                        <a:pt x="745" y="0"/>
                      </a:lnTo>
                      <a:lnTo>
                        <a:pt x="751" y="0"/>
                      </a:lnTo>
                      <a:lnTo>
                        <a:pt x="757" y="0"/>
                      </a:lnTo>
                      <a:lnTo>
                        <a:pt x="764" y="0"/>
                      </a:lnTo>
                      <a:lnTo>
                        <a:pt x="770" y="0"/>
                      </a:lnTo>
                      <a:lnTo>
                        <a:pt x="776" y="0"/>
                      </a:lnTo>
                      <a:lnTo>
                        <a:pt x="783" y="0"/>
                      </a:lnTo>
                      <a:lnTo>
                        <a:pt x="789" y="0"/>
                      </a:lnTo>
                      <a:lnTo>
                        <a:pt x="796" y="0"/>
                      </a:lnTo>
                      <a:lnTo>
                        <a:pt x="802" y="0"/>
                      </a:lnTo>
                      <a:lnTo>
                        <a:pt x="808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</p:grpSp>
        </p:grpSp>
        <p:cxnSp>
          <p:nvCxnSpPr>
            <p:cNvPr id="141" name="Łącznik prosty 140"/>
            <p:cNvCxnSpPr/>
            <p:nvPr/>
          </p:nvCxnSpPr>
          <p:spPr bwMode="auto">
            <a:xfrm>
              <a:off x="1266670" y="1706836"/>
              <a:ext cx="5283414" cy="3817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92" name="Rectangle 13"/>
            <p:cNvSpPr>
              <a:spLocks noChangeArrowheads="1"/>
            </p:cNvSpPr>
            <p:nvPr/>
          </p:nvSpPr>
          <p:spPr bwMode="auto">
            <a:xfrm>
              <a:off x="3109696" y="1302023"/>
              <a:ext cx="428888" cy="2000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2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94" name="Rectangle 13"/>
            <p:cNvSpPr>
              <a:spLocks noChangeArrowheads="1"/>
            </p:cNvSpPr>
            <p:nvPr/>
          </p:nvSpPr>
          <p:spPr bwMode="auto">
            <a:xfrm>
              <a:off x="2049559" y="1163529"/>
              <a:ext cx="428888" cy="2000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3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+1.0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95" name="Rectangle 13"/>
            <p:cNvSpPr>
              <a:spLocks noChangeArrowheads="1"/>
            </p:cNvSpPr>
            <p:nvPr/>
          </p:nvSpPr>
          <p:spPr bwMode="auto">
            <a:xfrm>
              <a:off x="2594590" y="2130872"/>
              <a:ext cx="428888" cy="2000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-</a:t>
              </a:r>
              <a:r>
                <a:rPr lang="pl-PL" sz="13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1.0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cxnSp>
          <p:nvCxnSpPr>
            <p:cNvPr id="5" name="Łącznik prosty ze strzałką 4"/>
            <p:cNvCxnSpPr>
              <a:stCxn id="130" idx="21"/>
              <a:endCxn id="140" idx="20"/>
            </p:cNvCxnSpPr>
            <p:nvPr/>
          </p:nvCxnSpPr>
          <p:spPr bwMode="auto">
            <a:xfrm flipV="1">
              <a:off x="2586719" y="1509506"/>
              <a:ext cx="1022309" cy="71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" name="Łącznik prosty ze strzałką 3"/>
            <p:cNvCxnSpPr/>
            <p:nvPr/>
          </p:nvCxnSpPr>
          <p:spPr bwMode="auto">
            <a:xfrm flipV="1">
              <a:off x="3859972" y="938104"/>
              <a:ext cx="0" cy="149279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8" name="Rectangle 13"/>
            <p:cNvSpPr>
              <a:spLocks noChangeArrowheads="1"/>
            </p:cNvSpPr>
            <p:nvPr/>
          </p:nvSpPr>
          <p:spPr bwMode="auto">
            <a:xfrm>
              <a:off x="4050361" y="1792093"/>
              <a:ext cx="428888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2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+0.5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99" name="Rectangle 13"/>
            <p:cNvSpPr>
              <a:spLocks noChangeArrowheads="1"/>
            </p:cNvSpPr>
            <p:nvPr/>
          </p:nvSpPr>
          <p:spPr bwMode="auto">
            <a:xfrm>
              <a:off x="3279728" y="1800831"/>
              <a:ext cx="428888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-</a:t>
              </a:r>
              <a:r>
                <a:rPr lang="pl-PL" sz="12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0.5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5518150" y="2965737"/>
            <a:ext cx="3117412" cy="1996788"/>
            <a:chOff x="5518150" y="2965737"/>
            <a:chExt cx="3117412" cy="1996788"/>
          </a:xfrm>
        </p:grpSpPr>
        <p:grpSp>
          <p:nvGrpSpPr>
            <p:cNvPr id="2" name="Grupa 1"/>
            <p:cNvGrpSpPr/>
            <p:nvPr/>
          </p:nvGrpSpPr>
          <p:grpSpPr>
            <a:xfrm>
              <a:off x="5518150" y="2965737"/>
              <a:ext cx="3044825" cy="1996788"/>
              <a:chOff x="5518150" y="2965737"/>
              <a:chExt cx="3044825" cy="1996788"/>
            </a:xfrm>
          </p:grpSpPr>
          <p:pic>
            <p:nvPicPr>
              <p:cNvPr id="89" name="Picture 22" descr="http://bridportcab.org/wp-content/uploads/2013/09/Work-in-Progress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483441" y="2965737"/>
                <a:ext cx="792088" cy="792088"/>
              </a:xfrm>
              <a:prstGeom prst="rect">
                <a:avLst/>
              </a:prstGeom>
              <a:noFill/>
            </p:spPr>
          </p:pic>
          <p:graphicFrame>
            <p:nvGraphicFramePr>
              <p:cNvPr id="96" name="Objec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294333349"/>
                  </p:ext>
                </p:extLst>
              </p:nvPr>
            </p:nvGraphicFramePr>
            <p:xfrm>
              <a:off x="5518150" y="4165600"/>
              <a:ext cx="3044825" cy="7969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86052" name="Równanie" r:id="rId5" imgW="1663560" imgH="444240" progId="">
                      <p:embed/>
                    </p:oleObj>
                  </mc:Choice>
                  <mc:Fallback>
                    <p:oleObj name="Równanie" r:id="rId5" imgW="1663560" imgH="444240" progId="">
                      <p:embed/>
                      <p:pic>
                        <p:nvPicPr>
                          <p:cNvPr id="0" name="Picture 235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18150" y="4165600"/>
                            <a:ext cx="3044825" cy="796925"/>
                          </a:xfrm>
                          <a:prstGeom prst="rect">
                            <a:avLst/>
                          </a:prstGeom>
                          <a:solidFill>
                            <a:srgbClr val="D9D9D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01" name="pole tekstowe 100"/>
            <p:cNvSpPr txBox="1"/>
            <p:nvPr/>
          </p:nvSpPr>
          <p:spPr>
            <a:xfrm>
              <a:off x="7271086" y="3153331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latin typeface="Arial" panose="020B0604020202020204" pitchFamily="34" charset="0"/>
                </a:rPr>
                <a:t>Udowodnij</a:t>
              </a:r>
              <a:endParaRPr lang="pl-PL" sz="18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102" name="Prostokąt 101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Trygonometryczny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03" name="Prostokąt 102"/>
          <p:cNvSpPr/>
          <p:nvPr/>
        </p:nvSpPr>
        <p:spPr>
          <a:xfrm>
            <a:off x="37324" y="605553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Sygnał prostokątny – 1 harmoniczna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104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1186036" y="2279871"/>
            <a:ext cx="5013324" cy="4330701"/>
            <a:chOff x="1514" y="1062"/>
            <a:chExt cx="3158" cy="2728"/>
          </a:xfrm>
        </p:grpSpPr>
        <p:sp>
          <p:nvSpPr>
            <p:cNvPr id="23557" name="Rectangle 4"/>
            <p:cNvSpPr>
              <a:spLocks noChangeArrowheads="1"/>
            </p:cNvSpPr>
            <p:nvPr/>
          </p:nvSpPr>
          <p:spPr bwMode="auto">
            <a:xfrm>
              <a:off x="1690" y="1223"/>
              <a:ext cx="2911" cy="2293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23558" name="Rectangle 5"/>
            <p:cNvSpPr>
              <a:spLocks noChangeArrowheads="1"/>
            </p:cNvSpPr>
            <p:nvPr/>
          </p:nvSpPr>
          <p:spPr bwMode="auto">
            <a:xfrm>
              <a:off x="1688" y="1221"/>
              <a:ext cx="2915" cy="2297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23559" name="Line 6"/>
            <p:cNvSpPr>
              <a:spLocks noChangeShapeType="1"/>
            </p:cNvSpPr>
            <p:nvPr/>
          </p:nvSpPr>
          <p:spPr bwMode="auto">
            <a:xfrm>
              <a:off x="1690" y="1223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60" name="Freeform 7"/>
            <p:cNvSpPr>
              <a:spLocks/>
            </p:cNvSpPr>
            <p:nvPr/>
          </p:nvSpPr>
          <p:spPr bwMode="auto">
            <a:xfrm>
              <a:off x="1690" y="1223"/>
              <a:ext cx="2912" cy="2294"/>
            </a:xfrm>
            <a:custGeom>
              <a:avLst/>
              <a:gdLst>
                <a:gd name="T0" fmla="*/ 0 w 2912"/>
                <a:gd name="T1" fmla="*/ 2293 h 2294"/>
                <a:gd name="T2" fmla="*/ 2911 w 2912"/>
                <a:gd name="T3" fmla="*/ 2293 h 2294"/>
                <a:gd name="T4" fmla="*/ 2911 w 2912"/>
                <a:gd name="T5" fmla="*/ 0 h 2294"/>
                <a:gd name="T6" fmla="*/ 0 60000 65536"/>
                <a:gd name="T7" fmla="*/ 0 60000 65536"/>
                <a:gd name="T8" fmla="*/ 0 60000 65536"/>
                <a:gd name="T9" fmla="*/ 0 w 2912"/>
                <a:gd name="T10" fmla="*/ 0 h 2294"/>
                <a:gd name="T11" fmla="*/ 2912 w 2912"/>
                <a:gd name="T12" fmla="*/ 2294 h 22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12" h="2294">
                  <a:moveTo>
                    <a:pt x="0" y="2293"/>
                  </a:moveTo>
                  <a:lnTo>
                    <a:pt x="2911" y="2293"/>
                  </a:lnTo>
                  <a:lnTo>
                    <a:pt x="2911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61" name="Line 8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62" name="Line 9"/>
            <p:cNvSpPr>
              <a:spLocks noChangeShapeType="1"/>
            </p:cNvSpPr>
            <p:nvPr/>
          </p:nvSpPr>
          <p:spPr bwMode="auto">
            <a:xfrm>
              <a:off x="1690" y="3516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63" name="Line 10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64" name="Line 11"/>
            <p:cNvSpPr>
              <a:spLocks noChangeShapeType="1"/>
            </p:cNvSpPr>
            <p:nvPr/>
          </p:nvSpPr>
          <p:spPr bwMode="auto">
            <a:xfrm flipV="1">
              <a:off x="1687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65" name="Line 12"/>
            <p:cNvSpPr>
              <a:spLocks noChangeShapeType="1"/>
            </p:cNvSpPr>
            <p:nvPr/>
          </p:nvSpPr>
          <p:spPr bwMode="auto">
            <a:xfrm>
              <a:off x="1690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66" name="Rectangle 13"/>
            <p:cNvSpPr>
              <a:spLocks noChangeArrowheads="1"/>
            </p:cNvSpPr>
            <p:nvPr/>
          </p:nvSpPr>
          <p:spPr bwMode="auto">
            <a:xfrm>
              <a:off x="1589" y="353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-0.5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67" name="Line 14"/>
            <p:cNvSpPr>
              <a:spLocks noChangeShapeType="1"/>
            </p:cNvSpPr>
            <p:nvPr/>
          </p:nvSpPr>
          <p:spPr bwMode="auto">
            <a:xfrm flipV="1">
              <a:off x="3142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68" name="Line 15"/>
            <p:cNvSpPr>
              <a:spLocks noChangeShapeType="1"/>
            </p:cNvSpPr>
            <p:nvPr/>
          </p:nvSpPr>
          <p:spPr bwMode="auto">
            <a:xfrm>
              <a:off x="3145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69" name="Rectangle 16"/>
            <p:cNvSpPr>
              <a:spLocks noChangeArrowheads="1"/>
            </p:cNvSpPr>
            <p:nvPr/>
          </p:nvSpPr>
          <p:spPr bwMode="auto">
            <a:xfrm>
              <a:off x="3118" y="3537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0" name="Line 17"/>
            <p:cNvSpPr>
              <a:spLocks noChangeShapeType="1"/>
            </p:cNvSpPr>
            <p:nvPr/>
          </p:nvSpPr>
          <p:spPr bwMode="auto">
            <a:xfrm flipV="1">
              <a:off x="4598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71" name="Line 18"/>
            <p:cNvSpPr>
              <a:spLocks noChangeShapeType="1"/>
            </p:cNvSpPr>
            <p:nvPr/>
          </p:nvSpPr>
          <p:spPr bwMode="auto">
            <a:xfrm>
              <a:off x="4601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72" name="Rectangle 19"/>
            <p:cNvSpPr>
              <a:spLocks noChangeArrowheads="1"/>
            </p:cNvSpPr>
            <p:nvPr/>
          </p:nvSpPr>
          <p:spPr bwMode="auto">
            <a:xfrm>
              <a:off x="4526" y="3537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0.5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3" name="Line 20"/>
            <p:cNvSpPr>
              <a:spLocks noChangeShapeType="1"/>
            </p:cNvSpPr>
            <p:nvPr/>
          </p:nvSpPr>
          <p:spPr bwMode="auto">
            <a:xfrm>
              <a:off x="1690" y="3516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74" name="Line 21"/>
            <p:cNvSpPr>
              <a:spLocks noChangeShapeType="1"/>
            </p:cNvSpPr>
            <p:nvPr/>
          </p:nvSpPr>
          <p:spPr bwMode="auto">
            <a:xfrm flipH="1">
              <a:off x="4567" y="351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75" name="Rectangle 22"/>
            <p:cNvSpPr>
              <a:spLocks noChangeArrowheads="1"/>
            </p:cNvSpPr>
            <p:nvPr/>
          </p:nvSpPr>
          <p:spPr bwMode="auto">
            <a:xfrm>
              <a:off x="1602" y="3456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6" name="Line 23"/>
            <p:cNvSpPr>
              <a:spLocks noChangeShapeType="1"/>
            </p:cNvSpPr>
            <p:nvPr/>
          </p:nvSpPr>
          <p:spPr bwMode="auto">
            <a:xfrm>
              <a:off x="1690" y="3188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77" name="Line 24"/>
            <p:cNvSpPr>
              <a:spLocks noChangeShapeType="1"/>
            </p:cNvSpPr>
            <p:nvPr/>
          </p:nvSpPr>
          <p:spPr bwMode="auto">
            <a:xfrm flipH="1">
              <a:off x="4567" y="3188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78" name="Rectangle 25"/>
            <p:cNvSpPr>
              <a:spLocks noChangeArrowheads="1"/>
            </p:cNvSpPr>
            <p:nvPr/>
          </p:nvSpPr>
          <p:spPr bwMode="auto">
            <a:xfrm>
              <a:off x="1514" y="3127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0.2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9" name="Line 26"/>
            <p:cNvSpPr>
              <a:spLocks noChangeShapeType="1"/>
            </p:cNvSpPr>
            <p:nvPr/>
          </p:nvSpPr>
          <p:spPr bwMode="auto">
            <a:xfrm>
              <a:off x="1690" y="2859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80" name="Line 27"/>
            <p:cNvSpPr>
              <a:spLocks noChangeShapeType="1"/>
            </p:cNvSpPr>
            <p:nvPr/>
          </p:nvSpPr>
          <p:spPr bwMode="auto">
            <a:xfrm flipH="1">
              <a:off x="4567" y="2859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81" name="Rectangle 28"/>
            <p:cNvSpPr>
              <a:spLocks noChangeArrowheads="1"/>
            </p:cNvSpPr>
            <p:nvPr/>
          </p:nvSpPr>
          <p:spPr bwMode="auto">
            <a:xfrm>
              <a:off x="1514" y="2799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0.4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2" name="Line 29"/>
            <p:cNvSpPr>
              <a:spLocks noChangeShapeType="1"/>
            </p:cNvSpPr>
            <p:nvPr/>
          </p:nvSpPr>
          <p:spPr bwMode="auto">
            <a:xfrm>
              <a:off x="1690" y="2531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83" name="Line 30"/>
            <p:cNvSpPr>
              <a:spLocks noChangeShapeType="1"/>
            </p:cNvSpPr>
            <p:nvPr/>
          </p:nvSpPr>
          <p:spPr bwMode="auto">
            <a:xfrm flipH="1">
              <a:off x="4567" y="2531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84" name="Rectangle 31"/>
            <p:cNvSpPr>
              <a:spLocks noChangeArrowheads="1"/>
            </p:cNvSpPr>
            <p:nvPr/>
          </p:nvSpPr>
          <p:spPr bwMode="auto">
            <a:xfrm>
              <a:off x="1514" y="2470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0.6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5" name="Line 32"/>
            <p:cNvSpPr>
              <a:spLocks noChangeShapeType="1"/>
            </p:cNvSpPr>
            <p:nvPr/>
          </p:nvSpPr>
          <p:spPr bwMode="auto">
            <a:xfrm>
              <a:off x="1690" y="2202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86" name="Line 33"/>
            <p:cNvSpPr>
              <a:spLocks noChangeShapeType="1"/>
            </p:cNvSpPr>
            <p:nvPr/>
          </p:nvSpPr>
          <p:spPr bwMode="auto">
            <a:xfrm flipH="1">
              <a:off x="4567" y="2202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87" name="Rectangle 34"/>
            <p:cNvSpPr>
              <a:spLocks noChangeArrowheads="1"/>
            </p:cNvSpPr>
            <p:nvPr/>
          </p:nvSpPr>
          <p:spPr bwMode="auto">
            <a:xfrm>
              <a:off x="1514" y="2142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0.8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8" name="Line 35"/>
            <p:cNvSpPr>
              <a:spLocks noChangeShapeType="1"/>
            </p:cNvSpPr>
            <p:nvPr/>
          </p:nvSpPr>
          <p:spPr bwMode="auto">
            <a:xfrm>
              <a:off x="1690" y="1873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89" name="Line 36"/>
            <p:cNvSpPr>
              <a:spLocks noChangeShapeType="1"/>
            </p:cNvSpPr>
            <p:nvPr/>
          </p:nvSpPr>
          <p:spPr bwMode="auto">
            <a:xfrm flipH="1">
              <a:off x="4567" y="187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90" name="Rectangle 37"/>
            <p:cNvSpPr>
              <a:spLocks noChangeArrowheads="1"/>
            </p:cNvSpPr>
            <p:nvPr/>
          </p:nvSpPr>
          <p:spPr bwMode="auto">
            <a:xfrm>
              <a:off x="1602" y="1813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1" name="Line 38"/>
            <p:cNvSpPr>
              <a:spLocks noChangeShapeType="1"/>
            </p:cNvSpPr>
            <p:nvPr/>
          </p:nvSpPr>
          <p:spPr bwMode="auto">
            <a:xfrm>
              <a:off x="1690" y="1545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92" name="Line 39"/>
            <p:cNvSpPr>
              <a:spLocks noChangeShapeType="1"/>
            </p:cNvSpPr>
            <p:nvPr/>
          </p:nvSpPr>
          <p:spPr bwMode="auto">
            <a:xfrm flipH="1">
              <a:off x="4567" y="1545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93" name="Rectangle 40"/>
            <p:cNvSpPr>
              <a:spLocks noChangeArrowheads="1"/>
            </p:cNvSpPr>
            <p:nvPr/>
          </p:nvSpPr>
          <p:spPr bwMode="auto">
            <a:xfrm>
              <a:off x="1514" y="1484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1.2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4" name="Line 41"/>
            <p:cNvSpPr>
              <a:spLocks noChangeShapeType="1"/>
            </p:cNvSpPr>
            <p:nvPr/>
          </p:nvSpPr>
          <p:spPr bwMode="auto">
            <a:xfrm>
              <a:off x="1690" y="1223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95" name="Line 42"/>
            <p:cNvSpPr>
              <a:spLocks noChangeShapeType="1"/>
            </p:cNvSpPr>
            <p:nvPr/>
          </p:nvSpPr>
          <p:spPr bwMode="auto">
            <a:xfrm flipH="1">
              <a:off x="4567" y="122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96" name="Rectangle 43"/>
            <p:cNvSpPr>
              <a:spLocks noChangeArrowheads="1"/>
            </p:cNvSpPr>
            <p:nvPr/>
          </p:nvSpPr>
          <p:spPr bwMode="auto">
            <a:xfrm>
              <a:off x="1514" y="1162"/>
              <a:ext cx="14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1.4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7" name="Line 44"/>
            <p:cNvSpPr>
              <a:spLocks noChangeShapeType="1"/>
            </p:cNvSpPr>
            <p:nvPr/>
          </p:nvSpPr>
          <p:spPr bwMode="auto">
            <a:xfrm>
              <a:off x="1690" y="1223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98" name="Freeform 45"/>
            <p:cNvSpPr>
              <a:spLocks/>
            </p:cNvSpPr>
            <p:nvPr/>
          </p:nvSpPr>
          <p:spPr bwMode="auto">
            <a:xfrm>
              <a:off x="1690" y="1223"/>
              <a:ext cx="2912" cy="2294"/>
            </a:xfrm>
            <a:custGeom>
              <a:avLst/>
              <a:gdLst>
                <a:gd name="T0" fmla="*/ 0 w 2912"/>
                <a:gd name="T1" fmla="*/ 2293 h 2294"/>
                <a:gd name="T2" fmla="*/ 2911 w 2912"/>
                <a:gd name="T3" fmla="*/ 2293 h 2294"/>
                <a:gd name="T4" fmla="*/ 2911 w 2912"/>
                <a:gd name="T5" fmla="*/ 0 h 2294"/>
                <a:gd name="T6" fmla="*/ 0 60000 65536"/>
                <a:gd name="T7" fmla="*/ 0 60000 65536"/>
                <a:gd name="T8" fmla="*/ 0 60000 65536"/>
                <a:gd name="T9" fmla="*/ 0 w 2912"/>
                <a:gd name="T10" fmla="*/ 0 h 2294"/>
                <a:gd name="T11" fmla="*/ 2912 w 2912"/>
                <a:gd name="T12" fmla="*/ 2294 h 22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12" h="2294">
                  <a:moveTo>
                    <a:pt x="0" y="2293"/>
                  </a:moveTo>
                  <a:lnTo>
                    <a:pt x="2911" y="2293"/>
                  </a:lnTo>
                  <a:lnTo>
                    <a:pt x="2911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599" name="Line 46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600" name="Freeform 47"/>
            <p:cNvSpPr>
              <a:spLocks/>
            </p:cNvSpPr>
            <p:nvPr/>
          </p:nvSpPr>
          <p:spPr bwMode="auto">
            <a:xfrm>
              <a:off x="1690" y="1873"/>
              <a:ext cx="852" cy="1"/>
            </a:xfrm>
            <a:custGeom>
              <a:avLst/>
              <a:gdLst>
                <a:gd name="T0" fmla="*/ 13 w 852"/>
                <a:gd name="T1" fmla="*/ 0 h 1"/>
                <a:gd name="T2" fmla="*/ 33 w 852"/>
                <a:gd name="T3" fmla="*/ 0 h 1"/>
                <a:gd name="T4" fmla="*/ 53 w 852"/>
                <a:gd name="T5" fmla="*/ 0 h 1"/>
                <a:gd name="T6" fmla="*/ 73 w 852"/>
                <a:gd name="T7" fmla="*/ 0 h 1"/>
                <a:gd name="T8" fmla="*/ 94 w 852"/>
                <a:gd name="T9" fmla="*/ 0 h 1"/>
                <a:gd name="T10" fmla="*/ 114 w 852"/>
                <a:gd name="T11" fmla="*/ 0 h 1"/>
                <a:gd name="T12" fmla="*/ 134 w 852"/>
                <a:gd name="T13" fmla="*/ 0 h 1"/>
                <a:gd name="T14" fmla="*/ 154 w 852"/>
                <a:gd name="T15" fmla="*/ 0 h 1"/>
                <a:gd name="T16" fmla="*/ 174 w 852"/>
                <a:gd name="T17" fmla="*/ 0 h 1"/>
                <a:gd name="T18" fmla="*/ 194 w 852"/>
                <a:gd name="T19" fmla="*/ 0 h 1"/>
                <a:gd name="T20" fmla="*/ 214 w 852"/>
                <a:gd name="T21" fmla="*/ 0 h 1"/>
                <a:gd name="T22" fmla="*/ 234 w 852"/>
                <a:gd name="T23" fmla="*/ 0 h 1"/>
                <a:gd name="T24" fmla="*/ 254 w 852"/>
                <a:gd name="T25" fmla="*/ 0 h 1"/>
                <a:gd name="T26" fmla="*/ 275 w 852"/>
                <a:gd name="T27" fmla="*/ 0 h 1"/>
                <a:gd name="T28" fmla="*/ 295 w 852"/>
                <a:gd name="T29" fmla="*/ 0 h 1"/>
                <a:gd name="T30" fmla="*/ 315 w 852"/>
                <a:gd name="T31" fmla="*/ 0 h 1"/>
                <a:gd name="T32" fmla="*/ 335 w 852"/>
                <a:gd name="T33" fmla="*/ 0 h 1"/>
                <a:gd name="T34" fmla="*/ 355 w 852"/>
                <a:gd name="T35" fmla="*/ 0 h 1"/>
                <a:gd name="T36" fmla="*/ 375 w 852"/>
                <a:gd name="T37" fmla="*/ 0 h 1"/>
                <a:gd name="T38" fmla="*/ 395 w 852"/>
                <a:gd name="T39" fmla="*/ 0 h 1"/>
                <a:gd name="T40" fmla="*/ 415 w 852"/>
                <a:gd name="T41" fmla="*/ 0 h 1"/>
                <a:gd name="T42" fmla="*/ 436 w 852"/>
                <a:gd name="T43" fmla="*/ 0 h 1"/>
                <a:gd name="T44" fmla="*/ 456 w 852"/>
                <a:gd name="T45" fmla="*/ 0 h 1"/>
                <a:gd name="T46" fmla="*/ 476 w 852"/>
                <a:gd name="T47" fmla="*/ 0 h 1"/>
                <a:gd name="T48" fmla="*/ 496 w 852"/>
                <a:gd name="T49" fmla="*/ 0 h 1"/>
                <a:gd name="T50" fmla="*/ 516 w 852"/>
                <a:gd name="T51" fmla="*/ 0 h 1"/>
                <a:gd name="T52" fmla="*/ 536 w 852"/>
                <a:gd name="T53" fmla="*/ 0 h 1"/>
                <a:gd name="T54" fmla="*/ 556 w 852"/>
                <a:gd name="T55" fmla="*/ 0 h 1"/>
                <a:gd name="T56" fmla="*/ 576 w 852"/>
                <a:gd name="T57" fmla="*/ 0 h 1"/>
                <a:gd name="T58" fmla="*/ 597 w 852"/>
                <a:gd name="T59" fmla="*/ 0 h 1"/>
                <a:gd name="T60" fmla="*/ 617 w 852"/>
                <a:gd name="T61" fmla="*/ 0 h 1"/>
                <a:gd name="T62" fmla="*/ 637 w 852"/>
                <a:gd name="T63" fmla="*/ 0 h 1"/>
                <a:gd name="T64" fmla="*/ 657 w 852"/>
                <a:gd name="T65" fmla="*/ 0 h 1"/>
                <a:gd name="T66" fmla="*/ 677 w 852"/>
                <a:gd name="T67" fmla="*/ 0 h 1"/>
                <a:gd name="T68" fmla="*/ 697 w 852"/>
                <a:gd name="T69" fmla="*/ 0 h 1"/>
                <a:gd name="T70" fmla="*/ 717 w 852"/>
                <a:gd name="T71" fmla="*/ 0 h 1"/>
                <a:gd name="T72" fmla="*/ 737 w 852"/>
                <a:gd name="T73" fmla="*/ 0 h 1"/>
                <a:gd name="T74" fmla="*/ 758 w 852"/>
                <a:gd name="T75" fmla="*/ 0 h 1"/>
                <a:gd name="T76" fmla="*/ 778 w 852"/>
                <a:gd name="T77" fmla="*/ 0 h 1"/>
                <a:gd name="T78" fmla="*/ 798 w 852"/>
                <a:gd name="T79" fmla="*/ 0 h 1"/>
                <a:gd name="T80" fmla="*/ 818 w 852"/>
                <a:gd name="T81" fmla="*/ 0 h 1"/>
                <a:gd name="T82" fmla="*/ 838 w 85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2"/>
                <a:gd name="T127" fmla="*/ 0 h 1"/>
                <a:gd name="T128" fmla="*/ 852 w 85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7" y="0"/>
                  </a:lnTo>
                  <a:lnTo>
                    <a:pt x="174" y="0"/>
                  </a:lnTo>
                  <a:lnTo>
                    <a:pt x="181" y="0"/>
                  </a:lnTo>
                  <a:lnTo>
                    <a:pt x="187" y="0"/>
                  </a:lnTo>
                  <a:lnTo>
                    <a:pt x="194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4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1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5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5" y="0"/>
                  </a:lnTo>
                  <a:lnTo>
                    <a:pt x="362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2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2" y="0"/>
                  </a:lnTo>
                  <a:lnTo>
                    <a:pt x="409" y="0"/>
                  </a:lnTo>
                  <a:lnTo>
                    <a:pt x="415" y="0"/>
                  </a:lnTo>
                  <a:lnTo>
                    <a:pt x="422" y="0"/>
                  </a:lnTo>
                  <a:lnTo>
                    <a:pt x="429" y="0"/>
                  </a:lnTo>
                  <a:lnTo>
                    <a:pt x="436" y="0"/>
                  </a:lnTo>
                  <a:lnTo>
                    <a:pt x="442" y="0"/>
                  </a:lnTo>
                  <a:lnTo>
                    <a:pt x="449" y="0"/>
                  </a:lnTo>
                  <a:lnTo>
                    <a:pt x="456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6" y="0"/>
                  </a:lnTo>
                  <a:lnTo>
                    <a:pt x="523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90" y="0"/>
                  </a:lnTo>
                  <a:lnTo>
                    <a:pt x="597" y="0"/>
                  </a:lnTo>
                  <a:lnTo>
                    <a:pt x="603" y="0"/>
                  </a:lnTo>
                  <a:lnTo>
                    <a:pt x="610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7" y="0"/>
                  </a:lnTo>
                  <a:lnTo>
                    <a:pt x="644" y="0"/>
                  </a:lnTo>
                  <a:lnTo>
                    <a:pt x="650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0" y="0"/>
                  </a:lnTo>
                  <a:lnTo>
                    <a:pt x="677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7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0"/>
                  </a:lnTo>
                  <a:lnTo>
                    <a:pt x="724" y="0"/>
                  </a:lnTo>
                  <a:lnTo>
                    <a:pt x="73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8" y="0"/>
                  </a:lnTo>
                  <a:lnTo>
                    <a:pt x="784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  <a:lnTo>
                    <a:pt x="838" y="0"/>
                  </a:lnTo>
                  <a:lnTo>
                    <a:pt x="845" y="0"/>
                  </a:lnTo>
                  <a:lnTo>
                    <a:pt x="85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601" name="Freeform 48"/>
            <p:cNvSpPr>
              <a:spLocks/>
            </p:cNvSpPr>
            <p:nvPr/>
          </p:nvSpPr>
          <p:spPr bwMode="auto">
            <a:xfrm>
              <a:off x="2541" y="1873"/>
              <a:ext cx="853" cy="1"/>
            </a:xfrm>
            <a:custGeom>
              <a:avLst/>
              <a:gdLst>
                <a:gd name="T0" fmla="*/ 14 w 853"/>
                <a:gd name="T1" fmla="*/ 0 h 1"/>
                <a:gd name="T2" fmla="*/ 34 w 853"/>
                <a:gd name="T3" fmla="*/ 0 h 1"/>
                <a:gd name="T4" fmla="*/ 54 w 853"/>
                <a:gd name="T5" fmla="*/ 0 h 1"/>
                <a:gd name="T6" fmla="*/ 74 w 853"/>
                <a:gd name="T7" fmla="*/ 0 h 1"/>
                <a:gd name="T8" fmla="*/ 94 w 853"/>
                <a:gd name="T9" fmla="*/ 0 h 1"/>
                <a:gd name="T10" fmla="*/ 114 w 853"/>
                <a:gd name="T11" fmla="*/ 0 h 1"/>
                <a:gd name="T12" fmla="*/ 135 w 853"/>
                <a:gd name="T13" fmla="*/ 0 h 1"/>
                <a:gd name="T14" fmla="*/ 155 w 853"/>
                <a:gd name="T15" fmla="*/ 0 h 1"/>
                <a:gd name="T16" fmla="*/ 175 w 853"/>
                <a:gd name="T17" fmla="*/ 0 h 1"/>
                <a:gd name="T18" fmla="*/ 195 w 853"/>
                <a:gd name="T19" fmla="*/ 0 h 1"/>
                <a:gd name="T20" fmla="*/ 215 w 853"/>
                <a:gd name="T21" fmla="*/ 0 h 1"/>
                <a:gd name="T22" fmla="*/ 235 w 853"/>
                <a:gd name="T23" fmla="*/ 0 h 1"/>
                <a:gd name="T24" fmla="*/ 255 w 853"/>
                <a:gd name="T25" fmla="*/ 0 h 1"/>
                <a:gd name="T26" fmla="*/ 275 w 853"/>
                <a:gd name="T27" fmla="*/ 0 h 1"/>
                <a:gd name="T28" fmla="*/ 296 w 853"/>
                <a:gd name="T29" fmla="*/ 0 h 1"/>
                <a:gd name="T30" fmla="*/ 316 w 853"/>
                <a:gd name="T31" fmla="*/ 0 h 1"/>
                <a:gd name="T32" fmla="*/ 336 w 853"/>
                <a:gd name="T33" fmla="*/ 0 h 1"/>
                <a:gd name="T34" fmla="*/ 356 w 853"/>
                <a:gd name="T35" fmla="*/ 0 h 1"/>
                <a:gd name="T36" fmla="*/ 376 w 853"/>
                <a:gd name="T37" fmla="*/ 0 h 1"/>
                <a:gd name="T38" fmla="*/ 396 w 853"/>
                <a:gd name="T39" fmla="*/ 0 h 1"/>
                <a:gd name="T40" fmla="*/ 416 w 853"/>
                <a:gd name="T41" fmla="*/ 0 h 1"/>
                <a:gd name="T42" fmla="*/ 436 w 853"/>
                <a:gd name="T43" fmla="*/ 0 h 1"/>
                <a:gd name="T44" fmla="*/ 457 w 853"/>
                <a:gd name="T45" fmla="*/ 0 h 1"/>
                <a:gd name="T46" fmla="*/ 477 w 853"/>
                <a:gd name="T47" fmla="*/ 0 h 1"/>
                <a:gd name="T48" fmla="*/ 497 w 853"/>
                <a:gd name="T49" fmla="*/ 0 h 1"/>
                <a:gd name="T50" fmla="*/ 517 w 853"/>
                <a:gd name="T51" fmla="*/ 0 h 1"/>
                <a:gd name="T52" fmla="*/ 537 w 853"/>
                <a:gd name="T53" fmla="*/ 0 h 1"/>
                <a:gd name="T54" fmla="*/ 557 w 853"/>
                <a:gd name="T55" fmla="*/ 0 h 1"/>
                <a:gd name="T56" fmla="*/ 577 w 853"/>
                <a:gd name="T57" fmla="*/ 0 h 1"/>
                <a:gd name="T58" fmla="*/ 597 w 853"/>
                <a:gd name="T59" fmla="*/ 0 h 1"/>
                <a:gd name="T60" fmla="*/ 617 w 853"/>
                <a:gd name="T61" fmla="*/ 0 h 1"/>
                <a:gd name="T62" fmla="*/ 638 w 853"/>
                <a:gd name="T63" fmla="*/ 0 h 1"/>
                <a:gd name="T64" fmla="*/ 658 w 853"/>
                <a:gd name="T65" fmla="*/ 0 h 1"/>
                <a:gd name="T66" fmla="*/ 678 w 853"/>
                <a:gd name="T67" fmla="*/ 0 h 1"/>
                <a:gd name="T68" fmla="*/ 698 w 853"/>
                <a:gd name="T69" fmla="*/ 0 h 1"/>
                <a:gd name="T70" fmla="*/ 718 w 853"/>
                <a:gd name="T71" fmla="*/ 0 h 1"/>
                <a:gd name="T72" fmla="*/ 738 w 853"/>
                <a:gd name="T73" fmla="*/ 0 h 1"/>
                <a:gd name="T74" fmla="*/ 758 w 853"/>
                <a:gd name="T75" fmla="*/ 0 h 1"/>
                <a:gd name="T76" fmla="*/ 778 w 853"/>
                <a:gd name="T77" fmla="*/ 0 h 1"/>
                <a:gd name="T78" fmla="*/ 799 w 853"/>
                <a:gd name="T79" fmla="*/ 0 h 1"/>
                <a:gd name="T80" fmla="*/ 819 w 853"/>
                <a:gd name="T81" fmla="*/ 0 h 1"/>
                <a:gd name="T82" fmla="*/ 839 w 85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3"/>
                <a:gd name="T127" fmla="*/ 0 h 1"/>
                <a:gd name="T128" fmla="*/ 853 w 85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3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2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6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403" y="0"/>
                  </a:lnTo>
                  <a:lnTo>
                    <a:pt x="410" y="0"/>
                  </a:lnTo>
                  <a:lnTo>
                    <a:pt x="416" y="0"/>
                  </a:lnTo>
                  <a:lnTo>
                    <a:pt x="423" y="0"/>
                  </a:lnTo>
                  <a:lnTo>
                    <a:pt x="430" y="0"/>
                  </a:lnTo>
                  <a:lnTo>
                    <a:pt x="436" y="0"/>
                  </a:lnTo>
                  <a:lnTo>
                    <a:pt x="443" y="0"/>
                  </a:lnTo>
                  <a:lnTo>
                    <a:pt x="450" y="0"/>
                  </a:lnTo>
                  <a:lnTo>
                    <a:pt x="457" y="0"/>
                  </a:lnTo>
                  <a:lnTo>
                    <a:pt x="463" y="0"/>
                  </a:lnTo>
                  <a:lnTo>
                    <a:pt x="470" y="0"/>
                  </a:lnTo>
                  <a:lnTo>
                    <a:pt x="477" y="0"/>
                  </a:lnTo>
                  <a:lnTo>
                    <a:pt x="483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7" y="0"/>
                  </a:lnTo>
                  <a:lnTo>
                    <a:pt x="564" y="0"/>
                  </a:lnTo>
                  <a:lnTo>
                    <a:pt x="571" y="0"/>
                  </a:lnTo>
                  <a:lnTo>
                    <a:pt x="577" y="0"/>
                  </a:lnTo>
                  <a:lnTo>
                    <a:pt x="584" y="0"/>
                  </a:lnTo>
                  <a:lnTo>
                    <a:pt x="591" y="0"/>
                  </a:lnTo>
                  <a:lnTo>
                    <a:pt x="597" y="0"/>
                  </a:lnTo>
                  <a:lnTo>
                    <a:pt x="604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0"/>
                  </a:lnTo>
                  <a:lnTo>
                    <a:pt x="685" y="0"/>
                  </a:lnTo>
                  <a:lnTo>
                    <a:pt x="691" y="0"/>
                  </a:lnTo>
                  <a:lnTo>
                    <a:pt x="698" y="0"/>
                  </a:lnTo>
                  <a:lnTo>
                    <a:pt x="705" y="0"/>
                  </a:lnTo>
                  <a:lnTo>
                    <a:pt x="711" y="0"/>
                  </a:lnTo>
                  <a:lnTo>
                    <a:pt x="718" y="0"/>
                  </a:lnTo>
                  <a:lnTo>
                    <a:pt x="725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2" y="0"/>
                  </a:lnTo>
                  <a:lnTo>
                    <a:pt x="758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9" y="0"/>
                  </a:lnTo>
                  <a:lnTo>
                    <a:pt x="825" y="0"/>
                  </a:lnTo>
                  <a:lnTo>
                    <a:pt x="832" y="0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2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602" name="Freeform 49"/>
            <p:cNvSpPr>
              <a:spLocks/>
            </p:cNvSpPr>
            <p:nvPr/>
          </p:nvSpPr>
          <p:spPr bwMode="auto">
            <a:xfrm>
              <a:off x="3393" y="1873"/>
              <a:ext cx="853" cy="1"/>
            </a:xfrm>
            <a:custGeom>
              <a:avLst/>
              <a:gdLst>
                <a:gd name="T0" fmla="*/ 14 w 853"/>
                <a:gd name="T1" fmla="*/ 0 h 1"/>
                <a:gd name="T2" fmla="*/ 34 w 853"/>
                <a:gd name="T3" fmla="*/ 0 h 1"/>
                <a:gd name="T4" fmla="*/ 54 w 853"/>
                <a:gd name="T5" fmla="*/ 0 h 1"/>
                <a:gd name="T6" fmla="*/ 74 w 853"/>
                <a:gd name="T7" fmla="*/ 0 h 1"/>
                <a:gd name="T8" fmla="*/ 94 w 853"/>
                <a:gd name="T9" fmla="*/ 0 h 1"/>
                <a:gd name="T10" fmla="*/ 114 w 853"/>
                <a:gd name="T11" fmla="*/ 0 h 1"/>
                <a:gd name="T12" fmla="*/ 134 w 853"/>
                <a:gd name="T13" fmla="*/ 0 h 1"/>
                <a:gd name="T14" fmla="*/ 155 w 853"/>
                <a:gd name="T15" fmla="*/ 0 h 1"/>
                <a:gd name="T16" fmla="*/ 175 w 853"/>
                <a:gd name="T17" fmla="*/ 0 h 1"/>
                <a:gd name="T18" fmla="*/ 195 w 853"/>
                <a:gd name="T19" fmla="*/ 0 h 1"/>
                <a:gd name="T20" fmla="*/ 215 w 853"/>
                <a:gd name="T21" fmla="*/ 0 h 1"/>
                <a:gd name="T22" fmla="*/ 235 w 853"/>
                <a:gd name="T23" fmla="*/ 0 h 1"/>
                <a:gd name="T24" fmla="*/ 255 w 853"/>
                <a:gd name="T25" fmla="*/ 0 h 1"/>
                <a:gd name="T26" fmla="*/ 275 w 853"/>
                <a:gd name="T27" fmla="*/ 0 h 1"/>
                <a:gd name="T28" fmla="*/ 295 w 853"/>
                <a:gd name="T29" fmla="*/ 0 h 1"/>
                <a:gd name="T30" fmla="*/ 315 w 853"/>
                <a:gd name="T31" fmla="*/ 0 h 1"/>
                <a:gd name="T32" fmla="*/ 336 w 853"/>
                <a:gd name="T33" fmla="*/ 0 h 1"/>
                <a:gd name="T34" fmla="*/ 356 w 853"/>
                <a:gd name="T35" fmla="*/ 0 h 1"/>
                <a:gd name="T36" fmla="*/ 376 w 853"/>
                <a:gd name="T37" fmla="*/ 0 h 1"/>
                <a:gd name="T38" fmla="*/ 396 w 853"/>
                <a:gd name="T39" fmla="*/ 0 h 1"/>
                <a:gd name="T40" fmla="*/ 416 w 853"/>
                <a:gd name="T41" fmla="*/ 0 h 1"/>
                <a:gd name="T42" fmla="*/ 436 w 853"/>
                <a:gd name="T43" fmla="*/ 0 h 1"/>
                <a:gd name="T44" fmla="*/ 456 w 853"/>
                <a:gd name="T45" fmla="*/ 0 h 1"/>
                <a:gd name="T46" fmla="*/ 476 w 853"/>
                <a:gd name="T47" fmla="*/ 0 h 1"/>
                <a:gd name="T48" fmla="*/ 497 w 853"/>
                <a:gd name="T49" fmla="*/ 0 h 1"/>
                <a:gd name="T50" fmla="*/ 517 w 853"/>
                <a:gd name="T51" fmla="*/ 0 h 1"/>
                <a:gd name="T52" fmla="*/ 537 w 853"/>
                <a:gd name="T53" fmla="*/ 0 h 1"/>
                <a:gd name="T54" fmla="*/ 557 w 853"/>
                <a:gd name="T55" fmla="*/ 0 h 1"/>
                <a:gd name="T56" fmla="*/ 577 w 853"/>
                <a:gd name="T57" fmla="*/ 0 h 1"/>
                <a:gd name="T58" fmla="*/ 597 w 853"/>
                <a:gd name="T59" fmla="*/ 0 h 1"/>
                <a:gd name="T60" fmla="*/ 617 w 853"/>
                <a:gd name="T61" fmla="*/ 0 h 1"/>
                <a:gd name="T62" fmla="*/ 637 w 853"/>
                <a:gd name="T63" fmla="*/ 0 h 1"/>
                <a:gd name="T64" fmla="*/ 658 w 853"/>
                <a:gd name="T65" fmla="*/ 0 h 1"/>
                <a:gd name="T66" fmla="*/ 678 w 853"/>
                <a:gd name="T67" fmla="*/ 0 h 1"/>
                <a:gd name="T68" fmla="*/ 698 w 853"/>
                <a:gd name="T69" fmla="*/ 0 h 1"/>
                <a:gd name="T70" fmla="*/ 718 w 853"/>
                <a:gd name="T71" fmla="*/ 0 h 1"/>
                <a:gd name="T72" fmla="*/ 738 w 853"/>
                <a:gd name="T73" fmla="*/ 0 h 1"/>
                <a:gd name="T74" fmla="*/ 758 w 853"/>
                <a:gd name="T75" fmla="*/ 0 h 1"/>
                <a:gd name="T76" fmla="*/ 778 w 853"/>
                <a:gd name="T77" fmla="*/ 0 h 1"/>
                <a:gd name="T78" fmla="*/ 798 w 853"/>
                <a:gd name="T79" fmla="*/ 0 h 1"/>
                <a:gd name="T80" fmla="*/ 819 w 853"/>
                <a:gd name="T81" fmla="*/ 0 h 1"/>
                <a:gd name="T82" fmla="*/ 839 w 85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3"/>
                <a:gd name="T127" fmla="*/ 0 h 1"/>
                <a:gd name="T128" fmla="*/ 853 w 85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3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0"/>
                  </a:lnTo>
                  <a:lnTo>
                    <a:pt x="181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403" y="0"/>
                  </a:lnTo>
                  <a:lnTo>
                    <a:pt x="409" y="0"/>
                  </a:lnTo>
                  <a:lnTo>
                    <a:pt x="416" y="0"/>
                  </a:lnTo>
                  <a:lnTo>
                    <a:pt x="423" y="0"/>
                  </a:lnTo>
                  <a:lnTo>
                    <a:pt x="429" y="0"/>
                  </a:lnTo>
                  <a:lnTo>
                    <a:pt x="436" y="0"/>
                  </a:lnTo>
                  <a:lnTo>
                    <a:pt x="443" y="0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63" y="0"/>
                  </a:lnTo>
                  <a:lnTo>
                    <a:pt x="470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7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7" y="0"/>
                  </a:lnTo>
                  <a:lnTo>
                    <a:pt x="584" y="0"/>
                  </a:lnTo>
                  <a:lnTo>
                    <a:pt x="590" y="0"/>
                  </a:lnTo>
                  <a:lnTo>
                    <a:pt x="597" y="0"/>
                  </a:lnTo>
                  <a:lnTo>
                    <a:pt x="604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7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1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8" y="0"/>
                  </a:lnTo>
                  <a:lnTo>
                    <a:pt x="725" y="0"/>
                  </a:lnTo>
                  <a:lnTo>
                    <a:pt x="731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9" y="0"/>
                  </a:lnTo>
                  <a:lnTo>
                    <a:pt x="825" y="0"/>
                  </a:lnTo>
                  <a:lnTo>
                    <a:pt x="832" y="0"/>
                  </a:lnTo>
                  <a:lnTo>
                    <a:pt x="839" y="0"/>
                  </a:lnTo>
                  <a:lnTo>
                    <a:pt x="845" y="0"/>
                  </a:lnTo>
                  <a:lnTo>
                    <a:pt x="852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603" name="Freeform 50"/>
            <p:cNvSpPr>
              <a:spLocks/>
            </p:cNvSpPr>
            <p:nvPr/>
          </p:nvSpPr>
          <p:spPr bwMode="auto">
            <a:xfrm>
              <a:off x="4245" y="1873"/>
              <a:ext cx="357" cy="1644"/>
            </a:xfrm>
            <a:custGeom>
              <a:avLst/>
              <a:gdLst>
                <a:gd name="T0" fmla="*/ 0 w 357"/>
                <a:gd name="T1" fmla="*/ 0 h 1644"/>
                <a:gd name="T2" fmla="*/ 7 w 357"/>
                <a:gd name="T3" fmla="*/ 0 h 1644"/>
                <a:gd name="T4" fmla="*/ 13 w 357"/>
                <a:gd name="T5" fmla="*/ 0 h 1644"/>
                <a:gd name="T6" fmla="*/ 20 w 357"/>
                <a:gd name="T7" fmla="*/ 0 h 1644"/>
                <a:gd name="T8" fmla="*/ 27 w 357"/>
                <a:gd name="T9" fmla="*/ 0 h 1644"/>
                <a:gd name="T10" fmla="*/ 34 w 357"/>
                <a:gd name="T11" fmla="*/ 0 h 1644"/>
                <a:gd name="T12" fmla="*/ 40 w 357"/>
                <a:gd name="T13" fmla="*/ 0 h 1644"/>
                <a:gd name="T14" fmla="*/ 47 w 357"/>
                <a:gd name="T15" fmla="*/ 0 h 1644"/>
                <a:gd name="T16" fmla="*/ 54 w 357"/>
                <a:gd name="T17" fmla="*/ 0 h 1644"/>
                <a:gd name="T18" fmla="*/ 60 w 357"/>
                <a:gd name="T19" fmla="*/ 0 h 1644"/>
                <a:gd name="T20" fmla="*/ 67 w 357"/>
                <a:gd name="T21" fmla="*/ 0 h 1644"/>
                <a:gd name="T22" fmla="*/ 74 w 357"/>
                <a:gd name="T23" fmla="*/ 0 h 1644"/>
                <a:gd name="T24" fmla="*/ 81 w 357"/>
                <a:gd name="T25" fmla="*/ 0 h 1644"/>
                <a:gd name="T26" fmla="*/ 87 w 357"/>
                <a:gd name="T27" fmla="*/ 0 h 1644"/>
                <a:gd name="T28" fmla="*/ 94 w 357"/>
                <a:gd name="T29" fmla="*/ 0 h 1644"/>
                <a:gd name="T30" fmla="*/ 101 w 357"/>
                <a:gd name="T31" fmla="*/ 0 h 1644"/>
                <a:gd name="T32" fmla="*/ 107 w 357"/>
                <a:gd name="T33" fmla="*/ 0 h 1644"/>
                <a:gd name="T34" fmla="*/ 114 w 357"/>
                <a:gd name="T35" fmla="*/ 0 h 1644"/>
                <a:gd name="T36" fmla="*/ 121 w 357"/>
                <a:gd name="T37" fmla="*/ 0 h 1644"/>
                <a:gd name="T38" fmla="*/ 127 w 357"/>
                <a:gd name="T39" fmla="*/ 0 h 1644"/>
                <a:gd name="T40" fmla="*/ 134 w 357"/>
                <a:gd name="T41" fmla="*/ 0 h 1644"/>
                <a:gd name="T42" fmla="*/ 141 w 357"/>
                <a:gd name="T43" fmla="*/ 0 h 1644"/>
                <a:gd name="T44" fmla="*/ 148 w 357"/>
                <a:gd name="T45" fmla="*/ 0 h 1644"/>
                <a:gd name="T46" fmla="*/ 154 w 357"/>
                <a:gd name="T47" fmla="*/ 0 h 1644"/>
                <a:gd name="T48" fmla="*/ 161 w 357"/>
                <a:gd name="T49" fmla="*/ 0 h 1644"/>
                <a:gd name="T50" fmla="*/ 168 w 357"/>
                <a:gd name="T51" fmla="*/ 0 h 1644"/>
                <a:gd name="T52" fmla="*/ 174 w 357"/>
                <a:gd name="T53" fmla="*/ 0 h 1644"/>
                <a:gd name="T54" fmla="*/ 181 w 357"/>
                <a:gd name="T55" fmla="*/ 0 h 1644"/>
                <a:gd name="T56" fmla="*/ 188 w 357"/>
                <a:gd name="T57" fmla="*/ 0 h 1644"/>
                <a:gd name="T58" fmla="*/ 195 w 357"/>
                <a:gd name="T59" fmla="*/ 0 h 1644"/>
                <a:gd name="T60" fmla="*/ 201 w 357"/>
                <a:gd name="T61" fmla="*/ 0 h 1644"/>
                <a:gd name="T62" fmla="*/ 208 w 357"/>
                <a:gd name="T63" fmla="*/ 0 h 1644"/>
                <a:gd name="T64" fmla="*/ 215 w 357"/>
                <a:gd name="T65" fmla="*/ 0 h 1644"/>
                <a:gd name="T66" fmla="*/ 221 w 357"/>
                <a:gd name="T67" fmla="*/ 0 h 1644"/>
                <a:gd name="T68" fmla="*/ 228 w 357"/>
                <a:gd name="T69" fmla="*/ 0 h 1644"/>
                <a:gd name="T70" fmla="*/ 235 w 357"/>
                <a:gd name="T71" fmla="*/ 0 h 1644"/>
                <a:gd name="T72" fmla="*/ 242 w 357"/>
                <a:gd name="T73" fmla="*/ 0 h 1644"/>
                <a:gd name="T74" fmla="*/ 248 w 357"/>
                <a:gd name="T75" fmla="*/ 0 h 1644"/>
                <a:gd name="T76" fmla="*/ 255 w 357"/>
                <a:gd name="T77" fmla="*/ 0 h 1644"/>
                <a:gd name="T78" fmla="*/ 262 w 357"/>
                <a:gd name="T79" fmla="*/ 0 h 1644"/>
                <a:gd name="T80" fmla="*/ 268 w 357"/>
                <a:gd name="T81" fmla="*/ 0 h 1644"/>
                <a:gd name="T82" fmla="*/ 275 w 357"/>
                <a:gd name="T83" fmla="*/ 0 h 1644"/>
                <a:gd name="T84" fmla="*/ 282 w 357"/>
                <a:gd name="T85" fmla="*/ 0 h 1644"/>
                <a:gd name="T86" fmla="*/ 288 w 357"/>
                <a:gd name="T87" fmla="*/ 0 h 1644"/>
                <a:gd name="T88" fmla="*/ 295 w 357"/>
                <a:gd name="T89" fmla="*/ 0 h 1644"/>
                <a:gd name="T90" fmla="*/ 302 w 357"/>
                <a:gd name="T91" fmla="*/ 0 h 1644"/>
                <a:gd name="T92" fmla="*/ 309 w 357"/>
                <a:gd name="T93" fmla="*/ 0 h 1644"/>
                <a:gd name="T94" fmla="*/ 315 w 357"/>
                <a:gd name="T95" fmla="*/ 0 h 1644"/>
                <a:gd name="T96" fmla="*/ 322 w 357"/>
                <a:gd name="T97" fmla="*/ 0 h 1644"/>
                <a:gd name="T98" fmla="*/ 329 w 357"/>
                <a:gd name="T99" fmla="*/ 0 h 1644"/>
                <a:gd name="T100" fmla="*/ 335 w 357"/>
                <a:gd name="T101" fmla="*/ 0 h 1644"/>
                <a:gd name="T102" fmla="*/ 342 w 357"/>
                <a:gd name="T103" fmla="*/ 0 h 1644"/>
                <a:gd name="T104" fmla="*/ 349 w 357"/>
                <a:gd name="T105" fmla="*/ 0 h 1644"/>
                <a:gd name="T106" fmla="*/ 356 w 357"/>
                <a:gd name="T107" fmla="*/ 1643 h 16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57"/>
                <a:gd name="T163" fmla="*/ 0 h 1644"/>
                <a:gd name="T164" fmla="*/ 357 w 357"/>
                <a:gd name="T165" fmla="*/ 1644 h 16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57" h="1644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7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1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164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604" name="Freeform 51"/>
            <p:cNvSpPr>
              <a:spLocks/>
            </p:cNvSpPr>
            <p:nvPr/>
          </p:nvSpPr>
          <p:spPr bwMode="auto">
            <a:xfrm>
              <a:off x="1690" y="1900"/>
              <a:ext cx="423" cy="1611"/>
            </a:xfrm>
            <a:custGeom>
              <a:avLst/>
              <a:gdLst>
                <a:gd name="T0" fmla="*/ 6 w 423"/>
                <a:gd name="T1" fmla="*/ 1576 h 1611"/>
                <a:gd name="T2" fmla="*/ 13 w 423"/>
                <a:gd name="T3" fmla="*/ 1536 h 1611"/>
                <a:gd name="T4" fmla="*/ 26 w 423"/>
                <a:gd name="T5" fmla="*/ 1482 h 1611"/>
                <a:gd name="T6" fmla="*/ 33 w 423"/>
                <a:gd name="T7" fmla="*/ 1442 h 1611"/>
                <a:gd name="T8" fmla="*/ 47 w 423"/>
                <a:gd name="T9" fmla="*/ 1388 h 1611"/>
                <a:gd name="T10" fmla="*/ 53 w 423"/>
                <a:gd name="T11" fmla="*/ 1355 h 1611"/>
                <a:gd name="T12" fmla="*/ 67 w 423"/>
                <a:gd name="T13" fmla="*/ 1301 h 1611"/>
                <a:gd name="T14" fmla="*/ 73 w 423"/>
                <a:gd name="T15" fmla="*/ 1261 h 1611"/>
                <a:gd name="T16" fmla="*/ 87 w 423"/>
                <a:gd name="T17" fmla="*/ 1221 h 1611"/>
                <a:gd name="T18" fmla="*/ 94 w 423"/>
                <a:gd name="T19" fmla="*/ 1174 h 1611"/>
                <a:gd name="T20" fmla="*/ 107 w 423"/>
                <a:gd name="T21" fmla="*/ 1134 h 1611"/>
                <a:gd name="T22" fmla="*/ 114 w 423"/>
                <a:gd name="T23" fmla="*/ 1080 h 1611"/>
                <a:gd name="T24" fmla="*/ 127 w 423"/>
                <a:gd name="T25" fmla="*/ 1046 h 1611"/>
                <a:gd name="T26" fmla="*/ 134 w 423"/>
                <a:gd name="T27" fmla="*/ 993 h 1611"/>
                <a:gd name="T28" fmla="*/ 147 w 423"/>
                <a:gd name="T29" fmla="*/ 959 h 1611"/>
                <a:gd name="T30" fmla="*/ 154 w 423"/>
                <a:gd name="T31" fmla="*/ 912 h 1611"/>
                <a:gd name="T32" fmla="*/ 167 w 423"/>
                <a:gd name="T33" fmla="*/ 872 h 1611"/>
                <a:gd name="T34" fmla="*/ 174 w 423"/>
                <a:gd name="T35" fmla="*/ 825 h 1611"/>
                <a:gd name="T36" fmla="*/ 187 w 423"/>
                <a:gd name="T37" fmla="*/ 791 h 1611"/>
                <a:gd name="T38" fmla="*/ 194 w 423"/>
                <a:gd name="T39" fmla="*/ 745 h 1611"/>
                <a:gd name="T40" fmla="*/ 208 w 423"/>
                <a:gd name="T41" fmla="*/ 711 h 1611"/>
                <a:gd name="T42" fmla="*/ 214 w 423"/>
                <a:gd name="T43" fmla="*/ 671 h 1611"/>
                <a:gd name="T44" fmla="*/ 228 w 423"/>
                <a:gd name="T45" fmla="*/ 631 h 1611"/>
                <a:gd name="T46" fmla="*/ 234 w 423"/>
                <a:gd name="T47" fmla="*/ 597 h 1611"/>
                <a:gd name="T48" fmla="*/ 248 w 423"/>
                <a:gd name="T49" fmla="*/ 550 h 1611"/>
                <a:gd name="T50" fmla="*/ 254 w 423"/>
                <a:gd name="T51" fmla="*/ 517 h 1611"/>
                <a:gd name="T52" fmla="*/ 268 w 423"/>
                <a:gd name="T53" fmla="*/ 476 h 1611"/>
                <a:gd name="T54" fmla="*/ 275 w 423"/>
                <a:gd name="T55" fmla="*/ 443 h 1611"/>
                <a:gd name="T56" fmla="*/ 288 w 423"/>
                <a:gd name="T57" fmla="*/ 416 h 1611"/>
                <a:gd name="T58" fmla="*/ 295 w 423"/>
                <a:gd name="T59" fmla="*/ 376 h 1611"/>
                <a:gd name="T60" fmla="*/ 308 w 423"/>
                <a:gd name="T61" fmla="*/ 342 h 1611"/>
                <a:gd name="T62" fmla="*/ 315 w 423"/>
                <a:gd name="T63" fmla="*/ 309 h 1611"/>
                <a:gd name="T64" fmla="*/ 328 w 423"/>
                <a:gd name="T65" fmla="*/ 282 h 1611"/>
                <a:gd name="T66" fmla="*/ 335 w 423"/>
                <a:gd name="T67" fmla="*/ 242 h 1611"/>
                <a:gd name="T68" fmla="*/ 348 w 423"/>
                <a:gd name="T69" fmla="*/ 215 h 1611"/>
                <a:gd name="T70" fmla="*/ 355 w 423"/>
                <a:gd name="T71" fmla="*/ 181 h 1611"/>
                <a:gd name="T72" fmla="*/ 369 w 423"/>
                <a:gd name="T73" fmla="*/ 154 h 1611"/>
                <a:gd name="T74" fmla="*/ 375 w 423"/>
                <a:gd name="T75" fmla="*/ 121 h 1611"/>
                <a:gd name="T76" fmla="*/ 389 w 423"/>
                <a:gd name="T77" fmla="*/ 94 h 1611"/>
                <a:gd name="T78" fmla="*/ 395 w 423"/>
                <a:gd name="T79" fmla="*/ 67 h 1611"/>
                <a:gd name="T80" fmla="*/ 409 w 423"/>
                <a:gd name="T81" fmla="*/ 40 h 1611"/>
                <a:gd name="T82" fmla="*/ 415 w 423"/>
                <a:gd name="T83" fmla="*/ 13 h 16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3"/>
                <a:gd name="T127" fmla="*/ 0 h 1611"/>
                <a:gd name="T128" fmla="*/ 423 w 423"/>
                <a:gd name="T129" fmla="*/ 1611 h 16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3" h="1611">
                  <a:moveTo>
                    <a:pt x="0" y="1610"/>
                  </a:moveTo>
                  <a:lnTo>
                    <a:pt x="0" y="1590"/>
                  </a:lnTo>
                  <a:lnTo>
                    <a:pt x="6" y="1576"/>
                  </a:lnTo>
                  <a:lnTo>
                    <a:pt x="6" y="1563"/>
                  </a:lnTo>
                  <a:lnTo>
                    <a:pt x="13" y="1549"/>
                  </a:lnTo>
                  <a:lnTo>
                    <a:pt x="13" y="1536"/>
                  </a:lnTo>
                  <a:lnTo>
                    <a:pt x="20" y="1523"/>
                  </a:lnTo>
                  <a:lnTo>
                    <a:pt x="20" y="1496"/>
                  </a:lnTo>
                  <a:lnTo>
                    <a:pt x="26" y="1482"/>
                  </a:lnTo>
                  <a:lnTo>
                    <a:pt x="26" y="1469"/>
                  </a:lnTo>
                  <a:lnTo>
                    <a:pt x="33" y="1456"/>
                  </a:lnTo>
                  <a:lnTo>
                    <a:pt x="33" y="1442"/>
                  </a:lnTo>
                  <a:lnTo>
                    <a:pt x="40" y="1429"/>
                  </a:lnTo>
                  <a:lnTo>
                    <a:pt x="40" y="1402"/>
                  </a:lnTo>
                  <a:lnTo>
                    <a:pt x="47" y="1388"/>
                  </a:lnTo>
                  <a:lnTo>
                    <a:pt x="47" y="1375"/>
                  </a:lnTo>
                  <a:lnTo>
                    <a:pt x="53" y="1362"/>
                  </a:lnTo>
                  <a:lnTo>
                    <a:pt x="53" y="1355"/>
                  </a:lnTo>
                  <a:lnTo>
                    <a:pt x="60" y="1341"/>
                  </a:lnTo>
                  <a:lnTo>
                    <a:pt x="60" y="1315"/>
                  </a:lnTo>
                  <a:lnTo>
                    <a:pt x="67" y="1301"/>
                  </a:lnTo>
                  <a:lnTo>
                    <a:pt x="67" y="1288"/>
                  </a:lnTo>
                  <a:lnTo>
                    <a:pt x="73" y="1274"/>
                  </a:lnTo>
                  <a:lnTo>
                    <a:pt x="73" y="1261"/>
                  </a:lnTo>
                  <a:lnTo>
                    <a:pt x="80" y="1248"/>
                  </a:lnTo>
                  <a:lnTo>
                    <a:pt x="80" y="1234"/>
                  </a:lnTo>
                  <a:lnTo>
                    <a:pt x="87" y="1221"/>
                  </a:lnTo>
                  <a:lnTo>
                    <a:pt x="87" y="1194"/>
                  </a:lnTo>
                  <a:lnTo>
                    <a:pt x="94" y="1187"/>
                  </a:lnTo>
                  <a:lnTo>
                    <a:pt x="94" y="1174"/>
                  </a:lnTo>
                  <a:lnTo>
                    <a:pt x="100" y="1160"/>
                  </a:lnTo>
                  <a:lnTo>
                    <a:pt x="100" y="1147"/>
                  </a:lnTo>
                  <a:lnTo>
                    <a:pt x="107" y="1134"/>
                  </a:lnTo>
                  <a:lnTo>
                    <a:pt x="107" y="1107"/>
                  </a:lnTo>
                  <a:lnTo>
                    <a:pt x="114" y="1093"/>
                  </a:lnTo>
                  <a:lnTo>
                    <a:pt x="114" y="1080"/>
                  </a:lnTo>
                  <a:lnTo>
                    <a:pt x="120" y="1073"/>
                  </a:lnTo>
                  <a:lnTo>
                    <a:pt x="120" y="1060"/>
                  </a:lnTo>
                  <a:lnTo>
                    <a:pt x="127" y="1046"/>
                  </a:lnTo>
                  <a:lnTo>
                    <a:pt x="127" y="1020"/>
                  </a:lnTo>
                  <a:lnTo>
                    <a:pt x="134" y="1006"/>
                  </a:lnTo>
                  <a:lnTo>
                    <a:pt x="134" y="993"/>
                  </a:lnTo>
                  <a:lnTo>
                    <a:pt x="140" y="986"/>
                  </a:lnTo>
                  <a:lnTo>
                    <a:pt x="140" y="973"/>
                  </a:lnTo>
                  <a:lnTo>
                    <a:pt x="147" y="959"/>
                  </a:lnTo>
                  <a:lnTo>
                    <a:pt x="147" y="946"/>
                  </a:lnTo>
                  <a:lnTo>
                    <a:pt x="154" y="932"/>
                  </a:lnTo>
                  <a:lnTo>
                    <a:pt x="154" y="912"/>
                  </a:lnTo>
                  <a:lnTo>
                    <a:pt x="161" y="899"/>
                  </a:lnTo>
                  <a:lnTo>
                    <a:pt x="161" y="885"/>
                  </a:lnTo>
                  <a:lnTo>
                    <a:pt x="167" y="872"/>
                  </a:lnTo>
                  <a:lnTo>
                    <a:pt x="167" y="859"/>
                  </a:lnTo>
                  <a:lnTo>
                    <a:pt x="174" y="852"/>
                  </a:lnTo>
                  <a:lnTo>
                    <a:pt x="174" y="825"/>
                  </a:lnTo>
                  <a:lnTo>
                    <a:pt x="181" y="812"/>
                  </a:lnTo>
                  <a:lnTo>
                    <a:pt x="181" y="798"/>
                  </a:lnTo>
                  <a:lnTo>
                    <a:pt x="187" y="791"/>
                  </a:lnTo>
                  <a:lnTo>
                    <a:pt x="187" y="778"/>
                  </a:lnTo>
                  <a:lnTo>
                    <a:pt x="194" y="765"/>
                  </a:lnTo>
                  <a:lnTo>
                    <a:pt x="194" y="745"/>
                  </a:lnTo>
                  <a:lnTo>
                    <a:pt x="201" y="731"/>
                  </a:lnTo>
                  <a:lnTo>
                    <a:pt x="201" y="718"/>
                  </a:lnTo>
                  <a:lnTo>
                    <a:pt x="208" y="711"/>
                  </a:lnTo>
                  <a:lnTo>
                    <a:pt x="208" y="698"/>
                  </a:lnTo>
                  <a:lnTo>
                    <a:pt x="214" y="684"/>
                  </a:lnTo>
                  <a:lnTo>
                    <a:pt x="214" y="671"/>
                  </a:lnTo>
                  <a:lnTo>
                    <a:pt x="221" y="664"/>
                  </a:lnTo>
                  <a:lnTo>
                    <a:pt x="221" y="637"/>
                  </a:lnTo>
                  <a:lnTo>
                    <a:pt x="228" y="631"/>
                  </a:lnTo>
                  <a:lnTo>
                    <a:pt x="228" y="617"/>
                  </a:lnTo>
                  <a:lnTo>
                    <a:pt x="234" y="604"/>
                  </a:lnTo>
                  <a:lnTo>
                    <a:pt x="234" y="597"/>
                  </a:lnTo>
                  <a:lnTo>
                    <a:pt x="241" y="584"/>
                  </a:lnTo>
                  <a:lnTo>
                    <a:pt x="241" y="563"/>
                  </a:lnTo>
                  <a:lnTo>
                    <a:pt x="248" y="550"/>
                  </a:lnTo>
                  <a:lnTo>
                    <a:pt x="248" y="543"/>
                  </a:lnTo>
                  <a:lnTo>
                    <a:pt x="254" y="530"/>
                  </a:lnTo>
                  <a:lnTo>
                    <a:pt x="254" y="517"/>
                  </a:lnTo>
                  <a:lnTo>
                    <a:pt x="261" y="510"/>
                  </a:lnTo>
                  <a:lnTo>
                    <a:pt x="261" y="490"/>
                  </a:lnTo>
                  <a:lnTo>
                    <a:pt x="268" y="476"/>
                  </a:lnTo>
                  <a:lnTo>
                    <a:pt x="268" y="470"/>
                  </a:lnTo>
                  <a:lnTo>
                    <a:pt x="275" y="456"/>
                  </a:lnTo>
                  <a:lnTo>
                    <a:pt x="275" y="443"/>
                  </a:lnTo>
                  <a:lnTo>
                    <a:pt x="281" y="436"/>
                  </a:lnTo>
                  <a:lnTo>
                    <a:pt x="281" y="423"/>
                  </a:lnTo>
                  <a:lnTo>
                    <a:pt x="288" y="416"/>
                  </a:lnTo>
                  <a:lnTo>
                    <a:pt x="288" y="396"/>
                  </a:lnTo>
                  <a:lnTo>
                    <a:pt x="295" y="382"/>
                  </a:lnTo>
                  <a:lnTo>
                    <a:pt x="295" y="376"/>
                  </a:lnTo>
                  <a:lnTo>
                    <a:pt x="301" y="362"/>
                  </a:lnTo>
                  <a:lnTo>
                    <a:pt x="301" y="356"/>
                  </a:lnTo>
                  <a:lnTo>
                    <a:pt x="308" y="342"/>
                  </a:lnTo>
                  <a:lnTo>
                    <a:pt x="308" y="329"/>
                  </a:lnTo>
                  <a:lnTo>
                    <a:pt x="315" y="315"/>
                  </a:lnTo>
                  <a:lnTo>
                    <a:pt x="315" y="309"/>
                  </a:lnTo>
                  <a:lnTo>
                    <a:pt x="322" y="295"/>
                  </a:lnTo>
                  <a:lnTo>
                    <a:pt x="322" y="288"/>
                  </a:lnTo>
                  <a:lnTo>
                    <a:pt x="328" y="282"/>
                  </a:lnTo>
                  <a:lnTo>
                    <a:pt x="328" y="262"/>
                  </a:lnTo>
                  <a:lnTo>
                    <a:pt x="335" y="248"/>
                  </a:lnTo>
                  <a:lnTo>
                    <a:pt x="335" y="242"/>
                  </a:lnTo>
                  <a:lnTo>
                    <a:pt x="342" y="235"/>
                  </a:lnTo>
                  <a:lnTo>
                    <a:pt x="342" y="221"/>
                  </a:lnTo>
                  <a:lnTo>
                    <a:pt x="348" y="215"/>
                  </a:lnTo>
                  <a:lnTo>
                    <a:pt x="348" y="208"/>
                  </a:lnTo>
                  <a:lnTo>
                    <a:pt x="355" y="195"/>
                  </a:lnTo>
                  <a:lnTo>
                    <a:pt x="355" y="181"/>
                  </a:lnTo>
                  <a:lnTo>
                    <a:pt x="362" y="174"/>
                  </a:lnTo>
                  <a:lnTo>
                    <a:pt x="362" y="161"/>
                  </a:lnTo>
                  <a:lnTo>
                    <a:pt x="369" y="154"/>
                  </a:lnTo>
                  <a:lnTo>
                    <a:pt x="369" y="148"/>
                  </a:lnTo>
                  <a:lnTo>
                    <a:pt x="375" y="134"/>
                  </a:lnTo>
                  <a:lnTo>
                    <a:pt x="375" y="121"/>
                  </a:lnTo>
                  <a:lnTo>
                    <a:pt x="382" y="114"/>
                  </a:lnTo>
                  <a:lnTo>
                    <a:pt x="382" y="107"/>
                  </a:lnTo>
                  <a:lnTo>
                    <a:pt x="389" y="94"/>
                  </a:lnTo>
                  <a:lnTo>
                    <a:pt x="389" y="87"/>
                  </a:lnTo>
                  <a:lnTo>
                    <a:pt x="395" y="81"/>
                  </a:lnTo>
                  <a:lnTo>
                    <a:pt x="395" y="67"/>
                  </a:lnTo>
                  <a:lnTo>
                    <a:pt x="402" y="60"/>
                  </a:lnTo>
                  <a:lnTo>
                    <a:pt x="402" y="47"/>
                  </a:lnTo>
                  <a:lnTo>
                    <a:pt x="409" y="40"/>
                  </a:lnTo>
                  <a:lnTo>
                    <a:pt x="409" y="34"/>
                  </a:lnTo>
                  <a:lnTo>
                    <a:pt x="415" y="27"/>
                  </a:lnTo>
                  <a:lnTo>
                    <a:pt x="415" y="13"/>
                  </a:lnTo>
                  <a:lnTo>
                    <a:pt x="422" y="7"/>
                  </a:lnTo>
                  <a:lnTo>
                    <a:pt x="422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605" name="Freeform 52"/>
            <p:cNvSpPr>
              <a:spLocks/>
            </p:cNvSpPr>
            <p:nvPr/>
          </p:nvSpPr>
          <p:spPr bwMode="auto">
            <a:xfrm>
              <a:off x="2112" y="1545"/>
              <a:ext cx="759" cy="416"/>
            </a:xfrm>
            <a:custGeom>
              <a:avLst/>
              <a:gdLst>
                <a:gd name="T0" fmla="*/ 7 w 759"/>
                <a:gd name="T1" fmla="*/ 342 h 416"/>
                <a:gd name="T2" fmla="*/ 20 w 759"/>
                <a:gd name="T3" fmla="*/ 322 h 416"/>
                <a:gd name="T4" fmla="*/ 27 w 759"/>
                <a:gd name="T5" fmla="*/ 295 h 416"/>
                <a:gd name="T6" fmla="*/ 40 w 759"/>
                <a:gd name="T7" fmla="*/ 275 h 416"/>
                <a:gd name="T8" fmla="*/ 47 w 759"/>
                <a:gd name="T9" fmla="*/ 248 h 416"/>
                <a:gd name="T10" fmla="*/ 61 w 759"/>
                <a:gd name="T11" fmla="*/ 221 h 416"/>
                <a:gd name="T12" fmla="*/ 81 w 759"/>
                <a:gd name="T13" fmla="*/ 194 h 416"/>
                <a:gd name="T14" fmla="*/ 87 w 759"/>
                <a:gd name="T15" fmla="*/ 174 h 416"/>
                <a:gd name="T16" fmla="*/ 101 w 759"/>
                <a:gd name="T17" fmla="*/ 154 h 416"/>
                <a:gd name="T18" fmla="*/ 114 w 759"/>
                <a:gd name="T19" fmla="*/ 134 h 416"/>
                <a:gd name="T20" fmla="*/ 128 w 759"/>
                <a:gd name="T21" fmla="*/ 114 h 416"/>
                <a:gd name="T22" fmla="*/ 154 w 759"/>
                <a:gd name="T23" fmla="*/ 87 h 416"/>
                <a:gd name="T24" fmla="*/ 168 w 759"/>
                <a:gd name="T25" fmla="*/ 67 h 416"/>
                <a:gd name="T26" fmla="*/ 188 w 759"/>
                <a:gd name="T27" fmla="*/ 47 h 416"/>
                <a:gd name="T28" fmla="*/ 208 w 759"/>
                <a:gd name="T29" fmla="*/ 33 h 416"/>
                <a:gd name="T30" fmla="*/ 228 w 759"/>
                <a:gd name="T31" fmla="*/ 20 h 416"/>
                <a:gd name="T32" fmla="*/ 248 w 759"/>
                <a:gd name="T33" fmla="*/ 13 h 416"/>
                <a:gd name="T34" fmla="*/ 268 w 759"/>
                <a:gd name="T35" fmla="*/ 6 h 416"/>
                <a:gd name="T36" fmla="*/ 289 w 759"/>
                <a:gd name="T37" fmla="*/ 0 h 416"/>
                <a:gd name="T38" fmla="*/ 309 w 759"/>
                <a:gd name="T39" fmla="*/ 0 h 416"/>
                <a:gd name="T40" fmla="*/ 329 w 759"/>
                <a:gd name="T41" fmla="*/ 6 h 416"/>
                <a:gd name="T42" fmla="*/ 349 w 759"/>
                <a:gd name="T43" fmla="*/ 6 h 416"/>
                <a:gd name="T44" fmla="*/ 369 w 759"/>
                <a:gd name="T45" fmla="*/ 13 h 416"/>
                <a:gd name="T46" fmla="*/ 389 w 759"/>
                <a:gd name="T47" fmla="*/ 26 h 416"/>
                <a:gd name="T48" fmla="*/ 409 w 759"/>
                <a:gd name="T49" fmla="*/ 40 h 416"/>
                <a:gd name="T50" fmla="*/ 429 w 759"/>
                <a:gd name="T51" fmla="*/ 53 h 416"/>
                <a:gd name="T52" fmla="*/ 450 w 759"/>
                <a:gd name="T53" fmla="*/ 67 h 416"/>
                <a:gd name="T54" fmla="*/ 470 w 759"/>
                <a:gd name="T55" fmla="*/ 87 h 416"/>
                <a:gd name="T56" fmla="*/ 490 w 759"/>
                <a:gd name="T57" fmla="*/ 107 h 416"/>
                <a:gd name="T58" fmla="*/ 510 w 759"/>
                <a:gd name="T59" fmla="*/ 127 h 416"/>
                <a:gd name="T60" fmla="*/ 530 w 759"/>
                <a:gd name="T61" fmla="*/ 147 h 416"/>
                <a:gd name="T62" fmla="*/ 557 w 759"/>
                <a:gd name="T63" fmla="*/ 174 h 416"/>
                <a:gd name="T64" fmla="*/ 570 w 759"/>
                <a:gd name="T65" fmla="*/ 194 h 416"/>
                <a:gd name="T66" fmla="*/ 590 w 759"/>
                <a:gd name="T67" fmla="*/ 214 h 416"/>
                <a:gd name="T68" fmla="*/ 611 w 759"/>
                <a:gd name="T69" fmla="*/ 241 h 416"/>
                <a:gd name="T70" fmla="*/ 631 w 759"/>
                <a:gd name="T71" fmla="*/ 268 h 416"/>
                <a:gd name="T72" fmla="*/ 651 w 759"/>
                <a:gd name="T73" fmla="*/ 288 h 416"/>
                <a:gd name="T74" fmla="*/ 664 w 759"/>
                <a:gd name="T75" fmla="*/ 308 h 416"/>
                <a:gd name="T76" fmla="*/ 691 w 759"/>
                <a:gd name="T77" fmla="*/ 335 h 416"/>
                <a:gd name="T78" fmla="*/ 704 w 759"/>
                <a:gd name="T79" fmla="*/ 355 h 416"/>
                <a:gd name="T80" fmla="*/ 725 w 759"/>
                <a:gd name="T81" fmla="*/ 375 h 416"/>
                <a:gd name="T82" fmla="*/ 745 w 759"/>
                <a:gd name="T83" fmla="*/ 402 h 4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416"/>
                <a:gd name="T128" fmla="*/ 759 w 759"/>
                <a:gd name="T129" fmla="*/ 416 h 4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416">
                  <a:moveTo>
                    <a:pt x="0" y="355"/>
                  </a:moveTo>
                  <a:lnTo>
                    <a:pt x="7" y="348"/>
                  </a:lnTo>
                  <a:lnTo>
                    <a:pt x="7" y="342"/>
                  </a:lnTo>
                  <a:lnTo>
                    <a:pt x="14" y="335"/>
                  </a:lnTo>
                  <a:lnTo>
                    <a:pt x="14" y="328"/>
                  </a:lnTo>
                  <a:lnTo>
                    <a:pt x="20" y="322"/>
                  </a:lnTo>
                  <a:lnTo>
                    <a:pt x="20" y="308"/>
                  </a:lnTo>
                  <a:lnTo>
                    <a:pt x="27" y="301"/>
                  </a:lnTo>
                  <a:lnTo>
                    <a:pt x="27" y="295"/>
                  </a:lnTo>
                  <a:lnTo>
                    <a:pt x="34" y="288"/>
                  </a:lnTo>
                  <a:lnTo>
                    <a:pt x="34" y="281"/>
                  </a:lnTo>
                  <a:lnTo>
                    <a:pt x="40" y="275"/>
                  </a:lnTo>
                  <a:lnTo>
                    <a:pt x="40" y="261"/>
                  </a:lnTo>
                  <a:lnTo>
                    <a:pt x="47" y="254"/>
                  </a:lnTo>
                  <a:lnTo>
                    <a:pt x="47" y="248"/>
                  </a:lnTo>
                  <a:lnTo>
                    <a:pt x="54" y="241"/>
                  </a:lnTo>
                  <a:lnTo>
                    <a:pt x="61" y="234"/>
                  </a:lnTo>
                  <a:lnTo>
                    <a:pt x="61" y="221"/>
                  </a:lnTo>
                  <a:lnTo>
                    <a:pt x="74" y="207"/>
                  </a:lnTo>
                  <a:lnTo>
                    <a:pt x="74" y="201"/>
                  </a:lnTo>
                  <a:lnTo>
                    <a:pt x="81" y="194"/>
                  </a:lnTo>
                  <a:lnTo>
                    <a:pt x="81" y="187"/>
                  </a:lnTo>
                  <a:lnTo>
                    <a:pt x="87" y="181"/>
                  </a:lnTo>
                  <a:lnTo>
                    <a:pt x="87" y="174"/>
                  </a:lnTo>
                  <a:lnTo>
                    <a:pt x="94" y="167"/>
                  </a:lnTo>
                  <a:lnTo>
                    <a:pt x="101" y="161"/>
                  </a:lnTo>
                  <a:lnTo>
                    <a:pt x="101" y="154"/>
                  </a:lnTo>
                  <a:lnTo>
                    <a:pt x="107" y="147"/>
                  </a:lnTo>
                  <a:lnTo>
                    <a:pt x="107" y="140"/>
                  </a:lnTo>
                  <a:lnTo>
                    <a:pt x="114" y="134"/>
                  </a:lnTo>
                  <a:lnTo>
                    <a:pt x="121" y="127"/>
                  </a:lnTo>
                  <a:lnTo>
                    <a:pt x="128" y="120"/>
                  </a:lnTo>
                  <a:lnTo>
                    <a:pt x="128" y="114"/>
                  </a:lnTo>
                  <a:lnTo>
                    <a:pt x="134" y="107"/>
                  </a:lnTo>
                  <a:lnTo>
                    <a:pt x="141" y="100"/>
                  </a:lnTo>
                  <a:lnTo>
                    <a:pt x="154" y="87"/>
                  </a:lnTo>
                  <a:lnTo>
                    <a:pt x="154" y="80"/>
                  </a:lnTo>
                  <a:lnTo>
                    <a:pt x="161" y="73"/>
                  </a:lnTo>
                  <a:lnTo>
                    <a:pt x="168" y="67"/>
                  </a:lnTo>
                  <a:lnTo>
                    <a:pt x="175" y="60"/>
                  </a:lnTo>
                  <a:lnTo>
                    <a:pt x="181" y="53"/>
                  </a:lnTo>
                  <a:lnTo>
                    <a:pt x="188" y="47"/>
                  </a:lnTo>
                  <a:lnTo>
                    <a:pt x="195" y="40"/>
                  </a:lnTo>
                  <a:lnTo>
                    <a:pt x="201" y="40"/>
                  </a:lnTo>
                  <a:lnTo>
                    <a:pt x="208" y="33"/>
                  </a:lnTo>
                  <a:lnTo>
                    <a:pt x="215" y="26"/>
                  </a:lnTo>
                  <a:lnTo>
                    <a:pt x="222" y="26"/>
                  </a:lnTo>
                  <a:lnTo>
                    <a:pt x="228" y="20"/>
                  </a:lnTo>
                  <a:lnTo>
                    <a:pt x="235" y="20"/>
                  </a:lnTo>
                  <a:lnTo>
                    <a:pt x="242" y="13"/>
                  </a:lnTo>
                  <a:lnTo>
                    <a:pt x="248" y="13"/>
                  </a:lnTo>
                  <a:lnTo>
                    <a:pt x="255" y="6"/>
                  </a:lnTo>
                  <a:lnTo>
                    <a:pt x="262" y="6"/>
                  </a:lnTo>
                  <a:lnTo>
                    <a:pt x="268" y="6"/>
                  </a:lnTo>
                  <a:lnTo>
                    <a:pt x="275" y="6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6"/>
                  </a:lnTo>
                  <a:lnTo>
                    <a:pt x="336" y="6"/>
                  </a:lnTo>
                  <a:lnTo>
                    <a:pt x="342" y="6"/>
                  </a:lnTo>
                  <a:lnTo>
                    <a:pt x="349" y="6"/>
                  </a:lnTo>
                  <a:lnTo>
                    <a:pt x="356" y="13"/>
                  </a:lnTo>
                  <a:lnTo>
                    <a:pt x="362" y="13"/>
                  </a:lnTo>
                  <a:lnTo>
                    <a:pt x="369" y="13"/>
                  </a:lnTo>
                  <a:lnTo>
                    <a:pt x="376" y="20"/>
                  </a:lnTo>
                  <a:lnTo>
                    <a:pt x="382" y="26"/>
                  </a:lnTo>
                  <a:lnTo>
                    <a:pt x="389" y="26"/>
                  </a:lnTo>
                  <a:lnTo>
                    <a:pt x="396" y="33"/>
                  </a:lnTo>
                  <a:lnTo>
                    <a:pt x="403" y="33"/>
                  </a:lnTo>
                  <a:lnTo>
                    <a:pt x="409" y="40"/>
                  </a:lnTo>
                  <a:lnTo>
                    <a:pt x="416" y="47"/>
                  </a:lnTo>
                  <a:lnTo>
                    <a:pt x="423" y="47"/>
                  </a:lnTo>
                  <a:lnTo>
                    <a:pt x="429" y="53"/>
                  </a:lnTo>
                  <a:lnTo>
                    <a:pt x="436" y="60"/>
                  </a:lnTo>
                  <a:lnTo>
                    <a:pt x="443" y="67"/>
                  </a:lnTo>
                  <a:lnTo>
                    <a:pt x="450" y="67"/>
                  </a:lnTo>
                  <a:lnTo>
                    <a:pt x="456" y="73"/>
                  </a:lnTo>
                  <a:lnTo>
                    <a:pt x="463" y="80"/>
                  </a:lnTo>
                  <a:lnTo>
                    <a:pt x="470" y="87"/>
                  </a:lnTo>
                  <a:lnTo>
                    <a:pt x="476" y="93"/>
                  </a:lnTo>
                  <a:lnTo>
                    <a:pt x="483" y="100"/>
                  </a:lnTo>
                  <a:lnTo>
                    <a:pt x="490" y="107"/>
                  </a:lnTo>
                  <a:lnTo>
                    <a:pt x="497" y="114"/>
                  </a:lnTo>
                  <a:lnTo>
                    <a:pt x="503" y="120"/>
                  </a:lnTo>
                  <a:lnTo>
                    <a:pt x="510" y="127"/>
                  </a:lnTo>
                  <a:lnTo>
                    <a:pt x="517" y="134"/>
                  </a:lnTo>
                  <a:lnTo>
                    <a:pt x="523" y="140"/>
                  </a:lnTo>
                  <a:lnTo>
                    <a:pt x="530" y="147"/>
                  </a:lnTo>
                  <a:lnTo>
                    <a:pt x="537" y="154"/>
                  </a:lnTo>
                  <a:lnTo>
                    <a:pt x="543" y="161"/>
                  </a:lnTo>
                  <a:lnTo>
                    <a:pt x="557" y="174"/>
                  </a:lnTo>
                  <a:lnTo>
                    <a:pt x="557" y="181"/>
                  </a:lnTo>
                  <a:lnTo>
                    <a:pt x="564" y="187"/>
                  </a:lnTo>
                  <a:lnTo>
                    <a:pt x="570" y="194"/>
                  </a:lnTo>
                  <a:lnTo>
                    <a:pt x="577" y="201"/>
                  </a:lnTo>
                  <a:lnTo>
                    <a:pt x="584" y="207"/>
                  </a:lnTo>
                  <a:lnTo>
                    <a:pt x="590" y="214"/>
                  </a:lnTo>
                  <a:lnTo>
                    <a:pt x="604" y="228"/>
                  </a:lnTo>
                  <a:lnTo>
                    <a:pt x="604" y="234"/>
                  </a:lnTo>
                  <a:lnTo>
                    <a:pt x="611" y="241"/>
                  </a:lnTo>
                  <a:lnTo>
                    <a:pt x="624" y="254"/>
                  </a:lnTo>
                  <a:lnTo>
                    <a:pt x="624" y="261"/>
                  </a:lnTo>
                  <a:lnTo>
                    <a:pt x="631" y="268"/>
                  </a:lnTo>
                  <a:lnTo>
                    <a:pt x="637" y="275"/>
                  </a:lnTo>
                  <a:lnTo>
                    <a:pt x="644" y="281"/>
                  </a:lnTo>
                  <a:lnTo>
                    <a:pt x="651" y="288"/>
                  </a:lnTo>
                  <a:lnTo>
                    <a:pt x="657" y="295"/>
                  </a:lnTo>
                  <a:lnTo>
                    <a:pt x="664" y="301"/>
                  </a:lnTo>
                  <a:lnTo>
                    <a:pt x="664" y="308"/>
                  </a:lnTo>
                  <a:lnTo>
                    <a:pt x="671" y="315"/>
                  </a:lnTo>
                  <a:lnTo>
                    <a:pt x="678" y="322"/>
                  </a:lnTo>
                  <a:lnTo>
                    <a:pt x="691" y="335"/>
                  </a:lnTo>
                  <a:lnTo>
                    <a:pt x="691" y="342"/>
                  </a:lnTo>
                  <a:lnTo>
                    <a:pt x="698" y="348"/>
                  </a:lnTo>
                  <a:lnTo>
                    <a:pt x="704" y="355"/>
                  </a:lnTo>
                  <a:lnTo>
                    <a:pt x="711" y="362"/>
                  </a:lnTo>
                  <a:lnTo>
                    <a:pt x="718" y="368"/>
                  </a:lnTo>
                  <a:lnTo>
                    <a:pt x="725" y="375"/>
                  </a:lnTo>
                  <a:lnTo>
                    <a:pt x="738" y="389"/>
                  </a:lnTo>
                  <a:lnTo>
                    <a:pt x="738" y="395"/>
                  </a:lnTo>
                  <a:lnTo>
                    <a:pt x="745" y="402"/>
                  </a:lnTo>
                  <a:lnTo>
                    <a:pt x="751" y="409"/>
                  </a:lnTo>
                  <a:lnTo>
                    <a:pt x="758" y="41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606" name="Freeform 53"/>
            <p:cNvSpPr>
              <a:spLocks/>
            </p:cNvSpPr>
            <p:nvPr/>
          </p:nvSpPr>
          <p:spPr bwMode="auto">
            <a:xfrm>
              <a:off x="2870" y="1618"/>
              <a:ext cx="846" cy="504"/>
            </a:xfrm>
            <a:custGeom>
              <a:avLst/>
              <a:gdLst>
                <a:gd name="T0" fmla="*/ 13 w 846"/>
                <a:gd name="T1" fmla="*/ 356 h 504"/>
                <a:gd name="T2" fmla="*/ 34 w 846"/>
                <a:gd name="T3" fmla="*/ 376 h 504"/>
                <a:gd name="T4" fmla="*/ 54 w 846"/>
                <a:gd name="T5" fmla="*/ 396 h 504"/>
                <a:gd name="T6" fmla="*/ 74 w 846"/>
                <a:gd name="T7" fmla="*/ 416 h 504"/>
                <a:gd name="T8" fmla="*/ 94 w 846"/>
                <a:gd name="T9" fmla="*/ 430 h 504"/>
                <a:gd name="T10" fmla="*/ 114 w 846"/>
                <a:gd name="T11" fmla="*/ 450 h 504"/>
                <a:gd name="T12" fmla="*/ 134 w 846"/>
                <a:gd name="T13" fmla="*/ 463 h 504"/>
                <a:gd name="T14" fmla="*/ 154 w 846"/>
                <a:gd name="T15" fmla="*/ 470 h 504"/>
                <a:gd name="T16" fmla="*/ 174 w 846"/>
                <a:gd name="T17" fmla="*/ 483 h 504"/>
                <a:gd name="T18" fmla="*/ 195 w 846"/>
                <a:gd name="T19" fmla="*/ 490 h 504"/>
                <a:gd name="T20" fmla="*/ 215 w 846"/>
                <a:gd name="T21" fmla="*/ 497 h 504"/>
                <a:gd name="T22" fmla="*/ 235 w 846"/>
                <a:gd name="T23" fmla="*/ 503 h 504"/>
                <a:gd name="T24" fmla="*/ 255 w 846"/>
                <a:gd name="T25" fmla="*/ 503 h 504"/>
                <a:gd name="T26" fmla="*/ 275 w 846"/>
                <a:gd name="T27" fmla="*/ 503 h 504"/>
                <a:gd name="T28" fmla="*/ 295 w 846"/>
                <a:gd name="T29" fmla="*/ 503 h 504"/>
                <a:gd name="T30" fmla="*/ 315 w 846"/>
                <a:gd name="T31" fmla="*/ 497 h 504"/>
                <a:gd name="T32" fmla="*/ 335 w 846"/>
                <a:gd name="T33" fmla="*/ 497 h 504"/>
                <a:gd name="T34" fmla="*/ 356 w 846"/>
                <a:gd name="T35" fmla="*/ 483 h 504"/>
                <a:gd name="T36" fmla="*/ 376 w 846"/>
                <a:gd name="T37" fmla="*/ 477 h 504"/>
                <a:gd name="T38" fmla="*/ 396 w 846"/>
                <a:gd name="T39" fmla="*/ 463 h 504"/>
                <a:gd name="T40" fmla="*/ 416 w 846"/>
                <a:gd name="T41" fmla="*/ 456 h 504"/>
                <a:gd name="T42" fmla="*/ 436 w 846"/>
                <a:gd name="T43" fmla="*/ 436 h 504"/>
                <a:gd name="T44" fmla="*/ 456 w 846"/>
                <a:gd name="T45" fmla="*/ 423 h 504"/>
                <a:gd name="T46" fmla="*/ 476 w 846"/>
                <a:gd name="T47" fmla="*/ 409 h 504"/>
                <a:gd name="T48" fmla="*/ 496 w 846"/>
                <a:gd name="T49" fmla="*/ 389 h 504"/>
                <a:gd name="T50" fmla="*/ 517 w 846"/>
                <a:gd name="T51" fmla="*/ 369 h 504"/>
                <a:gd name="T52" fmla="*/ 537 w 846"/>
                <a:gd name="T53" fmla="*/ 349 h 504"/>
                <a:gd name="T54" fmla="*/ 557 w 846"/>
                <a:gd name="T55" fmla="*/ 322 h 504"/>
                <a:gd name="T56" fmla="*/ 577 w 846"/>
                <a:gd name="T57" fmla="*/ 302 h 504"/>
                <a:gd name="T58" fmla="*/ 604 w 846"/>
                <a:gd name="T59" fmla="*/ 275 h 504"/>
                <a:gd name="T60" fmla="*/ 617 w 846"/>
                <a:gd name="T61" fmla="*/ 255 h 504"/>
                <a:gd name="T62" fmla="*/ 637 w 846"/>
                <a:gd name="T63" fmla="*/ 235 h 504"/>
                <a:gd name="T64" fmla="*/ 651 w 846"/>
                <a:gd name="T65" fmla="*/ 215 h 504"/>
                <a:gd name="T66" fmla="*/ 671 w 846"/>
                <a:gd name="T67" fmla="*/ 188 h 504"/>
                <a:gd name="T68" fmla="*/ 691 w 846"/>
                <a:gd name="T69" fmla="*/ 161 h 504"/>
                <a:gd name="T70" fmla="*/ 711 w 846"/>
                <a:gd name="T71" fmla="*/ 141 h 504"/>
                <a:gd name="T72" fmla="*/ 731 w 846"/>
                <a:gd name="T73" fmla="*/ 114 h 504"/>
                <a:gd name="T74" fmla="*/ 751 w 846"/>
                <a:gd name="T75" fmla="*/ 94 h 504"/>
                <a:gd name="T76" fmla="*/ 778 w 846"/>
                <a:gd name="T77" fmla="*/ 67 h 504"/>
                <a:gd name="T78" fmla="*/ 792 w 846"/>
                <a:gd name="T79" fmla="*/ 47 h 504"/>
                <a:gd name="T80" fmla="*/ 812 w 846"/>
                <a:gd name="T81" fmla="*/ 27 h 504"/>
                <a:gd name="T82" fmla="*/ 832 w 846"/>
                <a:gd name="T83" fmla="*/ 14 h 5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46"/>
                <a:gd name="T127" fmla="*/ 0 h 504"/>
                <a:gd name="T128" fmla="*/ 846 w 846"/>
                <a:gd name="T129" fmla="*/ 504 h 50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46" h="504">
                  <a:moveTo>
                    <a:pt x="0" y="342"/>
                  </a:moveTo>
                  <a:lnTo>
                    <a:pt x="7" y="349"/>
                  </a:lnTo>
                  <a:lnTo>
                    <a:pt x="13" y="356"/>
                  </a:lnTo>
                  <a:lnTo>
                    <a:pt x="20" y="363"/>
                  </a:lnTo>
                  <a:lnTo>
                    <a:pt x="27" y="369"/>
                  </a:lnTo>
                  <a:lnTo>
                    <a:pt x="34" y="376"/>
                  </a:lnTo>
                  <a:lnTo>
                    <a:pt x="40" y="383"/>
                  </a:lnTo>
                  <a:lnTo>
                    <a:pt x="47" y="389"/>
                  </a:lnTo>
                  <a:lnTo>
                    <a:pt x="54" y="396"/>
                  </a:lnTo>
                  <a:lnTo>
                    <a:pt x="60" y="403"/>
                  </a:lnTo>
                  <a:lnTo>
                    <a:pt x="67" y="409"/>
                  </a:lnTo>
                  <a:lnTo>
                    <a:pt x="74" y="416"/>
                  </a:lnTo>
                  <a:lnTo>
                    <a:pt x="81" y="423"/>
                  </a:lnTo>
                  <a:lnTo>
                    <a:pt x="87" y="430"/>
                  </a:lnTo>
                  <a:lnTo>
                    <a:pt x="94" y="430"/>
                  </a:lnTo>
                  <a:lnTo>
                    <a:pt x="101" y="436"/>
                  </a:lnTo>
                  <a:lnTo>
                    <a:pt x="107" y="443"/>
                  </a:lnTo>
                  <a:lnTo>
                    <a:pt x="114" y="450"/>
                  </a:lnTo>
                  <a:lnTo>
                    <a:pt x="121" y="450"/>
                  </a:lnTo>
                  <a:lnTo>
                    <a:pt x="128" y="456"/>
                  </a:lnTo>
                  <a:lnTo>
                    <a:pt x="134" y="463"/>
                  </a:lnTo>
                  <a:lnTo>
                    <a:pt x="141" y="463"/>
                  </a:lnTo>
                  <a:lnTo>
                    <a:pt x="148" y="470"/>
                  </a:lnTo>
                  <a:lnTo>
                    <a:pt x="154" y="470"/>
                  </a:lnTo>
                  <a:lnTo>
                    <a:pt x="161" y="477"/>
                  </a:lnTo>
                  <a:lnTo>
                    <a:pt x="168" y="477"/>
                  </a:lnTo>
                  <a:lnTo>
                    <a:pt x="174" y="483"/>
                  </a:lnTo>
                  <a:lnTo>
                    <a:pt x="181" y="483"/>
                  </a:lnTo>
                  <a:lnTo>
                    <a:pt x="188" y="490"/>
                  </a:lnTo>
                  <a:lnTo>
                    <a:pt x="195" y="490"/>
                  </a:lnTo>
                  <a:lnTo>
                    <a:pt x="201" y="490"/>
                  </a:lnTo>
                  <a:lnTo>
                    <a:pt x="208" y="497"/>
                  </a:lnTo>
                  <a:lnTo>
                    <a:pt x="215" y="497"/>
                  </a:lnTo>
                  <a:lnTo>
                    <a:pt x="221" y="497"/>
                  </a:lnTo>
                  <a:lnTo>
                    <a:pt x="228" y="497"/>
                  </a:lnTo>
                  <a:lnTo>
                    <a:pt x="235" y="503"/>
                  </a:lnTo>
                  <a:lnTo>
                    <a:pt x="242" y="503"/>
                  </a:lnTo>
                  <a:lnTo>
                    <a:pt x="248" y="503"/>
                  </a:lnTo>
                  <a:lnTo>
                    <a:pt x="255" y="503"/>
                  </a:lnTo>
                  <a:lnTo>
                    <a:pt x="262" y="503"/>
                  </a:lnTo>
                  <a:lnTo>
                    <a:pt x="268" y="503"/>
                  </a:lnTo>
                  <a:lnTo>
                    <a:pt x="275" y="503"/>
                  </a:lnTo>
                  <a:lnTo>
                    <a:pt x="282" y="503"/>
                  </a:lnTo>
                  <a:lnTo>
                    <a:pt x="288" y="503"/>
                  </a:lnTo>
                  <a:lnTo>
                    <a:pt x="295" y="503"/>
                  </a:lnTo>
                  <a:lnTo>
                    <a:pt x="302" y="503"/>
                  </a:lnTo>
                  <a:lnTo>
                    <a:pt x="309" y="503"/>
                  </a:lnTo>
                  <a:lnTo>
                    <a:pt x="315" y="497"/>
                  </a:lnTo>
                  <a:lnTo>
                    <a:pt x="322" y="497"/>
                  </a:lnTo>
                  <a:lnTo>
                    <a:pt x="329" y="497"/>
                  </a:lnTo>
                  <a:lnTo>
                    <a:pt x="335" y="497"/>
                  </a:lnTo>
                  <a:lnTo>
                    <a:pt x="342" y="490"/>
                  </a:lnTo>
                  <a:lnTo>
                    <a:pt x="349" y="490"/>
                  </a:lnTo>
                  <a:lnTo>
                    <a:pt x="356" y="483"/>
                  </a:lnTo>
                  <a:lnTo>
                    <a:pt x="362" y="483"/>
                  </a:lnTo>
                  <a:lnTo>
                    <a:pt x="369" y="483"/>
                  </a:lnTo>
                  <a:lnTo>
                    <a:pt x="376" y="477"/>
                  </a:lnTo>
                  <a:lnTo>
                    <a:pt x="382" y="477"/>
                  </a:lnTo>
                  <a:lnTo>
                    <a:pt x="389" y="470"/>
                  </a:lnTo>
                  <a:lnTo>
                    <a:pt x="396" y="463"/>
                  </a:lnTo>
                  <a:lnTo>
                    <a:pt x="403" y="463"/>
                  </a:lnTo>
                  <a:lnTo>
                    <a:pt x="409" y="456"/>
                  </a:lnTo>
                  <a:lnTo>
                    <a:pt x="416" y="456"/>
                  </a:lnTo>
                  <a:lnTo>
                    <a:pt x="423" y="450"/>
                  </a:lnTo>
                  <a:lnTo>
                    <a:pt x="429" y="443"/>
                  </a:lnTo>
                  <a:lnTo>
                    <a:pt x="436" y="436"/>
                  </a:lnTo>
                  <a:lnTo>
                    <a:pt x="443" y="436"/>
                  </a:lnTo>
                  <a:lnTo>
                    <a:pt x="449" y="430"/>
                  </a:lnTo>
                  <a:lnTo>
                    <a:pt x="456" y="423"/>
                  </a:lnTo>
                  <a:lnTo>
                    <a:pt x="463" y="416"/>
                  </a:lnTo>
                  <a:lnTo>
                    <a:pt x="470" y="409"/>
                  </a:lnTo>
                  <a:lnTo>
                    <a:pt x="476" y="409"/>
                  </a:lnTo>
                  <a:lnTo>
                    <a:pt x="483" y="396"/>
                  </a:lnTo>
                  <a:lnTo>
                    <a:pt x="490" y="396"/>
                  </a:lnTo>
                  <a:lnTo>
                    <a:pt x="496" y="389"/>
                  </a:lnTo>
                  <a:lnTo>
                    <a:pt x="503" y="383"/>
                  </a:lnTo>
                  <a:lnTo>
                    <a:pt x="510" y="376"/>
                  </a:lnTo>
                  <a:lnTo>
                    <a:pt x="517" y="369"/>
                  </a:lnTo>
                  <a:lnTo>
                    <a:pt x="523" y="363"/>
                  </a:lnTo>
                  <a:lnTo>
                    <a:pt x="530" y="356"/>
                  </a:lnTo>
                  <a:lnTo>
                    <a:pt x="537" y="349"/>
                  </a:lnTo>
                  <a:lnTo>
                    <a:pt x="543" y="342"/>
                  </a:lnTo>
                  <a:lnTo>
                    <a:pt x="550" y="329"/>
                  </a:lnTo>
                  <a:lnTo>
                    <a:pt x="557" y="322"/>
                  </a:lnTo>
                  <a:lnTo>
                    <a:pt x="563" y="316"/>
                  </a:lnTo>
                  <a:lnTo>
                    <a:pt x="570" y="309"/>
                  </a:lnTo>
                  <a:lnTo>
                    <a:pt x="577" y="302"/>
                  </a:lnTo>
                  <a:lnTo>
                    <a:pt x="584" y="295"/>
                  </a:lnTo>
                  <a:lnTo>
                    <a:pt x="590" y="289"/>
                  </a:lnTo>
                  <a:lnTo>
                    <a:pt x="604" y="275"/>
                  </a:lnTo>
                  <a:lnTo>
                    <a:pt x="604" y="269"/>
                  </a:lnTo>
                  <a:lnTo>
                    <a:pt x="610" y="262"/>
                  </a:lnTo>
                  <a:lnTo>
                    <a:pt x="617" y="255"/>
                  </a:lnTo>
                  <a:lnTo>
                    <a:pt x="624" y="249"/>
                  </a:lnTo>
                  <a:lnTo>
                    <a:pt x="631" y="242"/>
                  </a:lnTo>
                  <a:lnTo>
                    <a:pt x="637" y="235"/>
                  </a:lnTo>
                  <a:lnTo>
                    <a:pt x="637" y="228"/>
                  </a:lnTo>
                  <a:lnTo>
                    <a:pt x="644" y="222"/>
                  </a:lnTo>
                  <a:lnTo>
                    <a:pt x="651" y="215"/>
                  </a:lnTo>
                  <a:lnTo>
                    <a:pt x="664" y="202"/>
                  </a:lnTo>
                  <a:lnTo>
                    <a:pt x="664" y="195"/>
                  </a:lnTo>
                  <a:lnTo>
                    <a:pt x="671" y="188"/>
                  </a:lnTo>
                  <a:lnTo>
                    <a:pt x="678" y="181"/>
                  </a:lnTo>
                  <a:lnTo>
                    <a:pt x="691" y="168"/>
                  </a:lnTo>
                  <a:lnTo>
                    <a:pt x="691" y="161"/>
                  </a:lnTo>
                  <a:lnTo>
                    <a:pt x="698" y="155"/>
                  </a:lnTo>
                  <a:lnTo>
                    <a:pt x="704" y="148"/>
                  </a:lnTo>
                  <a:lnTo>
                    <a:pt x="711" y="141"/>
                  </a:lnTo>
                  <a:lnTo>
                    <a:pt x="718" y="134"/>
                  </a:lnTo>
                  <a:lnTo>
                    <a:pt x="731" y="121"/>
                  </a:lnTo>
                  <a:lnTo>
                    <a:pt x="731" y="114"/>
                  </a:lnTo>
                  <a:lnTo>
                    <a:pt x="738" y="108"/>
                  </a:lnTo>
                  <a:lnTo>
                    <a:pt x="745" y="101"/>
                  </a:lnTo>
                  <a:lnTo>
                    <a:pt x="751" y="94"/>
                  </a:lnTo>
                  <a:lnTo>
                    <a:pt x="758" y="88"/>
                  </a:lnTo>
                  <a:lnTo>
                    <a:pt x="765" y="81"/>
                  </a:lnTo>
                  <a:lnTo>
                    <a:pt x="778" y="67"/>
                  </a:lnTo>
                  <a:lnTo>
                    <a:pt x="778" y="61"/>
                  </a:lnTo>
                  <a:lnTo>
                    <a:pt x="785" y="54"/>
                  </a:lnTo>
                  <a:lnTo>
                    <a:pt x="792" y="47"/>
                  </a:lnTo>
                  <a:lnTo>
                    <a:pt x="798" y="41"/>
                  </a:lnTo>
                  <a:lnTo>
                    <a:pt x="805" y="34"/>
                  </a:lnTo>
                  <a:lnTo>
                    <a:pt x="812" y="27"/>
                  </a:lnTo>
                  <a:lnTo>
                    <a:pt x="818" y="20"/>
                  </a:lnTo>
                  <a:lnTo>
                    <a:pt x="825" y="14"/>
                  </a:lnTo>
                  <a:lnTo>
                    <a:pt x="832" y="14"/>
                  </a:lnTo>
                  <a:lnTo>
                    <a:pt x="838" y="0"/>
                  </a:lnTo>
                  <a:lnTo>
                    <a:pt x="845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607" name="Freeform 54"/>
            <p:cNvSpPr>
              <a:spLocks/>
            </p:cNvSpPr>
            <p:nvPr/>
          </p:nvSpPr>
          <p:spPr bwMode="auto">
            <a:xfrm>
              <a:off x="3715" y="1545"/>
              <a:ext cx="612" cy="826"/>
            </a:xfrm>
            <a:custGeom>
              <a:avLst/>
              <a:gdLst>
                <a:gd name="T0" fmla="*/ 14 w 612"/>
                <a:gd name="T1" fmla="*/ 60 h 826"/>
                <a:gd name="T2" fmla="*/ 34 w 612"/>
                <a:gd name="T3" fmla="*/ 47 h 826"/>
                <a:gd name="T4" fmla="*/ 54 w 612"/>
                <a:gd name="T5" fmla="*/ 33 h 826"/>
                <a:gd name="T6" fmla="*/ 74 w 612"/>
                <a:gd name="T7" fmla="*/ 20 h 826"/>
                <a:gd name="T8" fmla="*/ 94 w 612"/>
                <a:gd name="T9" fmla="*/ 13 h 826"/>
                <a:gd name="T10" fmla="*/ 114 w 612"/>
                <a:gd name="T11" fmla="*/ 6 h 826"/>
                <a:gd name="T12" fmla="*/ 134 w 612"/>
                <a:gd name="T13" fmla="*/ 0 h 826"/>
                <a:gd name="T14" fmla="*/ 154 w 612"/>
                <a:gd name="T15" fmla="*/ 0 h 826"/>
                <a:gd name="T16" fmla="*/ 175 w 612"/>
                <a:gd name="T17" fmla="*/ 6 h 826"/>
                <a:gd name="T18" fmla="*/ 195 w 612"/>
                <a:gd name="T19" fmla="*/ 6 h 826"/>
                <a:gd name="T20" fmla="*/ 215 w 612"/>
                <a:gd name="T21" fmla="*/ 13 h 826"/>
                <a:gd name="T22" fmla="*/ 235 w 612"/>
                <a:gd name="T23" fmla="*/ 26 h 826"/>
                <a:gd name="T24" fmla="*/ 255 w 612"/>
                <a:gd name="T25" fmla="*/ 40 h 826"/>
                <a:gd name="T26" fmla="*/ 275 w 612"/>
                <a:gd name="T27" fmla="*/ 53 h 826"/>
                <a:gd name="T28" fmla="*/ 295 w 612"/>
                <a:gd name="T29" fmla="*/ 73 h 826"/>
                <a:gd name="T30" fmla="*/ 315 w 612"/>
                <a:gd name="T31" fmla="*/ 100 h 826"/>
                <a:gd name="T32" fmla="*/ 329 w 612"/>
                <a:gd name="T33" fmla="*/ 120 h 826"/>
                <a:gd name="T34" fmla="*/ 349 w 612"/>
                <a:gd name="T35" fmla="*/ 140 h 826"/>
                <a:gd name="T36" fmla="*/ 356 w 612"/>
                <a:gd name="T37" fmla="*/ 161 h 826"/>
                <a:gd name="T38" fmla="*/ 369 w 612"/>
                <a:gd name="T39" fmla="*/ 181 h 826"/>
                <a:gd name="T40" fmla="*/ 389 w 612"/>
                <a:gd name="T41" fmla="*/ 207 h 826"/>
                <a:gd name="T42" fmla="*/ 396 w 612"/>
                <a:gd name="T43" fmla="*/ 234 h 826"/>
                <a:gd name="T44" fmla="*/ 409 w 612"/>
                <a:gd name="T45" fmla="*/ 254 h 826"/>
                <a:gd name="T46" fmla="*/ 423 w 612"/>
                <a:gd name="T47" fmla="*/ 281 h 826"/>
                <a:gd name="T48" fmla="*/ 429 w 612"/>
                <a:gd name="T49" fmla="*/ 301 h 826"/>
                <a:gd name="T50" fmla="*/ 443 w 612"/>
                <a:gd name="T51" fmla="*/ 328 h 826"/>
                <a:gd name="T52" fmla="*/ 450 w 612"/>
                <a:gd name="T53" fmla="*/ 348 h 826"/>
                <a:gd name="T54" fmla="*/ 463 w 612"/>
                <a:gd name="T55" fmla="*/ 368 h 826"/>
                <a:gd name="T56" fmla="*/ 470 w 612"/>
                <a:gd name="T57" fmla="*/ 395 h 826"/>
                <a:gd name="T58" fmla="*/ 483 w 612"/>
                <a:gd name="T59" fmla="*/ 422 h 826"/>
                <a:gd name="T60" fmla="*/ 490 w 612"/>
                <a:gd name="T61" fmla="*/ 449 h 826"/>
                <a:gd name="T62" fmla="*/ 503 w 612"/>
                <a:gd name="T63" fmla="*/ 476 h 826"/>
                <a:gd name="T64" fmla="*/ 510 w 612"/>
                <a:gd name="T65" fmla="*/ 509 h 826"/>
                <a:gd name="T66" fmla="*/ 523 w 612"/>
                <a:gd name="T67" fmla="*/ 536 h 826"/>
                <a:gd name="T68" fmla="*/ 530 w 612"/>
                <a:gd name="T69" fmla="*/ 570 h 826"/>
                <a:gd name="T70" fmla="*/ 543 w 612"/>
                <a:gd name="T71" fmla="*/ 597 h 826"/>
                <a:gd name="T72" fmla="*/ 550 w 612"/>
                <a:gd name="T73" fmla="*/ 637 h 826"/>
                <a:gd name="T74" fmla="*/ 564 w 612"/>
                <a:gd name="T75" fmla="*/ 664 h 826"/>
                <a:gd name="T76" fmla="*/ 570 w 612"/>
                <a:gd name="T77" fmla="*/ 697 h 826"/>
                <a:gd name="T78" fmla="*/ 584 w 612"/>
                <a:gd name="T79" fmla="*/ 731 h 826"/>
                <a:gd name="T80" fmla="*/ 590 w 612"/>
                <a:gd name="T81" fmla="*/ 771 h 826"/>
                <a:gd name="T82" fmla="*/ 604 w 612"/>
                <a:gd name="T83" fmla="*/ 798 h 8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12"/>
                <a:gd name="T127" fmla="*/ 0 h 826"/>
                <a:gd name="T128" fmla="*/ 612 w 612"/>
                <a:gd name="T129" fmla="*/ 826 h 8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12" h="826">
                  <a:moveTo>
                    <a:pt x="0" y="73"/>
                  </a:moveTo>
                  <a:lnTo>
                    <a:pt x="7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7" y="53"/>
                  </a:lnTo>
                  <a:lnTo>
                    <a:pt x="34" y="47"/>
                  </a:lnTo>
                  <a:lnTo>
                    <a:pt x="40" y="40"/>
                  </a:lnTo>
                  <a:lnTo>
                    <a:pt x="47" y="33"/>
                  </a:lnTo>
                  <a:lnTo>
                    <a:pt x="54" y="33"/>
                  </a:lnTo>
                  <a:lnTo>
                    <a:pt x="61" y="26"/>
                  </a:lnTo>
                  <a:lnTo>
                    <a:pt x="67" y="26"/>
                  </a:lnTo>
                  <a:lnTo>
                    <a:pt x="74" y="20"/>
                  </a:lnTo>
                  <a:lnTo>
                    <a:pt x="81" y="20"/>
                  </a:lnTo>
                  <a:lnTo>
                    <a:pt x="87" y="13"/>
                  </a:lnTo>
                  <a:lnTo>
                    <a:pt x="94" y="13"/>
                  </a:lnTo>
                  <a:lnTo>
                    <a:pt x="101" y="13"/>
                  </a:lnTo>
                  <a:lnTo>
                    <a:pt x="107" y="6"/>
                  </a:lnTo>
                  <a:lnTo>
                    <a:pt x="114" y="6"/>
                  </a:lnTo>
                  <a:lnTo>
                    <a:pt x="121" y="6"/>
                  </a:lnTo>
                  <a:lnTo>
                    <a:pt x="128" y="6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6"/>
                  </a:lnTo>
                  <a:lnTo>
                    <a:pt x="181" y="6"/>
                  </a:lnTo>
                  <a:lnTo>
                    <a:pt x="188" y="6"/>
                  </a:lnTo>
                  <a:lnTo>
                    <a:pt x="195" y="6"/>
                  </a:lnTo>
                  <a:lnTo>
                    <a:pt x="201" y="13"/>
                  </a:lnTo>
                  <a:lnTo>
                    <a:pt x="208" y="13"/>
                  </a:lnTo>
                  <a:lnTo>
                    <a:pt x="215" y="13"/>
                  </a:lnTo>
                  <a:lnTo>
                    <a:pt x="222" y="20"/>
                  </a:lnTo>
                  <a:lnTo>
                    <a:pt x="228" y="20"/>
                  </a:lnTo>
                  <a:lnTo>
                    <a:pt x="235" y="26"/>
                  </a:lnTo>
                  <a:lnTo>
                    <a:pt x="242" y="33"/>
                  </a:lnTo>
                  <a:lnTo>
                    <a:pt x="248" y="33"/>
                  </a:lnTo>
                  <a:lnTo>
                    <a:pt x="255" y="40"/>
                  </a:lnTo>
                  <a:lnTo>
                    <a:pt x="262" y="47"/>
                  </a:lnTo>
                  <a:lnTo>
                    <a:pt x="268" y="53"/>
                  </a:lnTo>
                  <a:lnTo>
                    <a:pt x="275" y="53"/>
                  </a:lnTo>
                  <a:lnTo>
                    <a:pt x="282" y="67"/>
                  </a:lnTo>
                  <a:lnTo>
                    <a:pt x="289" y="73"/>
                  </a:lnTo>
                  <a:lnTo>
                    <a:pt x="295" y="73"/>
                  </a:lnTo>
                  <a:lnTo>
                    <a:pt x="302" y="87"/>
                  </a:lnTo>
                  <a:lnTo>
                    <a:pt x="309" y="93"/>
                  </a:lnTo>
                  <a:lnTo>
                    <a:pt x="315" y="100"/>
                  </a:lnTo>
                  <a:lnTo>
                    <a:pt x="322" y="107"/>
                  </a:lnTo>
                  <a:lnTo>
                    <a:pt x="329" y="114"/>
                  </a:lnTo>
                  <a:lnTo>
                    <a:pt x="329" y="120"/>
                  </a:lnTo>
                  <a:lnTo>
                    <a:pt x="336" y="127"/>
                  </a:lnTo>
                  <a:lnTo>
                    <a:pt x="342" y="134"/>
                  </a:lnTo>
                  <a:lnTo>
                    <a:pt x="349" y="140"/>
                  </a:lnTo>
                  <a:lnTo>
                    <a:pt x="349" y="147"/>
                  </a:lnTo>
                  <a:lnTo>
                    <a:pt x="356" y="154"/>
                  </a:lnTo>
                  <a:lnTo>
                    <a:pt x="356" y="161"/>
                  </a:lnTo>
                  <a:lnTo>
                    <a:pt x="362" y="167"/>
                  </a:lnTo>
                  <a:lnTo>
                    <a:pt x="369" y="174"/>
                  </a:lnTo>
                  <a:lnTo>
                    <a:pt x="369" y="181"/>
                  </a:lnTo>
                  <a:lnTo>
                    <a:pt x="376" y="187"/>
                  </a:lnTo>
                  <a:lnTo>
                    <a:pt x="376" y="194"/>
                  </a:lnTo>
                  <a:lnTo>
                    <a:pt x="389" y="207"/>
                  </a:lnTo>
                  <a:lnTo>
                    <a:pt x="389" y="214"/>
                  </a:lnTo>
                  <a:lnTo>
                    <a:pt x="396" y="221"/>
                  </a:lnTo>
                  <a:lnTo>
                    <a:pt x="396" y="234"/>
                  </a:lnTo>
                  <a:lnTo>
                    <a:pt x="403" y="241"/>
                  </a:lnTo>
                  <a:lnTo>
                    <a:pt x="409" y="248"/>
                  </a:lnTo>
                  <a:lnTo>
                    <a:pt x="409" y="254"/>
                  </a:lnTo>
                  <a:lnTo>
                    <a:pt x="416" y="261"/>
                  </a:lnTo>
                  <a:lnTo>
                    <a:pt x="416" y="275"/>
                  </a:lnTo>
                  <a:lnTo>
                    <a:pt x="423" y="281"/>
                  </a:lnTo>
                  <a:lnTo>
                    <a:pt x="423" y="288"/>
                  </a:lnTo>
                  <a:lnTo>
                    <a:pt x="429" y="295"/>
                  </a:lnTo>
                  <a:lnTo>
                    <a:pt x="429" y="301"/>
                  </a:lnTo>
                  <a:lnTo>
                    <a:pt x="436" y="308"/>
                  </a:lnTo>
                  <a:lnTo>
                    <a:pt x="436" y="322"/>
                  </a:lnTo>
                  <a:lnTo>
                    <a:pt x="443" y="328"/>
                  </a:lnTo>
                  <a:lnTo>
                    <a:pt x="443" y="335"/>
                  </a:lnTo>
                  <a:lnTo>
                    <a:pt x="450" y="342"/>
                  </a:lnTo>
                  <a:lnTo>
                    <a:pt x="450" y="348"/>
                  </a:lnTo>
                  <a:lnTo>
                    <a:pt x="456" y="355"/>
                  </a:lnTo>
                  <a:lnTo>
                    <a:pt x="456" y="362"/>
                  </a:lnTo>
                  <a:lnTo>
                    <a:pt x="463" y="368"/>
                  </a:lnTo>
                  <a:lnTo>
                    <a:pt x="463" y="382"/>
                  </a:lnTo>
                  <a:lnTo>
                    <a:pt x="470" y="389"/>
                  </a:lnTo>
                  <a:lnTo>
                    <a:pt x="470" y="395"/>
                  </a:lnTo>
                  <a:lnTo>
                    <a:pt x="476" y="402"/>
                  </a:lnTo>
                  <a:lnTo>
                    <a:pt x="476" y="415"/>
                  </a:lnTo>
                  <a:lnTo>
                    <a:pt x="483" y="422"/>
                  </a:lnTo>
                  <a:lnTo>
                    <a:pt x="483" y="436"/>
                  </a:lnTo>
                  <a:lnTo>
                    <a:pt x="490" y="442"/>
                  </a:lnTo>
                  <a:lnTo>
                    <a:pt x="490" y="449"/>
                  </a:lnTo>
                  <a:lnTo>
                    <a:pt x="497" y="462"/>
                  </a:lnTo>
                  <a:lnTo>
                    <a:pt x="497" y="469"/>
                  </a:lnTo>
                  <a:lnTo>
                    <a:pt x="503" y="476"/>
                  </a:lnTo>
                  <a:lnTo>
                    <a:pt x="503" y="489"/>
                  </a:lnTo>
                  <a:lnTo>
                    <a:pt x="510" y="503"/>
                  </a:lnTo>
                  <a:lnTo>
                    <a:pt x="510" y="509"/>
                  </a:lnTo>
                  <a:lnTo>
                    <a:pt x="517" y="516"/>
                  </a:lnTo>
                  <a:lnTo>
                    <a:pt x="517" y="529"/>
                  </a:lnTo>
                  <a:lnTo>
                    <a:pt x="523" y="536"/>
                  </a:lnTo>
                  <a:lnTo>
                    <a:pt x="523" y="550"/>
                  </a:lnTo>
                  <a:lnTo>
                    <a:pt x="530" y="563"/>
                  </a:lnTo>
                  <a:lnTo>
                    <a:pt x="530" y="570"/>
                  </a:lnTo>
                  <a:lnTo>
                    <a:pt x="537" y="576"/>
                  </a:lnTo>
                  <a:lnTo>
                    <a:pt x="537" y="590"/>
                  </a:lnTo>
                  <a:lnTo>
                    <a:pt x="543" y="597"/>
                  </a:lnTo>
                  <a:lnTo>
                    <a:pt x="543" y="603"/>
                  </a:lnTo>
                  <a:lnTo>
                    <a:pt x="550" y="617"/>
                  </a:lnTo>
                  <a:lnTo>
                    <a:pt x="550" y="637"/>
                  </a:lnTo>
                  <a:lnTo>
                    <a:pt x="557" y="643"/>
                  </a:lnTo>
                  <a:lnTo>
                    <a:pt x="557" y="650"/>
                  </a:lnTo>
                  <a:lnTo>
                    <a:pt x="564" y="664"/>
                  </a:lnTo>
                  <a:lnTo>
                    <a:pt x="564" y="670"/>
                  </a:lnTo>
                  <a:lnTo>
                    <a:pt x="570" y="684"/>
                  </a:lnTo>
                  <a:lnTo>
                    <a:pt x="570" y="697"/>
                  </a:lnTo>
                  <a:lnTo>
                    <a:pt x="577" y="711"/>
                  </a:lnTo>
                  <a:lnTo>
                    <a:pt x="577" y="717"/>
                  </a:lnTo>
                  <a:lnTo>
                    <a:pt x="584" y="731"/>
                  </a:lnTo>
                  <a:lnTo>
                    <a:pt x="584" y="737"/>
                  </a:lnTo>
                  <a:lnTo>
                    <a:pt x="590" y="751"/>
                  </a:lnTo>
                  <a:lnTo>
                    <a:pt x="590" y="771"/>
                  </a:lnTo>
                  <a:lnTo>
                    <a:pt x="597" y="778"/>
                  </a:lnTo>
                  <a:lnTo>
                    <a:pt x="597" y="791"/>
                  </a:lnTo>
                  <a:lnTo>
                    <a:pt x="604" y="798"/>
                  </a:lnTo>
                  <a:lnTo>
                    <a:pt x="604" y="811"/>
                  </a:lnTo>
                  <a:lnTo>
                    <a:pt x="611" y="82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608" name="Freeform 55"/>
            <p:cNvSpPr>
              <a:spLocks/>
            </p:cNvSpPr>
            <p:nvPr/>
          </p:nvSpPr>
          <p:spPr bwMode="auto">
            <a:xfrm>
              <a:off x="4326" y="2370"/>
              <a:ext cx="276" cy="1141"/>
            </a:xfrm>
            <a:custGeom>
              <a:avLst/>
              <a:gdLst>
                <a:gd name="T0" fmla="*/ 0 w 276"/>
                <a:gd name="T1" fmla="*/ 6 h 1141"/>
                <a:gd name="T2" fmla="*/ 6 w 276"/>
                <a:gd name="T3" fmla="*/ 40 h 1141"/>
                <a:gd name="T4" fmla="*/ 13 w 276"/>
                <a:gd name="T5" fmla="*/ 60 h 1141"/>
                <a:gd name="T6" fmla="*/ 20 w 276"/>
                <a:gd name="T7" fmla="*/ 80 h 1141"/>
                <a:gd name="T8" fmla="*/ 26 w 276"/>
                <a:gd name="T9" fmla="*/ 114 h 1141"/>
                <a:gd name="T10" fmla="*/ 33 w 276"/>
                <a:gd name="T11" fmla="*/ 134 h 1141"/>
                <a:gd name="T12" fmla="*/ 40 w 276"/>
                <a:gd name="T13" fmla="*/ 161 h 1141"/>
                <a:gd name="T14" fmla="*/ 46 w 276"/>
                <a:gd name="T15" fmla="*/ 194 h 1141"/>
                <a:gd name="T16" fmla="*/ 53 w 276"/>
                <a:gd name="T17" fmla="*/ 214 h 1141"/>
                <a:gd name="T18" fmla="*/ 60 w 276"/>
                <a:gd name="T19" fmla="*/ 241 h 1141"/>
                <a:gd name="T20" fmla="*/ 67 w 276"/>
                <a:gd name="T21" fmla="*/ 261 h 1141"/>
                <a:gd name="T22" fmla="*/ 73 w 276"/>
                <a:gd name="T23" fmla="*/ 295 h 1141"/>
                <a:gd name="T24" fmla="*/ 80 w 276"/>
                <a:gd name="T25" fmla="*/ 321 h 1141"/>
                <a:gd name="T26" fmla="*/ 87 w 276"/>
                <a:gd name="T27" fmla="*/ 342 h 1141"/>
                <a:gd name="T28" fmla="*/ 93 w 276"/>
                <a:gd name="T29" fmla="*/ 382 h 1141"/>
                <a:gd name="T30" fmla="*/ 100 w 276"/>
                <a:gd name="T31" fmla="*/ 402 h 1141"/>
                <a:gd name="T32" fmla="*/ 107 w 276"/>
                <a:gd name="T33" fmla="*/ 429 h 1141"/>
                <a:gd name="T34" fmla="*/ 114 w 276"/>
                <a:gd name="T35" fmla="*/ 462 h 1141"/>
                <a:gd name="T36" fmla="*/ 120 w 276"/>
                <a:gd name="T37" fmla="*/ 489 h 1141"/>
                <a:gd name="T38" fmla="*/ 127 w 276"/>
                <a:gd name="T39" fmla="*/ 516 h 1141"/>
                <a:gd name="T40" fmla="*/ 134 w 276"/>
                <a:gd name="T41" fmla="*/ 536 h 1141"/>
                <a:gd name="T42" fmla="*/ 140 w 276"/>
                <a:gd name="T43" fmla="*/ 576 h 1141"/>
                <a:gd name="T44" fmla="*/ 147 w 276"/>
                <a:gd name="T45" fmla="*/ 603 h 1141"/>
                <a:gd name="T46" fmla="*/ 154 w 276"/>
                <a:gd name="T47" fmla="*/ 623 h 1141"/>
                <a:gd name="T48" fmla="*/ 161 w 276"/>
                <a:gd name="T49" fmla="*/ 664 h 1141"/>
                <a:gd name="T50" fmla="*/ 167 w 276"/>
                <a:gd name="T51" fmla="*/ 690 h 1141"/>
                <a:gd name="T52" fmla="*/ 174 w 276"/>
                <a:gd name="T53" fmla="*/ 717 h 1141"/>
                <a:gd name="T54" fmla="*/ 181 w 276"/>
                <a:gd name="T55" fmla="*/ 751 h 1141"/>
                <a:gd name="T56" fmla="*/ 187 w 276"/>
                <a:gd name="T57" fmla="*/ 778 h 1141"/>
                <a:gd name="T58" fmla="*/ 194 w 276"/>
                <a:gd name="T59" fmla="*/ 804 h 1141"/>
                <a:gd name="T60" fmla="*/ 201 w 276"/>
                <a:gd name="T61" fmla="*/ 831 h 1141"/>
                <a:gd name="T62" fmla="*/ 207 w 276"/>
                <a:gd name="T63" fmla="*/ 871 h 1141"/>
                <a:gd name="T64" fmla="*/ 214 w 276"/>
                <a:gd name="T65" fmla="*/ 892 h 1141"/>
                <a:gd name="T66" fmla="*/ 221 w 276"/>
                <a:gd name="T67" fmla="*/ 918 h 1141"/>
                <a:gd name="T68" fmla="*/ 228 w 276"/>
                <a:gd name="T69" fmla="*/ 959 h 1141"/>
                <a:gd name="T70" fmla="*/ 234 w 276"/>
                <a:gd name="T71" fmla="*/ 986 h 1141"/>
                <a:gd name="T72" fmla="*/ 241 w 276"/>
                <a:gd name="T73" fmla="*/ 1012 h 1141"/>
                <a:gd name="T74" fmla="*/ 248 w 276"/>
                <a:gd name="T75" fmla="*/ 1053 h 1141"/>
                <a:gd name="T76" fmla="*/ 254 w 276"/>
                <a:gd name="T77" fmla="*/ 1079 h 1141"/>
                <a:gd name="T78" fmla="*/ 261 w 276"/>
                <a:gd name="T79" fmla="*/ 1106 h 1141"/>
                <a:gd name="T80" fmla="*/ 268 w 276"/>
                <a:gd name="T81" fmla="*/ 1133 h 11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6"/>
                <a:gd name="T124" fmla="*/ 0 h 1141"/>
                <a:gd name="T125" fmla="*/ 276 w 276"/>
                <a:gd name="T126" fmla="*/ 1141 h 11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6" h="1141">
                  <a:moveTo>
                    <a:pt x="0" y="0"/>
                  </a:moveTo>
                  <a:lnTo>
                    <a:pt x="0" y="6"/>
                  </a:lnTo>
                  <a:lnTo>
                    <a:pt x="6" y="20"/>
                  </a:lnTo>
                  <a:lnTo>
                    <a:pt x="6" y="40"/>
                  </a:lnTo>
                  <a:lnTo>
                    <a:pt x="13" y="47"/>
                  </a:lnTo>
                  <a:lnTo>
                    <a:pt x="13" y="60"/>
                  </a:lnTo>
                  <a:lnTo>
                    <a:pt x="20" y="73"/>
                  </a:lnTo>
                  <a:lnTo>
                    <a:pt x="20" y="80"/>
                  </a:lnTo>
                  <a:lnTo>
                    <a:pt x="26" y="93"/>
                  </a:lnTo>
                  <a:lnTo>
                    <a:pt x="26" y="114"/>
                  </a:lnTo>
                  <a:lnTo>
                    <a:pt x="33" y="127"/>
                  </a:lnTo>
                  <a:lnTo>
                    <a:pt x="33" y="134"/>
                  </a:lnTo>
                  <a:lnTo>
                    <a:pt x="40" y="147"/>
                  </a:lnTo>
                  <a:lnTo>
                    <a:pt x="40" y="161"/>
                  </a:lnTo>
                  <a:lnTo>
                    <a:pt x="46" y="167"/>
                  </a:lnTo>
                  <a:lnTo>
                    <a:pt x="46" y="194"/>
                  </a:lnTo>
                  <a:lnTo>
                    <a:pt x="53" y="201"/>
                  </a:lnTo>
                  <a:lnTo>
                    <a:pt x="53" y="214"/>
                  </a:lnTo>
                  <a:lnTo>
                    <a:pt x="60" y="228"/>
                  </a:lnTo>
                  <a:lnTo>
                    <a:pt x="60" y="241"/>
                  </a:lnTo>
                  <a:lnTo>
                    <a:pt x="67" y="248"/>
                  </a:lnTo>
                  <a:lnTo>
                    <a:pt x="67" y="261"/>
                  </a:lnTo>
                  <a:lnTo>
                    <a:pt x="73" y="275"/>
                  </a:lnTo>
                  <a:lnTo>
                    <a:pt x="73" y="295"/>
                  </a:lnTo>
                  <a:lnTo>
                    <a:pt x="80" y="308"/>
                  </a:lnTo>
                  <a:lnTo>
                    <a:pt x="80" y="321"/>
                  </a:lnTo>
                  <a:lnTo>
                    <a:pt x="87" y="328"/>
                  </a:lnTo>
                  <a:lnTo>
                    <a:pt x="87" y="342"/>
                  </a:lnTo>
                  <a:lnTo>
                    <a:pt x="93" y="355"/>
                  </a:lnTo>
                  <a:lnTo>
                    <a:pt x="93" y="382"/>
                  </a:lnTo>
                  <a:lnTo>
                    <a:pt x="100" y="389"/>
                  </a:lnTo>
                  <a:lnTo>
                    <a:pt x="100" y="402"/>
                  </a:lnTo>
                  <a:lnTo>
                    <a:pt x="107" y="415"/>
                  </a:lnTo>
                  <a:lnTo>
                    <a:pt x="107" y="429"/>
                  </a:lnTo>
                  <a:lnTo>
                    <a:pt x="114" y="442"/>
                  </a:lnTo>
                  <a:lnTo>
                    <a:pt x="114" y="462"/>
                  </a:lnTo>
                  <a:lnTo>
                    <a:pt x="120" y="476"/>
                  </a:lnTo>
                  <a:lnTo>
                    <a:pt x="120" y="489"/>
                  </a:lnTo>
                  <a:lnTo>
                    <a:pt x="127" y="503"/>
                  </a:lnTo>
                  <a:lnTo>
                    <a:pt x="127" y="516"/>
                  </a:lnTo>
                  <a:lnTo>
                    <a:pt x="134" y="523"/>
                  </a:lnTo>
                  <a:lnTo>
                    <a:pt x="134" y="536"/>
                  </a:lnTo>
                  <a:lnTo>
                    <a:pt x="140" y="550"/>
                  </a:lnTo>
                  <a:lnTo>
                    <a:pt x="140" y="576"/>
                  </a:lnTo>
                  <a:lnTo>
                    <a:pt x="147" y="590"/>
                  </a:lnTo>
                  <a:lnTo>
                    <a:pt x="147" y="603"/>
                  </a:lnTo>
                  <a:lnTo>
                    <a:pt x="154" y="610"/>
                  </a:lnTo>
                  <a:lnTo>
                    <a:pt x="154" y="623"/>
                  </a:lnTo>
                  <a:lnTo>
                    <a:pt x="161" y="637"/>
                  </a:lnTo>
                  <a:lnTo>
                    <a:pt x="161" y="664"/>
                  </a:lnTo>
                  <a:lnTo>
                    <a:pt x="167" y="677"/>
                  </a:lnTo>
                  <a:lnTo>
                    <a:pt x="167" y="690"/>
                  </a:lnTo>
                  <a:lnTo>
                    <a:pt x="174" y="704"/>
                  </a:lnTo>
                  <a:lnTo>
                    <a:pt x="174" y="717"/>
                  </a:lnTo>
                  <a:lnTo>
                    <a:pt x="181" y="724"/>
                  </a:lnTo>
                  <a:lnTo>
                    <a:pt x="181" y="751"/>
                  </a:lnTo>
                  <a:lnTo>
                    <a:pt x="187" y="764"/>
                  </a:lnTo>
                  <a:lnTo>
                    <a:pt x="187" y="778"/>
                  </a:lnTo>
                  <a:lnTo>
                    <a:pt x="194" y="791"/>
                  </a:lnTo>
                  <a:lnTo>
                    <a:pt x="194" y="804"/>
                  </a:lnTo>
                  <a:lnTo>
                    <a:pt x="201" y="818"/>
                  </a:lnTo>
                  <a:lnTo>
                    <a:pt x="201" y="831"/>
                  </a:lnTo>
                  <a:lnTo>
                    <a:pt x="207" y="845"/>
                  </a:lnTo>
                  <a:lnTo>
                    <a:pt x="207" y="871"/>
                  </a:lnTo>
                  <a:lnTo>
                    <a:pt x="214" y="885"/>
                  </a:lnTo>
                  <a:lnTo>
                    <a:pt x="214" y="892"/>
                  </a:lnTo>
                  <a:lnTo>
                    <a:pt x="221" y="905"/>
                  </a:lnTo>
                  <a:lnTo>
                    <a:pt x="221" y="918"/>
                  </a:lnTo>
                  <a:lnTo>
                    <a:pt x="228" y="932"/>
                  </a:lnTo>
                  <a:lnTo>
                    <a:pt x="228" y="959"/>
                  </a:lnTo>
                  <a:lnTo>
                    <a:pt x="234" y="972"/>
                  </a:lnTo>
                  <a:lnTo>
                    <a:pt x="234" y="986"/>
                  </a:lnTo>
                  <a:lnTo>
                    <a:pt x="241" y="999"/>
                  </a:lnTo>
                  <a:lnTo>
                    <a:pt x="241" y="1012"/>
                  </a:lnTo>
                  <a:lnTo>
                    <a:pt x="248" y="1026"/>
                  </a:lnTo>
                  <a:lnTo>
                    <a:pt x="248" y="1053"/>
                  </a:lnTo>
                  <a:lnTo>
                    <a:pt x="254" y="1066"/>
                  </a:lnTo>
                  <a:lnTo>
                    <a:pt x="254" y="1079"/>
                  </a:lnTo>
                  <a:lnTo>
                    <a:pt x="261" y="1093"/>
                  </a:lnTo>
                  <a:lnTo>
                    <a:pt x="261" y="1106"/>
                  </a:lnTo>
                  <a:lnTo>
                    <a:pt x="268" y="1120"/>
                  </a:lnTo>
                  <a:lnTo>
                    <a:pt x="268" y="1133"/>
                  </a:lnTo>
                  <a:lnTo>
                    <a:pt x="275" y="114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3609" name="Rectangle 56"/>
            <p:cNvSpPr>
              <a:spLocks noChangeArrowheads="1"/>
            </p:cNvSpPr>
            <p:nvPr/>
          </p:nvSpPr>
          <p:spPr bwMode="auto">
            <a:xfrm>
              <a:off x="1743" y="1062"/>
              <a:ext cx="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 dirty="0"/>
            </a:p>
          </p:txBody>
        </p:sp>
        <p:sp>
          <p:nvSpPr>
            <p:cNvPr id="23610" name="Rectangle 57"/>
            <p:cNvSpPr>
              <a:spLocks noChangeArrowheads="1"/>
            </p:cNvSpPr>
            <p:nvPr/>
          </p:nvSpPr>
          <p:spPr bwMode="auto">
            <a:xfrm>
              <a:off x="2976" y="3664"/>
              <a:ext cx="32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pl-PL" sz="13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czas </a:t>
              </a:r>
              <a:r>
                <a:rPr lang="pl-PL" sz="13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endParaRPr lang="pl-PL" sz="13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611" name="Rectangle 58"/>
            <p:cNvSpPr>
              <a:spLocks noChangeArrowheads="1"/>
            </p:cNvSpPr>
            <p:nvPr/>
          </p:nvSpPr>
          <p:spPr bwMode="auto">
            <a:xfrm>
              <a:off x="1999" y="2946"/>
              <a:ext cx="186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x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(</a:t>
              </a:r>
              <a:r>
                <a:rPr lang="pl-PL" sz="1400" b="1" i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) = 4/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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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[cos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(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</a:t>
              </a:r>
              <a:r>
                <a:rPr lang="pl-PL" sz="14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) 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– 1/3 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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 cos(3</a:t>
              </a:r>
              <a:r>
                <a:rPr lang="pl-PL" sz="1400" b="1" dirty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</a:t>
              </a:r>
              <a:r>
                <a:rPr lang="pl-PL" sz="14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r>
                <a:rPr lang="pl-PL" sz="1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)]</a:t>
              </a:r>
              <a:endParaRPr lang="pl-PL" sz="14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pSp>
        <p:nvGrpSpPr>
          <p:cNvPr id="114" name="Grupa 59"/>
          <p:cNvGrpSpPr/>
          <p:nvPr/>
        </p:nvGrpSpPr>
        <p:grpSpPr>
          <a:xfrm>
            <a:off x="5653558" y="1344924"/>
            <a:ext cx="3153002" cy="798140"/>
            <a:chOff x="1756420" y="1482840"/>
            <a:chExt cx="3153002" cy="798140"/>
          </a:xfrm>
        </p:grpSpPr>
        <p:grpSp>
          <p:nvGrpSpPr>
            <p:cNvPr id="115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29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30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31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32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33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34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35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36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37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38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39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40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</p:grpSp>
        <p:grpSp>
          <p:nvGrpSpPr>
            <p:cNvPr id="116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117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18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19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0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1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2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3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4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5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6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7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8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</p:grpSp>
      </p:grpSp>
      <p:cxnSp>
        <p:nvCxnSpPr>
          <p:cNvPr id="141" name="Łącznik prosty 140"/>
          <p:cNvCxnSpPr/>
          <p:nvPr/>
        </p:nvCxnSpPr>
        <p:spPr bwMode="auto">
          <a:xfrm>
            <a:off x="4897474" y="1725024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Prostokąt 89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Trygonometryczny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37324" y="605553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Sygnał prostokątny – 2 harmoniczne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92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87"/>
          <p:cNvGrpSpPr/>
          <p:nvPr/>
        </p:nvGrpSpPr>
        <p:grpSpPr>
          <a:xfrm>
            <a:off x="283761" y="872271"/>
            <a:ext cx="5144669" cy="2887752"/>
            <a:chOff x="1330609" y="2528900"/>
            <a:chExt cx="6706600" cy="3764479"/>
          </a:xfrm>
        </p:grpSpPr>
        <p:sp>
          <p:nvSpPr>
            <p:cNvPr id="24581" name="Rectangle 4"/>
            <p:cNvSpPr>
              <a:spLocks noChangeArrowheads="1"/>
            </p:cNvSpPr>
            <p:nvPr/>
          </p:nvSpPr>
          <p:spPr bwMode="auto">
            <a:xfrm>
              <a:off x="1595165" y="2620975"/>
              <a:ext cx="4387850" cy="345757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24582" name="Rectangle 5"/>
            <p:cNvSpPr>
              <a:spLocks noChangeArrowheads="1"/>
            </p:cNvSpPr>
            <p:nvPr/>
          </p:nvSpPr>
          <p:spPr bwMode="auto">
            <a:xfrm>
              <a:off x="1591990" y="2617800"/>
              <a:ext cx="4394200" cy="3463925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24583" name="Line 6"/>
            <p:cNvSpPr>
              <a:spLocks noChangeShapeType="1"/>
            </p:cNvSpPr>
            <p:nvPr/>
          </p:nvSpPr>
          <p:spPr bwMode="auto">
            <a:xfrm>
              <a:off x="1595165" y="2620975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84" name="Freeform 7"/>
            <p:cNvSpPr>
              <a:spLocks/>
            </p:cNvSpPr>
            <p:nvPr/>
          </p:nvSpPr>
          <p:spPr bwMode="auto">
            <a:xfrm>
              <a:off x="1595165" y="2620975"/>
              <a:ext cx="4389438" cy="3459163"/>
            </a:xfrm>
            <a:custGeom>
              <a:avLst/>
              <a:gdLst>
                <a:gd name="T0" fmla="*/ 0 w 2765"/>
                <a:gd name="T1" fmla="*/ 2178 h 2179"/>
                <a:gd name="T2" fmla="*/ 2764 w 2765"/>
                <a:gd name="T3" fmla="*/ 2178 h 2179"/>
                <a:gd name="T4" fmla="*/ 2764 w 2765"/>
                <a:gd name="T5" fmla="*/ 0 h 2179"/>
                <a:gd name="T6" fmla="*/ 0 60000 65536"/>
                <a:gd name="T7" fmla="*/ 0 60000 65536"/>
                <a:gd name="T8" fmla="*/ 0 60000 65536"/>
                <a:gd name="T9" fmla="*/ 0 w 2765"/>
                <a:gd name="T10" fmla="*/ 0 h 2179"/>
                <a:gd name="T11" fmla="*/ 2765 w 2765"/>
                <a:gd name="T12" fmla="*/ 2179 h 21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" h="2179">
                  <a:moveTo>
                    <a:pt x="0" y="2178"/>
                  </a:moveTo>
                  <a:lnTo>
                    <a:pt x="2764" y="2178"/>
                  </a:lnTo>
                  <a:lnTo>
                    <a:pt x="2764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85" name="Line 8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86" name="Line 9"/>
            <p:cNvSpPr>
              <a:spLocks noChangeShapeType="1"/>
            </p:cNvSpPr>
            <p:nvPr/>
          </p:nvSpPr>
          <p:spPr bwMode="auto">
            <a:xfrm>
              <a:off x="1595165" y="6078550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87" name="Line 10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88" name="Line 11"/>
            <p:cNvSpPr>
              <a:spLocks noChangeShapeType="1"/>
            </p:cNvSpPr>
            <p:nvPr/>
          </p:nvSpPr>
          <p:spPr bwMode="auto">
            <a:xfrm flipV="1">
              <a:off x="1590403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89" name="Line 12"/>
            <p:cNvSpPr>
              <a:spLocks noChangeShapeType="1"/>
            </p:cNvSpPr>
            <p:nvPr/>
          </p:nvSpPr>
          <p:spPr bwMode="auto">
            <a:xfrm>
              <a:off x="1595165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90" name="Rectangle 13"/>
            <p:cNvSpPr>
              <a:spLocks noChangeArrowheads="1"/>
            </p:cNvSpPr>
            <p:nvPr/>
          </p:nvSpPr>
          <p:spPr bwMode="auto">
            <a:xfrm>
              <a:off x="1441486" y="6108713"/>
              <a:ext cx="264496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-0.5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1" name="Line 14"/>
            <p:cNvSpPr>
              <a:spLocks noChangeShapeType="1"/>
            </p:cNvSpPr>
            <p:nvPr/>
          </p:nvSpPr>
          <p:spPr bwMode="auto">
            <a:xfrm flipV="1">
              <a:off x="3784328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92" name="Line 15"/>
            <p:cNvSpPr>
              <a:spLocks noChangeShapeType="1"/>
            </p:cNvSpPr>
            <p:nvPr/>
          </p:nvSpPr>
          <p:spPr bwMode="auto">
            <a:xfrm>
              <a:off x="3789090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93" name="Rectangle 16"/>
            <p:cNvSpPr>
              <a:spLocks noChangeArrowheads="1"/>
            </p:cNvSpPr>
            <p:nvPr/>
          </p:nvSpPr>
          <p:spPr bwMode="auto">
            <a:xfrm>
              <a:off x="3747404" y="6108713"/>
              <a:ext cx="8496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4" name="Line 17"/>
            <p:cNvSpPr>
              <a:spLocks noChangeShapeType="1"/>
            </p:cNvSpPr>
            <p:nvPr/>
          </p:nvSpPr>
          <p:spPr bwMode="auto">
            <a:xfrm flipV="1">
              <a:off x="5978253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95" name="Line 18"/>
            <p:cNvSpPr>
              <a:spLocks noChangeShapeType="1"/>
            </p:cNvSpPr>
            <p:nvPr/>
          </p:nvSpPr>
          <p:spPr bwMode="auto">
            <a:xfrm>
              <a:off x="5983015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96" name="Rectangle 19"/>
            <p:cNvSpPr>
              <a:spLocks noChangeArrowheads="1"/>
            </p:cNvSpPr>
            <p:nvPr/>
          </p:nvSpPr>
          <p:spPr bwMode="auto">
            <a:xfrm>
              <a:off x="5869272" y="6108713"/>
              <a:ext cx="213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0.5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7" name="Line 20"/>
            <p:cNvSpPr>
              <a:spLocks noChangeShapeType="1"/>
            </p:cNvSpPr>
            <p:nvPr/>
          </p:nvSpPr>
          <p:spPr bwMode="auto">
            <a:xfrm>
              <a:off x="1595165" y="60785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98" name="Line 21"/>
            <p:cNvSpPr>
              <a:spLocks noChangeShapeType="1"/>
            </p:cNvSpPr>
            <p:nvPr/>
          </p:nvSpPr>
          <p:spPr bwMode="auto">
            <a:xfrm flipH="1">
              <a:off x="5932215" y="60785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599" name="Rectangle 22"/>
            <p:cNvSpPr>
              <a:spLocks noChangeArrowheads="1"/>
            </p:cNvSpPr>
            <p:nvPr/>
          </p:nvSpPr>
          <p:spPr bwMode="auto">
            <a:xfrm>
              <a:off x="1462992" y="5988063"/>
              <a:ext cx="8496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0" name="Line 23"/>
            <p:cNvSpPr>
              <a:spLocks noChangeShapeType="1"/>
            </p:cNvSpPr>
            <p:nvPr/>
          </p:nvSpPr>
          <p:spPr bwMode="auto">
            <a:xfrm>
              <a:off x="1595165" y="55832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01" name="Line 24"/>
            <p:cNvSpPr>
              <a:spLocks noChangeShapeType="1"/>
            </p:cNvSpPr>
            <p:nvPr/>
          </p:nvSpPr>
          <p:spPr bwMode="auto">
            <a:xfrm flipH="1">
              <a:off x="5932215" y="55832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02" name="Rectangle 25"/>
            <p:cNvSpPr>
              <a:spLocks noChangeArrowheads="1"/>
            </p:cNvSpPr>
            <p:nvPr/>
          </p:nvSpPr>
          <p:spPr bwMode="auto">
            <a:xfrm>
              <a:off x="1330609" y="5492763"/>
              <a:ext cx="213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0.2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3" name="Line 26"/>
            <p:cNvSpPr>
              <a:spLocks noChangeShapeType="1"/>
            </p:cNvSpPr>
            <p:nvPr/>
          </p:nvSpPr>
          <p:spPr bwMode="auto">
            <a:xfrm>
              <a:off x="1595165" y="50879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04" name="Line 27"/>
            <p:cNvSpPr>
              <a:spLocks noChangeShapeType="1"/>
            </p:cNvSpPr>
            <p:nvPr/>
          </p:nvSpPr>
          <p:spPr bwMode="auto">
            <a:xfrm flipH="1">
              <a:off x="5932215" y="50879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05" name="Rectangle 28"/>
            <p:cNvSpPr>
              <a:spLocks noChangeArrowheads="1"/>
            </p:cNvSpPr>
            <p:nvPr/>
          </p:nvSpPr>
          <p:spPr bwMode="auto">
            <a:xfrm>
              <a:off x="1330609" y="4997463"/>
              <a:ext cx="213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0.4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6" name="Line 29"/>
            <p:cNvSpPr>
              <a:spLocks noChangeShapeType="1"/>
            </p:cNvSpPr>
            <p:nvPr/>
          </p:nvSpPr>
          <p:spPr bwMode="auto">
            <a:xfrm>
              <a:off x="1595165" y="45926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07" name="Line 30"/>
            <p:cNvSpPr>
              <a:spLocks noChangeShapeType="1"/>
            </p:cNvSpPr>
            <p:nvPr/>
          </p:nvSpPr>
          <p:spPr bwMode="auto">
            <a:xfrm flipH="1">
              <a:off x="5932215" y="45926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08" name="Rectangle 31"/>
            <p:cNvSpPr>
              <a:spLocks noChangeArrowheads="1"/>
            </p:cNvSpPr>
            <p:nvPr/>
          </p:nvSpPr>
          <p:spPr bwMode="auto">
            <a:xfrm>
              <a:off x="1330609" y="4500575"/>
              <a:ext cx="213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0.6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9" name="Line 32"/>
            <p:cNvSpPr>
              <a:spLocks noChangeShapeType="1"/>
            </p:cNvSpPr>
            <p:nvPr/>
          </p:nvSpPr>
          <p:spPr bwMode="auto">
            <a:xfrm>
              <a:off x="1595165" y="40973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10" name="Line 33"/>
            <p:cNvSpPr>
              <a:spLocks noChangeShapeType="1"/>
            </p:cNvSpPr>
            <p:nvPr/>
          </p:nvSpPr>
          <p:spPr bwMode="auto">
            <a:xfrm flipH="1">
              <a:off x="5932215" y="40973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11" name="Rectangle 34"/>
            <p:cNvSpPr>
              <a:spLocks noChangeArrowheads="1"/>
            </p:cNvSpPr>
            <p:nvPr/>
          </p:nvSpPr>
          <p:spPr bwMode="auto">
            <a:xfrm>
              <a:off x="1330609" y="4005275"/>
              <a:ext cx="213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0.8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2" name="Line 35"/>
            <p:cNvSpPr>
              <a:spLocks noChangeShapeType="1"/>
            </p:cNvSpPr>
            <p:nvPr/>
          </p:nvSpPr>
          <p:spPr bwMode="auto">
            <a:xfrm>
              <a:off x="1595165" y="36020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13" name="Line 36"/>
            <p:cNvSpPr>
              <a:spLocks noChangeShapeType="1"/>
            </p:cNvSpPr>
            <p:nvPr/>
          </p:nvSpPr>
          <p:spPr bwMode="auto">
            <a:xfrm flipH="1">
              <a:off x="5932215" y="36020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14" name="Rectangle 37"/>
            <p:cNvSpPr>
              <a:spLocks noChangeArrowheads="1"/>
            </p:cNvSpPr>
            <p:nvPr/>
          </p:nvSpPr>
          <p:spPr bwMode="auto">
            <a:xfrm>
              <a:off x="1462992" y="3509975"/>
              <a:ext cx="8496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5" name="Line 38"/>
            <p:cNvSpPr>
              <a:spLocks noChangeShapeType="1"/>
            </p:cNvSpPr>
            <p:nvPr/>
          </p:nvSpPr>
          <p:spPr bwMode="auto">
            <a:xfrm>
              <a:off x="1595165" y="31067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16" name="Line 39"/>
            <p:cNvSpPr>
              <a:spLocks noChangeShapeType="1"/>
            </p:cNvSpPr>
            <p:nvPr/>
          </p:nvSpPr>
          <p:spPr bwMode="auto">
            <a:xfrm flipH="1">
              <a:off x="5932215" y="31067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17" name="Rectangle 40"/>
            <p:cNvSpPr>
              <a:spLocks noChangeArrowheads="1"/>
            </p:cNvSpPr>
            <p:nvPr/>
          </p:nvSpPr>
          <p:spPr bwMode="auto">
            <a:xfrm>
              <a:off x="1330609" y="3014675"/>
              <a:ext cx="213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1.2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8" name="Line 41"/>
            <p:cNvSpPr>
              <a:spLocks noChangeShapeType="1"/>
            </p:cNvSpPr>
            <p:nvPr/>
          </p:nvSpPr>
          <p:spPr bwMode="auto">
            <a:xfrm>
              <a:off x="1595165" y="2620975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19" name="Line 42"/>
            <p:cNvSpPr>
              <a:spLocks noChangeShapeType="1"/>
            </p:cNvSpPr>
            <p:nvPr/>
          </p:nvSpPr>
          <p:spPr bwMode="auto">
            <a:xfrm flipH="1">
              <a:off x="5932215" y="2620975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20" name="Rectangle 43"/>
            <p:cNvSpPr>
              <a:spLocks noChangeArrowheads="1"/>
            </p:cNvSpPr>
            <p:nvPr/>
          </p:nvSpPr>
          <p:spPr bwMode="auto">
            <a:xfrm>
              <a:off x="1330609" y="2528900"/>
              <a:ext cx="213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1.4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21" name="Line 44"/>
            <p:cNvSpPr>
              <a:spLocks noChangeShapeType="1"/>
            </p:cNvSpPr>
            <p:nvPr/>
          </p:nvSpPr>
          <p:spPr bwMode="auto">
            <a:xfrm>
              <a:off x="1595165" y="2620975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22" name="Freeform 45"/>
            <p:cNvSpPr>
              <a:spLocks/>
            </p:cNvSpPr>
            <p:nvPr/>
          </p:nvSpPr>
          <p:spPr bwMode="auto">
            <a:xfrm>
              <a:off x="1595165" y="2620975"/>
              <a:ext cx="4389438" cy="3459163"/>
            </a:xfrm>
            <a:custGeom>
              <a:avLst/>
              <a:gdLst>
                <a:gd name="T0" fmla="*/ 0 w 2765"/>
                <a:gd name="T1" fmla="*/ 2178 h 2179"/>
                <a:gd name="T2" fmla="*/ 2764 w 2765"/>
                <a:gd name="T3" fmla="*/ 2178 h 2179"/>
                <a:gd name="T4" fmla="*/ 2764 w 2765"/>
                <a:gd name="T5" fmla="*/ 0 h 2179"/>
                <a:gd name="T6" fmla="*/ 0 60000 65536"/>
                <a:gd name="T7" fmla="*/ 0 60000 65536"/>
                <a:gd name="T8" fmla="*/ 0 60000 65536"/>
                <a:gd name="T9" fmla="*/ 0 w 2765"/>
                <a:gd name="T10" fmla="*/ 0 h 2179"/>
                <a:gd name="T11" fmla="*/ 2765 w 2765"/>
                <a:gd name="T12" fmla="*/ 2179 h 21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" h="2179">
                  <a:moveTo>
                    <a:pt x="0" y="2178"/>
                  </a:moveTo>
                  <a:lnTo>
                    <a:pt x="2764" y="2178"/>
                  </a:lnTo>
                  <a:lnTo>
                    <a:pt x="2764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23" name="Line 46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24" name="Freeform 47"/>
            <p:cNvSpPr>
              <a:spLocks/>
            </p:cNvSpPr>
            <p:nvPr/>
          </p:nvSpPr>
          <p:spPr bwMode="auto">
            <a:xfrm>
              <a:off x="1595165" y="3602050"/>
              <a:ext cx="1285875" cy="1588"/>
            </a:xfrm>
            <a:custGeom>
              <a:avLst/>
              <a:gdLst>
                <a:gd name="T0" fmla="*/ 13 w 810"/>
                <a:gd name="T1" fmla="*/ 0 h 1"/>
                <a:gd name="T2" fmla="*/ 32 w 810"/>
                <a:gd name="T3" fmla="*/ 0 h 1"/>
                <a:gd name="T4" fmla="*/ 51 w 810"/>
                <a:gd name="T5" fmla="*/ 0 h 1"/>
                <a:gd name="T6" fmla="*/ 70 w 810"/>
                <a:gd name="T7" fmla="*/ 0 h 1"/>
                <a:gd name="T8" fmla="*/ 89 w 810"/>
                <a:gd name="T9" fmla="*/ 0 h 1"/>
                <a:gd name="T10" fmla="*/ 108 w 810"/>
                <a:gd name="T11" fmla="*/ 0 h 1"/>
                <a:gd name="T12" fmla="*/ 127 w 810"/>
                <a:gd name="T13" fmla="*/ 0 h 1"/>
                <a:gd name="T14" fmla="*/ 146 w 810"/>
                <a:gd name="T15" fmla="*/ 0 h 1"/>
                <a:gd name="T16" fmla="*/ 165 w 810"/>
                <a:gd name="T17" fmla="*/ 0 h 1"/>
                <a:gd name="T18" fmla="*/ 185 w 810"/>
                <a:gd name="T19" fmla="*/ 0 h 1"/>
                <a:gd name="T20" fmla="*/ 204 w 810"/>
                <a:gd name="T21" fmla="*/ 0 h 1"/>
                <a:gd name="T22" fmla="*/ 223 w 810"/>
                <a:gd name="T23" fmla="*/ 0 h 1"/>
                <a:gd name="T24" fmla="*/ 242 w 810"/>
                <a:gd name="T25" fmla="*/ 0 h 1"/>
                <a:gd name="T26" fmla="*/ 261 w 810"/>
                <a:gd name="T27" fmla="*/ 0 h 1"/>
                <a:gd name="T28" fmla="*/ 280 w 810"/>
                <a:gd name="T29" fmla="*/ 0 h 1"/>
                <a:gd name="T30" fmla="*/ 299 w 810"/>
                <a:gd name="T31" fmla="*/ 0 h 1"/>
                <a:gd name="T32" fmla="*/ 318 w 810"/>
                <a:gd name="T33" fmla="*/ 0 h 1"/>
                <a:gd name="T34" fmla="*/ 337 w 810"/>
                <a:gd name="T35" fmla="*/ 0 h 1"/>
                <a:gd name="T36" fmla="*/ 356 w 810"/>
                <a:gd name="T37" fmla="*/ 0 h 1"/>
                <a:gd name="T38" fmla="*/ 376 w 810"/>
                <a:gd name="T39" fmla="*/ 0 h 1"/>
                <a:gd name="T40" fmla="*/ 395 w 810"/>
                <a:gd name="T41" fmla="*/ 0 h 1"/>
                <a:gd name="T42" fmla="*/ 414 w 810"/>
                <a:gd name="T43" fmla="*/ 0 h 1"/>
                <a:gd name="T44" fmla="*/ 433 w 810"/>
                <a:gd name="T45" fmla="*/ 0 h 1"/>
                <a:gd name="T46" fmla="*/ 452 w 810"/>
                <a:gd name="T47" fmla="*/ 0 h 1"/>
                <a:gd name="T48" fmla="*/ 471 w 810"/>
                <a:gd name="T49" fmla="*/ 0 h 1"/>
                <a:gd name="T50" fmla="*/ 490 w 810"/>
                <a:gd name="T51" fmla="*/ 0 h 1"/>
                <a:gd name="T52" fmla="*/ 509 w 810"/>
                <a:gd name="T53" fmla="*/ 0 h 1"/>
                <a:gd name="T54" fmla="*/ 528 w 810"/>
                <a:gd name="T55" fmla="*/ 0 h 1"/>
                <a:gd name="T56" fmla="*/ 547 w 810"/>
                <a:gd name="T57" fmla="*/ 0 h 1"/>
                <a:gd name="T58" fmla="*/ 567 w 810"/>
                <a:gd name="T59" fmla="*/ 0 h 1"/>
                <a:gd name="T60" fmla="*/ 586 w 810"/>
                <a:gd name="T61" fmla="*/ 0 h 1"/>
                <a:gd name="T62" fmla="*/ 605 w 810"/>
                <a:gd name="T63" fmla="*/ 0 h 1"/>
                <a:gd name="T64" fmla="*/ 624 w 810"/>
                <a:gd name="T65" fmla="*/ 0 h 1"/>
                <a:gd name="T66" fmla="*/ 643 w 810"/>
                <a:gd name="T67" fmla="*/ 0 h 1"/>
                <a:gd name="T68" fmla="*/ 662 w 810"/>
                <a:gd name="T69" fmla="*/ 0 h 1"/>
                <a:gd name="T70" fmla="*/ 681 w 810"/>
                <a:gd name="T71" fmla="*/ 0 h 1"/>
                <a:gd name="T72" fmla="*/ 700 w 810"/>
                <a:gd name="T73" fmla="*/ 0 h 1"/>
                <a:gd name="T74" fmla="*/ 719 w 810"/>
                <a:gd name="T75" fmla="*/ 0 h 1"/>
                <a:gd name="T76" fmla="*/ 739 w 810"/>
                <a:gd name="T77" fmla="*/ 0 h 1"/>
                <a:gd name="T78" fmla="*/ 758 w 810"/>
                <a:gd name="T79" fmla="*/ 0 h 1"/>
                <a:gd name="T80" fmla="*/ 777 w 810"/>
                <a:gd name="T81" fmla="*/ 0 h 1"/>
                <a:gd name="T82" fmla="*/ 796 w 81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0"/>
                <a:gd name="T127" fmla="*/ 0 h 1"/>
                <a:gd name="T128" fmla="*/ 810 w 81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0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6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4" y="0"/>
                  </a:lnTo>
                  <a:lnTo>
                    <a:pt x="350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39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5" y="0"/>
                  </a:lnTo>
                  <a:lnTo>
                    <a:pt x="541" y="0"/>
                  </a:lnTo>
                  <a:lnTo>
                    <a:pt x="547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6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1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7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9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7" y="0"/>
                  </a:lnTo>
                  <a:lnTo>
                    <a:pt x="783" y="0"/>
                  </a:lnTo>
                  <a:lnTo>
                    <a:pt x="789" y="0"/>
                  </a:lnTo>
                  <a:lnTo>
                    <a:pt x="796" y="0"/>
                  </a:lnTo>
                  <a:lnTo>
                    <a:pt x="802" y="0"/>
                  </a:lnTo>
                  <a:lnTo>
                    <a:pt x="809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25" name="Freeform 48"/>
            <p:cNvSpPr>
              <a:spLocks/>
            </p:cNvSpPr>
            <p:nvPr/>
          </p:nvSpPr>
          <p:spPr bwMode="auto">
            <a:xfrm>
              <a:off x="2879453" y="3602050"/>
              <a:ext cx="1284288" cy="1588"/>
            </a:xfrm>
            <a:custGeom>
              <a:avLst/>
              <a:gdLst>
                <a:gd name="T0" fmla="*/ 12 w 809"/>
                <a:gd name="T1" fmla="*/ 0 h 1"/>
                <a:gd name="T2" fmla="*/ 31 w 809"/>
                <a:gd name="T3" fmla="*/ 0 h 1"/>
                <a:gd name="T4" fmla="*/ 51 w 809"/>
                <a:gd name="T5" fmla="*/ 0 h 1"/>
                <a:gd name="T6" fmla="*/ 70 w 809"/>
                <a:gd name="T7" fmla="*/ 0 h 1"/>
                <a:gd name="T8" fmla="*/ 89 w 809"/>
                <a:gd name="T9" fmla="*/ 0 h 1"/>
                <a:gd name="T10" fmla="*/ 108 w 809"/>
                <a:gd name="T11" fmla="*/ 0 h 1"/>
                <a:gd name="T12" fmla="*/ 127 w 809"/>
                <a:gd name="T13" fmla="*/ 0 h 1"/>
                <a:gd name="T14" fmla="*/ 146 w 809"/>
                <a:gd name="T15" fmla="*/ 0 h 1"/>
                <a:gd name="T16" fmla="*/ 165 w 809"/>
                <a:gd name="T17" fmla="*/ 0 h 1"/>
                <a:gd name="T18" fmla="*/ 184 w 809"/>
                <a:gd name="T19" fmla="*/ 0 h 1"/>
                <a:gd name="T20" fmla="*/ 203 w 809"/>
                <a:gd name="T21" fmla="*/ 0 h 1"/>
                <a:gd name="T22" fmla="*/ 222 w 809"/>
                <a:gd name="T23" fmla="*/ 0 h 1"/>
                <a:gd name="T24" fmla="*/ 242 w 809"/>
                <a:gd name="T25" fmla="*/ 0 h 1"/>
                <a:gd name="T26" fmla="*/ 261 w 809"/>
                <a:gd name="T27" fmla="*/ 0 h 1"/>
                <a:gd name="T28" fmla="*/ 280 w 809"/>
                <a:gd name="T29" fmla="*/ 0 h 1"/>
                <a:gd name="T30" fmla="*/ 299 w 809"/>
                <a:gd name="T31" fmla="*/ 0 h 1"/>
                <a:gd name="T32" fmla="*/ 318 w 809"/>
                <a:gd name="T33" fmla="*/ 0 h 1"/>
                <a:gd name="T34" fmla="*/ 337 w 809"/>
                <a:gd name="T35" fmla="*/ 0 h 1"/>
                <a:gd name="T36" fmla="*/ 356 w 809"/>
                <a:gd name="T37" fmla="*/ 0 h 1"/>
                <a:gd name="T38" fmla="*/ 375 w 809"/>
                <a:gd name="T39" fmla="*/ 0 h 1"/>
                <a:gd name="T40" fmla="*/ 394 w 809"/>
                <a:gd name="T41" fmla="*/ 0 h 1"/>
                <a:gd name="T42" fmla="*/ 413 w 809"/>
                <a:gd name="T43" fmla="*/ 0 h 1"/>
                <a:gd name="T44" fmla="*/ 433 w 809"/>
                <a:gd name="T45" fmla="*/ 0 h 1"/>
                <a:gd name="T46" fmla="*/ 452 w 809"/>
                <a:gd name="T47" fmla="*/ 0 h 1"/>
                <a:gd name="T48" fmla="*/ 471 w 809"/>
                <a:gd name="T49" fmla="*/ 0 h 1"/>
                <a:gd name="T50" fmla="*/ 490 w 809"/>
                <a:gd name="T51" fmla="*/ 0 h 1"/>
                <a:gd name="T52" fmla="*/ 509 w 809"/>
                <a:gd name="T53" fmla="*/ 0 h 1"/>
                <a:gd name="T54" fmla="*/ 528 w 809"/>
                <a:gd name="T55" fmla="*/ 0 h 1"/>
                <a:gd name="T56" fmla="*/ 547 w 809"/>
                <a:gd name="T57" fmla="*/ 0 h 1"/>
                <a:gd name="T58" fmla="*/ 566 w 809"/>
                <a:gd name="T59" fmla="*/ 0 h 1"/>
                <a:gd name="T60" fmla="*/ 585 w 809"/>
                <a:gd name="T61" fmla="*/ 0 h 1"/>
                <a:gd name="T62" fmla="*/ 605 w 809"/>
                <a:gd name="T63" fmla="*/ 0 h 1"/>
                <a:gd name="T64" fmla="*/ 624 w 809"/>
                <a:gd name="T65" fmla="*/ 0 h 1"/>
                <a:gd name="T66" fmla="*/ 643 w 809"/>
                <a:gd name="T67" fmla="*/ 0 h 1"/>
                <a:gd name="T68" fmla="*/ 662 w 809"/>
                <a:gd name="T69" fmla="*/ 0 h 1"/>
                <a:gd name="T70" fmla="*/ 681 w 809"/>
                <a:gd name="T71" fmla="*/ 0 h 1"/>
                <a:gd name="T72" fmla="*/ 700 w 809"/>
                <a:gd name="T73" fmla="*/ 0 h 1"/>
                <a:gd name="T74" fmla="*/ 719 w 809"/>
                <a:gd name="T75" fmla="*/ 0 h 1"/>
                <a:gd name="T76" fmla="*/ 738 w 809"/>
                <a:gd name="T77" fmla="*/ 0 h 1"/>
                <a:gd name="T78" fmla="*/ 757 w 809"/>
                <a:gd name="T79" fmla="*/ 0 h 1"/>
                <a:gd name="T80" fmla="*/ 776 w 809"/>
                <a:gd name="T81" fmla="*/ 0 h 1"/>
                <a:gd name="T82" fmla="*/ 796 w 809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09"/>
                <a:gd name="T127" fmla="*/ 0 h 1"/>
                <a:gd name="T128" fmla="*/ 809 w 809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09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3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2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80" y="0"/>
                  </a:lnTo>
                  <a:lnTo>
                    <a:pt x="286" y="0"/>
                  </a:lnTo>
                  <a:lnTo>
                    <a:pt x="292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3" y="0"/>
                  </a:lnTo>
                  <a:lnTo>
                    <a:pt x="350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4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3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6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5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1" y="0"/>
                  </a:lnTo>
                  <a:lnTo>
                    <a:pt x="547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6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5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7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6" y="0"/>
                  </a:lnTo>
                  <a:lnTo>
                    <a:pt x="783" y="0"/>
                  </a:lnTo>
                  <a:lnTo>
                    <a:pt x="789" y="0"/>
                  </a:lnTo>
                  <a:lnTo>
                    <a:pt x="796" y="0"/>
                  </a:lnTo>
                  <a:lnTo>
                    <a:pt x="802" y="0"/>
                  </a:lnTo>
                  <a:lnTo>
                    <a:pt x="808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26" name="Freeform 49"/>
            <p:cNvSpPr>
              <a:spLocks/>
            </p:cNvSpPr>
            <p:nvPr/>
          </p:nvSpPr>
          <p:spPr bwMode="auto">
            <a:xfrm>
              <a:off x="4162153" y="3602050"/>
              <a:ext cx="1285875" cy="1588"/>
            </a:xfrm>
            <a:custGeom>
              <a:avLst/>
              <a:gdLst>
                <a:gd name="T0" fmla="*/ 13 w 810"/>
                <a:gd name="T1" fmla="*/ 0 h 1"/>
                <a:gd name="T2" fmla="*/ 32 w 810"/>
                <a:gd name="T3" fmla="*/ 0 h 1"/>
                <a:gd name="T4" fmla="*/ 51 w 810"/>
                <a:gd name="T5" fmla="*/ 0 h 1"/>
                <a:gd name="T6" fmla="*/ 70 w 810"/>
                <a:gd name="T7" fmla="*/ 0 h 1"/>
                <a:gd name="T8" fmla="*/ 89 w 810"/>
                <a:gd name="T9" fmla="*/ 0 h 1"/>
                <a:gd name="T10" fmla="*/ 109 w 810"/>
                <a:gd name="T11" fmla="*/ 0 h 1"/>
                <a:gd name="T12" fmla="*/ 128 w 810"/>
                <a:gd name="T13" fmla="*/ 0 h 1"/>
                <a:gd name="T14" fmla="*/ 147 w 810"/>
                <a:gd name="T15" fmla="*/ 0 h 1"/>
                <a:gd name="T16" fmla="*/ 166 w 810"/>
                <a:gd name="T17" fmla="*/ 0 h 1"/>
                <a:gd name="T18" fmla="*/ 185 w 810"/>
                <a:gd name="T19" fmla="*/ 0 h 1"/>
                <a:gd name="T20" fmla="*/ 204 w 810"/>
                <a:gd name="T21" fmla="*/ 0 h 1"/>
                <a:gd name="T22" fmla="*/ 223 w 810"/>
                <a:gd name="T23" fmla="*/ 0 h 1"/>
                <a:gd name="T24" fmla="*/ 242 w 810"/>
                <a:gd name="T25" fmla="*/ 0 h 1"/>
                <a:gd name="T26" fmla="*/ 261 w 810"/>
                <a:gd name="T27" fmla="*/ 0 h 1"/>
                <a:gd name="T28" fmla="*/ 280 w 810"/>
                <a:gd name="T29" fmla="*/ 0 h 1"/>
                <a:gd name="T30" fmla="*/ 300 w 810"/>
                <a:gd name="T31" fmla="*/ 0 h 1"/>
                <a:gd name="T32" fmla="*/ 319 w 810"/>
                <a:gd name="T33" fmla="*/ 0 h 1"/>
                <a:gd name="T34" fmla="*/ 338 w 810"/>
                <a:gd name="T35" fmla="*/ 0 h 1"/>
                <a:gd name="T36" fmla="*/ 357 w 810"/>
                <a:gd name="T37" fmla="*/ 0 h 1"/>
                <a:gd name="T38" fmla="*/ 376 w 810"/>
                <a:gd name="T39" fmla="*/ 0 h 1"/>
                <a:gd name="T40" fmla="*/ 395 w 810"/>
                <a:gd name="T41" fmla="*/ 0 h 1"/>
                <a:gd name="T42" fmla="*/ 414 w 810"/>
                <a:gd name="T43" fmla="*/ 0 h 1"/>
                <a:gd name="T44" fmla="*/ 433 w 810"/>
                <a:gd name="T45" fmla="*/ 0 h 1"/>
                <a:gd name="T46" fmla="*/ 452 w 810"/>
                <a:gd name="T47" fmla="*/ 0 h 1"/>
                <a:gd name="T48" fmla="*/ 472 w 810"/>
                <a:gd name="T49" fmla="*/ 0 h 1"/>
                <a:gd name="T50" fmla="*/ 491 w 810"/>
                <a:gd name="T51" fmla="*/ 0 h 1"/>
                <a:gd name="T52" fmla="*/ 510 w 810"/>
                <a:gd name="T53" fmla="*/ 0 h 1"/>
                <a:gd name="T54" fmla="*/ 529 w 810"/>
                <a:gd name="T55" fmla="*/ 0 h 1"/>
                <a:gd name="T56" fmla="*/ 548 w 810"/>
                <a:gd name="T57" fmla="*/ 0 h 1"/>
                <a:gd name="T58" fmla="*/ 567 w 810"/>
                <a:gd name="T59" fmla="*/ 0 h 1"/>
                <a:gd name="T60" fmla="*/ 586 w 810"/>
                <a:gd name="T61" fmla="*/ 0 h 1"/>
                <a:gd name="T62" fmla="*/ 605 w 810"/>
                <a:gd name="T63" fmla="*/ 0 h 1"/>
                <a:gd name="T64" fmla="*/ 624 w 810"/>
                <a:gd name="T65" fmla="*/ 0 h 1"/>
                <a:gd name="T66" fmla="*/ 643 w 810"/>
                <a:gd name="T67" fmla="*/ 0 h 1"/>
                <a:gd name="T68" fmla="*/ 663 w 810"/>
                <a:gd name="T69" fmla="*/ 0 h 1"/>
                <a:gd name="T70" fmla="*/ 682 w 810"/>
                <a:gd name="T71" fmla="*/ 0 h 1"/>
                <a:gd name="T72" fmla="*/ 701 w 810"/>
                <a:gd name="T73" fmla="*/ 0 h 1"/>
                <a:gd name="T74" fmla="*/ 720 w 810"/>
                <a:gd name="T75" fmla="*/ 0 h 1"/>
                <a:gd name="T76" fmla="*/ 739 w 810"/>
                <a:gd name="T77" fmla="*/ 0 h 1"/>
                <a:gd name="T78" fmla="*/ 758 w 810"/>
                <a:gd name="T79" fmla="*/ 0 h 1"/>
                <a:gd name="T80" fmla="*/ 777 w 810"/>
                <a:gd name="T81" fmla="*/ 0 h 1"/>
                <a:gd name="T82" fmla="*/ 796 w 81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0"/>
                <a:gd name="T127" fmla="*/ 0 h 1"/>
                <a:gd name="T128" fmla="*/ 810 w 81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0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9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2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8" y="0"/>
                  </a:lnTo>
                  <a:lnTo>
                    <a:pt x="344" y="0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1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9" y="0"/>
                  </a:lnTo>
                  <a:lnTo>
                    <a:pt x="465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9" y="0"/>
                  </a:lnTo>
                  <a:lnTo>
                    <a:pt x="535" y="0"/>
                  </a:lnTo>
                  <a:lnTo>
                    <a:pt x="542" y="0"/>
                  </a:lnTo>
                  <a:lnTo>
                    <a:pt x="548" y="0"/>
                  </a:lnTo>
                  <a:lnTo>
                    <a:pt x="554" y="0"/>
                  </a:lnTo>
                  <a:lnTo>
                    <a:pt x="561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3" y="0"/>
                  </a:lnTo>
                  <a:lnTo>
                    <a:pt x="599" y="0"/>
                  </a:lnTo>
                  <a:lnTo>
                    <a:pt x="605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7" y="0"/>
                  </a:lnTo>
                  <a:lnTo>
                    <a:pt x="643" y="0"/>
                  </a:lnTo>
                  <a:lnTo>
                    <a:pt x="650" y="0"/>
                  </a:lnTo>
                  <a:lnTo>
                    <a:pt x="656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1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5" y="0"/>
                  </a:lnTo>
                  <a:lnTo>
                    <a:pt x="752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7" y="0"/>
                  </a:lnTo>
                  <a:lnTo>
                    <a:pt x="784" y="0"/>
                  </a:lnTo>
                  <a:lnTo>
                    <a:pt x="790" y="0"/>
                  </a:lnTo>
                  <a:lnTo>
                    <a:pt x="796" y="0"/>
                  </a:lnTo>
                  <a:lnTo>
                    <a:pt x="803" y="0"/>
                  </a:lnTo>
                  <a:lnTo>
                    <a:pt x="809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27" name="Freeform 50"/>
            <p:cNvSpPr>
              <a:spLocks/>
            </p:cNvSpPr>
            <p:nvPr/>
          </p:nvSpPr>
          <p:spPr bwMode="auto">
            <a:xfrm>
              <a:off x="5446440" y="3602050"/>
              <a:ext cx="538163" cy="2478088"/>
            </a:xfrm>
            <a:custGeom>
              <a:avLst/>
              <a:gdLst>
                <a:gd name="T0" fmla="*/ 0 w 339"/>
                <a:gd name="T1" fmla="*/ 0 h 1561"/>
                <a:gd name="T2" fmla="*/ 6 w 339"/>
                <a:gd name="T3" fmla="*/ 0 h 1561"/>
                <a:gd name="T4" fmla="*/ 13 w 339"/>
                <a:gd name="T5" fmla="*/ 0 h 1561"/>
                <a:gd name="T6" fmla="*/ 19 w 339"/>
                <a:gd name="T7" fmla="*/ 0 h 1561"/>
                <a:gd name="T8" fmla="*/ 25 w 339"/>
                <a:gd name="T9" fmla="*/ 0 h 1561"/>
                <a:gd name="T10" fmla="*/ 32 w 339"/>
                <a:gd name="T11" fmla="*/ 0 h 1561"/>
                <a:gd name="T12" fmla="*/ 38 w 339"/>
                <a:gd name="T13" fmla="*/ 0 h 1561"/>
                <a:gd name="T14" fmla="*/ 45 w 339"/>
                <a:gd name="T15" fmla="*/ 0 h 1561"/>
                <a:gd name="T16" fmla="*/ 51 w 339"/>
                <a:gd name="T17" fmla="*/ 0 h 1561"/>
                <a:gd name="T18" fmla="*/ 57 w 339"/>
                <a:gd name="T19" fmla="*/ 0 h 1561"/>
                <a:gd name="T20" fmla="*/ 64 w 339"/>
                <a:gd name="T21" fmla="*/ 0 h 1561"/>
                <a:gd name="T22" fmla="*/ 70 w 339"/>
                <a:gd name="T23" fmla="*/ 0 h 1561"/>
                <a:gd name="T24" fmla="*/ 76 w 339"/>
                <a:gd name="T25" fmla="*/ 0 h 1561"/>
                <a:gd name="T26" fmla="*/ 83 w 339"/>
                <a:gd name="T27" fmla="*/ 0 h 1561"/>
                <a:gd name="T28" fmla="*/ 89 w 339"/>
                <a:gd name="T29" fmla="*/ 0 h 1561"/>
                <a:gd name="T30" fmla="*/ 96 w 339"/>
                <a:gd name="T31" fmla="*/ 0 h 1561"/>
                <a:gd name="T32" fmla="*/ 102 w 339"/>
                <a:gd name="T33" fmla="*/ 0 h 1561"/>
                <a:gd name="T34" fmla="*/ 108 w 339"/>
                <a:gd name="T35" fmla="*/ 0 h 1561"/>
                <a:gd name="T36" fmla="*/ 115 w 339"/>
                <a:gd name="T37" fmla="*/ 0 h 1561"/>
                <a:gd name="T38" fmla="*/ 121 w 339"/>
                <a:gd name="T39" fmla="*/ 0 h 1561"/>
                <a:gd name="T40" fmla="*/ 127 w 339"/>
                <a:gd name="T41" fmla="*/ 0 h 1561"/>
                <a:gd name="T42" fmla="*/ 134 w 339"/>
                <a:gd name="T43" fmla="*/ 0 h 1561"/>
                <a:gd name="T44" fmla="*/ 140 w 339"/>
                <a:gd name="T45" fmla="*/ 0 h 1561"/>
                <a:gd name="T46" fmla="*/ 146 w 339"/>
                <a:gd name="T47" fmla="*/ 0 h 1561"/>
                <a:gd name="T48" fmla="*/ 153 w 339"/>
                <a:gd name="T49" fmla="*/ 0 h 1561"/>
                <a:gd name="T50" fmla="*/ 159 w 339"/>
                <a:gd name="T51" fmla="*/ 0 h 1561"/>
                <a:gd name="T52" fmla="*/ 166 w 339"/>
                <a:gd name="T53" fmla="*/ 0 h 1561"/>
                <a:gd name="T54" fmla="*/ 172 w 339"/>
                <a:gd name="T55" fmla="*/ 0 h 1561"/>
                <a:gd name="T56" fmla="*/ 178 w 339"/>
                <a:gd name="T57" fmla="*/ 0 h 1561"/>
                <a:gd name="T58" fmla="*/ 185 w 339"/>
                <a:gd name="T59" fmla="*/ 0 h 1561"/>
                <a:gd name="T60" fmla="*/ 191 w 339"/>
                <a:gd name="T61" fmla="*/ 0 h 1561"/>
                <a:gd name="T62" fmla="*/ 197 w 339"/>
                <a:gd name="T63" fmla="*/ 0 h 1561"/>
                <a:gd name="T64" fmla="*/ 204 w 339"/>
                <a:gd name="T65" fmla="*/ 0 h 1561"/>
                <a:gd name="T66" fmla="*/ 210 w 339"/>
                <a:gd name="T67" fmla="*/ 0 h 1561"/>
                <a:gd name="T68" fmla="*/ 217 w 339"/>
                <a:gd name="T69" fmla="*/ 0 h 1561"/>
                <a:gd name="T70" fmla="*/ 223 w 339"/>
                <a:gd name="T71" fmla="*/ 0 h 1561"/>
                <a:gd name="T72" fmla="*/ 229 w 339"/>
                <a:gd name="T73" fmla="*/ 0 h 1561"/>
                <a:gd name="T74" fmla="*/ 236 w 339"/>
                <a:gd name="T75" fmla="*/ 0 h 1561"/>
                <a:gd name="T76" fmla="*/ 242 w 339"/>
                <a:gd name="T77" fmla="*/ 0 h 1561"/>
                <a:gd name="T78" fmla="*/ 248 w 339"/>
                <a:gd name="T79" fmla="*/ 0 h 1561"/>
                <a:gd name="T80" fmla="*/ 255 w 339"/>
                <a:gd name="T81" fmla="*/ 0 h 1561"/>
                <a:gd name="T82" fmla="*/ 261 w 339"/>
                <a:gd name="T83" fmla="*/ 0 h 1561"/>
                <a:gd name="T84" fmla="*/ 267 w 339"/>
                <a:gd name="T85" fmla="*/ 0 h 1561"/>
                <a:gd name="T86" fmla="*/ 274 w 339"/>
                <a:gd name="T87" fmla="*/ 0 h 1561"/>
                <a:gd name="T88" fmla="*/ 280 w 339"/>
                <a:gd name="T89" fmla="*/ 0 h 1561"/>
                <a:gd name="T90" fmla="*/ 287 w 339"/>
                <a:gd name="T91" fmla="*/ 0 h 1561"/>
                <a:gd name="T92" fmla="*/ 293 w 339"/>
                <a:gd name="T93" fmla="*/ 0 h 1561"/>
                <a:gd name="T94" fmla="*/ 299 w 339"/>
                <a:gd name="T95" fmla="*/ 0 h 1561"/>
                <a:gd name="T96" fmla="*/ 306 w 339"/>
                <a:gd name="T97" fmla="*/ 0 h 1561"/>
                <a:gd name="T98" fmla="*/ 312 w 339"/>
                <a:gd name="T99" fmla="*/ 0 h 1561"/>
                <a:gd name="T100" fmla="*/ 318 w 339"/>
                <a:gd name="T101" fmla="*/ 0 h 1561"/>
                <a:gd name="T102" fmla="*/ 325 w 339"/>
                <a:gd name="T103" fmla="*/ 0 h 1561"/>
                <a:gd name="T104" fmla="*/ 331 w 339"/>
                <a:gd name="T105" fmla="*/ 0 h 1561"/>
                <a:gd name="T106" fmla="*/ 338 w 339"/>
                <a:gd name="T107" fmla="*/ 1560 h 156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39"/>
                <a:gd name="T163" fmla="*/ 0 h 1561"/>
                <a:gd name="T164" fmla="*/ 339 w 339"/>
                <a:gd name="T165" fmla="*/ 1561 h 156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39" h="156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8" y="156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28" name="Freeform 51"/>
            <p:cNvSpPr>
              <a:spLocks/>
            </p:cNvSpPr>
            <p:nvPr/>
          </p:nvSpPr>
          <p:spPr bwMode="auto">
            <a:xfrm>
              <a:off x="1595165" y="3136913"/>
              <a:ext cx="719138" cy="2933700"/>
            </a:xfrm>
            <a:custGeom>
              <a:avLst/>
              <a:gdLst>
                <a:gd name="T0" fmla="*/ 6 w 453"/>
                <a:gd name="T1" fmla="*/ 1796 h 1848"/>
                <a:gd name="T2" fmla="*/ 13 w 453"/>
                <a:gd name="T3" fmla="*/ 1738 h 1848"/>
                <a:gd name="T4" fmla="*/ 25 w 453"/>
                <a:gd name="T5" fmla="*/ 1662 h 1848"/>
                <a:gd name="T6" fmla="*/ 32 w 453"/>
                <a:gd name="T7" fmla="*/ 1605 h 1848"/>
                <a:gd name="T8" fmla="*/ 44 w 453"/>
                <a:gd name="T9" fmla="*/ 1535 h 1848"/>
                <a:gd name="T10" fmla="*/ 51 w 453"/>
                <a:gd name="T11" fmla="*/ 1477 h 1848"/>
                <a:gd name="T12" fmla="*/ 64 w 453"/>
                <a:gd name="T13" fmla="*/ 1407 h 1848"/>
                <a:gd name="T14" fmla="*/ 70 w 453"/>
                <a:gd name="T15" fmla="*/ 1350 h 1848"/>
                <a:gd name="T16" fmla="*/ 83 w 453"/>
                <a:gd name="T17" fmla="*/ 1299 h 1848"/>
                <a:gd name="T18" fmla="*/ 89 w 453"/>
                <a:gd name="T19" fmla="*/ 1229 h 1848"/>
                <a:gd name="T20" fmla="*/ 102 w 453"/>
                <a:gd name="T21" fmla="*/ 1178 h 1848"/>
                <a:gd name="T22" fmla="*/ 108 w 453"/>
                <a:gd name="T23" fmla="*/ 1108 h 1848"/>
                <a:gd name="T24" fmla="*/ 121 w 453"/>
                <a:gd name="T25" fmla="*/ 1057 h 1848"/>
                <a:gd name="T26" fmla="*/ 127 w 453"/>
                <a:gd name="T27" fmla="*/ 993 h 1848"/>
                <a:gd name="T28" fmla="*/ 140 w 453"/>
                <a:gd name="T29" fmla="*/ 942 h 1848"/>
                <a:gd name="T30" fmla="*/ 146 w 453"/>
                <a:gd name="T31" fmla="*/ 879 h 1848"/>
                <a:gd name="T32" fmla="*/ 159 w 453"/>
                <a:gd name="T33" fmla="*/ 834 h 1848"/>
                <a:gd name="T34" fmla="*/ 165 w 453"/>
                <a:gd name="T35" fmla="*/ 777 h 1848"/>
                <a:gd name="T36" fmla="*/ 178 w 453"/>
                <a:gd name="T37" fmla="*/ 732 h 1848"/>
                <a:gd name="T38" fmla="*/ 185 w 453"/>
                <a:gd name="T39" fmla="*/ 675 h 1848"/>
                <a:gd name="T40" fmla="*/ 197 w 453"/>
                <a:gd name="T41" fmla="*/ 630 h 1848"/>
                <a:gd name="T42" fmla="*/ 204 w 453"/>
                <a:gd name="T43" fmla="*/ 592 h 1848"/>
                <a:gd name="T44" fmla="*/ 216 w 453"/>
                <a:gd name="T45" fmla="*/ 541 h 1848"/>
                <a:gd name="T46" fmla="*/ 223 w 453"/>
                <a:gd name="T47" fmla="*/ 503 h 1848"/>
                <a:gd name="T48" fmla="*/ 235 w 453"/>
                <a:gd name="T49" fmla="*/ 452 h 1848"/>
                <a:gd name="T50" fmla="*/ 242 w 453"/>
                <a:gd name="T51" fmla="*/ 420 h 1848"/>
                <a:gd name="T52" fmla="*/ 255 w 453"/>
                <a:gd name="T53" fmla="*/ 375 h 1848"/>
                <a:gd name="T54" fmla="*/ 261 w 453"/>
                <a:gd name="T55" fmla="*/ 344 h 1848"/>
                <a:gd name="T56" fmla="*/ 274 w 453"/>
                <a:gd name="T57" fmla="*/ 318 h 1848"/>
                <a:gd name="T58" fmla="*/ 280 w 453"/>
                <a:gd name="T59" fmla="*/ 280 h 1848"/>
                <a:gd name="T60" fmla="*/ 293 w 453"/>
                <a:gd name="T61" fmla="*/ 254 h 1848"/>
                <a:gd name="T62" fmla="*/ 299 w 453"/>
                <a:gd name="T63" fmla="*/ 216 h 1848"/>
                <a:gd name="T64" fmla="*/ 312 w 453"/>
                <a:gd name="T65" fmla="*/ 197 h 1848"/>
                <a:gd name="T66" fmla="*/ 318 w 453"/>
                <a:gd name="T67" fmla="*/ 165 h 1848"/>
                <a:gd name="T68" fmla="*/ 331 w 453"/>
                <a:gd name="T69" fmla="*/ 146 h 1848"/>
                <a:gd name="T70" fmla="*/ 337 w 453"/>
                <a:gd name="T71" fmla="*/ 121 h 1848"/>
                <a:gd name="T72" fmla="*/ 350 w 453"/>
                <a:gd name="T73" fmla="*/ 102 h 1848"/>
                <a:gd name="T74" fmla="*/ 363 w 453"/>
                <a:gd name="T75" fmla="*/ 76 h 1848"/>
                <a:gd name="T76" fmla="*/ 382 w 453"/>
                <a:gd name="T77" fmla="*/ 44 h 1848"/>
                <a:gd name="T78" fmla="*/ 401 w 453"/>
                <a:gd name="T79" fmla="*/ 25 h 1848"/>
                <a:gd name="T80" fmla="*/ 420 w 453"/>
                <a:gd name="T81" fmla="*/ 12 h 1848"/>
                <a:gd name="T82" fmla="*/ 439 w 453"/>
                <a:gd name="T83" fmla="*/ 0 h 18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848"/>
                <a:gd name="T128" fmla="*/ 453 w 453"/>
                <a:gd name="T129" fmla="*/ 1848 h 18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848">
                  <a:moveTo>
                    <a:pt x="0" y="1847"/>
                  </a:moveTo>
                  <a:lnTo>
                    <a:pt x="0" y="1815"/>
                  </a:lnTo>
                  <a:lnTo>
                    <a:pt x="6" y="1796"/>
                  </a:lnTo>
                  <a:lnTo>
                    <a:pt x="6" y="1777"/>
                  </a:lnTo>
                  <a:lnTo>
                    <a:pt x="13" y="1757"/>
                  </a:lnTo>
                  <a:lnTo>
                    <a:pt x="13" y="1738"/>
                  </a:lnTo>
                  <a:lnTo>
                    <a:pt x="19" y="1719"/>
                  </a:lnTo>
                  <a:lnTo>
                    <a:pt x="19" y="1681"/>
                  </a:lnTo>
                  <a:lnTo>
                    <a:pt x="25" y="1662"/>
                  </a:lnTo>
                  <a:lnTo>
                    <a:pt x="25" y="1643"/>
                  </a:lnTo>
                  <a:lnTo>
                    <a:pt x="32" y="1624"/>
                  </a:lnTo>
                  <a:lnTo>
                    <a:pt x="32" y="1605"/>
                  </a:lnTo>
                  <a:lnTo>
                    <a:pt x="38" y="1592"/>
                  </a:lnTo>
                  <a:lnTo>
                    <a:pt x="38" y="1554"/>
                  </a:lnTo>
                  <a:lnTo>
                    <a:pt x="44" y="1535"/>
                  </a:lnTo>
                  <a:lnTo>
                    <a:pt x="44" y="1515"/>
                  </a:lnTo>
                  <a:lnTo>
                    <a:pt x="51" y="1496"/>
                  </a:lnTo>
                  <a:lnTo>
                    <a:pt x="51" y="1477"/>
                  </a:lnTo>
                  <a:lnTo>
                    <a:pt x="57" y="1458"/>
                  </a:lnTo>
                  <a:lnTo>
                    <a:pt x="57" y="1426"/>
                  </a:lnTo>
                  <a:lnTo>
                    <a:pt x="64" y="1407"/>
                  </a:lnTo>
                  <a:lnTo>
                    <a:pt x="64" y="1388"/>
                  </a:lnTo>
                  <a:lnTo>
                    <a:pt x="70" y="1369"/>
                  </a:lnTo>
                  <a:lnTo>
                    <a:pt x="70" y="1350"/>
                  </a:lnTo>
                  <a:lnTo>
                    <a:pt x="76" y="1337"/>
                  </a:lnTo>
                  <a:lnTo>
                    <a:pt x="76" y="1318"/>
                  </a:lnTo>
                  <a:lnTo>
                    <a:pt x="83" y="1299"/>
                  </a:lnTo>
                  <a:lnTo>
                    <a:pt x="83" y="1261"/>
                  </a:lnTo>
                  <a:lnTo>
                    <a:pt x="89" y="1248"/>
                  </a:lnTo>
                  <a:lnTo>
                    <a:pt x="89" y="1229"/>
                  </a:lnTo>
                  <a:lnTo>
                    <a:pt x="95" y="1210"/>
                  </a:lnTo>
                  <a:lnTo>
                    <a:pt x="95" y="1191"/>
                  </a:lnTo>
                  <a:lnTo>
                    <a:pt x="102" y="1178"/>
                  </a:lnTo>
                  <a:lnTo>
                    <a:pt x="102" y="1140"/>
                  </a:lnTo>
                  <a:lnTo>
                    <a:pt x="108" y="1127"/>
                  </a:lnTo>
                  <a:lnTo>
                    <a:pt x="108" y="1108"/>
                  </a:lnTo>
                  <a:lnTo>
                    <a:pt x="114" y="1089"/>
                  </a:lnTo>
                  <a:lnTo>
                    <a:pt x="114" y="1076"/>
                  </a:lnTo>
                  <a:lnTo>
                    <a:pt x="121" y="1057"/>
                  </a:lnTo>
                  <a:lnTo>
                    <a:pt x="121" y="1025"/>
                  </a:lnTo>
                  <a:lnTo>
                    <a:pt x="127" y="1006"/>
                  </a:lnTo>
                  <a:lnTo>
                    <a:pt x="127" y="993"/>
                  </a:lnTo>
                  <a:lnTo>
                    <a:pt x="134" y="974"/>
                  </a:lnTo>
                  <a:lnTo>
                    <a:pt x="134" y="961"/>
                  </a:lnTo>
                  <a:lnTo>
                    <a:pt x="140" y="942"/>
                  </a:lnTo>
                  <a:lnTo>
                    <a:pt x="140" y="930"/>
                  </a:lnTo>
                  <a:lnTo>
                    <a:pt x="146" y="910"/>
                  </a:lnTo>
                  <a:lnTo>
                    <a:pt x="146" y="879"/>
                  </a:lnTo>
                  <a:lnTo>
                    <a:pt x="153" y="866"/>
                  </a:lnTo>
                  <a:lnTo>
                    <a:pt x="153" y="847"/>
                  </a:lnTo>
                  <a:lnTo>
                    <a:pt x="159" y="834"/>
                  </a:lnTo>
                  <a:lnTo>
                    <a:pt x="159" y="821"/>
                  </a:lnTo>
                  <a:lnTo>
                    <a:pt x="165" y="802"/>
                  </a:lnTo>
                  <a:lnTo>
                    <a:pt x="165" y="777"/>
                  </a:lnTo>
                  <a:lnTo>
                    <a:pt x="172" y="758"/>
                  </a:lnTo>
                  <a:lnTo>
                    <a:pt x="172" y="745"/>
                  </a:lnTo>
                  <a:lnTo>
                    <a:pt x="178" y="732"/>
                  </a:lnTo>
                  <a:lnTo>
                    <a:pt x="178" y="713"/>
                  </a:lnTo>
                  <a:lnTo>
                    <a:pt x="185" y="700"/>
                  </a:lnTo>
                  <a:lnTo>
                    <a:pt x="185" y="675"/>
                  </a:lnTo>
                  <a:lnTo>
                    <a:pt x="191" y="662"/>
                  </a:lnTo>
                  <a:lnTo>
                    <a:pt x="191" y="643"/>
                  </a:lnTo>
                  <a:lnTo>
                    <a:pt x="197" y="630"/>
                  </a:lnTo>
                  <a:lnTo>
                    <a:pt x="197" y="617"/>
                  </a:lnTo>
                  <a:lnTo>
                    <a:pt x="204" y="605"/>
                  </a:lnTo>
                  <a:lnTo>
                    <a:pt x="204" y="592"/>
                  </a:lnTo>
                  <a:lnTo>
                    <a:pt x="210" y="579"/>
                  </a:lnTo>
                  <a:lnTo>
                    <a:pt x="210" y="554"/>
                  </a:lnTo>
                  <a:lnTo>
                    <a:pt x="216" y="541"/>
                  </a:lnTo>
                  <a:lnTo>
                    <a:pt x="216" y="528"/>
                  </a:lnTo>
                  <a:lnTo>
                    <a:pt x="223" y="516"/>
                  </a:lnTo>
                  <a:lnTo>
                    <a:pt x="223" y="503"/>
                  </a:lnTo>
                  <a:lnTo>
                    <a:pt x="229" y="490"/>
                  </a:lnTo>
                  <a:lnTo>
                    <a:pt x="229" y="465"/>
                  </a:lnTo>
                  <a:lnTo>
                    <a:pt x="235" y="452"/>
                  </a:lnTo>
                  <a:lnTo>
                    <a:pt x="235" y="445"/>
                  </a:lnTo>
                  <a:lnTo>
                    <a:pt x="242" y="433"/>
                  </a:lnTo>
                  <a:lnTo>
                    <a:pt x="242" y="420"/>
                  </a:lnTo>
                  <a:lnTo>
                    <a:pt x="248" y="407"/>
                  </a:lnTo>
                  <a:lnTo>
                    <a:pt x="248" y="388"/>
                  </a:lnTo>
                  <a:lnTo>
                    <a:pt x="255" y="375"/>
                  </a:lnTo>
                  <a:lnTo>
                    <a:pt x="255" y="369"/>
                  </a:lnTo>
                  <a:lnTo>
                    <a:pt x="261" y="356"/>
                  </a:lnTo>
                  <a:lnTo>
                    <a:pt x="261" y="344"/>
                  </a:lnTo>
                  <a:lnTo>
                    <a:pt x="267" y="337"/>
                  </a:lnTo>
                  <a:lnTo>
                    <a:pt x="267" y="324"/>
                  </a:lnTo>
                  <a:lnTo>
                    <a:pt x="274" y="318"/>
                  </a:lnTo>
                  <a:lnTo>
                    <a:pt x="274" y="299"/>
                  </a:lnTo>
                  <a:lnTo>
                    <a:pt x="280" y="286"/>
                  </a:lnTo>
                  <a:lnTo>
                    <a:pt x="280" y="280"/>
                  </a:lnTo>
                  <a:lnTo>
                    <a:pt x="286" y="267"/>
                  </a:lnTo>
                  <a:lnTo>
                    <a:pt x="286" y="261"/>
                  </a:lnTo>
                  <a:lnTo>
                    <a:pt x="293" y="254"/>
                  </a:lnTo>
                  <a:lnTo>
                    <a:pt x="293" y="235"/>
                  </a:lnTo>
                  <a:lnTo>
                    <a:pt x="299" y="229"/>
                  </a:lnTo>
                  <a:lnTo>
                    <a:pt x="299" y="216"/>
                  </a:lnTo>
                  <a:lnTo>
                    <a:pt x="306" y="210"/>
                  </a:lnTo>
                  <a:lnTo>
                    <a:pt x="306" y="203"/>
                  </a:lnTo>
                  <a:lnTo>
                    <a:pt x="312" y="197"/>
                  </a:lnTo>
                  <a:lnTo>
                    <a:pt x="312" y="178"/>
                  </a:lnTo>
                  <a:lnTo>
                    <a:pt x="318" y="172"/>
                  </a:lnTo>
                  <a:lnTo>
                    <a:pt x="318" y="165"/>
                  </a:lnTo>
                  <a:lnTo>
                    <a:pt x="325" y="159"/>
                  </a:lnTo>
                  <a:lnTo>
                    <a:pt x="325" y="152"/>
                  </a:lnTo>
                  <a:lnTo>
                    <a:pt x="331" y="146"/>
                  </a:lnTo>
                  <a:lnTo>
                    <a:pt x="331" y="140"/>
                  </a:lnTo>
                  <a:lnTo>
                    <a:pt x="337" y="133"/>
                  </a:lnTo>
                  <a:lnTo>
                    <a:pt x="337" y="121"/>
                  </a:lnTo>
                  <a:lnTo>
                    <a:pt x="344" y="114"/>
                  </a:lnTo>
                  <a:lnTo>
                    <a:pt x="344" y="108"/>
                  </a:lnTo>
                  <a:lnTo>
                    <a:pt x="350" y="102"/>
                  </a:lnTo>
                  <a:lnTo>
                    <a:pt x="356" y="95"/>
                  </a:lnTo>
                  <a:lnTo>
                    <a:pt x="356" y="82"/>
                  </a:lnTo>
                  <a:lnTo>
                    <a:pt x="363" y="76"/>
                  </a:lnTo>
                  <a:lnTo>
                    <a:pt x="376" y="63"/>
                  </a:lnTo>
                  <a:lnTo>
                    <a:pt x="376" y="51"/>
                  </a:lnTo>
                  <a:lnTo>
                    <a:pt x="382" y="44"/>
                  </a:lnTo>
                  <a:lnTo>
                    <a:pt x="388" y="38"/>
                  </a:lnTo>
                  <a:lnTo>
                    <a:pt x="395" y="31"/>
                  </a:lnTo>
                  <a:lnTo>
                    <a:pt x="401" y="25"/>
                  </a:lnTo>
                  <a:lnTo>
                    <a:pt x="407" y="19"/>
                  </a:lnTo>
                  <a:lnTo>
                    <a:pt x="414" y="19"/>
                  </a:lnTo>
                  <a:lnTo>
                    <a:pt x="420" y="12"/>
                  </a:lnTo>
                  <a:lnTo>
                    <a:pt x="427" y="6"/>
                  </a:lnTo>
                  <a:lnTo>
                    <a:pt x="433" y="6"/>
                  </a:lnTo>
                  <a:lnTo>
                    <a:pt x="439" y="0"/>
                  </a:lnTo>
                  <a:lnTo>
                    <a:pt x="446" y="0"/>
                  </a:lnTo>
                  <a:lnTo>
                    <a:pt x="452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29" name="Freeform 52"/>
            <p:cNvSpPr>
              <a:spLocks/>
            </p:cNvSpPr>
            <p:nvPr/>
          </p:nvSpPr>
          <p:spPr bwMode="auto">
            <a:xfrm>
              <a:off x="2312715" y="3136913"/>
              <a:ext cx="1204913" cy="758825"/>
            </a:xfrm>
            <a:custGeom>
              <a:avLst/>
              <a:gdLst>
                <a:gd name="T0" fmla="*/ 13 w 759"/>
                <a:gd name="T1" fmla="*/ 0 h 478"/>
                <a:gd name="T2" fmla="*/ 32 w 759"/>
                <a:gd name="T3" fmla="*/ 6 h 478"/>
                <a:gd name="T4" fmla="*/ 51 w 759"/>
                <a:gd name="T5" fmla="*/ 19 h 478"/>
                <a:gd name="T6" fmla="*/ 70 w 759"/>
                <a:gd name="T7" fmla="*/ 31 h 478"/>
                <a:gd name="T8" fmla="*/ 89 w 759"/>
                <a:gd name="T9" fmla="*/ 51 h 478"/>
                <a:gd name="T10" fmla="*/ 108 w 759"/>
                <a:gd name="T11" fmla="*/ 70 h 478"/>
                <a:gd name="T12" fmla="*/ 127 w 759"/>
                <a:gd name="T13" fmla="*/ 95 h 478"/>
                <a:gd name="T14" fmla="*/ 140 w 759"/>
                <a:gd name="T15" fmla="*/ 114 h 478"/>
                <a:gd name="T16" fmla="*/ 159 w 759"/>
                <a:gd name="T17" fmla="*/ 146 h 478"/>
                <a:gd name="T18" fmla="*/ 178 w 759"/>
                <a:gd name="T19" fmla="*/ 165 h 478"/>
                <a:gd name="T20" fmla="*/ 185 w 759"/>
                <a:gd name="T21" fmla="*/ 184 h 478"/>
                <a:gd name="T22" fmla="*/ 197 w 759"/>
                <a:gd name="T23" fmla="*/ 203 h 478"/>
                <a:gd name="T24" fmla="*/ 223 w 759"/>
                <a:gd name="T25" fmla="*/ 235 h 478"/>
                <a:gd name="T26" fmla="*/ 236 w 759"/>
                <a:gd name="T27" fmla="*/ 261 h 478"/>
                <a:gd name="T28" fmla="*/ 248 w 759"/>
                <a:gd name="T29" fmla="*/ 280 h 478"/>
                <a:gd name="T30" fmla="*/ 261 w 759"/>
                <a:gd name="T31" fmla="*/ 299 h 478"/>
                <a:gd name="T32" fmla="*/ 280 w 759"/>
                <a:gd name="T33" fmla="*/ 324 h 478"/>
                <a:gd name="T34" fmla="*/ 293 w 759"/>
                <a:gd name="T35" fmla="*/ 350 h 478"/>
                <a:gd name="T36" fmla="*/ 306 w 759"/>
                <a:gd name="T37" fmla="*/ 369 h 478"/>
                <a:gd name="T38" fmla="*/ 331 w 759"/>
                <a:gd name="T39" fmla="*/ 395 h 478"/>
                <a:gd name="T40" fmla="*/ 344 w 759"/>
                <a:gd name="T41" fmla="*/ 414 h 478"/>
                <a:gd name="T42" fmla="*/ 363 w 759"/>
                <a:gd name="T43" fmla="*/ 433 h 478"/>
                <a:gd name="T44" fmla="*/ 382 w 759"/>
                <a:gd name="T45" fmla="*/ 445 h 478"/>
                <a:gd name="T46" fmla="*/ 401 w 759"/>
                <a:gd name="T47" fmla="*/ 458 h 478"/>
                <a:gd name="T48" fmla="*/ 420 w 759"/>
                <a:gd name="T49" fmla="*/ 471 h 478"/>
                <a:gd name="T50" fmla="*/ 439 w 759"/>
                <a:gd name="T51" fmla="*/ 477 h 478"/>
                <a:gd name="T52" fmla="*/ 458 w 759"/>
                <a:gd name="T53" fmla="*/ 477 h 478"/>
                <a:gd name="T54" fmla="*/ 478 w 759"/>
                <a:gd name="T55" fmla="*/ 477 h 478"/>
                <a:gd name="T56" fmla="*/ 497 w 759"/>
                <a:gd name="T57" fmla="*/ 471 h 478"/>
                <a:gd name="T58" fmla="*/ 516 w 759"/>
                <a:gd name="T59" fmla="*/ 465 h 478"/>
                <a:gd name="T60" fmla="*/ 535 w 759"/>
                <a:gd name="T61" fmla="*/ 458 h 478"/>
                <a:gd name="T62" fmla="*/ 554 w 759"/>
                <a:gd name="T63" fmla="*/ 445 h 478"/>
                <a:gd name="T64" fmla="*/ 573 w 759"/>
                <a:gd name="T65" fmla="*/ 433 h 478"/>
                <a:gd name="T66" fmla="*/ 592 w 759"/>
                <a:gd name="T67" fmla="*/ 414 h 478"/>
                <a:gd name="T68" fmla="*/ 611 w 759"/>
                <a:gd name="T69" fmla="*/ 395 h 478"/>
                <a:gd name="T70" fmla="*/ 630 w 759"/>
                <a:gd name="T71" fmla="*/ 375 h 478"/>
                <a:gd name="T72" fmla="*/ 649 w 759"/>
                <a:gd name="T73" fmla="*/ 350 h 478"/>
                <a:gd name="T74" fmla="*/ 669 w 759"/>
                <a:gd name="T75" fmla="*/ 331 h 478"/>
                <a:gd name="T76" fmla="*/ 688 w 759"/>
                <a:gd name="T77" fmla="*/ 305 h 478"/>
                <a:gd name="T78" fmla="*/ 707 w 759"/>
                <a:gd name="T79" fmla="*/ 286 h 478"/>
                <a:gd name="T80" fmla="*/ 732 w 759"/>
                <a:gd name="T81" fmla="*/ 261 h 478"/>
                <a:gd name="T82" fmla="*/ 745 w 759"/>
                <a:gd name="T83" fmla="*/ 242 h 4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478"/>
                <a:gd name="T128" fmla="*/ 759 w 759"/>
                <a:gd name="T129" fmla="*/ 478 h 4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478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6"/>
                  </a:lnTo>
                  <a:lnTo>
                    <a:pt x="32" y="6"/>
                  </a:lnTo>
                  <a:lnTo>
                    <a:pt x="38" y="12"/>
                  </a:lnTo>
                  <a:lnTo>
                    <a:pt x="45" y="12"/>
                  </a:lnTo>
                  <a:lnTo>
                    <a:pt x="51" y="19"/>
                  </a:lnTo>
                  <a:lnTo>
                    <a:pt x="57" y="19"/>
                  </a:lnTo>
                  <a:lnTo>
                    <a:pt x="64" y="25"/>
                  </a:lnTo>
                  <a:lnTo>
                    <a:pt x="70" y="31"/>
                  </a:lnTo>
                  <a:lnTo>
                    <a:pt x="76" y="38"/>
                  </a:lnTo>
                  <a:lnTo>
                    <a:pt x="83" y="44"/>
                  </a:lnTo>
                  <a:lnTo>
                    <a:pt x="89" y="51"/>
                  </a:lnTo>
                  <a:lnTo>
                    <a:pt x="95" y="57"/>
                  </a:lnTo>
                  <a:lnTo>
                    <a:pt x="102" y="63"/>
                  </a:lnTo>
                  <a:lnTo>
                    <a:pt x="108" y="70"/>
                  </a:lnTo>
                  <a:lnTo>
                    <a:pt x="121" y="82"/>
                  </a:lnTo>
                  <a:lnTo>
                    <a:pt x="121" y="89"/>
                  </a:lnTo>
                  <a:lnTo>
                    <a:pt x="127" y="95"/>
                  </a:lnTo>
                  <a:lnTo>
                    <a:pt x="134" y="102"/>
                  </a:lnTo>
                  <a:lnTo>
                    <a:pt x="134" y="108"/>
                  </a:lnTo>
                  <a:lnTo>
                    <a:pt x="140" y="114"/>
                  </a:lnTo>
                  <a:lnTo>
                    <a:pt x="146" y="121"/>
                  </a:lnTo>
                  <a:lnTo>
                    <a:pt x="159" y="133"/>
                  </a:lnTo>
                  <a:lnTo>
                    <a:pt x="159" y="146"/>
                  </a:lnTo>
                  <a:lnTo>
                    <a:pt x="166" y="152"/>
                  </a:lnTo>
                  <a:lnTo>
                    <a:pt x="172" y="159"/>
                  </a:lnTo>
                  <a:lnTo>
                    <a:pt x="178" y="165"/>
                  </a:lnTo>
                  <a:lnTo>
                    <a:pt x="178" y="172"/>
                  </a:lnTo>
                  <a:lnTo>
                    <a:pt x="185" y="178"/>
                  </a:lnTo>
                  <a:lnTo>
                    <a:pt x="185" y="184"/>
                  </a:lnTo>
                  <a:lnTo>
                    <a:pt x="191" y="191"/>
                  </a:lnTo>
                  <a:lnTo>
                    <a:pt x="197" y="197"/>
                  </a:lnTo>
                  <a:lnTo>
                    <a:pt x="197" y="203"/>
                  </a:lnTo>
                  <a:lnTo>
                    <a:pt x="210" y="216"/>
                  </a:lnTo>
                  <a:lnTo>
                    <a:pt x="210" y="223"/>
                  </a:lnTo>
                  <a:lnTo>
                    <a:pt x="223" y="235"/>
                  </a:lnTo>
                  <a:lnTo>
                    <a:pt x="223" y="248"/>
                  </a:lnTo>
                  <a:lnTo>
                    <a:pt x="229" y="254"/>
                  </a:lnTo>
                  <a:lnTo>
                    <a:pt x="236" y="261"/>
                  </a:lnTo>
                  <a:lnTo>
                    <a:pt x="242" y="267"/>
                  </a:lnTo>
                  <a:lnTo>
                    <a:pt x="242" y="274"/>
                  </a:lnTo>
                  <a:lnTo>
                    <a:pt x="248" y="280"/>
                  </a:lnTo>
                  <a:lnTo>
                    <a:pt x="248" y="286"/>
                  </a:lnTo>
                  <a:lnTo>
                    <a:pt x="255" y="293"/>
                  </a:lnTo>
                  <a:lnTo>
                    <a:pt x="261" y="299"/>
                  </a:lnTo>
                  <a:lnTo>
                    <a:pt x="261" y="305"/>
                  </a:lnTo>
                  <a:lnTo>
                    <a:pt x="267" y="312"/>
                  </a:lnTo>
                  <a:lnTo>
                    <a:pt x="280" y="324"/>
                  </a:lnTo>
                  <a:lnTo>
                    <a:pt x="280" y="337"/>
                  </a:lnTo>
                  <a:lnTo>
                    <a:pt x="287" y="344"/>
                  </a:lnTo>
                  <a:lnTo>
                    <a:pt x="293" y="350"/>
                  </a:lnTo>
                  <a:lnTo>
                    <a:pt x="299" y="356"/>
                  </a:lnTo>
                  <a:lnTo>
                    <a:pt x="306" y="363"/>
                  </a:lnTo>
                  <a:lnTo>
                    <a:pt x="306" y="369"/>
                  </a:lnTo>
                  <a:lnTo>
                    <a:pt x="312" y="375"/>
                  </a:lnTo>
                  <a:lnTo>
                    <a:pt x="318" y="382"/>
                  </a:lnTo>
                  <a:lnTo>
                    <a:pt x="331" y="395"/>
                  </a:lnTo>
                  <a:lnTo>
                    <a:pt x="331" y="401"/>
                  </a:lnTo>
                  <a:lnTo>
                    <a:pt x="337" y="407"/>
                  </a:lnTo>
                  <a:lnTo>
                    <a:pt x="344" y="414"/>
                  </a:lnTo>
                  <a:lnTo>
                    <a:pt x="350" y="420"/>
                  </a:lnTo>
                  <a:lnTo>
                    <a:pt x="357" y="426"/>
                  </a:lnTo>
                  <a:lnTo>
                    <a:pt x="363" y="433"/>
                  </a:lnTo>
                  <a:lnTo>
                    <a:pt x="369" y="439"/>
                  </a:lnTo>
                  <a:lnTo>
                    <a:pt x="376" y="439"/>
                  </a:lnTo>
                  <a:lnTo>
                    <a:pt x="382" y="445"/>
                  </a:lnTo>
                  <a:lnTo>
                    <a:pt x="388" y="452"/>
                  </a:lnTo>
                  <a:lnTo>
                    <a:pt x="395" y="458"/>
                  </a:lnTo>
                  <a:lnTo>
                    <a:pt x="401" y="458"/>
                  </a:lnTo>
                  <a:lnTo>
                    <a:pt x="408" y="465"/>
                  </a:lnTo>
                  <a:lnTo>
                    <a:pt x="414" y="465"/>
                  </a:lnTo>
                  <a:lnTo>
                    <a:pt x="420" y="471"/>
                  </a:lnTo>
                  <a:lnTo>
                    <a:pt x="427" y="471"/>
                  </a:lnTo>
                  <a:lnTo>
                    <a:pt x="433" y="471"/>
                  </a:lnTo>
                  <a:lnTo>
                    <a:pt x="439" y="477"/>
                  </a:lnTo>
                  <a:lnTo>
                    <a:pt x="446" y="477"/>
                  </a:lnTo>
                  <a:lnTo>
                    <a:pt x="452" y="477"/>
                  </a:lnTo>
                  <a:lnTo>
                    <a:pt x="458" y="477"/>
                  </a:lnTo>
                  <a:lnTo>
                    <a:pt x="465" y="477"/>
                  </a:lnTo>
                  <a:lnTo>
                    <a:pt x="471" y="477"/>
                  </a:lnTo>
                  <a:lnTo>
                    <a:pt x="478" y="477"/>
                  </a:lnTo>
                  <a:lnTo>
                    <a:pt x="484" y="477"/>
                  </a:lnTo>
                  <a:lnTo>
                    <a:pt x="490" y="477"/>
                  </a:lnTo>
                  <a:lnTo>
                    <a:pt x="497" y="471"/>
                  </a:lnTo>
                  <a:lnTo>
                    <a:pt x="503" y="471"/>
                  </a:lnTo>
                  <a:lnTo>
                    <a:pt x="509" y="471"/>
                  </a:lnTo>
                  <a:lnTo>
                    <a:pt x="516" y="465"/>
                  </a:lnTo>
                  <a:lnTo>
                    <a:pt x="522" y="465"/>
                  </a:lnTo>
                  <a:lnTo>
                    <a:pt x="529" y="458"/>
                  </a:lnTo>
                  <a:lnTo>
                    <a:pt x="535" y="458"/>
                  </a:lnTo>
                  <a:lnTo>
                    <a:pt x="541" y="452"/>
                  </a:lnTo>
                  <a:lnTo>
                    <a:pt x="548" y="445"/>
                  </a:lnTo>
                  <a:lnTo>
                    <a:pt x="554" y="445"/>
                  </a:lnTo>
                  <a:lnTo>
                    <a:pt x="560" y="439"/>
                  </a:lnTo>
                  <a:lnTo>
                    <a:pt x="567" y="433"/>
                  </a:lnTo>
                  <a:lnTo>
                    <a:pt x="573" y="433"/>
                  </a:lnTo>
                  <a:lnTo>
                    <a:pt x="579" y="420"/>
                  </a:lnTo>
                  <a:lnTo>
                    <a:pt x="586" y="420"/>
                  </a:lnTo>
                  <a:lnTo>
                    <a:pt x="592" y="414"/>
                  </a:lnTo>
                  <a:lnTo>
                    <a:pt x="599" y="407"/>
                  </a:lnTo>
                  <a:lnTo>
                    <a:pt x="605" y="401"/>
                  </a:lnTo>
                  <a:lnTo>
                    <a:pt x="611" y="395"/>
                  </a:lnTo>
                  <a:lnTo>
                    <a:pt x="618" y="388"/>
                  </a:lnTo>
                  <a:lnTo>
                    <a:pt x="624" y="382"/>
                  </a:lnTo>
                  <a:lnTo>
                    <a:pt x="630" y="375"/>
                  </a:lnTo>
                  <a:lnTo>
                    <a:pt x="637" y="369"/>
                  </a:lnTo>
                  <a:lnTo>
                    <a:pt x="649" y="356"/>
                  </a:lnTo>
                  <a:lnTo>
                    <a:pt x="649" y="350"/>
                  </a:lnTo>
                  <a:lnTo>
                    <a:pt x="656" y="344"/>
                  </a:lnTo>
                  <a:lnTo>
                    <a:pt x="662" y="337"/>
                  </a:lnTo>
                  <a:lnTo>
                    <a:pt x="669" y="331"/>
                  </a:lnTo>
                  <a:lnTo>
                    <a:pt x="675" y="324"/>
                  </a:lnTo>
                  <a:lnTo>
                    <a:pt x="688" y="312"/>
                  </a:lnTo>
                  <a:lnTo>
                    <a:pt x="688" y="305"/>
                  </a:lnTo>
                  <a:lnTo>
                    <a:pt x="694" y="299"/>
                  </a:lnTo>
                  <a:lnTo>
                    <a:pt x="700" y="293"/>
                  </a:lnTo>
                  <a:lnTo>
                    <a:pt x="707" y="286"/>
                  </a:lnTo>
                  <a:lnTo>
                    <a:pt x="713" y="280"/>
                  </a:lnTo>
                  <a:lnTo>
                    <a:pt x="720" y="274"/>
                  </a:lnTo>
                  <a:lnTo>
                    <a:pt x="732" y="261"/>
                  </a:lnTo>
                  <a:lnTo>
                    <a:pt x="732" y="254"/>
                  </a:lnTo>
                  <a:lnTo>
                    <a:pt x="739" y="248"/>
                  </a:lnTo>
                  <a:lnTo>
                    <a:pt x="745" y="242"/>
                  </a:lnTo>
                  <a:lnTo>
                    <a:pt x="751" y="235"/>
                  </a:lnTo>
                  <a:lnTo>
                    <a:pt x="758" y="229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30" name="Freeform 53"/>
            <p:cNvSpPr>
              <a:spLocks/>
            </p:cNvSpPr>
            <p:nvPr/>
          </p:nvSpPr>
          <p:spPr bwMode="auto">
            <a:xfrm>
              <a:off x="3516040" y="3348050"/>
              <a:ext cx="1254125" cy="547688"/>
            </a:xfrm>
            <a:custGeom>
              <a:avLst/>
              <a:gdLst>
                <a:gd name="T0" fmla="*/ 12 w 790"/>
                <a:gd name="T1" fmla="*/ 83 h 345"/>
                <a:gd name="T2" fmla="*/ 32 w 790"/>
                <a:gd name="T3" fmla="*/ 64 h 345"/>
                <a:gd name="T4" fmla="*/ 51 w 790"/>
                <a:gd name="T5" fmla="*/ 51 h 345"/>
                <a:gd name="T6" fmla="*/ 70 w 790"/>
                <a:gd name="T7" fmla="*/ 39 h 345"/>
                <a:gd name="T8" fmla="*/ 89 w 790"/>
                <a:gd name="T9" fmla="*/ 26 h 345"/>
                <a:gd name="T10" fmla="*/ 108 w 790"/>
                <a:gd name="T11" fmla="*/ 13 h 345"/>
                <a:gd name="T12" fmla="*/ 127 w 790"/>
                <a:gd name="T13" fmla="*/ 7 h 345"/>
                <a:gd name="T14" fmla="*/ 146 w 790"/>
                <a:gd name="T15" fmla="*/ 0 h 345"/>
                <a:gd name="T16" fmla="*/ 165 w 790"/>
                <a:gd name="T17" fmla="*/ 0 h 345"/>
                <a:gd name="T18" fmla="*/ 184 w 790"/>
                <a:gd name="T19" fmla="*/ 0 h 345"/>
                <a:gd name="T20" fmla="*/ 204 w 790"/>
                <a:gd name="T21" fmla="*/ 7 h 345"/>
                <a:gd name="T22" fmla="*/ 223 w 790"/>
                <a:gd name="T23" fmla="*/ 13 h 345"/>
                <a:gd name="T24" fmla="*/ 242 w 790"/>
                <a:gd name="T25" fmla="*/ 19 h 345"/>
                <a:gd name="T26" fmla="*/ 261 w 790"/>
                <a:gd name="T27" fmla="*/ 32 h 345"/>
                <a:gd name="T28" fmla="*/ 280 w 790"/>
                <a:gd name="T29" fmla="*/ 45 h 345"/>
                <a:gd name="T30" fmla="*/ 299 w 790"/>
                <a:gd name="T31" fmla="*/ 64 h 345"/>
                <a:gd name="T32" fmla="*/ 318 w 790"/>
                <a:gd name="T33" fmla="*/ 83 h 345"/>
                <a:gd name="T34" fmla="*/ 337 w 790"/>
                <a:gd name="T35" fmla="*/ 102 h 345"/>
                <a:gd name="T36" fmla="*/ 356 w 790"/>
                <a:gd name="T37" fmla="*/ 121 h 345"/>
                <a:gd name="T38" fmla="*/ 375 w 790"/>
                <a:gd name="T39" fmla="*/ 141 h 345"/>
                <a:gd name="T40" fmla="*/ 395 w 790"/>
                <a:gd name="T41" fmla="*/ 166 h 345"/>
                <a:gd name="T42" fmla="*/ 414 w 790"/>
                <a:gd name="T43" fmla="*/ 185 h 345"/>
                <a:gd name="T44" fmla="*/ 439 w 790"/>
                <a:gd name="T45" fmla="*/ 211 h 345"/>
                <a:gd name="T46" fmla="*/ 452 w 790"/>
                <a:gd name="T47" fmla="*/ 230 h 345"/>
                <a:gd name="T48" fmla="*/ 471 w 790"/>
                <a:gd name="T49" fmla="*/ 249 h 345"/>
                <a:gd name="T50" fmla="*/ 484 w 790"/>
                <a:gd name="T51" fmla="*/ 262 h 345"/>
                <a:gd name="T52" fmla="*/ 496 w 790"/>
                <a:gd name="T53" fmla="*/ 281 h 345"/>
                <a:gd name="T54" fmla="*/ 516 w 790"/>
                <a:gd name="T55" fmla="*/ 293 h 345"/>
                <a:gd name="T56" fmla="*/ 535 w 790"/>
                <a:gd name="T57" fmla="*/ 312 h 345"/>
                <a:gd name="T58" fmla="*/ 554 w 790"/>
                <a:gd name="T59" fmla="*/ 319 h 345"/>
                <a:gd name="T60" fmla="*/ 573 w 790"/>
                <a:gd name="T61" fmla="*/ 332 h 345"/>
                <a:gd name="T62" fmla="*/ 592 w 790"/>
                <a:gd name="T63" fmla="*/ 338 h 345"/>
                <a:gd name="T64" fmla="*/ 611 w 790"/>
                <a:gd name="T65" fmla="*/ 344 h 345"/>
                <a:gd name="T66" fmla="*/ 630 w 790"/>
                <a:gd name="T67" fmla="*/ 344 h 345"/>
                <a:gd name="T68" fmla="*/ 649 w 790"/>
                <a:gd name="T69" fmla="*/ 344 h 345"/>
                <a:gd name="T70" fmla="*/ 668 w 790"/>
                <a:gd name="T71" fmla="*/ 338 h 345"/>
                <a:gd name="T72" fmla="*/ 687 w 790"/>
                <a:gd name="T73" fmla="*/ 325 h 345"/>
                <a:gd name="T74" fmla="*/ 707 w 790"/>
                <a:gd name="T75" fmla="*/ 312 h 345"/>
                <a:gd name="T76" fmla="*/ 726 w 790"/>
                <a:gd name="T77" fmla="*/ 300 h 345"/>
                <a:gd name="T78" fmla="*/ 745 w 790"/>
                <a:gd name="T79" fmla="*/ 287 h 345"/>
                <a:gd name="T80" fmla="*/ 764 w 790"/>
                <a:gd name="T81" fmla="*/ 262 h 345"/>
                <a:gd name="T82" fmla="*/ 783 w 790"/>
                <a:gd name="T83" fmla="*/ 242 h 3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90"/>
                <a:gd name="T127" fmla="*/ 0 h 345"/>
                <a:gd name="T128" fmla="*/ 790 w 790"/>
                <a:gd name="T129" fmla="*/ 345 h 3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90" h="345">
                  <a:moveTo>
                    <a:pt x="0" y="96"/>
                  </a:moveTo>
                  <a:lnTo>
                    <a:pt x="6" y="90"/>
                  </a:lnTo>
                  <a:lnTo>
                    <a:pt x="12" y="83"/>
                  </a:lnTo>
                  <a:lnTo>
                    <a:pt x="19" y="77"/>
                  </a:lnTo>
                  <a:lnTo>
                    <a:pt x="25" y="70"/>
                  </a:lnTo>
                  <a:lnTo>
                    <a:pt x="32" y="64"/>
                  </a:lnTo>
                  <a:lnTo>
                    <a:pt x="38" y="58"/>
                  </a:lnTo>
                  <a:lnTo>
                    <a:pt x="44" y="58"/>
                  </a:lnTo>
                  <a:lnTo>
                    <a:pt x="51" y="51"/>
                  </a:lnTo>
                  <a:lnTo>
                    <a:pt x="57" y="45"/>
                  </a:lnTo>
                  <a:lnTo>
                    <a:pt x="63" y="39"/>
                  </a:lnTo>
                  <a:lnTo>
                    <a:pt x="70" y="39"/>
                  </a:lnTo>
                  <a:lnTo>
                    <a:pt x="76" y="32"/>
                  </a:lnTo>
                  <a:lnTo>
                    <a:pt x="83" y="26"/>
                  </a:lnTo>
                  <a:lnTo>
                    <a:pt x="89" y="26"/>
                  </a:lnTo>
                  <a:lnTo>
                    <a:pt x="95" y="19"/>
                  </a:lnTo>
                  <a:lnTo>
                    <a:pt x="102" y="13"/>
                  </a:lnTo>
                  <a:lnTo>
                    <a:pt x="108" y="13"/>
                  </a:lnTo>
                  <a:lnTo>
                    <a:pt x="114" y="13"/>
                  </a:lnTo>
                  <a:lnTo>
                    <a:pt x="121" y="7"/>
                  </a:lnTo>
                  <a:lnTo>
                    <a:pt x="127" y="7"/>
                  </a:lnTo>
                  <a:lnTo>
                    <a:pt x="133" y="7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7"/>
                  </a:lnTo>
                  <a:lnTo>
                    <a:pt x="204" y="7"/>
                  </a:lnTo>
                  <a:lnTo>
                    <a:pt x="210" y="7"/>
                  </a:lnTo>
                  <a:lnTo>
                    <a:pt x="216" y="7"/>
                  </a:lnTo>
                  <a:lnTo>
                    <a:pt x="223" y="13"/>
                  </a:lnTo>
                  <a:lnTo>
                    <a:pt x="229" y="13"/>
                  </a:lnTo>
                  <a:lnTo>
                    <a:pt x="235" y="19"/>
                  </a:lnTo>
                  <a:lnTo>
                    <a:pt x="242" y="19"/>
                  </a:lnTo>
                  <a:lnTo>
                    <a:pt x="248" y="26"/>
                  </a:lnTo>
                  <a:lnTo>
                    <a:pt x="254" y="26"/>
                  </a:lnTo>
                  <a:lnTo>
                    <a:pt x="261" y="32"/>
                  </a:lnTo>
                  <a:lnTo>
                    <a:pt x="267" y="39"/>
                  </a:lnTo>
                  <a:lnTo>
                    <a:pt x="274" y="45"/>
                  </a:lnTo>
                  <a:lnTo>
                    <a:pt x="280" y="45"/>
                  </a:lnTo>
                  <a:lnTo>
                    <a:pt x="286" y="51"/>
                  </a:lnTo>
                  <a:lnTo>
                    <a:pt x="293" y="58"/>
                  </a:lnTo>
                  <a:lnTo>
                    <a:pt x="299" y="64"/>
                  </a:lnTo>
                  <a:lnTo>
                    <a:pt x="305" y="70"/>
                  </a:lnTo>
                  <a:lnTo>
                    <a:pt x="312" y="77"/>
                  </a:lnTo>
                  <a:lnTo>
                    <a:pt x="318" y="83"/>
                  </a:lnTo>
                  <a:lnTo>
                    <a:pt x="325" y="90"/>
                  </a:lnTo>
                  <a:lnTo>
                    <a:pt x="331" y="96"/>
                  </a:lnTo>
                  <a:lnTo>
                    <a:pt x="337" y="102"/>
                  </a:lnTo>
                  <a:lnTo>
                    <a:pt x="344" y="109"/>
                  </a:lnTo>
                  <a:lnTo>
                    <a:pt x="350" y="115"/>
                  </a:lnTo>
                  <a:lnTo>
                    <a:pt x="356" y="121"/>
                  </a:lnTo>
                  <a:lnTo>
                    <a:pt x="363" y="128"/>
                  </a:lnTo>
                  <a:lnTo>
                    <a:pt x="369" y="134"/>
                  </a:lnTo>
                  <a:lnTo>
                    <a:pt x="375" y="141"/>
                  </a:lnTo>
                  <a:lnTo>
                    <a:pt x="382" y="147"/>
                  </a:lnTo>
                  <a:lnTo>
                    <a:pt x="395" y="160"/>
                  </a:lnTo>
                  <a:lnTo>
                    <a:pt x="395" y="166"/>
                  </a:lnTo>
                  <a:lnTo>
                    <a:pt x="401" y="172"/>
                  </a:lnTo>
                  <a:lnTo>
                    <a:pt x="407" y="179"/>
                  </a:lnTo>
                  <a:lnTo>
                    <a:pt x="414" y="185"/>
                  </a:lnTo>
                  <a:lnTo>
                    <a:pt x="420" y="191"/>
                  </a:lnTo>
                  <a:lnTo>
                    <a:pt x="426" y="198"/>
                  </a:lnTo>
                  <a:lnTo>
                    <a:pt x="439" y="211"/>
                  </a:lnTo>
                  <a:lnTo>
                    <a:pt x="439" y="217"/>
                  </a:lnTo>
                  <a:lnTo>
                    <a:pt x="445" y="223"/>
                  </a:lnTo>
                  <a:lnTo>
                    <a:pt x="452" y="230"/>
                  </a:lnTo>
                  <a:lnTo>
                    <a:pt x="458" y="236"/>
                  </a:lnTo>
                  <a:lnTo>
                    <a:pt x="465" y="242"/>
                  </a:lnTo>
                  <a:lnTo>
                    <a:pt x="471" y="249"/>
                  </a:lnTo>
                  <a:lnTo>
                    <a:pt x="484" y="262"/>
                  </a:lnTo>
                  <a:lnTo>
                    <a:pt x="477" y="262"/>
                  </a:lnTo>
                  <a:lnTo>
                    <a:pt x="484" y="262"/>
                  </a:lnTo>
                  <a:lnTo>
                    <a:pt x="490" y="268"/>
                  </a:lnTo>
                  <a:lnTo>
                    <a:pt x="503" y="281"/>
                  </a:lnTo>
                  <a:lnTo>
                    <a:pt x="496" y="281"/>
                  </a:lnTo>
                  <a:lnTo>
                    <a:pt x="503" y="281"/>
                  </a:lnTo>
                  <a:lnTo>
                    <a:pt x="509" y="287"/>
                  </a:lnTo>
                  <a:lnTo>
                    <a:pt x="516" y="293"/>
                  </a:lnTo>
                  <a:lnTo>
                    <a:pt x="522" y="300"/>
                  </a:lnTo>
                  <a:lnTo>
                    <a:pt x="528" y="306"/>
                  </a:lnTo>
                  <a:lnTo>
                    <a:pt x="535" y="312"/>
                  </a:lnTo>
                  <a:lnTo>
                    <a:pt x="541" y="312"/>
                  </a:lnTo>
                  <a:lnTo>
                    <a:pt x="547" y="319"/>
                  </a:lnTo>
                  <a:lnTo>
                    <a:pt x="554" y="319"/>
                  </a:lnTo>
                  <a:lnTo>
                    <a:pt x="560" y="325"/>
                  </a:lnTo>
                  <a:lnTo>
                    <a:pt x="566" y="332"/>
                  </a:lnTo>
                  <a:lnTo>
                    <a:pt x="573" y="332"/>
                  </a:lnTo>
                  <a:lnTo>
                    <a:pt x="579" y="338"/>
                  </a:lnTo>
                  <a:lnTo>
                    <a:pt x="586" y="338"/>
                  </a:lnTo>
                  <a:lnTo>
                    <a:pt x="592" y="338"/>
                  </a:lnTo>
                  <a:lnTo>
                    <a:pt x="598" y="338"/>
                  </a:lnTo>
                  <a:lnTo>
                    <a:pt x="605" y="344"/>
                  </a:lnTo>
                  <a:lnTo>
                    <a:pt x="611" y="344"/>
                  </a:lnTo>
                  <a:lnTo>
                    <a:pt x="617" y="344"/>
                  </a:lnTo>
                  <a:lnTo>
                    <a:pt x="624" y="344"/>
                  </a:lnTo>
                  <a:lnTo>
                    <a:pt x="630" y="344"/>
                  </a:lnTo>
                  <a:lnTo>
                    <a:pt x="637" y="344"/>
                  </a:lnTo>
                  <a:lnTo>
                    <a:pt x="643" y="344"/>
                  </a:lnTo>
                  <a:lnTo>
                    <a:pt x="649" y="344"/>
                  </a:lnTo>
                  <a:lnTo>
                    <a:pt x="656" y="338"/>
                  </a:lnTo>
                  <a:lnTo>
                    <a:pt x="662" y="338"/>
                  </a:lnTo>
                  <a:lnTo>
                    <a:pt x="668" y="338"/>
                  </a:lnTo>
                  <a:lnTo>
                    <a:pt x="675" y="332"/>
                  </a:lnTo>
                  <a:lnTo>
                    <a:pt x="681" y="332"/>
                  </a:lnTo>
                  <a:lnTo>
                    <a:pt x="687" y="325"/>
                  </a:lnTo>
                  <a:lnTo>
                    <a:pt x="694" y="325"/>
                  </a:lnTo>
                  <a:lnTo>
                    <a:pt x="700" y="319"/>
                  </a:lnTo>
                  <a:lnTo>
                    <a:pt x="707" y="312"/>
                  </a:lnTo>
                  <a:lnTo>
                    <a:pt x="713" y="312"/>
                  </a:lnTo>
                  <a:lnTo>
                    <a:pt x="719" y="306"/>
                  </a:lnTo>
                  <a:lnTo>
                    <a:pt x="726" y="300"/>
                  </a:lnTo>
                  <a:lnTo>
                    <a:pt x="732" y="293"/>
                  </a:lnTo>
                  <a:lnTo>
                    <a:pt x="738" y="287"/>
                  </a:lnTo>
                  <a:lnTo>
                    <a:pt x="745" y="287"/>
                  </a:lnTo>
                  <a:lnTo>
                    <a:pt x="751" y="274"/>
                  </a:lnTo>
                  <a:lnTo>
                    <a:pt x="758" y="268"/>
                  </a:lnTo>
                  <a:lnTo>
                    <a:pt x="764" y="262"/>
                  </a:lnTo>
                  <a:lnTo>
                    <a:pt x="770" y="255"/>
                  </a:lnTo>
                  <a:lnTo>
                    <a:pt x="777" y="249"/>
                  </a:lnTo>
                  <a:lnTo>
                    <a:pt x="783" y="242"/>
                  </a:lnTo>
                  <a:lnTo>
                    <a:pt x="789" y="236"/>
                  </a:lnTo>
                  <a:lnTo>
                    <a:pt x="789" y="23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31" name="Freeform 54"/>
            <p:cNvSpPr>
              <a:spLocks/>
            </p:cNvSpPr>
            <p:nvPr/>
          </p:nvSpPr>
          <p:spPr bwMode="auto">
            <a:xfrm>
              <a:off x="4768578" y="3136913"/>
              <a:ext cx="931863" cy="1184275"/>
            </a:xfrm>
            <a:custGeom>
              <a:avLst/>
              <a:gdLst>
                <a:gd name="T0" fmla="*/ 13 w 587"/>
                <a:gd name="T1" fmla="*/ 350 h 746"/>
                <a:gd name="T2" fmla="*/ 32 w 587"/>
                <a:gd name="T3" fmla="*/ 318 h 746"/>
                <a:gd name="T4" fmla="*/ 45 w 587"/>
                <a:gd name="T5" fmla="*/ 299 h 746"/>
                <a:gd name="T6" fmla="*/ 58 w 587"/>
                <a:gd name="T7" fmla="*/ 280 h 746"/>
                <a:gd name="T8" fmla="*/ 70 w 587"/>
                <a:gd name="T9" fmla="*/ 261 h 746"/>
                <a:gd name="T10" fmla="*/ 90 w 587"/>
                <a:gd name="T11" fmla="*/ 229 h 746"/>
                <a:gd name="T12" fmla="*/ 109 w 587"/>
                <a:gd name="T13" fmla="*/ 203 h 746"/>
                <a:gd name="T14" fmla="*/ 121 w 587"/>
                <a:gd name="T15" fmla="*/ 184 h 746"/>
                <a:gd name="T16" fmla="*/ 128 w 587"/>
                <a:gd name="T17" fmla="*/ 165 h 746"/>
                <a:gd name="T18" fmla="*/ 147 w 587"/>
                <a:gd name="T19" fmla="*/ 133 h 746"/>
                <a:gd name="T20" fmla="*/ 166 w 587"/>
                <a:gd name="T21" fmla="*/ 114 h 746"/>
                <a:gd name="T22" fmla="*/ 179 w 587"/>
                <a:gd name="T23" fmla="*/ 95 h 746"/>
                <a:gd name="T24" fmla="*/ 198 w 587"/>
                <a:gd name="T25" fmla="*/ 70 h 746"/>
                <a:gd name="T26" fmla="*/ 217 w 587"/>
                <a:gd name="T27" fmla="*/ 44 h 746"/>
                <a:gd name="T28" fmla="*/ 236 w 587"/>
                <a:gd name="T29" fmla="*/ 25 h 746"/>
                <a:gd name="T30" fmla="*/ 255 w 587"/>
                <a:gd name="T31" fmla="*/ 12 h 746"/>
                <a:gd name="T32" fmla="*/ 274 w 587"/>
                <a:gd name="T33" fmla="*/ 6 h 746"/>
                <a:gd name="T34" fmla="*/ 293 w 587"/>
                <a:gd name="T35" fmla="*/ 0 h 746"/>
                <a:gd name="T36" fmla="*/ 312 w 587"/>
                <a:gd name="T37" fmla="*/ 0 h 746"/>
                <a:gd name="T38" fmla="*/ 331 w 587"/>
                <a:gd name="T39" fmla="*/ 6 h 746"/>
                <a:gd name="T40" fmla="*/ 351 w 587"/>
                <a:gd name="T41" fmla="*/ 25 h 746"/>
                <a:gd name="T42" fmla="*/ 370 w 587"/>
                <a:gd name="T43" fmla="*/ 44 h 746"/>
                <a:gd name="T44" fmla="*/ 389 w 587"/>
                <a:gd name="T45" fmla="*/ 70 h 746"/>
                <a:gd name="T46" fmla="*/ 402 w 587"/>
                <a:gd name="T47" fmla="*/ 95 h 746"/>
                <a:gd name="T48" fmla="*/ 414 w 587"/>
                <a:gd name="T49" fmla="*/ 114 h 746"/>
                <a:gd name="T50" fmla="*/ 427 w 587"/>
                <a:gd name="T51" fmla="*/ 140 h 746"/>
                <a:gd name="T52" fmla="*/ 433 w 587"/>
                <a:gd name="T53" fmla="*/ 159 h 746"/>
                <a:gd name="T54" fmla="*/ 446 w 587"/>
                <a:gd name="T55" fmla="*/ 178 h 746"/>
                <a:gd name="T56" fmla="*/ 452 w 587"/>
                <a:gd name="T57" fmla="*/ 210 h 746"/>
                <a:gd name="T58" fmla="*/ 465 w 587"/>
                <a:gd name="T59" fmla="*/ 235 h 746"/>
                <a:gd name="T60" fmla="*/ 472 w 587"/>
                <a:gd name="T61" fmla="*/ 267 h 746"/>
                <a:gd name="T62" fmla="*/ 484 w 587"/>
                <a:gd name="T63" fmla="*/ 299 h 746"/>
                <a:gd name="T64" fmla="*/ 491 w 587"/>
                <a:gd name="T65" fmla="*/ 337 h 746"/>
                <a:gd name="T66" fmla="*/ 503 w 587"/>
                <a:gd name="T67" fmla="*/ 369 h 746"/>
                <a:gd name="T68" fmla="*/ 510 w 587"/>
                <a:gd name="T69" fmla="*/ 407 h 746"/>
                <a:gd name="T70" fmla="*/ 523 w 587"/>
                <a:gd name="T71" fmla="*/ 445 h 746"/>
                <a:gd name="T72" fmla="*/ 529 w 587"/>
                <a:gd name="T73" fmla="*/ 490 h 746"/>
                <a:gd name="T74" fmla="*/ 542 w 587"/>
                <a:gd name="T75" fmla="*/ 528 h 746"/>
                <a:gd name="T76" fmla="*/ 548 w 587"/>
                <a:gd name="T77" fmla="*/ 579 h 746"/>
                <a:gd name="T78" fmla="*/ 561 w 587"/>
                <a:gd name="T79" fmla="*/ 617 h 746"/>
                <a:gd name="T80" fmla="*/ 567 w 587"/>
                <a:gd name="T81" fmla="*/ 662 h 746"/>
                <a:gd name="T82" fmla="*/ 580 w 587"/>
                <a:gd name="T83" fmla="*/ 713 h 7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7"/>
                <a:gd name="T127" fmla="*/ 0 h 746"/>
                <a:gd name="T128" fmla="*/ 587 w 587"/>
                <a:gd name="T129" fmla="*/ 746 h 7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7" h="746">
                  <a:moveTo>
                    <a:pt x="0" y="363"/>
                  </a:moveTo>
                  <a:lnTo>
                    <a:pt x="7" y="356"/>
                  </a:lnTo>
                  <a:lnTo>
                    <a:pt x="13" y="350"/>
                  </a:lnTo>
                  <a:lnTo>
                    <a:pt x="26" y="337"/>
                  </a:lnTo>
                  <a:lnTo>
                    <a:pt x="26" y="324"/>
                  </a:lnTo>
                  <a:lnTo>
                    <a:pt x="32" y="318"/>
                  </a:lnTo>
                  <a:lnTo>
                    <a:pt x="39" y="312"/>
                  </a:lnTo>
                  <a:lnTo>
                    <a:pt x="45" y="305"/>
                  </a:lnTo>
                  <a:lnTo>
                    <a:pt x="45" y="299"/>
                  </a:lnTo>
                  <a:lnTo>
                    <a:pt x="51" y="293"/>
                  </a:lnTo>
                  <a:lnTo>
                    <a:pt x="58" y="286"/>
                  </a:lnTo>
                  <a:lnTo>
                    <a:pt x="58" y="280"/>
                  </a:lnTo>
                  <a:lnTo>
                    <a:pt x="64" y="274"/>
                  </a:lnTo>
                  <a:lnTo>
                    <a:pt x="64" y="267"/>
                  </a:lnTo>
                  <a:lnTo>
                    <a:pt x="70" y="261"/>
                  </a:lnTo>
                  <a:lnTo>
                    <a:pt x="83" y="248"/>
                  </a:lnTo>
                  <a:lnTo>
                    <a:pt x="83" y="235"/>
                  </a:lnTo>
                  <a:lnTo>
                    <a:pt x="90" y="229"/>
                  </a:lnTo>
                  <a:lnTo>
                    <a:pt x="102" y="216"/>
                  </a:lnTo>
                  <a:lnTo>
                    <a:pt x="102" y="210"/>
                  </a:lnTo>
                  <a:lnTo>
                    <a:pt x="109" y="203"/>
                  </a:lnTo>
                  <a:lnTo>
                    <a:pt x="109" y="197"/>
                  </a:lnTo>
                  <a:lnTo>
                    <a:pt x="115" y="191"/>
                  </a:lnTo>
                  <a:lnTo>
                    <a:pt x="121" y="184"/>
                  </a:lnTo>
                  <a:lnTo>
                    <a:pt x="121" y="178"/>
                  </a:lnTo>
                  <a:lnTo>
                    <a:pt x="128" y="172"/>
                  </a:lnTo>
                  <a:lnTo>
                    <a:pt x="128" y="165"/>
                  </a:lnTo>
                  <a:lnTo>
                    <a:pt x="134" y="159"/>
                  </a:lnTo>
                  <a:lnTo>
                    <a:pt x="147" y="146"/>
                  </a:lnTo>
                  <a:lnTo>
                    <a:pt x="147" y="133"/>
                  </a:lnTo>
                  <a:lnTo>
                    <a:pt x="153" y="127"/>
                  </a:lnTo>
                  <a:lnTo>
                    <a:pt x="160" y="121"/>
                  </a:lnTo>
                  <a:lnTo>
                    <a:pt x="166" y="114"/>
                  </a:lnTo>
                  <a:lnTo>
                    <a:pt x="172" y="108"/>
                  </a:lnTo>
                  <a:lnTo>
                    <a:pt x="172" y="102"/>
                  </a:lnTo>
                  <a:lnTo>
                    <a:pt x="179" y="95"/>
                  </a:lnTo>
                  <a:lnTo>
                    <a:pt x="191" y="82"/>
                  </a:lnTo>
                  <a:lnTo>
                    <a:pt x="191" y="76"/>
                  </a:lnTo>
                  <a:lnTo>
                    <a:pt x="198" y="70"/>
                  </a:lnTo>
                  <a:lnTo>
                    <a:pt x="204" y="63"/>
                  </a:lnTo>
                  <a:lnTo>
                    <a:pt x="217" y="51"/>
                  </a:lnTo>
                  <a:lnTo>
                    <a:pt x="217" y="44"/>
                  </a:lnTo>
                  <a:lnTo>
                    <a:pt x="223" y="38"/>
                  </a:lnTo>
                  <a:lnTo>
                    <a:pt x="230" y="38"/>
                  </a:lnTo>
                  <a:lnTo>
                    <a:pt x="236" y="25"/>
                  </a:lnTo>
                  <a:lnTo>
                    <a:pt x="242" y="25"/>
                  </a:lnTo>
                  <a:lnTo>
                    <a:pt x="249" y="19"/>
                  </a:lnTo>
                  <a:lnTo>
                    <a:pt x="255" y="12"/>
                  </a:lnTo>
                  <a:lnTo>
                    <a:pt x="261" y="12"/>
                  </a:lnTo>
                  <a:lnTo>
                    <a:pt x="268" y="6"/>
                  </a:lnTo>
                  <a:lnTo>
                    <a:pt x="274" y="6"/>
                  </a:lnTo>
                  <a:lnTo>
                    <a:pt x="281" y="6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9" y="6"/>
                  </a:lnTo>
                  <a:lnTo>
                    <a:pt x="325" y="6"/>
                  </a:lnTo>
                  <a:lnTo>
                    <a:pt x="331" y="6"/>
                  </a:lnTo>
                  <a:lnTo>
                    <a:pt x="338" y="12"/>
                  </a:lnTo>
                  <a:lnTo>
                    <a:pt x="344" y="19"/>
                  </a:lnTo>
                  <a:lnTo>
                    <a:pt x="351" y="25"/>
                  </a:lnTo>
                  <a:lnTo>
                    <a:pt x="357" y="25"/>
                  </a:lnTo>
                  <a:lnTo>
                    <a:pt x="363" y="38"/>
                  </a:lnTo>
                  <a:lnTo>
                    <a:pt x="370" y="44"/>
                  </a:lnTo>
                  <a:lnTo>
                    <a:pt x="376" y="51"/>
                  </a:lnTo>
                  <a:lnTo>
                    <a:pt x="389" y="63"/>
                  </a:lnTo>
                  <a:lnTo>
                    <a:pt x="389" y="70"/>
                  </a:lnTo>
                  <a:lnTo>
                    <a:pt x="395" y="76"/>
                  </a:lnTo>
                  <a:lnTo>
                    <a:pt x="402" y="82"/>
                  </a:lnTo>
                  <a:lnTo>
                    <a:pt x="402" y="95"/>
                  </a:lnTo>
                  <a:lnTo>
                    <a:pt x="408" y="102"/>
                  </a:lnTo>
                  <a:lnTo>
                    <a:pt x="414" y="108"/>
                  </a:lnTo>
                  <a:lnTo>
                    <a:pt x="414" y="114"/>
                  </a:lnTo>
                  <a:lnTo>
                    <a:pt x="421" y="121"/>
                  </a:lnTo>
                  <a:lnTo>
                    <a:pt x="421" y="133"/>
                  </a:lnTo>
                  <a:lnTo>
                    <a:pt x="427" y="140"/>
                  </a:lnTo>
                  <a:lnTo>
                    <a:pt x="427" y="146"/>
                  </a:lnTo>
                  <a:lnTo>
                    <a:pt x="433" y="152"/>
                  </a:lnTo>
                  <a:lnTo>
                    <a:pt x="433" y="159"/>
                  </a:lnTo>
                  <a:lnTo>
                    <a:pt x="440" y="165"/>
                  </a:lnTo>
                  <a:lnTo>
                    <a:pt x="440" y="172"/>
                  </a:lnTo>
                  <a:lnTo>
                    <a:pt x="446" y="178"/>
                  </a:lnTo>
                  <a:lnTo>
                    <a:pt x="446" y="197"/>
                  </a:lnTo>
                  <a:lnTo>
                    <a:pt x="452" y="203"/>
                  </a:lnTo>
                  <a:lnTo>
                    <a:pt x="452" y="210"/>
                  </a:lnTo>
                  <a:lnTo>
                    <a:pt x="459" y="216"/>
                  </a:lnTo>
                  <a:lnTo>
                    <a:pt x="459" y="229"/>
                  </a:lnTo>
                  <a:lnTo>
                    <a:pt x="465" y="235"/>
                  </a:lnTo>
                  <a:lnTo>
                    <a:pt x="465" y="254"/>
                  </a:lnTo>
                  <a:lnTo>
                    <a:pt x="472" y="261"/>
                  </a:lnTo>
                  <a:lnTo>
                    <a:pt x="472" y="267"/>
                  </a:lnTo>
                  <a:lnTo>
                    <a:pt x="478" y="280"/>
                  </a:lnTo>
                  <a:lnTo>
                    <a:pt x="478" y="286"/>
                  </a:lnTo>
                  <a:lnTo>
                    <a:pt x="484" y="299"/>
                  </a:lnTo>
                  <a:lnTo>
                    <a:pt x="484" y="318"/>
                  </a:lnTo>
                  <a:lnTo>
                    <a:pt x="491" y="324"/>
                  </a:lnTo>
                  <a:lnTo>
                    <a:pt x="491" y="337"/>
                  </a:lnTo>
                  <a:lnTo>
                    <a:pt x="497" y="344"/>
                  </a:lnTo>
                  <a:lnTo>
                    <a:pt x="497" y="356"/>
                  </a:lnTo>
                  <a:lnTo>
                    <a:pt x="503" y="369"/>
                  </a:lnTo>
                  <a:lnTo>
                    <a:pt x="503" y="375"/>
                  </a:lnTo>
                  <a:lnTo>
                    <a:pt x="510" y="388"/>
                  </a:lnTo>
                  <a:lnTo>
                    <a:pt x="510" y="407"/>
                  </a:lnTo>
                  <a:lnTo>
                    <a:pt x="516" y="420"/>
                  </a:lnTo>
                  <a:lnTo>
                    <a:pt x="516" y="433"/>
                  </a:lnTo>
                  <a:lnTo>
                    <a:pt x="523" y="445"/>
                  </a:lnTo>
                  <a:lnTo>
                    <a:pt x="523" y="452"/>
                  </a:lnTo>
                  <a:lnTo>
                    <a:pt x="529" y="465"/>
                  </a:lnTo>
                  <a:lnTo>
                    <a:pt x="529" y="490"/>
                  </a:lnTo>
                  <a:lnTo>
                    <a:pt x="535" y="503"/>
                  </a:lnTo>
                  <a:lnTo>
                    <a:pt x="535" y="516"/>
                  </a:lnTo>
                  <a:lnTo>
                    <a:pt x="542" y="528"/>
                  </a:lnTo>
                  <a:lnTo>
                    <a:pt x="542" y="541"/>
                  </a:lnTo>
                  <a:lnTo>
                    <a:pt x="548" y="554"/>
                  </a:lnTo>
                  <a:lnTo>
                    <a:pt x="548" y="579"/>
                  </a:lnTo>
                  <a:lnTo>
                    <a:pt x="554" y="592"/>
                  </a:lnTo>
                  <a:lnTo>
                    <a:pt x="554" y="605"/>
                  </a:lnTo>
                  <a:lnTo>
                    <a:pt x="561" y="617"/>
                  </a:lnTo>
                  <a:lnTo>
                    <a:pt x="561" y="630"/>
                  </a:lnTo>
                  <a:lnTo>
                    <a:pt x="567" y="643"/>
                  </a:lnTo>
                  <a:lnTo>
                    <a:pt x="567" y="662"/>
                  </a:lnTo>
                  <a:lnTo>
                    <a:pt x="573" y="675"/>
                  </a:lnTo>
                  <a:lnTo>
                    <a:pt x="573" y="700"/>
                  </a:lnTo>
                  <a:lnTo>
                    <a:pt x="580" y="713"/>
                  </a:lnTo>
                  <a:lnTo>
                    <a:pt x="580" y="732"/>
                  </a:lnTo>
                  <a:lnTo>
                    <a:pt x="586" y="74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32" name="Freeform 55"/>
            <p:cNvSpPr>
              <a:spLocks/>
            </p:cNvSpPr>
            <p:nvPr/>
          </p:nvSpPr>
          <p:spPr bwMode="auto">
            <a:xfrm>
              <a:off x="5698853" y="4319600"/>
              <a:ext cx="285750" cy="1751013"/>
            </a:xfrm>
            <a:custGeom>
              <a:avLst/>
              <a:gdLst>
                <a:gd name="T0" fmla="*/ 0 w 180"/>
                <a:gd name="T1" fmla="*/ 0 h 1103"/>
                <a:gd name="T2" fmla="*/ 0 w 180"/>
                <a:gd name="T3" fmla="*/ 13 h 1103"/>
                <a:gd name="T4" fmla="*/ 7 w 180"/>
                <a:gd name="T5" fmla="*/ 32 h 1103"/>
                <a:gd name="T6" fmla="*/ 7 w 180"/>
                <a:gd name="T7" fmla="*/ 57 h 1103"/>
                <a:gd name="T8" fmla="*/ 13 w 180"/>
                <a:gd name="T9" fmla="*/ 76 h 1103"/>
                <a:gd name="T10" fmla="*/ 13 w 180"/>
                <a:gd name="T11" fmla="*/ 89 h 1103"/>
                <a:gd name="T12" fmla="*/ 19 w 180"/>
                <a:gd name="T13" fmla="*/ 102 h 1103"/>
                <a:gd name="T14" fmla="*/ 19 w 180"/>
                <a:gd name="T15" fmla="*/ 121 h 1103"/>
                <a:gd name="T16" fmla="*/ 26 w 180"/>
                <a:gd name="T17" fmla="*/ 134 h 1103"/>
                <a:gd name="T18" fmla="*/ 26 w 180"/>
                <a:gd name="T19" fmla="*/ 165 h 1103"/>
                <a:gd name="T20" fmla="*/ 32 w 180"/>
                <a:gd name="T21" fmla="*/ 185 h 1103"/>
                <a:gd name="T22" fmla="*/ 32 w 180"/>
                <a:gd name="T23" fmla="*/ 197 h 1103"/>
                <a:gd name="T24" fmla="*/ 38 w 180"/>
                <a:gd name="T25" fmla="*/ 216 h 1103"/>
                <a:gd name="T26" fmla="*/ 38 w 180"/>
                <a:gd name="T27" fmla="*/ 229 h 1103"/>
                <a:gd name="T28" fmla="*/ 45 w 180"/>
                <a:gd name="T29" fmla="*/ 248 h 1103"/>
                <a:gd name="T30" fmla="*/ 45 w 180"/>
                <a:gd name="T31" fmla="*/ 261 h 1103"/>
                <a:gd name="T32" fmla="*/ 51 w 180"/>
                <a:gd name="T33" fmla="*/ 280 h 1103"/>
                <a:gd name="T34" fmla="*/ 51 w 180"/>
                <a:gd name="T35" fmla="*/ 312 h 1103"/>
                <a:gd name="T36" fmla="*/ 58 w 180"/>
                <a:gd name="T37" fmla="*/ 331 h 1103"/>
                <a:gd name="T38" fmla="*/ 58 w 180"/>
                <a:gd name="T39" fmla="*/ 344 h 1103"/>
                <a:gd name="T40" fmla="*/ 64 w 180"/>
                <a:gd name="T41" fmla="*/ 363 h 1103"/>
                <a:gd name="T42" fmla="*/ 64 w 180"/>
                <a:gd name="T43" fmla="*/ 382 h 1103"/>
                <a:gd name="T44" fmla="*/ 70 w 180"/>
                <a:gd name="T45" fmla="*/ 395 h 1103"/>
                <a:gd name="T46" fmla="*/ 70 w 180"/>
                <a:gd name="T47" fmla="*/ 433 h 1103"/>
                <a:gd name="T48" fmla="*/ 77 w 180"/>
                <a:gd name="T49" fmla="*/ 446 h 1103"/>
                <a:gd name="T50" fmla="*/ 77 w 180"/>
                <a:gd name="T51" fmla="*/ 465 h 1103"/>
                <a:gd name="T52" fmla="*/ 83 w 180"/>
                <a:gd name="T53" fmla="*/ 484 h 1103"/>
                <a:gd name="T54" fmla="*/ 83 w 180"/>
                <a:gd name="T55" fmla="*/ 503 h 1103"/>
                <a:gd name="T56" fmla="*/ 89 w 180"/>
                <a:gd name="T57" fmla="*/ 516 h 1103"/>
                <a:gd name="T58" fmla="*/ 89 w 180"/>
                <a:gd name="T59" fmla="*/ 554 h 1103"/>
                <a:gd name="T60" fmla="*/ 96 w 180"/>
                <a:gd name="T61" fmla="*/ 573 h 1103"/>
                <a:gd name="T62" fmla="*/ 96 w 180"/>
                <a:gd name="T63" fmla="*/ 592 h 1103"/>
                <a:gd name="T64" fmla="*/ 102 w 180"/>
                <a:gd name="T65" fmla="*/ 605 h 1103"/>
                <a:gd name="T66" fmla="*/ 102 w 180"/>
                <a:gd name="T67" fmla="*/ 624 h 1103"/>
                <a:gd name="T68" fmla="*/ 108 w 180"/>
                <a:gd name="T69" fmla="*/ 643 h 1103"/>
                <a:gd name="T70" fmla="*/ 108 w 180"/>
                <a:gd name="T71" fmla="*/ 662 h 1103"/>
                <a:gd name="T72" fmla="*/ 115 w 180"/>
                <a:gd name="T73" fmla="*/ 681 h 1103"/>
                <a:gd name="T74" fmla="*/ 115 w 180"/>
                <a:gd name="T75" fmla="*/ 713 h 1103"/>
                <a:gd name="T76" fmla="*/ 121 w 180"/>
                <a:gd name="T77" fmla="*/ 732 h 1103"/>
                <a:gd name="T78" fmla="*/ 121 w 180"/>
                <a:gd name="T79" fmla="*/ 751 h 1103"/>
                <a:gd name="T80" fmla="*/ 128 w 180"/>
                <a:gd name="T81" fmla="*/ 770 h 1103"/>
                <a:gd name="T82" fmla="*/ 128 w 180"/>
                <a:gd name="T83" fmla="*/ 790 h 1103"/>
                <a:gd name="T84" fmla="*/ 134 w 180"/>
                <a:gd name="T85" fmla="*/ 809 h 1103"/>
                <a:gd name="T86" fmla="*/ 134 w 180"/>
                <a:gd name="T87" fmla="*/ 847 h 1103"/>
                <a:gd name="T88" fmla="*/ 140 w 180"/>
                <a:gd name="T89" fmla="*/ 860 h 1103"/>
                <a:gd name="T90" fmla="*/ 140 w 180"/>
                <a:gd name="T91" fmla="*/ 879 h 1103"/>
                <a:gd name="T92" fmla="*/ 147 w 180"/>
                <a:gd name="T93" fmla="*/ 898 h 1103"/>
                <a:gd name="T94" fmla="*/ 147 w 180"/>
                <a:gd name="T95" fmla="*/ 917 h 1103"/>
                <a:gd name="T96" fmla="*/ 153 w 180"/>
                <a:gd name="T97" fmla="*/ 936 h 1103"/>
                <a:gd name="T98" fmla="*/ 153 w 180"/>
                <a:gd name="T99" fmla="*/ 974 h 1103"/>
                <a:gd name="T100" fmla="*/ 159 w 180"/>
                <a:gd name="T101" fmla="*/ 993 h 1103"/>
                <a:gd name="T102" fmla="*/ 159 w 180"/>
                <a:gd name="T103" fmla="*/ 1012 h 1103"/>
                <a:gd name="T104" fmla="*/ 166 w 180"/>
                <a:gd name="T105" fmla="*/ 1032 h 1103"/>
                <a:gd name="T106" fmla="*/ 166 w 180"/>
                <a:gd name="T107" fmla="*/ 1051 h 1103"/>
                <a:gd name="T108" fmla="*/ 172 w 180"/>
                <a:gd name="T109" fmla="*/ 1070 h 1103"/>
                <a:gd name="T110" fmla="*/ 172 w 180"/>
                <a:gd name="T111" fmla="*/ 1089 h 1103"/>
                <a:gd name="T112" fmla="*/ 179 w 180"/>
                <a:gd name="T113" fmla="*/ 1102 h 110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0"/>
                <a:gd name="T172" fmla="*/ 0 h 1103"/>
                <a:gd name="T173" fmla="*/ 180 w 180"/>
                <a:gd name="T174" fmla="*/ 1103 h 110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0" h="1103">
                  <a:moveTo>
                    <a:pt x="0" y="0"/>
                  </a:moveTo>
                  <a:lnTo>
                    <a:pt x="0" y="13"/>
                  </a:lnTo>
                  <a:lnTo>
                    <a:pt x="7" y="32"/>
                  </a:lnTo>
                  <a:lnTo>
                    <a:pt x="7" y="57"/>
                  </a:lnTo>
                  <a:lnTo>
                    <a:pt x="13" y="76"/>
                  </a:lnTo>
                  <a:lnTo>
                    <a:pt x="13" y="89"/>
                  </a:lnTo>
                  <a:lnTo>
                    <a:pt x="19" y="102"/>
                  </a:lnTo>
                  <a:lnTo>
                    <a:pt x="19" y="121"/>
                  </a:lnTo>
                  <a:lnTo>
                    <a:pt x="26" y="134"/>
                  </a:lnTo>
                  <a:lnTo>
                    <a:pt x="26" y="165"/>
                  </a:lnTo>
                  <a:lnTo>
                    <a:pt x="32" y="185"/>
                  </a:lnTo>
                  <a:lnTo>
                    <a:pt x="32" y="197"/>
                  </a:lnTo>
                  <a:lnTo>
                    <a:pt x="38" y="216"/>
                  </a:lnTo>
                  <a:lnTo>
                    <a:pt x="38" y="229"/>
                  </a:lnTo>
                  <a:lnTo>
                    <a:pt x="45" y="248"/>
                  </a:lnTo>
                  <a:lnTo>
                    <a:pt x="45" y="261"/>
                  </a:lnTo>
                  <a:lnTo>
                    <a:pt x="51" y="280"/>
                  </a:lnTo>
                  <a:lnTo>
                    <a:pt x="51" y="312"/>
                  </a:lnTo>
                  <a:lnTo>
                    <a:pt x="58" y="331"/>
                  </a:lnTo>
                  <a:lnTo>
                    <a:pt x="58" y="344"/>
                  </a:lnTo>
                  <a:lnTo>
                    <a:pt x="64" y="363"/>
                  </a:lnTo>
                  <a:lnTo>
                    <a:pt x="64" y="382"/>
                  </a:lnTo>
                  <a:lnTo>
                    <a:pt x="70" y="395"/>
                  </a:lnTo>
                  <a:lnTo>
                    <a:pt x="70" y="433"/>
                  </a:lnTo>
                  <a:lnTo>
                    <a:pt x="77" y="446"/>
                  </a:lnTo>
                  <a:lnTo>
                    <a:pt x="77" y="465"/>
                  </a:lnTo>
                  <a:lnTo>
                    <a:pt x="83" y="484"/>
                  </a:lnTo>
                  <a:lnTo>
                    <a:pt x="83" y="503"/>
                  </a:lnTo>
                  <a:lnTo>
                    <a:pt x="89" y="516"/>
                  </a:lnTo>
                  <a:lnTo>
                    <a:pt x="89" y="554"/>
                  </a:lnTo>
                  <a:lnTo>
                    <a:pt x="96" y="573"/>
                  </a:lnTo>
                  <a:lnTo>
                    <a:pt x="96" y="592"/>
                  </a:lnTo>
                  <a:lnTo>
                    <a:pt x="102" y="605"/>
                  </a:lnTo>
                  <a:lnTo>
                    <a:pt x="102" y="624"/>
                  </a:lnTo>
                  <a:lnTo>
                    <a:pt x="108" y="643"/>
                  </a:lnTo>
                  <a:lnTo>
                    <a:pt x="108" y="662"/>
                  </a:lnTo>
                  <a:lnTo>
                    <a:pt x="115" y="681"/>
                  </a:lnTo>
                  <a:lnTo>
                    <a:pt x="115" y="713"/>
                  </a:lnTo>
                  <a:lnTo>
                    <a:pt x="121" y="732"/>
                  </a:lnTo>
                  <a:lnTo>
                    <a:pt x="121" y="751"/>
                  </a:lnTo>
                  <a:lnTo>
                    <a:pt x="128" y="770"/>
                  </a:lnTo>
                  <a:lnTo>
                    <a:pt x="128" y="790"/>
                  </a:lnTo>
                  <a:lnTo>
                    <a:pt x="134" y="809"/>
                  </a:lnTo>
                  <a:lnTo>
                    <a:pt x="134" y="847"/>
                  </a:lnTo>
                  <a:lnTo>
                    <a:pt x="140" y="860"/>
                  </a:lnTo>
                  <a:lnTo>
                    <a:pt x="140" y="879"/>
                  </a:lnTo>
                  <a:lnTo>
                    <a:pt x="147" y="898"/>
                  </a:lnTo>
                  <a:lnTo>
                    <a:pt x="147" y="917"/>
                  </a:lnTo>
                  <a:lnTo>
                    <a:pt x="153" y="936"/>
                  </a:lnTo>
                  <a:lnTo>
                    <a:pt x="153" y="974"/>
                  </a:lnTo>
                  <a:lnTo>
                    <a:pt x="159" y="993"/>
                  </a:lnTo>
                  <a:lnTo>
                    <a:pt x="159" y="1012"/>
                  </a:lnTo>
                  <a:lnTo>
                    <a:pt x="166" y="1032"/>
                  </a:lnTo>
                  <a:lnTo>
                    <a:pt x="166" y="1051"/>
                  </a:lnTo>
                  <a:lnTo>
                    <a:pt x="172" y="1070"/>
                  </a:lnTo>
                  <a:lnTo>
                    <a:pt x="172" y="1089"/>
                  </a:lnTo>
                  <a:lnTo>
                    <a:pt x="179" y="1102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4634" name="Rectangle 58"/>
            <p:cNvSpPr>
              <a:spLocks noChangeArrowheads="1"/>
            </p:cNvSpPr>
            <p:nvPr/>
          </p:nvSpPr>
          <p:spPr bwMode="auto">
            <a:xfrm>
              <a:off x="1492339" y="4725536"/>
              <a:ext cx="6544870" cy="3209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x</a:t>
              </a:r>
              <a:r>
                <a:rPr lang="pl-PL" sz="16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(</a:t>
              </a:r>
              <a:r>
                <a:rPr lang="pl-PL" sz="1600" b="1" i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) = </a:t>
              </a:r>
              <a:r>
                <a:rPr lang="pl-PL" sz="16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4/</a:t>
              </a:r>
              <a:r>
                <a:rPr lang="pl-PL" sz="1600" b="1" dirty="0" smtClean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</a:t>
              </a:r>
              <a:r>
                <a:rPr lang="pl-PL" sz="16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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pl-PL" sz="16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[cos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(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</a:t>
              </a:r>
              <a:r>
                <a:rPr lang="pl-PL" sz="16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) - </a:t>
              </a:r>
              <a:r>
                <a:rPr lang="pl-PL" sz="16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1/3 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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cos(3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</a:t>
              </a:r>
              <a:r>
                <a:rPr lang="pl-PL" sz="16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) + </a:t>
              </a:r>
              <a:r>
                <a:rPr lang="pl-PL" sz="16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/(5 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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cos(5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  <a:sym typeface="Symbol" pitchFamily="18" charset="2"/>
                </a:rPr>
                <a:t></a:t>
              </a:r>
              <a:r>
                <a:rPr lang="pl-PL" sz="16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r>
                <a:rPr lang="pl-PL" sz="1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)] </a:t>
              </a:r>
            </a:p>
          </p:txBody>
        </p:sp>
      </p:grp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22</a:t>
            </a:fld>
            <a:endParaRPr lang="pl-PL" dirty="0"/>
          </a:p>
        </p:txBody>
      </p:sp>
      <p:sp>
        <p:nvSpPr>
          <p:cNvPr id="118" name="Prostokąt 117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Trygonometryczny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4026724" y="1893134"/>
            <a:ext cx="4804214" cy="40011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0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Sygnał prostokątny – 3 harmoniczne</a:t>
            </a:r>
            <a:endParaRPr kumimoji="1" lang="pl-PL" sz="20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117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grpSp>
        <p:nvGrpSpPr>
          <p:cNvPr id="120" name="Grupa 89"/>
          <p:cNvGrpSpPr/>
          <p:nvPr/>
        </p:nvGrpSpPr>
        <p:grpSpPr>
          <a:xfrm>
            <a:off x="301632" y="3883690"/>
            <a:ext cx="3730812" cy="3898210"/>
            <a:chOff x="2260892" y="1887538"/>
            <a:chExt cx="5089234" cy="5302671"/>
          </a:xfrm>
          <a:solidFill>
            <a:schemeClr val="bg1"/>
          </a:solidFill>
        </p:grpSpPr>
        <p:sp>
          <p:nvSpPr>
            <p:cNvPr id="121" name="Rectangle 5"/>
            <p:cNvSpPr>
              <a:spLocks noChangeArrowheads="1"/>
            </p:cNvSpPr>
            <p:nvPr/>
          </p:nvSpPr>
          <p:spPr bwMode="auto">
            <a:xfrm>
              <a:off x="2659063" y="2005014"/>
              <a:ext cx="2927057" cy="2025212"/>
            </a:xfrm>
            <a:prstGeom prst="rect">
              <a:avLst/>
            </a:prstGeom>
            <a:grp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122" name="Freeform 7"/>
            <p:cNvSpPr>
              <a:spLocks/>
            </p:cNvSpPr>
            <p:nvPr/>
          </p:nvSpPr>
          <p:spPr bwMode="auto">
            <a:xfrm>
              <a:off x="2662238" y="2008188"/>
              <a:ext cx="4508500" cy="3554412"/>
            </a:xfrm>
            <a:custGeom>
              <a:avLst/>
              <a:gdLst>
                <a:gd name="T0" fmla="*/ 0 w 2840"/>
                <a:gd name="T1" fmla="*/ 2147483647 h 2239"/>
                <a:gd name="T2" fmla="*/ 2147483647 w 2840"/>
                <a:gd name="T3" fmla="*/ 2147483647 h 2239"/>
                <a:gd name="T4" fmla="*/ 2147483647 w 2840"/>
                <a:gd name="T5" fmla="*/ 0 h 2239"/>
                <a:gd name="T6" fmla="*/ 0 60000 65536"/>
                <a:gd name="T7" fmla="*/ 0 60000 65536"/>
                <a:gd name="T8" fmla="*/ 0 60000 65536"/>
                <a:gd name="T9" fmla="*/ 0 w 2840"/>
                <a:gd name="T10" fmla="*/ 0 h 2239"/>
                <a:gd name="T11" fmla="*/ 2840 w 2840"/>
                <a:gd name="T12" fmla="*/ 2239 h 22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grp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23" name="Line 8"/>
            <p:cNvSpPr>
              <a:spLocks noChangeShapeType="1"/>
            </p:cNvSpPr>
            <p:nvPr/>
          </p:nvSpPr>
          <p:spPr bwMode="auto">
            <a:xfrm flipV="1">
              <a:off x="2657475" y="2008188"/>
              <a:ext cx="1588" cy="3552825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24" name="Line 10"/>
            <p:cNvSpPr>
              <a:spLocks noChangeShapeType="1"/>
            </p:cNvSpPr>
            <p:nvPr/>
          </p:nvSpPr>
          <p:spPr bwMode="auto">
            <a:xfrm flipV="1">
              <a:off x="2657475" y="2008188"/>
              <a:ext cx="1588" cy="3552825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25" name="Line 11"/>
            <p:cNvSpPr>
              <a:spLocks noChangeShapeType="1"/>
            </p:cNvSpPr>
            <p:nvPr/>
          </p:nvSpPr>
          <p:spPr bwMode="auto">
            <a:xfrm flipV="1">
              <a:off x="2657475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26" name="Line 12"/>
            <p:cNvSpPr>
              <a:spLocks noChangeShapeType="1"/>
            </p:cNvSpPr>
            <p:nvPr/>
          </p:nvSpPr>
          <p:spPr bwMode="auto">
            <a:xfrm>
              <a:off x="2662238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27" name="Line 14"/>
            <p:cNvSpPr>
              <a:spLocks noChangeShapeType="1"/>
            </p:cNvSpPr>
            <p:nvPr/>
          </p:nvSpPr>
          <p:spPr bwMode="auto">
            <a:xfrm flipV="1">
              <a:off x="3105150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28" name="Line 15"/>
            <p:cNvSpPr>
              <a:spLocks noChangeShapeType="1"/>
            </p:cNvSpPr>
            <p:nvPr/>
          </p:nvSpPr>
          <p:spPr bwMode="auto">
            <a:xfrm>
              <a:off x="3109913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29" name="Line 17"/>
            <p:cNvSpPr>
              <a:spLocks noChangeShapeType="1"/>
            </p:cNvSpPr>
            <p:nvPr/>
          </p:nvSpPr>
          <p:spPr bwMode="auto">
            <a:xfrm flipV="1">
              <a:off x="3551238" y="5503863"/>
              <a:ext cx="1587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30" name="Line 18"/>
            <p:cNvSpPr>
              <a:spLocks noChangeShapeType="1"/>
            </p:cNvSpPr>
            <p:nvPr/>
          </p:nvSpPr>
          <p:spPr bwMode="auto">
            <a:xfrm>
              <a:off x="3556000" y="2008188"/>
              <a:ext cx="1588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31" name="Line 20"/>
            <p:cNvSpPr>
              <a:spLocks noChangeShapeType="1"/>
            </p:cNvSpPr>
            <p:nvPr/>
          </p:nvSpPr>
          <p:spPr bwMode="auto">
            <a:xfrm flipV="1">
              <a:off x="4008438" y="5503863"/>
              <a:ext cx="1587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32" name="Line 21"/>
            <p:cNvSpPr>
              <a:spLocks noChangeShapeType="1"/>
            </p:cNvSpPr>
            <p:nvPr/>
          </p:nvSpPr>
          <p:spPr bwMode="auto">
            <a:xfrm>
              <a:off x="4013200" y="2008188"/>
              <a:ext cx="1588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33" name="Line 23"/>
            <p:cNvSpPr>
              <a:spLocks noChangeShapeType="1"/>
            </p:cNvSpPr>
            <p:nvPr/>
          </p:nvSpPr>
          <p:spPr bwMode="auto">
            <a:xfrm flipV="1">
              <a:off x="4454525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34" name="Line 24"/>
            <p:cNvSpPr>
              <a:spLocks noChangeShapeType="1"/>
            </p:cNvSpPr>
            <p:nvPr/>
          </p:nvSpPr>
          <p:spPr bwMode="auto">
            <a:xfrm>
              <a:off x="4459288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35" name="Line 26"/>
            <p:cNvSpPr>
              <a:spLocks noChangeShapeType="1"/>
            </p:cNvSpPr>
            <p:nvPr/>
          </p:nvSpPr>
          <p:spPr bwMode="auto">
            <a:xfrm flipV="1">
              <a:off x="4911725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36" name="Line 27"/>
            <p:cNvSpPr>
              <a:spLocks noChangeShapeType="1"/>
            </p:cNvSpPr>
            <p:nvPr/>
          </p:nvSpPr>
          <p:spPr bwMode="auto">
            <a:xfrm>
              <a:off x="4916488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37" name="Line 29"/>
            <p:cNvSpPr>
              <a:spLocks noChangeShapeType="1"/>
            </p:cNvSpPr>
            <p:nvPr/>
          </p:nvSpPr>
          <p:spPr bwMode="auto">
            <a:xfrm flipV="1">
              <a:off x="5357813" y="5503863"/>
              <a:ext cx="1587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38" name="Line 30"/>
            <p:cNvSpPr>
              <a:spLocks noChangeShapeType="1"/>
            </p:cNvSpPr>
            <p:nvPr/>
          </p:nvSpPr>
          <p:spPr bwMode="auto">
            <a:xfrm>
              <a:off x="5362575" y="2008188"/>
              <a:ext cx="1588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39" name="Line 32"/>
            <p:cNvSpPr>
              <a:spLocks noChangeShapeType="1"/>
            </p:cNvSpPr>
            <p:nvPr/>
          </p:nvSpPr>
          <p:spPr bwMode="auto">
            <a:xfrm flipV="1">
              <a:off x="5803900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40" name="Line 33"/>
            <p:cNvSpPr>
              <a:spLocks noChangeShapeType="1"/>
            </p:cNvSpPr>
            <p:nvPr/>
          </p:nvSpPr>
          <p:spPr bwMode="auto">
            <a:xfrm>
              <a:off x="5808663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41" name="Line 35"/>
            <p:cNvSpPr>
              <a:spLocks noChangeShapeType="1"/>
            </p:cNvSpPr>
            <p:nvPr/>
          </p:nvSpPr>
          <p:spPr bwMode="auto">
            <a:xfrm flipV="1">
              <a:off x="6261100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42" name="Line 36"/>
            <p:cNvSpPr>
              <a:spLocks noChangeShapeType="1"/>
            </p:cNvSpPr>
            <p:nvPr/>
          </p:nvSpPr>
          <p:spPr bwMode="auto">
            <a:xfrm>
              <a:off x="6265863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43" name="Line 38"/>
            <p:cNvSpPr>
              <a:spLocks noChangeShapeType="1"/>
            </p:cNvSpPr>
            <p:nvPr/>
          </p:nvSpPr>
          <p:spPr bwMode="auto">
            <a:xfrm flipV="1">
              <a:off x="6708775" y="5503863"/>
              <a:ext cx="1588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44" name="Line 39"/>
            <p:cNvSpPr>
              <a:spLocks noChangeShapeType="1"/>
            </p:cNvSpPr>
            <p:nvPr/>
          </p:nvSpPr>
          <p:spPr bwMode="auto">
            <a:xfrm>
              <a:off x="6713538" y="2008188"/>
              <a:ext cx="1587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45" name="Line 41"/>
            <p:cNvSpPr>
              <a:spLocks noChangeShapeType="1"/>
            </p:cNvSpPr>
            <p:nvPr/>
          </p:nvSpPr>
          <p:spPr bwMode="auto">
            <a:xfrm flipV="1">
              <a:off x="7164388" y="5503863"/>
              <a:ext cx="1587" cy="523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46" name="Line 42"/>
            <p:cNvSpPr>
              <a:spLocks noChangeShapeType="1"/>
            </p:cNvSpPr>
            <p:nvPr/>
          </p:nvSpPr>
          <p:spPr bwMode="auto">
            <a:xfrm>
              <a:off x="7169150" y="2008188"/>
              <a:ext cx="1588" cy="4286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grpSp>
          <p:nvGrpSpPr>
            <p:cNvPr id="147" name="Group 86"/>
            <p:cNvGrpSpPr>
              <a:grpSpLocks/>
            </p:cNvGrpSpPr>
            <p:nvPr/>
          </p:nvGrpSpPr>
          <p:grpSpPr bwMode="auto">
            <a:xfrm>
              <a:off x="2449513" y="5592759"/>
              <a:ext cx="4900613" cy="292099"/>
              <a:chOff x="1543" y="3523"/>
              <a:chExt cx="3087" cy="184"/>
            </a:xfrm>
            <a:grpFill/>
          </p:grpSpPr>
          <p:sp>
            <p:nvSpPr>
              <p:cNvPr id="185" name="Rectangle 13"/>
              <p:cNvSpPr>
                <a:spLocks noChangeArrowheads="1"/>
              </p:cNvSpPr>
              <p:nvPr/>
            </p:nvSpPr>
            <p:spPr bwMode="auto">
              <a:xfrm>
                <a:off x="1543" y="3523"/>
                <a:ext cx="264" cy="1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-0.5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86" name="Rectangle 16"/>
              <p:cNvSpPr>
                <a:spLocks noChangeArrowheads="1"/>
              </p:cNvSpPr>
              <p:nvPr/>
            </p:nvSpPr>
            <p:spPr bwMode="auto">
              <a:xfrm>
                <a:off x="1825" y="3523"/>
                <a:ext cx="264" cy="1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-0.4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87" name="Rectangle 19"/>
              <p:cNvSpPr>
                <a:spLocks noChangeArrowheads="1"/>
              </p:cNvSpPr>
              <p:nvPr/>
            </p:nvSpPr>
            <p:spPr bwMode="auto">
              <a:xfrm>
                <a:off x="2106" y="3523"/>
                <a:ext cx="264" cy="1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-0.3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88" name="Rectangle 22"/>
              <p:cNvSpPr>
                <a:spLocks noChangeArrowheads="1"/>
              </p:cNvSpPr>
              <p:nvPr/>
            </p:nvSpPr>
            <p:spPr bwMode="auto">
              <a:xfrm>
                <a:off x="2394" y="3523"/>
                <a:ext cx="264" cy="1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-0.2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89" name="Rectangle 25"/>
              <p:cNvSpPr>
                <a:spLocks noChangeArrowheads="1"/>
              </p:cNvSpPr>
              <p:nvPr/>
            </p:nvSpPr>
            <p:spPr bwMode="auto">
              <a:xfrm>
                <a:off x="2675" y="3523"/>
                <a:ext cx="264" cy="1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-0.1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90" name="Rectangle 28"/>
              <p:cNvSpPr>
                <a:spLocks noChangeArrowheads="1"/>
              </p:cNvSpPr>
              <p:nvPr/>
            </p:nvSpPr>
            <p:spPr bwMode="auto">
              <a:xfrm>
                <a:off x="3061" y="3523"/>
                <a:ext cx="85" cy="1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0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91" name="Rectangle 31"/>
              <p:cNvSpPr>
                <a:spLocks noChangeArrowheads="1"/>
              </p:cNvSpPr>
              <p:nvPr/>
            </p:nvSpPr>
            <p:spPr bwMode="auto">
              <a:xfrm>
                <a:off x="3279" y="3523"/>
                <a:ext cx="213" cy="1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0.1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92" name="Rectangle 34"/>
              <p:cNvSpPr>
                <a:spLocks noChangeArrowheads="1"/>
              </p:cNvSpPr>
              <p:nvPr/>
            </p:nvSpPr>
            <p:spPr bwMode="auto">
              <a:xfrm>
                <a:off x="3561" y="3523"/>
                <a:ext cx="213" cy="1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0.2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93" name="Rectangle 37"/>
              <p:cNvSpPr>
                <a:spLocks noChangeArrowheads="1"/>
              </p:cNvSpPr>
              <p:nvPr/>
            </p:nvSpPr>
            <p:spPr bwMode="auto">
              <a:xfrm>
                <a:off x="3848" y="3523"/>
                <a:ext cx="213" cy="1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0.3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94" name="Rectangle 40"/>
              <p:cNvSpPr>
                <a:spLocks noChangeArrowheads="1"/>
              </p:cNvSpPr>
              <p:nvPr/>
            </p:nvSpPr>
            <p:spPr bwMode="auto">
              <a:xfrm>
                <a:off x="4130" y="3523"/>
                <a:ext cx="213" cy="1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0.4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95" name="Rectangle 43"/>
              <p:cNvSpPr>
                <a:spLocks noChangeArrowheads="1"/>
              </p:cNvSpPr>
              <p:nvPr/>
            </p:nvSpPr>
            <p:spPr bwMode="auto">
              <a:xfrm>
                <a:off x="4417" y="3523"/>
                <a:ext cx="213" cy="1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0.5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</p:grpSp>
        <p:sp>
          <p:nvSpPr>
            <p:cNvPr id="148" name="Line 44"/>
            <p:cNvSpPr>
              <a:spLocks noChangeShapeType="1"/>
            </p:cNvSpPr>
            <p:nvPr/>
          </p:nvSpPr>
          <p:spPr bwMode="auto">
            <a:xfrm>
              <a:off x="2662238" y="5561013"/>
              <a:ext cx="42862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49" name="Line 45"/>
            <p:cNvSpPr>
              <a:spLocks noChangeShapeType="1"/>
            </p:cNvSpPr>
            <p:nvPr/>
          </p:nvSpPr>
          <p:spPr bwMode="auto">
            <a:xfrm flipH="1">
              <a:off x="7118350" y="5561013"/>
              <a:ext cx="50800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50" name="Rectangle 46"/>
            <p:cNvSpPr>
              <a:spLocks noChangeArrowheads="1"/>
            </p:cNvSpPr>
            <p:nvPr/>
          </p:nvSpPr>
          <p:spPr bwMode="auto">
            <a:xfrm>
              <a:off x="2413212" y="5440362"/>
              <a:ext cx="134515" cy="29155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51" name="Line 47"/>
            <p:cNvSpPr>
              <a:spLocks noChangeShapeType="1"/>
            </p:cNvSpPr>
            <p:nvPr/>
          </p:nvSpPr>
          <p:spPr bwMode="auto">
            <a:xfrm>
              <a:off x="2662238" y="5051425"/>
              <a:ext cx="42862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52" name="Line 48"/>
            <p:cNvSpPr>
              <a:spLocks noChangeShapeType="1"/>
            </p:cNvSpPr>
            <p:nvPr/>
          </p:nvSpPr>
          <p:spPr bwMode="auto">
            <a:xfrm flipH="1">
              <a:off x="7118350" y="5051425"/>
              <a:ext cx="50800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53" name="Rectangle 49"/>
            <p:cNvSpPr>
              <a:spLocks noChangeArrowheads="1"/>
            </p:cNvSpPr>
            <p:nvPr/>
          </p:nvSpPr>
          <p:spPr bwMode="auto">
            <a:xfrm>
              <a:off x="2260892" y="4930775"/>
              <a:ext cx="337555" cy="29155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0.2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54" name="Line 50"/>
            <p:cNvSpPr>
              <a:spLocks noChangeShapeType="1"/>
            </p:cNvSpPr>
            <p:nvPr/>
          </p:nvSpPr>
          <p:spPr bwMode="auto">
            <a:xfrm>
              <a:off x="2662238" y="4543425"/>
              <a:ext cx="42862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55" name="Line 51"/>
            <p:cNvSpPr>
              <a:spLocks noChangeShapeType="1"/>
            </p:cNvSpPr>
            <p:nvPr/>
          </p:nvSpPr>
          <p:spPr bwMode="auto">
            <a:xfrm flipH="1">
              <a:off x="7118350" y="4543425"/>
              <a:ext cx="50800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56" name="Rectangle 52"/>
            <p:cNvSpPr>
              <a:spLocks noChangeArrowheads="1"/>
            </p:cNvSpPr>
            <p:nvPr/>
          </p:nvSpPr>
          <p:spPr bwMode="auto">
            <a:xfrm>
              <a:off x="2260892" y="4421189"/>
              <a:ext cx="337555" cy="29155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0.4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57" name="Line 53"/>
            <p:cNvSpPr>
              <a:spLocks noChangeShapeType="1"/>
            </p:cNvSpPr>
            <p:nvPr/>
          </p:nvSpPr>
          <p:spPr bwMode="auto">
            <a:xfrm>
              <a:off x="2662238" y="4033838"/>
              <a:ext cx="42862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58" name="Line 54"/>
            <p:cNvSpPr>
              <a:spLocks noChangeShapeType="1"/>
            </p:cNvSpPr>
            <p:nvPr/>
          </p:nvSpPr>
          <p:spPr bwMode="auto">
            <a:xfrm flipH="1">
              <a:off x="7118350" y="4033838"/>
              <a:ext cx="50800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59" name="Rectangle 55"/>
            <p:cNvSpPr>
              <a:spLocks noChangeArrowheads="1"/>
            </p:cNvSpPr>
            <p:nvPr/>
          </p:nvSpPr>
          <p:spPr bwMode="auto">
            <a:xfrm>
              <a:off x="2260892" y="3913188"/>
              <a:ext cx="337555" cy="29155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0.6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60" name="Line 56"/>
            <p:cNvSpPr>
              <a:spLocks noChangeShapeType="1"/>
            </p:cNvSpPr>
            <p:nvPr/>
          </p:nvSpPr>
          <p:spPr bwMode="auto">
            <a:xfrm>
              <a:off x="2662238" y="3525838"/>
              <a:ext cx="42862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61" name="Line 57"/>
            <p:cNvSpPr>
              <a:spLocks noChangeShapeType="1"/>
            </p:cNvSpPr>
            <p:nvPr/>
          </p:nvSpPr>
          <p:spPr bwMode="auto">
            <a:xfrm flipH="1">
              <a:off x="7118350" y="3525838"/>
              <a:ext cx="50800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62" name="Rectangle 58"/>
            <p:cNvSpPr>
              <a:spLocks noChangeArrowheads="1"/>
            </p:cNvSpPr>
            <p:nvPr/>
          </p:nvSpPr>
          <p:spPr bwMode="auto">
            <a:xfrm>
              <a:off x="2260892" y="3403600"/>
              <a:ext cx="337555" cy="29155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0.8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63" name="Line 59"/>
            <p:cNvSpPr>
              <a:spLocks noChangeShapeType="1"/>
            </p:cNvSpPr>
            <p:nvPr/>
          </p:nvSpPr>
          <p:spPr bwMode="auto">
            <a:xfrm>
              <a:off x="2662238" y="3016250"/>
              <a:ext cx="42862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64" name="Line 60"/>
            <p:cNvSpPr>
              <a:spLocks noChangeShapeType="1"/>
            </p:cNvSpPr>
            <p:nvPr/>
          </p:nvSpPr>
          <p:spPr bwMode="auto">
            <a:xfrm flipH="1">
              <a:off x="7118350" y="3016250"/>
              <a:ext cx="50800" cy="158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65" name="Rectangle 61"/>
            <p:cNvSpPr>
              <a:spLocks noChangeArrowheads="1"/>
            </p:cNvSpPr>
            <p:nvPr/>
          </p:nvSpPr>
          <p:spPr bwMode="auto">
            <a:xfrm>
              <a:off x="2413211" y="2895600"/>
              <a:ext cx="134515" cy="29155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66" name="Line 62"/>
            <p:cNvSpPr>
              <a:spLocks noChangeShapeType="1"/>
            </p:cNvSpPr>
            <p:nvPr/>
          </p:nvSpPr>
          <p:spPr bwMode="auto">
            <a:xfrm>
              <a:off x="2662238" y="2506663"/>
              <a:ext cx="42862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67" name="Line 63"/>
            <p:cNvSpPr>
              <a:spLocks noChangeShapeType="1"/>
            </p:cNvSpPr>
            <p:nvPr/>
          </p:nvSpPr>
          <p:spPr bwMode="auto">
            <a:xfrm flipH="1">
              <a:off x="7118350" y="2506663"/>
              <a:ext cx="50800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68" name="Rectangle 64"/>
            <p:cNvSpPr>
              <a:spLocks noChangeArrowheads="1"/>
            </p:cNvSpPr>
            <p:nvPr/>
          </p:nvSpPr>
          <p:spPr bwMode="auto">
            <a:xfrm>
              <a:off x="2260892" y="2386013"/>
              <a:ext cx="337555" cy="29155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1.2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69" name="Line 65"/>
            <p:cNvSpPr>
              <a:spLocks noChangeShapeType="1"/>
            </p:cNvSpPr>
            <p:nvPr/>
          </p:nvSpPr>
          <p:spPr bwMode="auto">
            <a:xfrm>
              <a:off x="2662238" y="2008188"/>
              <a:ext cx="42862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70" name="Line 66"/>
            <p:cNvSpPr>
              <a:spLocks noChangeShapeType="1"/>
            </p:cNvSpPr>
            <p:nvPr/>
          </p:nvSpPr>
          <p:spPr bwMode="auto">
            <a:xfrm flipH="1">
              <a:off x="7118350" y="2008188"/>
              <a:ext cx="50800" cy="158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71" name="Rectangle 67"/>
            <p:cNvSpPr>
              <a:spLocks noChangeArrowheads="1"/>
            </p:cNvSpPr>
            <p:nvPr/>
          </p:nvSpPr>
          <p:spPr bwMode="auto">
            <a:xfrm>
              <a:off x="2260892" y="1887538"/>
              <a:ext cx="337555" cy="29155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1.4</a:t>
              </a:r>
              <a:endParaRPr lang="pl-PL" sz="12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72" name="Freeform 71"/>
            <p:cNvSpPr>
              <a:spLocks/>
            </p:cNvSpPr>
            <p:nvPr/>
          </p:nvSpPr>
          <p:spPr bwMode="auto">
            <a:xfrm>
              <a:off x="2662238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1" y="0"/>
                  </a:lnTo>
                  <a:lnTo>
                    <a:pt x="347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0" y="0"/>
                  </a:lnTo>
                  <a:lnTo>
                    <a:pt x="406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89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40" y="0"/>
                  </a:lnTo>
                  <a:lnTo>
                    <a:pt x="746" y="0"/>
                  </a:lnTo>
                  <a:lnTo>
                    <a:pt x="753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</a:path>
              </a:pathLst>
            </a:custGeom>
            <a:grp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73" name="Freeform 72"/>
            <p:cNvSpPr>
              <a:spLocks/>
            </p:cNvSpPr>
            <p:nvPr/>
          </p:nvSpPr>
          <p:spPr bwMode="auto">
            <a:xfrm>
              <a:off x="3981450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grp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74" name="Freeform 73"/>
            <p:cNvSpPr>
              <a:spLocks/>
            </p:cNvSpPr>
            <p:nvPr/>
          </p:nvSpPr>
          <p:spPr bwMode="auto">
            <a:xfrm>
              <a:off x="5300663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3" y="0"/>
                  </a:lnTo>
                  <a:lnTo>
                    <a:pt x="379" y="0"/>
                  </a:lnTo>
                  <a:lnTo>
                    <a:pt x="386" y="0"/>
                  </a:lnTo>
                  <a:lnTo>
                    <a:pt x="392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1" y="0"/>
                  </a:lnTo>
                  <a:lnTo>
                    <a:pt x="647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3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grp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75" name="Freeform 74"/>
            <p:cNvSpPr>
              <a:spLocks/>
            </p:cNvSpPr>
            <p:nvPr/>
          </p:nvSpPr>
          <p:spPr bwMode="auto">
            <a:xfrm>
              <a:off x="6619875" y="3016250"/>
              <a:ext cx="550863" cy="2546350"/>
            </a:xfrm>
            <a:custGeom>
              <a:avLst/>
              <a:gdLst>
                <a:gd name="T0" fmla="*/ 0 w 347"/>
                <a:gd name="T1" fmla="*/ 0 h 1604"/>
                <a:gd name="T2" fmla="*/ 2147483647 w 347"/>
                <a:gd name="T3" fmla="*/ 0 h 1604"/>
                <a:gd name="T4" fmla="*/ 2147483647 w 347"/>
                <a:gd name="T5" fmla="*/ 0 h 1604"/>
                <a:gd name="T6" fmla="*/ 2147483647 w 347"/>
                <a:gd name="T7" fmla="*/ 0 h 1604"/>
                <a:gd name="T8" fmla="*/ 2147483647 w 347"/>
                <a:gd name="T9" fmla="*/ 0 h 1604"/>
                <a:gd name="T10" fmla="*/ 2147483647 w 347"/>
                <a:gd name="T11" fmla="*/ 0 h 1604"/>
                <a:gd name="T12" fmla="*/ 2147483647 w 347"/>
                <a:gd name="T13" fmla="*/ 0 h 1604"/>
                <a:gd name="T14" fmla="*/ 2147483647 w 347"/>
                <a:gd name="T15" fmla="*/ 0 h 1604"/>
                <a:gd name="T16" fmla="*/ 2147483647 w 347"/>
                <a:gd name="T17" fmla="*/ 0 h 1604"/>
                <a:gd name="T18" fmla="*/ 2147483647 w 347"/>
                <a:gd name="T19" fmla="*/ 0 h 1604"/>
                <a:gd name="T20" fmla="*/ 2147483647 w 347"/>
                <a:gd name="T21" fmla="*/ 0 h 1604"/>
                <a:gd name="T22" fmla="*/ 2147483647 w 347"/>
                <a:gd name="T23" fmla="*/ 0 h 1604"/>
                <a:gd name="T24" fmla="*/ 2147483647 w 347"/>
                <a:gd name="T25" fmla="*/ 0 h 1604"/>
                <a:gd name="T26" fmla="*/ 2147483647 w 347"/>
                <a:gd name="T27" fmla="*/ 0 h 1604"/>
                <a:gd name="T28" fmla="*/ 2147483647 w 347"/>
                <a:gd name="T29" fmla="*/ 0 h 1604"/>
                <a:gd name="T30" fmla="*/ 2147483647 w 347"/>
                <a:gd name="T31" fmla="*/ 0 h 1604"/>
                <a:gd name="T32" fmla="*/ 2147483647 w 347"/>
                <a:gd name="T33" fmla="*/ 0 h 1604"/>
                <a:gd name="T34" fmla="*/ 2147483647 w 347"/>
                <a:gd name="T35" fmla="*/ 0 h 1604"/>
                <a:gd name="T36" fmla="*/ 2147483647 w 347"/>
                <a:gd name="T37" fmla="*/ 0 h 1604"/>
                <a:gd name="T38" fmla="*/ 2147483647 w 347"/>
                <a:gd name="T39" fmla="*/ 0 h 1604"/>
                <a:gd name="T40" fmla="*/ 2147483647 w 347"/>
                <a:gd name="T41" fmla="*/ 0 h 1604"/>
                <a:gd name="T42" fmla="*/ 2147483647 w 347"/>
                <a:gd name="T43" fmla="*/ 0 h 1604"/>
                <a:gd name="T44" fmla="*/ 2147483647 w 347"/>
                <a:gd name="T45" fmla="*/ 0 h 1604"/>
                <a:gd name="T46" fmla="*/ 2147483647 w 347"/>
                <a:gd name="T47" fmla="*/ 0 h 1604"/>
                <a:gd name="T48" fmla="*/ 2147483647 w 347"/>
                <a:gd name="T49" fmla="*/ 0 h 1604"/>
                <a:gd name="T50" fmla="*/ 2147483647 w 347"/>
                <a:gd name="T51" fmla="*/ 0 h 1604"/>
                <a:gd name="T52" fmla="*/ 2147483647 w 347"/>
                <a:gd name="T53" fmla="*/ 0 h 1604"/>
                <a:gd name="T54" fmla="*/ 2147483647 w 347"/>
                <a:gd name="T55" fmla="*/ 0 h 1604"/>
                <a:gd name="T56" fmla="*/ 2147483647 w 347"/>
                <a:gd name="T57" fmla="*/ 0 h 1604"/>
                <a:gd name="T58" fmla="*/ 2147483647 w 347"/>
                <a:gd name="T59" fmla="*/ 0 h 1604"/>
                <a:gd name="T60" fmla="*/ 2147483647 w 347"/>
                <a:gd name="T61" fmla="*/ 0 h 1604"/>
                <a:gd name="T62" fmla="*/ 2147483647 w 347"/>
                <a:gd name="T63" fmla="*/ 0 h 1604"/>
                <a:gd name="T64" fmla="*/ 2147483647 w 347"/>
                <a:gd name="T65" fmla="*/ 0 h 1604"/>
                <a:gd name="T66" fmla="*/ 2147483647 w 347"/>
                <a:gd name="T67" fmla="*/ 0 h 1604"/>
                <a:gd name="T68" fmla="*/ 2147483647 w 347"/>
                <a:gd name="T69" fmla="*/ 0 h 1604"/>
                <a:gd name="T70" fmla="*/ 2147483647 w 347"/>
                <a:gd name="T71" fmla="*/ 0 h 1604"/>
                <a:gd name="T72" fmla="*/ 2147483647 w 347"/>
                <a:gd name="T73" fmla="*/ 0 h 1604"/>
                <a:gd name="T74" fmla="*/ 2147483647 w 347"/>
                <a:gd name="T75" fmla="*/ 0 h 1604"/>
                <a:gd name="T76" fmla="*/ 2147483647 w 347"/>
                <a:gd name="T77" fmla="*/ 0 h 1604"/>
                <a:gd name="T78" fmla="*/ 2147483647 w 347"/>
                <a:gd name="T79" fmla="*/ 0 h 1604"/>
                <a:gd name="T80" fmla="*/ 2147483647 w 347"/>
                <a:gd name="T81" fmla="*/ 0 h 1604"/>
                <a:gd name="T82" fmla="*/ 2147483647 w 347"/>
                <a:gd name="T83" fmla="*/ 0 h 1604"/>
                <a:gd name="T84" fmla="*/ 2147483647 w 347"/>
                <a:gd name="T85" fmla="*/ 0 h 1604"/>
                <a:gd name="T86" fmla="*/ 2147483647 w 347"/>
                <a:gd name="T87" fmla="*/ 0 h 1604"/>
                <a:gd name="T88" fmla="*/ 2147483647 w 347"/>
                <a:gd name="T89" fmla="*/ 0 h 1604"/>
                <a:gd name="T90" fmla="*/ 2147483647 w 347"/>
                <a:gd name="T91" fmla="*/ 0 h 1604"/>
                <a:gd name="T92" fmla="*/ 2147483647 w 347"/>
                <a:gd name="T93" fmla="*/ 0 h 1604"/>
                <a:gd name="T94" fmla="*/ 2147483647 w 347"/>
                <a:gd name="T95" fmla="*/ 0 h 1604"/>
                <a:gd name="T96" fmla="*/ 2147483647 w 347"/>
                <a:gd name="T97" fmla="*/ 0 h 1604"/>
                <a:gd name="T98" fmla="*/ 2147483647 w 347"/>
                <a:gd name="T99" fmla="*/ 0 h 1604"/>
                <a:gd name="T100" fmla="*/ 2147483647 w 347"/>
                <a:gd name="T101" fmla="*/ 0 h 1604"/>
                <a:gd name="T102" fmla="*/ 2147483647 w 347"/>
                <a:gd name="T103" fmla="*/ 0 h 1604"/>
                <a:gd name="T104" fmla="*/ 2147483647 w 347"/>
                <a:gd name="T105" fmla="*/ 0 h 1604"/>
                <a:gd name="T106" fmla="*/ 2147483647 w 347"/>
                <a:gd name="T107" fmla="*/ 2147483647 h 16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7"/>
                <a:gd name="T163" fmla="*/ 0 h 1604"/>
                <a:gd name="T164" fmla="*/ 347 w 347"/>
                <a:gd name="T165" fmla="*/ 1604 h 16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7" h="1604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0"/>
                  </a:lnTo>
                  <a:lnTo>
                    <a:pt x="346" y="1603"/>
                  </a:lnTo>
                </a:path>
              </a:pathLst>
            </a:custGeom>
            <a:grp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76" name="Freeform 75"/>
            <p:cNvSpPr>
              <a:spLocks/>
            </p:cNvSpPr>
            <p:nvPr/>
          </p:nvSpPr>
          <p:spPr bwMode="auto">
            <a:xfrm>
              <a:off x="2662238" y="2559050"/>
              <a:ext cx="760412" cy="2992438"/>
            </a:xfrm>
            <a:custGeom>
              <a:avLst/>
              <a:gdLst>
                <a:gd name="T0" fmla="*/ 2147483647 w 479"/>
                <a:gd name="T1" fmla="*/ 2147483647 h 1885"/>
                <a:gd name="T2" fmla="*/ 2147483647 w 479"/>
                <a:gd name="T3" fmla="*/ 2147483647 h 1885"/>
                <a:gd name="T4" fmla="*/ 2147483647 w 479"/>
                <a:gd name="T5" fmla="*/ 2147483647 h 1885"/>
                <a:gd name="T6" fmla="*/ 2147483647 w 479"/>
                <a:gd name="T7" fmla="*/ 2147483647 h 1885"/>
                <a:gd name="T8" fmla="*/ 2147483647 w 479"/>
                <a:gd name="T9" fmla="*/ 2147483647 h 1885"/>
                <a:gd name="T10" fmla="*/ 2147483647 w 479"/>
                <a:gd name="T11" fmla="*/ 2147483647 h 1885"/>
                <a:gd name="T12" fmla="*/ 2147483647 w 479"/>
                <a:gd name="T13" fmla="*/ 2147483647 h 1885"/>
                <a:gd name="T14" fmla="*/ 2147483647 w 479"/>
                <a:gd name="T15" fmla="*/ 2147483647 h 1885"/>
                <a:gd name="T16" fmla="*/ 2147483647 w 479"/>
                <a:gd name="T17" fmla="*/ 2147483647 h 1885"/>
                <a:gd name="T18" fmla="*/ 2147483647 w 479"/>
                <a:gd name="T19" fmla="*/ 2147483647 h 1885"/>
                <a:gd name="T20" fmla="*/ 2147483647 w 479"/>
                <a:gd name="T21" fmla="*/ 2147483647 h 1885"/>
                <a:gd name="T22" fmla="*/ 2147483647 w 479"/>
                <a:gd name="T23" fmla="*/ 2147483647 h 1885"/>
                <a:gd name="T24" fmla="*/ 2147483647 w 479"/>
                <a:gd name="T25" fmla="*/ 2147483647 h 1885"/>
                <a:gd name="T26" fmla="*/ 2147483647 w 479"/>
                <a:gd name="T27" fmla="*/ 2147483647 h 1885"/>
                <a:gd name="T28" fmla="*/ 2147483647 w 479"/>
                <a:gd name="T29" fmla="*/ 2147483647 h 1885"/>
                <a:gd name="T30" fmla="*/ 2147483647 w 479"/>
                <a:gd name="T31" fmla="*/ 2147483647 h 1885"/>
                <a:gd name="T32" fmla="*/ 2147483647 w 479"/>
                <a:gd name="T33" fmla="*/ 2147483647 h 1885"/>
                <a:gd name="T34" fmla="*/ 2147483647 w 479"/>
                <a:gd name="T35" fmla="*/ 2147483647 h 1885"/>
                <a:gd name="T36" fmla="*/ 2147483647 w 479"/>
                <a:gd name="T37" fmla="*/ 2147483647 h 1885"/>
                <a:gd name="T38" fmla="*/ 2147483647 w 479"/>
                <a:gd name="T39" fmla="*/ 2147483647 h 1885"/>
                <a:gd name="T40" fmla="*/ 2147483647 w 479"/>
                <a:gd name="T41" fmla="*/ 2147483647 h 1885"/>
                <a:gd name="T42" fmla="*/ 2147483647 w 479"/>
                <a:gd name="T43" fmla="*/ 2147483647 h 1885"/>
                <a:gd name="T44" fmla="*/ 2147483647 w 479"/>
                <a:gd name="T45" fmla="*/ 0 h 1885"/>
                <a:gd name="T46" fmla="*/ 2147483647 w 479"/>
                <a:gd name="T47" fmla="*/ 2147483647 h 1885"/>
                <a:gd name="T48" fmla="*/ 2147483647 w 479"/>
                <a:gd name="T49" fmla="*/ 2147483647 h 1885"/>
                <a:gd name="T50" fmla="*/ 2147483647 w 479"/>
                <a:gd name="T51" fmla="*/ 2147483647 h 1885"/>
                <a:gd name="T52" fmla="*/ 2147483647 w 479"/>
                <a:gd name="T53" fmla="*/ 2147483647 h 1885"/>
                <a:gd name="T54" fmla="*/ 2147483647 w 479"/>
                <a:gd name="T55" fmla="*/ 2147483647 h 1885"/>
                <a:gd name="T56" fmla="*/ 2147483647 w 479"/>
                <a:gd name="T57" fmla="*/ 2147483647 h 1885"/>
                <a:gd name="T58" fmla="*/ 2147483647 w 479"/>
                <a:gd name="T59" fmla="*/ 2147483647 h 1885"/>
                <a:gd name="T60" fmla="*/ 2147483647 w 479"/>
                <a:gd name="T61" fmla="*/ 2147483647 h 1885"/>
                <a:gd name="T62" fmla="*/ 2147483647 w 479"/>
                <a:gd name="T63" fmla="*/ 2147483647 h 1885"/>
                <a:gd name="T64" fmla="*/ 2147483647 w 479"/>
                <a:gd name="T65" fmla="*/ 2147483647 h 1885"/>
                <a:gd name="T66" fmla="*/ 2147483647 w 479"/>
                <a:gd name="T67" fmla="*/ 2147483647 h 1885"/>
                <a:gd name="T68" fmla="*/ 2147483647 w 479"/>
                <a:gd name="T69" fmla="*/ 2147483647 h 1885"/>
                <a:gd name="T70" fmla="*/ 2147483647 w 479"/>
                <a:gd name="T71" fmla="*/ 2147483647 h 1885"/>
                <a:gd name="T72" fmla="*/ 2147483647 w 479"/>
                <a:gd name="T73" fmla="*/ 2147483647 h 1885"/>
                <a:gd name="T74" fmla="*/ 2147483647 w 479"/>
                <a:gd name="T75" fmla="*/ 2147483647 h 1885"/>
                <a:gd name="T76" fmla="*/ 2147483647 w 479"/>
                <a:gd name="T77" fmla="*/ 2147483647 h 1885"/>
                <a:gd name="T78" fmla="*/ 2147483647 w 479"/>
                <a:gd name="T79" fmla="*/ 2147483647 h 1885"/>
                <a:gd name="T80" fmla="*/ 2147483647 w 479"/>
                <a:gd name="T81" fmla="*/ 2147483647 h 1885"/>
                <a:gd name="T82" fmla="*/ 2147483647 w 479"/>
                <a:gd name="T83" fmla="*/ 2147483647 h 18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9"/>
                <a:gd name="T127" fmla="*/ 0 h 1885"/>
                <a:gd name="T128" fmla="*/ 479 w 479"/>
                <a:gd name="T129" fmla="*/ 1885 h 18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9" h="1885">
                  <a:moveTo>
                    <a:pt x="0" y="1884"/>
                  </a:moveTo>
                  <a:lnTo>
                    <a:pt x="0" y="1813"/>
                  </a:lnTo>
                  <a:lnTo>
                    <a:pt x="7" y="1773"/>
                  </a:lnTo>
                  <a:lnTo>
                    <a:pt x="7" y="1734"/>
                  </a:lnTo>
                  <a:lnTo>
                    <a:pt x="14" y="1695"/>
                  </a:lnTo>
                  <a:lnTo>
                    <a:pt x="14" y="1655"/>
                  </a:lnTo>
                  <a:lnTo>
                    <a:pt x="20" y="1623"/>
                  </a:lnTo>
                  <a:lnTo>
                    <a:pt x="20" y="1544"/>
                  </a:lnTo>
                  <a:lnTo>
                    <a:pt x="27" y="1505"/>
                  </a:lnTo>
                  <a:lnTo>
                    <a:pt x="27" y="1472"/>
                  </a:lnTo>
                  <a:lnTo>
                    <a:pt x="33" y="1433"/>
                  </a:lnTo>
                  <a:lnTo>
                    <a:pt x="33" y="1394"/>
                  </a:lnTo>
                  <a:lnTo>
                    <a:pt x="40" y="1361"/>
                  </a:lnTo>
                  <a:lnTo>
                    <a:pt x="40" y="1283"/>
                  </a:lnTo>
                  <a:lnTo>
                    <a:pt x="46" y="1250"/>
                  </a:lnTo>
                  <a:lnTo>
                    <a:pt x="46" y="1217"/>
                  </a:lnTo>
                  <a:lnTo>
                    <a:pt x="53" y="1178"/>
                  </a:lnTo>
                  <a:lnTo>
                    <a:pt x="53" y="1145"/>
                  </a:lnTo>
                  <a:lnTo>
                    <a:pt x="59" y="1106"/>
                  </a:lnTo>
                  <a:lnTo>
                    <a:pt x="59" y="1040"/>
                  </a:lnTo>
                  <a:lnTo>
                    <a:pt x="66" y="1008"/>
                  </a:lnTo>
                  <a:lnTo>
                    <a:pt x="66" y="975"/>
                  </a:lnTo>
                  <a:lnTo>
                    <a:pt x="72" y="942"/>
                  </a:lnTo>
                  <a:lnTo>
                    <a:pt x="72" y="910"/>
                  </a:lnTo>
                  <a:lnTo>
                    <a:pt x="79" y="877"/>
                  </a:lnTo>
                  <a:lnTo>
                    <a:pt x="79" y="844"/>
                  </a:lnTo>
                  <a:lnTo>
                    <a:pt x="86" y="811"/>
                  </a:lnTo>
                  <a:lnTo>
                    <a:pt x="86" y="753"/>
                  </a:lnTo>
                  <a:lnTo>
                    <a:pt x="92" y="726"/>
                  </a:lnTo>
                  <a:lnTo>
                    <a:pt x="92" y="694"/>
                  </a:lnTo>
                  <a:lnTo>
                    <a:pt x="99" y="668"/>
                  </a:lnTo>
                  <a:lnTo>
                    <a:pt x="99" y="641"/>
                  </a:lnTo>
                  <a:lnTo>
                    <a:pt x="105" y="609"/>
                  </a:lnTo>
                  <a:lnTo>
                    <a:pt x="105" y="556"/>
                  </a:lnTo>
                  <a:lnTo>
                    <a:pt x="112" y="530"/>
                  </a:lnTo>
                  <a:lnTo>
                    <a:pt x="112" y="510"/>
                  </a:lnTo>
                  <a:lnTo>
                    <a:pt x="118" y="484"/>
                  </a:lnTo>
                  <a:lnTo>
                    <a:pt x="118" y="458"/>
                  </a:lnTo>
                  <a:lnTo>
                    <a:pt x="125" y="432"/>
                  </a:lnTo>
                  <a:lnTo>
                    <a:pt x="125" y="393"/>
                  </a:lnTo>
                  <a:lnTo>
                    <a:pt x="131" y="367"/>
                  </a:lnTo>
                  <a:lnTo>
                    <a:pt x="131" y="347"/>
                  </a:lnTo>
                  <a:lnTo>
                    <a:pt x="138" y="327"/>
                  </a:lnTo>
                  <a:lnTo>
                    <a:pt x="138" y="308"/>
                  </a:lnTo>
                  <a:lnTo>
                    <a:pt x="144" y="288"/>
                  </a:lnTo>
                  <a:lnTo>
                    <a:pt x="144" y="268"/>
                  </a:lnTo>
                  <a:lnTo>
                    <a:pt x="151" y="255"/>
                  </a:lnTo>
                  <a:lnTo>
                    <a:pt x="151" y="216"/>
                  </a:lnTo>
                  <a:lnTo>
                    <a:pt x="157" y="203"/>
                  </a:lnTo>
                  <a:lnTo>
                    <a:pt x="157" y="190"/>
                  </a:lnTo>
                  <a:lnTo>
                    <a:pt x="164" y="170"/>
                  </a:lnTo>
                  <a:lnTo>
                    <a:pt x="164" y="157"/>
                  </a:lnTo>
                  <a:lnTo>
                    <a:pt x="171" y="144"/>
                  </a:lnTo>
                  <a:lnTo>
                    <a:pt x="171" y="118"/>
                  </a:lnTo>
                  <a:lnTo>
                    <a:pt x="177" y="111"/>
                  </a:lnTo>
                  <a:lnTo>
                    <a:pt x="177" y="98"/>
                  </a:lnTo>
                  <a:lnTo>
                    <a:pt x="184" y="85"/>
                  </a:lnTo>
                  <a:lnTo>
                    <a:pt x="184" y="79"/>
                  </a:lnTo>
                  <a:lnTo>
                    <a:pt x="190" y="66"/>
                  </a:lnTo>
                  <a:lnTo>
                    <a:pt x="190" y="52"/>
                  </a:lnTo>
                  <a:lnTo>
                    <a:pt x="197" y="46"/>
                  </a:lnTo>
                  <a:lnTo>
                    <a:pt x="197" y="39"/>
                  </a:lnTo>
                  <a:lnTo>
                    <a:pt x="203" y="33"/>
                  </a:lnTo>
                  <a:lnTo>
                    <a:pt x="203" y="26"/>
                  </a:lnTo>
                  <a:lnTo>
                    <a:pt x="216" y="13"/>
                  </a:lnTo>
                  <a:lnTo>
                    <a:pt x="216" y="7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7"/>
                  </a:lnTo>
                  <a:lnTo>
                    <a:pt x="256" y="13"/>
                  </a:lnTo>
                  <a:lnTo>
                    <a:pt x="269" y="26"/>
                  </a:lnTo>
                  <a:lnTo>
                    <a:pt x="269" y="33"/>
                  </a:lnTo>
                  <a:lnTo>
                    <a:pt x="275" y="39"/>
                  </a:lnTo>
                  <a:lnTo>
                    <a:pt x="275" y="46"/>
                  </a:lnTo>
                  <a:lnTo>
                    <a:pt x="282" y="52"/>
                  </a:lnTo>
                  <a:lnTo>
                    <a:pt x="282" y="59"/>
                  </a:lnTo>
                  <a:lnTo>
                    <a:pt x="288" y="66"/>
                  </a:lnTo>
                  <a:lnTo>
                    <a:pt x="288" y="72"/>
                  </a:lnTo>
                  <a:lnTo>
                    <a:pt x="295" y="85"/>
                  </a:lnTo>
                  <a:lnTo>
                    <a:pt x="295" y="92"/>
                  </a:lnTo>
                  <a:lnTo>
                    <a:pt x="301" y="98"/>
                  </a:lnTo>
                  <a:lnTo>
                    <a:pt x="301" y="111"/>
                  </a:lnTo>
                  <a:lnTo>
                    <a:pt x="308" y="118"/>
                  </a:lnTo>
                  <a:lnTo>
                    <a:pt x="308" y="124"/>
                  </a:lnTo>
                  <a:lnTo>
                    <a:pt x="314" y="138"/>
                  </a:lnTo>
                  <a:lnTo>
                    <a:pt x="314" y="144"/>
                  </a:lnTo>
                  <a:lnTo>
                    <a:pt x="321" y="151"/>
                  </a:lnTo>
                  <a:lnTo>
                    <a:pt x="321" y="170"/>
                  </a:lnTo>
                  <a:lnTo>
                    <a:pt x="328" y="177"/>
                  </a:lnTo>
                  <a:lnTo>
                    <a:pt x="328" y="183"/>
                  </a:lnTo>
                  <a:lnTo>
                    <a:pt x="334" y="196"/>
                  </a:lnTo>
                  <a:lnTo>
                    <a:pt x="334" y="203"/>
                  </a:lnTo>
                  <a:lnTo>
                    <a:pt x="341" y="210"/>
                  </a:lnTo>
                  <a:lnTo>
                    <a:pt x="341" y="223"/>
                  </a:lnTo>
                  <a:lnTo>
                    <a:pt x="347" y="229"/>
                  </a:lnTo>
                  <a:lnTo>
                    <a:pt x="347" y="242"/>
                  </a:lnTo>
                  <a:lnTo>
                    <a:pt x="354" y="255"/>
                  </a:lnTo>
                  <a:lnTo>
                    <a:pt x="354" y="262"/>
                  </a:lnTo>
                  <a:lnTo>
                    <a:pt x="360" y="268"/>
                  </a:lnTo>
                  <a:lnTo>
                    <a:pt x="360" y="275"/>
                  </a:lnTo>
                  <a:lnTo>
                    <a:pt x="367" y="288"/>
                  </a:lnTo>
                  <a:lnTo>
                    <a:pt x="367" y="301"/>
                  </a:lnTo>
                  <a:lnTo>
                    <a:pt x="373" y="308"/>
                  </a:lnTo>
                  <a:lnTo>
                    <a:pt x="373" y="314"/>
                  </a:lnTo>
                  <a:lnTo>
                    <a:pt x="380" y="327"/>
                  </a:lnTo>
                  <a:lnTo>
                    <a:pt x="380" y="334"/>
                  </a:lnTo>
                  <a:lnTo>
                    <a:pt x="386" y="340"/>
                  </a:lnTo>
                  <a:lnTo>
                    <a:pt x="386" y="353"/>
                  </a:lnTo>
                  <a:lnTo>
                    <a:pt x="393" y="360"/>
                  </a:lnTo>
                  <a:lnTo>
                    <a:pt x="393" y="367"/>
                  </a:lnTo>
                  <a:lnTo>
                    <a:pt x="400" y="373"/>
                  </a:lnTo>
                  <a:lnTo>
                    <a:pt x="400" y="380"/>
                  </a:lnTo>
                  <a:lnTo>
                    <a:pt x="406" y="386"/>
                  </a:lnTo>
                  <a:lnTo>
                    <a:pt x="406" y="393"/>
                  </a:lnTo>
                  <a:lnTo>
                    <a:pt x="413" y="399"/>
                  </a:lnTo>
                  <a:lnTo>
                    <a:pt x="413" y="406"/>
                  </a:lnTo>
                  <a:lnTo>
                    <a:pt x="419" y="412"/>
                  </a:lnTo>
                  <a:lnTo>
                    <a:pt x="432" y="425"/>
                  </a:lnTo>
                  <a:lnTo>
                    <a:pt x="432" y="432"/>
                  </a:lnTo>
                  <a:lnTo>
                    <a:pt x="439" y="439"/>
                  </a:lnTo>
                  <a:lnTo>
                    <a:pt x="445" y="445"/>
                  </a:lnTo>
                  <a:lnTo>
                    <a:pt x="452" y="452"/>
                  </a:lnTo>
                  <a:lnTo>
                    <a:pt x="458" y="452"/>
                  </a:lnTo>
                  <a:lnTo>
                    <a:pt x="465" y="452"/>
                  </a:lnTo>
                  <a:lnTo>
                    <a:pt x="471" y="452"/>
                  </a:lnTo>
                  <a:lnTo>
                    <a:pt x="478" y="452"/>
                  </a:lnTo>
                </a:path>
              </a:pathLst>
            </a:custGeom>
            <a:grp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77" name="Freeform 76"/>
            <p:cNvSpPr>
              <a:spLocks/>
            </p:cNvSpPr>
            <p:nvPr/>
          </p:nvSpPr>
          <p:spPr bwMode="auto">
            <a:xfrm>
              <a:off x="3421063" y="2828925"/>
              <a:ext cx="1216025" cy="449263"/>
            </a:xfrm>
            <a:custGeom>
              <a:avLst/>
              <a:gdLst>
                <a:gd name="T0" fmla="*/ 2147483647 w 766"/>
                <a:gd name="T1" fmla="*/ 2147483647 h 283"/>
                <a:gd name="T2" fmla="*/ 2147483647 w 766"/>
                <a:gd name="T3" fmla="*/ 2147483647 h 283"/>
                <a:gd name="T4" fmla="*/ 2147483647 w 766"/>
                <a:gd name="T5" fmla="*/ 2147483647 h 283"/>
                <a:gd name="T6" fmla="*/ 2147483647 w 766"/>
                <a:gd name="T7" fmla="*/ 2147483647 h 283"/>
                <a:gd name="T8" fmla="*/ 2147483647 w 766"/>
                <a:gd name="T9" fmla="*/ 2147483647 h 283"/>
                <a:gd name="T10" fmla="*/ 2147483647 w 766"/>
                <a:gd name="T11" fmla="*/ 2147483647 h 283"/>
                <a:gd name="T12" fmla="*/ 2147483647 w 766"/>
                <a:gd name="T13" fmla="*/ 2147483647 h 283"/>
                <a:gd name="T14" fmla="*/ 2147483647 w 766"/>
                <a:gd name="T15" fmla="*/ 2147483647 h 283"/>
                <a:gd name="T16" fmla="*/ 2147483647 w 766"/>
                <a:gd name="T17" fmla="*/ 2147483647 h 283"/>
                <a:gd name="T18" fmla="*/ 2147483647 w 766"/>
                <a:gd name="T19" fmla="*/ 2147483647 h 283"/>
                <a:gd name="T20" fmla="*/ 2147483647 w 766"/>
                <a:gd name="T21" fmla="*/ 2147483647 h 283"/>
                <a:gd name="T22" fmla="*/ 2147483647 w 766"/>
                <a:gd name="T23" fmla="*/ 2147483647 h 283"/>
                <a:gd name="T24" fmla="*/ 2147483647 w 766"/>
                <a:gd name="T25" fmla="*/ 2147483647 h 283"/>
                <a:gd name="T26" fmla="*/ 2147483647 w 766"/>
                <a:gd name="T27" fmla="*/ 2147483647 h 283"/>
                <a:gd name="T28" fmla="*/ 2147483647 w 766"/>
                <a:gd name="T29" fmla="*/ 0 h 283"/>
                <a:gd name="T30" fmla="*/ 2147483647 w 766"/>
                <a:gd name="T31" fmla="*/ 2147483647 h 283"/>
                <a:gd name="T32" fmla="*/ 2147483647 w 766"/>
                <a:gd name="T33" fmla="*/ 2147483647 h 283"/>
                <a:gd name="T34" fmla="*/ 2147483647 w 766"/>
                <a:gd name="T35" fmla="*/ 2147483647 h 283"/>
                <a:gd name="T36" fmla="*/ 2147483647 w 766"/>
                <a:gd name="T37" fmla="*/ 2147483647 h 283"/>
                <a:gd name="T38" fmla="*/ 2147483647 w 766"/>
                <a:gd name="T39" fmla="*/ 2147483647 h 283"/>
                <a:gd name="T40" fmla="*/ 2147483647 w 766"/>
                <a:gd name="T41" fmla="*/ 2147483647 h 283"/>
                <a:gd name="T42" fmla="*/ 2147483647 w 766"/>
                <a:gd name="T43" fmla="*/ 2147483647 h 283"/>
                <a:gd name="T44" fmla="*/ 2147483647 w 766"/>
                <a:gd name="T45" fmla="*/ 2147483647 h 283"/>
                <a:gd name="T46" fmla="*/ 2147483647 w 766"/>
                <a:gd name="T47" fmla="*/ 2147483647 h 283"/>
                <a:gd name="T48" fmla="*/ 2147483647 w 766"/>
                <a:gd name="T49" fmla="*/ 2147483647 h 283"/>
                <a:gd name="T50" fmla="*/ 2147483647 w 766"/>
                <a:gd name="T51" fmla="*/ 2147483647 h 283"/>
                <a:gd name="T52" fmla="*/ 2147483647 w 766"/>
                <a:gd name="T53" fmla="*/ 2147483647 h 283"/>
                <a:gd name="T54" fmla="*/ 2147483647 w 766"/>
                <a:gd name="T55" fmla="*/ 2147483647 h 283"/>
                <a:gd name="T56" fmla="*/ 2147483647 w 766"/>
                <a:gd name="T57" fmla="*/ 2147483647 h 283"/>
                <a:gd name="T58" fmla="*/ 2147483647 w 766"/>
                <a:gd name="T59" fmla="*/ 2147483647 h 283"/>
                <a:gd name="T60" fmla="*/ 2147483647 w 766"/>
                <a:gd name="T61" fmla="*/ 2147483647 h 283"/>
                <a:gd name="T62" fmla="*/ 2147483647 w 766"/>
                <a:gd name="T63" fmla="*/ 2147483647 h 283"/>
                <a:gd name="T64" fmla="*/ 2147483647 w 766"/>
                <a:gd name="T65" fmla="*/ 2147483647 h 283"/>
                <a:gd name="T66" fmla="*/ 2147483647 w 766"/>
                <a:gd name="T67" fmla="*/ 2147483647 h 283"/>
                <a:gd name="T68" fmla="*/ 2147483647 w 766"/>
                <a:gd name="T69" fmla="*/ 2147483647 h 283"/>
                <a:gd name="T70" fmla="*/ 2147483647 w 766"/>
                <a:gd name="T71" fmla="*/ 2147483647 h 283"/>
                <a:gd name="T72" fmla="*/ 2147483647 w 766"/>
                <a:gd name="T73" fmla="*/ 2147483647 h 283"/>
                <a:gd name="T74" fmla="*/ 2147483647 w 766"/>
                <a:gd name="T75" fmla="*/ 2147483647 h 283"/>
                <a:gd name="T76" fmla="*/ 2147483647 w 766"/>
                <a:gd name="T77" fmla="*/ 2147483647 h 283"/>
                <a:gd name="T78" fmla="*/ 2147483647 w 766"/>
                <a:gd name="T79" fmla="*/ 2147483647 h 283"/>
                <a:gd name="T80" fmla="*/ 2147483647 w 766"/>
                <a:gd name="T81" fmla="*/ 2147483647 h 283"/>
                <a:gd name="T82" fmla="*/ 2147483647 w 766"/>
                <a:gd name="T83" fmla="*/ 2147483647 h 28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6"/>
                <a:gd name="T127" fmla="*/ 0 h 283"/>
                <a:gd name="T128" fmla="*/ 766 w 766"/>
                <a:gd name="T129" fmla="*/ 283 h 28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6" h="283">
                  <a:moveTo>
                    <a:pt x="0" y="282"/>
                  </a:moveTo>
                  <a:lnTo>
                    <a:pt x="7" y="282"/>
                  </a:lnTo>
                  <a:lnTo>
                    <a:pt x="13" y="275"/>
                  </a:lnTo>
                  <a:lnTo>
                    <a:pt x="20" y="269"/>
                  </a:lnTo>
                  <a:lnTo>
                    <a:pt x="26" y="262"/>
                  </a:lnTo>
                  <a:lnTo>
                    <a:pt x="33" y="262"/>
                  </a:lnTo>
                  <a:lnTo>
                    <a:pt x="39" y="249"/>
                  </a:lnTo>
                  <a:lnTo>
                    <a:pt x="46" y="242"/>
                  </a:lnTo>
                  <a:lnTo>
                    <a:pt x="52" y="236"/>
                  </a:lnTo>
                  <a:lnTo>
                    <a:pt x="59" y="229"/>
                  </a:lnTo>
                  <a:lnTo>
                    <a:pt x="59" y="223"/>
                  </a:lnTo>
                  <a:lnTo>
                    <a:pt x="65" y="216"/>
                  </a:lnTo>
                  <a:lnTo>
                    <a:pt x="65" y="210"/>
                  </a:lnTo>
                  <a:lnTo>
                    <a:pt x="72" y="203"/>
                  </a:lnTo>
                  <a:lnTo>
                    <a:pt x="78" y="197"/>
                  </a:lnTo>
                  <a:lnTo>
                    <a:pt x="78" y="190"/>
                  </a:lnTo>
                  <a:lnTo>
                    <a:pt x="85" y="183"/>
                  </a:lnTo>
                  <a:lnTo>
                    <a:pt x="85" y="177"/>
                  </a:lnTo>
                  <a:lnTo>
                    <a:pt x="92" y="170"/>
                  </a:lnTo>
                  <a:lnTo>
                    <a:pt x="92" y="164"/>
                  </a:lnTo>
                  <a:lnTo>
                    <a:pt x="98" y="157"/>
                  </a:lnTo>
                  <a:lnTo>
                    <a:pt x="105" y="151"/>
                  </a:lnTo>
                  <a:lnTo>
                    <a:pt x="105" y="138"/>
                  </a:lnTo>
                  <a:lnTo>
                    <a:pt x="111" y="131"/>
                  </a:lnTo>
                  <a:lnTo>
                    <a:pt x="118" y="125"/>
                  </a:lnTo>
                  <a:lnTo>
                    <a:pt x="118" y="118"/>
                  </a:lnTo>
                  <a:lnTo>
                    <a:pt x="124" y="111"/>
                  </a:lnTo>
                  <a:lnTo>
                    <a:pt x="124" y="105"/>
                  </a:lnTo>
                  <a:lnTo>
                    <a:pt x="131" y="98"/>
                  </a:lnTo>
                  <a:lnTo>
                    <a:pt x="131" y="92"/>
                  </a:lnTo>
                  <a:lnTo>
                    <a:pt x="137" y="85"/>
                  </a:lnTo>
                  <a:lnTo>
                    <a:pt x="150" y="72"/>
                  </a:lnTo>
                  <a:lnTo>
                    <a:pt x="150" y="59"/>
                  </a:lnTo>
                  <a:lnTo>
                    <a:pt x="157" y="53"/>
                  </a:lnTo>
                  <a:lnTo>
                    <a:pt x="164" y="46"/>
                  </a:lnTo>
                  <a:lnTo>
                    <a:pt x="177" y="33"/>
                  </a:lnTo>
                  <a:lnTo>
                    <a:pt x="177" y="26"/>
                  </a:lnTo>
                  <a:lnTo>
                    <a:pt x="183" y="20"/>
                  </a:lnTo>
                  <a:lnTo>
                    <a:pt x="190" y="13"/>
                  </a:lnTo>
                  <a:lnTo>
                    <a:pt x="196" y="13"/>
                  </a:lnTo>
                  <a:lnTo>
                    <a:pt x="203" y="7"/>
                  </a:lnTo>
                  <a:lnTo>
                    <a:pt x="209" y="7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7"/>
                  </a:lnTo>
                  <a:lnTo>
                    <a:pt x="249" y="7"/>
                  </a:lnTo>
                  <a:lnTo>
                    <a:pt x="255" y="13"/>
                  </a:lnTo>
                  <a:lnTo>
                    <a:pt x="262" y="13"/>
                  </a:lnTo>
                  <a:lnTo>
                    <a:pt x="268" y="20"/>
                  </a:lnTo>
                  <a:lnTo>
                    <a:pt x="275" y="26"/>
                  </a:lnTo>
                  <a:lnTo>
                    <a:pt x="281" y="33"/>
                  </a:lnTo>
                  <a:lnTo>
                    <a:pt x="288" y="40"/>
                  </a:lnTo>
                  <a:lnTo>
                    <a:pt x="294" y="46"/>
                  </a:lnTo>
                  <a:lnTo>
                    <a:pt x="301" y="53"/>
                  </a:lnTo>
                  <a:lnTo>
                    <a:pt x="307" y="59"/>
                  </a:lnTo>
                  <a:lnTo>
                    <a:pt x="314" y="66"/>
                  </a:lnTo>
                  <a:lnTo>
                    <a:pt x="321" y="72"/>
                  </a:lnTo>
                  <a:lnTo>
                    <a:pt x="321" y="79"/>
                  </a:lnTo>
                  <a:lnTo>
                    <a:pt x="327" y="85"/>
                  </a:lnTo>
                  <a:lnTo>
                    <a:pt x="340" y="98"/>
                  </a:lnTo>
                  <a:lnTo>
                    <a:pt x="340" y="105"/>
                  </a:lnTo>
                  <a:lnTo>
                    <a:pt x="353" y="118"/>
                  </a:lnTo>
                  <a:lnTo>
                    <a:pt x="353" y="125"/>
                  </a:lnTo>
                  <a:lnTo>
                    <a:pt x="360" y="131"/>
                  </a:lnTo>
                  <a:lnTo>
                    <a:pt x="373" y="144"/>
                  </a:lnTo>
                  <a:lnTo>
                    <a:pt x="373" y="151"/>
                  </a:lnTo>
                  <a:lnTo>
                    <a:pt x="379" y="157"/>
                  </a:lnTo>
                  <a:lnTo>
                    <a:pt x="392" y="170"/>
                  </a:lnTo>
                  <a:lnTo>
                    <a:pt x="392" y="177"/>
                  </a:lnTo>
                  <a:lnTo>
                    <a:pt x="399" y="183"/>
                  </a:lnTo>
                  <a:lnTo>
                    <a:pt x="406" y="190"/>
                  </a:lnTo>
                  <a:lnTo>
                    <a:pt x="412" y="197"/>
                  </a:lnTo>
                  <a:lnTo>
                    <a:pt x="419" y="197"/>
                  </a:lnTo>
                  <a:lnTo>
                    <a:pt x="425" y="203"/>
                  </a:lnTo>
                  <a:lnTo>
                    <a:pt x="432" y="210"/>
                  </a:lnTo>
                  <a:lnTo>
                    <a:pt x="438" y="210"/>
                  </a:lnTo>
                  <a:lnTo>
                    <a:pt x="445" y="210"/>
                  </a:lnTo>
                  <a:lnTo>
                    <a:pt x="451" y="216"/>
                  </a:lnTo>
                  <a:lnTo>
                    <a:pt x="458" y="216"/>
                  </a:lnTo>
                  <a:lnTo>
                    <a:pt x="464" y="216"/>
                  </a:lnTo>
                  <a:lnTo>
                    <a:pt x="471" y="216"/>
                  </a:lnTo>
                  <a:lnTo>
                    <a:pt x="477" y="216"/>
                  </a:lnTo>
                  <a:lnTo>
                    <a:pt x="484" y="216"/>
                  </a:lnTo>
                  <a:lnTo>
                    <a:pt x="491" y="210"/>
                  </a:lnTo>
                  <a:lnTo>
                    <a:pt x="497" y="210"/>
                  </a:lnTo>
                  <a:lnTo>
                    <a:pt x="504" y="203"/>
                  </a:lnTo>
                  <a:lnTo>
                    <a:pt x="510" y="197"/>
                  </a:lnTo>
                  <a:lnTo>
                    <a:pt x="517" y="190"/>
                  </a:lnTo>
                  <a:lnTo>
                    <a:pt x="523" y="190"/>
                  </a:lnTo>
                  <a:lnTo>
                    <a:pt x="530" y="183"/>
                  </a:lnTo>
                  <a:lnTo>
                    <a:pt x="536" y="177"/>
                  </a:lnTo>
                  <a:lnTo>
                    <a:pt x="543" y="170"/>
                  </a:lnTo>
                  <a:lnTo>
                    <a:pt x="549" y="164"/>
                  </a:lnTo>
                  <a:lnTo>
                    <a:pt x="556" y="157"/>
                  </a:lnTo>
                  <a:lnTo>
                    <a:pt x="563" y="144"/>
                  </a:lnTo>
                  <a:lnTo>
                    <a:pt x="569" y="138"/>
                  </a:lnTo>
                  <a:lnTo>
                    <a:pt x="576" y="131"/>
                  </a:lnTo>
                  <a:lnTo>
                    <a:pt x="589" y="118"/>
                  </a:lnTo>
                  <a:lnTo>
                    <a:pt x="589" y="111"/>
                  </a:lnTo>
                  <a:lnTo>
                    <a:pt x="595" y="105"/>
                  </a:lnTo>
                  <a:lnTo>
                    <a:pt x="602" y="98"/>
                  </a:lnTo>
                  <a:lnTo>
                    <a:pt x="608" y="92"/>
                  </a:lnTo>
                  <a:lnTo>
                    <a:pt x="615" y="85"/>
                  </a:lnTo>
                  <a:lnTo>
                    <a:pt x="621" y="79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41" y="59"/>
                  </a:lnTo>
                  <a:lnTo>
                    <a:pt x="648" y="53"/>
                  </a:lnTo>
                  <a:lnTo>
                    <a:pt x="654" y="46"/>
                  </a:lnTo>
                  <a:lnTo>
                    <a:pt x="661" y="46"/>
                  </a:lnTo>
                  <a:lnTo>
                    <a:pt x="667" y="40"/>
                  </a:lnTo>
                  <a:lnTo>
                    <a:pt x="674" y="40"/>
                  </a:lnTo>
                  <a:lnTo>
                    <a:pt x="680" y="33"/>
                  </a:lnTo>
                  <a:lnTo>
                    <a:pt x="687" y="33"/>
                  </a:lnTo>
                  <a:lnTo>
                    <a:pt x="693" y="33"/>
                  </a:lnTo>
                  <a:lnTo>
                    <a:pt x="700" y="33"/>
                  </a:lnTo>
                  <a:lnTo>
                    <a:pt x="706" y="33"/>
                  </a:lnTo>
                  <a:lnTo>
                    <a:pt x="713" y="33"/>
                  </a:lnTo>
                  <a:lnTo>
                    <a:pt x="720" y="33"/>
                  </a:lnTo>
                  <a:lnTo>
                    <a:pt x="726" y="40"/>
                  </a:lnTo>
                  <a:lnTo>
                    <a:pt x="733" y="40"/>
                  </a:lnTo>
                  <a:lnTo>
                    <a:pt x="739" y="46"/>
                  </a:lnTo>
                  <a:lnTo>
                    <a:pt x="746" y="46"/>
                  </a:lnTo>
                  <a:lnTo>
                    <a:pt x="752" y="53"/>
                  </a:lnTo>
                  <a:lnTo>
                    <a:pt x="759" y="59"/>
                  </a:lnTo>
                  <a:lnTo>
                    <a:pt x="765" y="59"/>
                  </a:lnTo>
                </a:path>
              </a:pathLst>
            </a:custGeom>
            <a:grp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78" name="Freeform 77"/>
            <p:cNvSpPr>
              <a:spLocks/>
            </p:cNvSpPr>
            <p:nvPr/>
          </p:nvSpPr>
          <p:spPr bwMode="auto">
            <a:xfrm>
              <a:off x="4635500" y="2881313"/>
              <a:ext cx="1300163" cy="292100"/>
            </a:xfrm>
            <a:custGeom>
              <a:avLst/>
              <a:gdLst>
                <a:gd name="T0" fmla="*/ 2147483647 w 819"/>
                <a:gd name="T1" fmla="*/ 2147483647 h 184"/>
                <a:gd name="T2" fmla="*/ 2147483647 w 819"/>
                <a:gd name="T3" fmla="*/ 2147483647 h 184"/>
                <a:gd name="T4" fmla="*/ 2147483647 w 819"/>
                <a:gd name="T5" fmla="*/ 2147483647 h 184"/>
                <a:gd name="T6" fmla="*/ 2147483647 w 819"/>
                <a:gd name="T7" fmla="*/ 2147483647 h 184"/>
                <a:gd name="T8" fmla="*/ 2147483647 w 819"/>
                <a:gd name="T9" fmla="*/ 2147483647 h 184"/>
                <a:gd name="T10" fmla="*/ 2147483647 w 819"/>
                <a:gd name="T11" fmla="*/ 2147483647 h 184"/>
                <a:gd name="T12" fmla="*/ 2147483647 w 819"/>
                <a:gd name="T13" fmla="*/ 2147483647 h 184"/>
                <a:gd name="T14" fmla="*/ 2147483647 w 819"/>
                <a:gd name="T15" fmla="*/ 2147483647 h 184"/>
                <a:gd name="T16" fmla="*/ 2147483647 w 819"/>
                <a:gd name="T17" fmla="*/ 2147483647 h 184"/>
                <a:gd name="T18" fmla="*/ 2147483647 w 819"/>
                <a:gd name="T19" fmla="*/ 2147483647 h 184"/>
                <a:gd name="T20" fmla="*/ 2147483647 w 819"/>
                <a:gd name="T21" fmla="*/ 2147483647 h 184"/>
                <a:gd name="T22" fmla="*/ 2147483647 w 819"/>
                <a:gd name="T23" fmla="*/ 2147483647 h 184"/>
                <a:gd name="T24" fmla="*/ 2147483647 w 819"/>
                <a:gd name="T25" fmla="*/ 2147483647 h 184"/>
                <a:gd name="T26" fmla="*/ 2147483647 w 819"/>
                <a:gd name="T27" fmla="*/ 2147483647 h 184"/>
                <a:gd name="T28" fmla="*/ 2147483647 w 819"/>
                <a:gd name="T29" fmla="*/ 2147483647 h 184"/>
                <a:gd name="T30" fmla="*/ 2147483647 w 819"/>
                <a:gd name="T31" fmla="*/ 2147483647 h 184"/>
                <a:gd name="T32" fmla="*/ 2147483647 w 819"/>
                <a:gd name="T33" fmla="*/ 2147483647 h 184"/>
                <a:gd name="T34" fmla="*/ 2147483647 w 819"/>
                <a:gd name="T35" fmla="*/ 2147483647 h 184"/>
                <a:gd name="T36" fmla="*/ 2147483647 w 819"/>
                <a:gd name="T37" fmla="*/ 2147483647 h 184"/>
                <a:gd name="T38" fmla="*/ 2147483647 w 819"/>
                <a:gd name="T39" fmla="*/ 2147483647 h 184"/>
                <a:gd name="T40" fmla="*/ 2147483647 w 819"/>
                <a:gd name="T41" fmla="*/ 0 h 184"/>
                <a:gd name="T42" fmla="*/ 2147483647 w 819"/>
                <a:gd name="T43" fmla="*/ 0 h 184"/>
                <a:gd name="T44" fmla="*/ 2147483647 w 819"/>
                <a:gd name="T45" fmla="*/ 2147483647 h 184"/>
                <a:gd name="T46" fmla="*/ 2147483647 w 819"/>
                <a:gd name="T47" fmla="*/ 2147483647 h 184"/>
                <a:gd name="T48" fmla="*/ 2147483647 w 819"/>
                <a:gd name="T49" fmla="*/ 2147483647 h 184"/>
                <a:gd name="T50" fmla="*/ 2147483647 w 819"/>
                <a:gd name="T51" fmla="*/ 2147483647 h 184"/>
                <a:gd name="T52" fmla="*/ 2147483647 w 819"/>
                <a:gd name="T53" fmla="*/ 2147483647 h 184"/>
                <a:gd name="T54" fmla="*/ 2147483647 w 819"/>
                <a:gd name="T55" fmla="*/ 2147483647 h 184"/>
                <a:gd name="T56" fmla="*/ 2147483647 w 819"/>
                <a:gd name="T57" fmla="*/ 2147483647 h 184"/>
                <a:gd name="T58" fmla="*/ 2147483647 w 819"/>
                <a:gd name="T59" fmla="*/ 2147483647 h 184"/>
                <a:gd name="T60" fmla="*/ 2147483647 w 819"/>
                <a:gd name="T61" fmla="*/ 2147483647 h 184"/>
                <a:gd name="T62" fmla="*/ 2147483647 w 819"/>
                <a:gd name="T63" fmla="*/ 2147483647 h 184"/>
                <a:gd name="T64" fmla="*/ 2147483647 w 819"/>
                <a:gd name="T65" fmla="*/ 2147483647 h 184"/>
                <a:gd name="T66" fmla="*/ 2147483647 w 819"/>
                <a:gd name="T67" fmla="*/ 2147483647 h 184"/>
                <a:gd name="T68" fmla="*/ 2147483647 w 819"/>
                <a:gd name="T69" fmla="*/ 2147483647 h 184"/>
                <a:gd name="T70" fmla="*/ 2147483647 w 819"/>
                <a:gd name="T71" fmla="*/ 2147483647 h 184"/>
                <a:gd name="T72" fmla="*/ 2147483647 w 819"/>
                <a:gd name="T73" fmla="*/ 2147483647 h 184"/>
                <a:gd name="T74" fmla="*/ 2147483647 w 819"/>
                <a:gd name="T75" fmla="*/ 2147483647 h 184"/>
                <a:gd name="T76" fmla="*/ 2147483647 w 819"/>
                <a:gd name="T77" fmla="*/ 2147483647 h 184"/>
                <a:gd name="T78" fmla="*/ 2147483647 w 819"/>
                <a:gd name="T79" fmla="*/ 2147483647 h 184"/>
                <a:gd name="T80" fmla="*/ 2147483647 w 819"/>
                <a:gd name="T81" fmla="*/ 2147483647 h 184"/>
                <a:gd name="T82" fmla="*/ 2147483647 w 819"/>
                <a:gd name="T83" fmla="*/ 2147483647 h 1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9"/>
                <a:gd name="T127" fmla="*/ 0 h 184"/>
                <a:gd name="T128" fmla="*/ 819 w 819"/>
                <a:gd name="T129" fmla="*/ 184 h 1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9" h="184">
                  <a:moveTo>
                    <a:pt x="0" y="26"/>
                  </a:moveTo>
                  <a:lnTo>
                    <a:pt x="7" y="33"/>
                  </a:lnTo>
                  <a:lnTo>
                    <a:pt x="13" y="46"/>
                  </a:lnTo>
                  <a:lnTo>
                    <a:pt x="20" y="46"/>
                  </a:lnTo>
                  <a:lnTo>
                    <a:pt x="26" y="52"/>
                  </a:lnTo>
                  <a:lnTo>
                    <a:pt x="33" y="65"/>
                  </a:lnTo>
                  <a:lnTo>
                    <a:pt x="40" y="72"/>
                  </a:lnTo>
                  <a:lnTo>
                    <a:pt x="46" y="78"/>
                  </a:lnTo>
                  <a:lnTo>
                    <a:pt x="53" y="85"/>
                  </a:lnTo>
                  <a:lnTo>
                    <a:pt x="59" y="92"/>
                  </a:lnTo>
                  <a:lnTo>
                    <a:pt x="66" y="98"/>
                  </a:lnTo>
                  <a:lnTo>
                    <a:pt x="72" y="105"/>
                  </a:lnTo>
                  <a:lnTo>
                    <a:pt x="79" y="111"/>
                  </a:lnTo>
                  <a:lnTo>
                    <a:pt x="85" y="118"/>
                  </a:lnTo>
                  <a:lnTo>
                    <a:pt x="92" y="124"/>
                  </a:lnTo>
                  <a:lnTo>
                    <a:pt x="105" y="137"/>
                  </a:lnTo>
                  <a:lnTo>
                    <a:pt x="98" y="137"/>
                  </a:lnTo>
                  <a:lnTo>
                    <a:pt x="105" y="137"/>
                  </a:lnTo>
                  <a:lnTo>
                    <a:pt x="112" y="144"/>
                  </a:lnTo>
                  <a:lnTo>
                    <a:pt x="118" y="150"/>
                  </a:lnTo>
                  <a:lnTo>
                    <a:pt x="125" y="157"/>
                  </a:lnTo>
                  <a:lnTo>
                    <a:pt x="131" y="157"/>
                  </a:lnTo>
                  <a:lnTo>
                    <a:pt x="138" y="164"/>
                  </a:lnTo>
                  <a:lnTo>
                    <a:pt x="144" y="164"/>
                  </a:lnTo>
                  <a:lnTo>
                    <a:pt x="151" y="170"/>
                  </a:lnTo>
                  <a:lnTo>
                    <a:pt x="157" y="170"/>
                  </a:lnTo>
                  <a:lnTo>
                    <a:pt x="164" y="170"/>
                  </a:lnTo>
                  <a:lnTo>
                    <a:pt x="170" y="170"/>
                  </a:lnTo>
                  <a:lnTo>
                    <a:pt x="177" y="170"/>
                  </a:lnTo>
                  <a:lnTo>
                    <a:pt x="183" y="170"/>
                  </a:lnTo>
                  <a:lnTo>
                    <a:pt x="190" y="170"/>
                  </a:lnTo>
                  <a:lnTo>
                    <a:pt x="197" y="164"/>
                  </a:lnTo>
                  <a:lnTo>
                    <a:pt x="203" y="164"/>
                  </a:lnTo>
                  <a:lnTo>
                    <a:pt x="210" y="157"/>
                  </a:lnTo>
                  <a:lnTo>
                    <a:pt x="216" y="157"/>
                  </a:lnTo>
                  <a:lnTo>
                    <a:pt x="223" y="150"/>
                  </a:lnTo>
                  <a:lnTo>
                    <a:pt x="229" y="144"/>
                  </a:lnTo>
                  <a:lnTo>
                    <a:pt x="236" y="144"/>
                  </a:lnTo>
                  <a:lnTo>
                    <a:pt x="242" y="137"/>
                  </a:lnTo>
                  <a:lnTo>
                    <a:pt x="249" y="131"/>
                  </a:lnTo>
                  <a:lnTo>
                    <a:pt x="255" y="124"/>
                  </a:lnTo>
                  <a:lnTo>
                    <a:pt x="262" y="118"/>
                  </a:lnTo>
                  <a:lnTo>
                    <a:pt x="268" y="111"/>
                  </a:lnTo>
                  <a:lnTo>
                    <a:pt x="275" y="105"/>
                  </a:lnTo>
                  <a:lnTo>
                    <a:pt x="282" y="98"/>
                  </a:lnTo>
                  <a:lnTo>
                    <a:pt x="288" y="92"/>
                  </a:lnTo>
                  <a:lnTo>
                    <a:pt x="301" y="78"/>
                  </a:lnTo>
                  <a:lnTo>
                    <a:pt x="301" y="72"/>
                  </a:lnTo>
                  <a:lnTo>
                    <a:pt x="308" y="65"/>
                  </a:lnTo>
                  <a:lnTo>
                    <a:pt x="314" y="59"/>
                  </a:lnTo>
                  <a:lnTo>
                    <a:pt x="321" y="52"/>
                  </a:lnTo>
                  <a:lnTo>
                    <a:pt x="327" y="46"/>
                  </a:lnTo>
                  <a:lnTo>
                    <a:pt x="334" y="39"/>
                  </a:lnTo>
                  <a:lnTo>
                    <a:pt x="340" y="33"/>
                  </a:lnTo>
                  <a:lnTo>
                    <a:pt x="347" y="26"/>
                  </a:lnTo>
                  <a:lnTo>
                    <a:pt x="354" y="20"/>
                  </a:lnTo>
                  <a:lnTo>
                    <a:pt x="360" y="13"/>
                  </a:lnTo>
                  <a:lnTo>
                    <a:pt x="367" y="13"/>
                  </a:lnTo>
                  <a:lnTo>
                    <a:pt x="373" y="7"/>
                  </a:lnTo>
                  <a:lnTo>
                    <a:pt x="380" y="7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7"/>
                  </a:lnTo>
                  <a:lnTo>
                    <a:pt x="439" y="7"/>
                  </a:lnTo>
                  <a:lnTo>
                    <a:pt x="445" y="13"/>
                  </a:lnTo>
                  <a:lnTo>
                    <a:pt x="452" y="13"/>
                  </a:lnTo>
                  <a:lnTo>
                    <a:pt x="458" y="20"/>
                  </a:lnTo>
                  <a:lnTo>
                    <a:pt x="465" y="26"/>
                  </a:lnTo>
                  <a:lnTo>
                    <a:pt x="471" y="26"/>
                  </a:lnTo>
                  <a:lnTo>
                    <a:pt x="478" y="33"/>
                  </a:lnTo>
                  <a:lnTo>
                    <a:pt x="484" y="39"/>
                  </a:lnTo>
                  <a:lnTo>
                    <a:pt x="491" y="46"/>
                  </a:lnTo>
                  <a:lnTo>
                    <a:pt x="497" y="52"/>
                  </a:lnTo>
                  <a:lnTo>
                    <a:pt x="504" y="59"/>
                  </a:lnTo>
                  <a:lnTo>
                    <a:pt x="511" y="72"/>
                  </a:lnTo>
                  <a:lnTo>
                    <a:pt x="517" y="78"/>
                  </a:lnTo>
                  <a:lnTo>
                    <a:pt x="524" y="85"/>
                  </a:lnTo>
                  <a:lnTo>
                    <a:pt x="537" y="98"/>
                  </a:lnTo>
                  <a:lnTo>
                    <a:pt x="537" y="105"/>
                  </a:lnTo>
                  <a:lnTo>
                    <a:pt x="543" y="111"/>
                  </a:lnTo>
                  <a:lnTo>
                    <a:pt x="550" y="118"/>
                  </a:lnTo>
                  <a:lnTo>
                    <a:pt x="556" y="124"/>
                  </a:lnTo>
                  <a:lnTo>
                    <a:pt x="563" y="131"/>
                  </a:lnTo>
                  <a:lnTo>
                    <a:pt x="569" y="137"/>
                  </a:lnTo>
                  <a:lnTo>
                    <a:pt x="576" y="144"/>
                  </a:lnTo>
                  <a:lnTo>
                    <a:pt x="582" y="150"/>
                  </a:lnTo>
                  <a:lnTo>
                    <a:pt x="589" y="157"/>
                  </a:lnTo>
                  <a:lnTo>
                    <a:pt x="596" y="164"/>
                  </a:lnTo>
                  <a:lnTo>
                    <a:pt x="602" y="170"/>
                  </a:lnTo>
                  <a:lnTo>
                    <a:pt x="609" y="170"/>
                  </a:lnTo>
                  <a:lnTo>
                    <a:pt x="615" y="177"/>
                  </a:lnTo>
                  <a:lnTo>
                    <a:pt x="622" y="177"/>
                  </a:lnTo>
                  <a:lnTo>
                    <a:pt x="628" y="183"/>
                  </a:lnTo>
                  <a:lnTo>
                    <a:pt x="635" y="183"/>
                  </a:lnTo>
                  <a:lnTo>
                    <a:pt x="641" y="183"/>
                  </a:lnTo>
                  <a:lnTo>
                    <a:pt x="648" y="183"/>
                  </a:lnTo>
                  <a:lnTo>
                    <a:pt x="654" y="183"/>
                  </a:lnTo>
                  <a:lnTo>
                    <a:pt x="661" y="183"/>
                  </a:lnTo>
                  <a:lnTo>
                    <a:pt x="667" y="177"/>
                  </a:lnTo>
                  <a:lnTo>
                    <a:pt x="674" y="177"/>
                  </a:lnTo>
                  <a:lnTo>
                    <a:pt x="681" y="170"/>
                  </a:lnTo>
                  <a:lnTo>
                    <a:pt x="687" y="170"/>
                  </a:lnTo>
                  <a:lnTo>
                    <a:pt x="694" y="164"/>
                  </a:lnTo>
                  <a:lnTo>
                    <a:pt x="700" y="157"/>
                  </a:lnTo>
                  <a:lnTo>
                    <a:pt x="707" y="150"/>
                  </a:lnTo>
                  <a:lnTo>
                    <a:pt x="713" y="144"/>
                  </a:lnTo>
                  <a:lnTo>
                    <a:pt x="720" y="137"/>
                  </a:lnTo>
                  <a:lnTo>
                    <a:pt x="726" y="131"/>
                  </a:lnTo>
                  <a:lnTo>
                    <a:pt x="733" y="124"/>
                  </a:lnTo>
                  <a:lnTo>
                    <a:pt x="746" y="111"/>
                  </a:lnTo>
                  <a:lnTo>
                    <a:pt x="746" y="105"/>
                  </a:lnTo>
                  <a:lnTo>
                    <a:pt x="759" y="92"/>
                  </a:lnTo>
                  <a:lnTo>
                    <a:pt x="759" y="85"/>
                  </a:lnTo>
                  <a:lnTo>
                    <a:pt x="766" y="78"/>
                  </a:lnTo>
                  <a:lnTo>
                    <a:pt x="779" y="65"/>
                  </a:lnTo>
                  <a:lnTo>
                    <a:pt x="779" y="59"/>
                  </a:lnTo>
                  <a:lnTo>
                    <a:pt x="785" y="52"/>
                  </a:lnTo>
                  <a:lnTo>
                    <a:pt x="792" y="46"/>
                  </a:lnTo>
                  <a:lnTo>
                    <a:pt x="792" y="39"/>
                  </a:lnTo>
                  <a:lnTo>
                    <a:pt x="798" y="33"/>
                  </a:lnTo>
                  <a:lnTo>
                    <a:pt x="805" y="26"/>
                  </a:lnTo>
                  <a:lnTo>
                    <a:pt x="818" y="13"/>
                  </a:lnTo>
                  <a:lnTo>
                    <a:pt x="818" y="7"/>
                  </a:lnTo>
                </a:path>
              </a:pathLst>
            </a:custGeom>
            <a:grp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79" name="Freeform 78"/>
            <p:cNvSpPr>
              <a:spLocks/>
            </p:cNvSpPr>
            <p:nvPr/>
          </p:nvSpPr>
          <p:spPr bwMode="auto">
            <a:xfrm>
              <a:off x="5934075" y="2559050"/>
              <a:ext cx="946150" cy="719138"/>
            </a:xfrm>
            <a:custGeom>
              <a:avLst/>
              <a:gdLst>
                <a:gd name="T0" fmla="*/ 2147483647 w 596"/>
                <a:gd name="T1" fmla="*/ 2147483647 h 453"/>
                <a:gd name="T2" fmla="*/ 2147483647 w 596"/>
                <a:gd name="T3" fmla="*/ 2147483647 h 453"/>
                <a:gd name="T4" fmla="*/ 2147483647 w 596"/>
                <a:gd name="T5" fmla="*/ 2147483647 h 453"/>
                <a:gd name="T6" fmla="*/ 2147483647 w 596"/>
                <a:gd name="T7" fmla="*/ 2147483647 h 453"/>
                <a:gd name="T8" fmla="*/ 2147483647 w 596"/>
                <a:gd name="T9" fmla="*/ 2147483647 h 453"/>
                <a:gd name="T10" fmla="*/ 2147483647 w 596"/>
                <a:gd name="T11" fmla="*/ 2147483647 h 453"/>
                <a:gd name="T12" fmla="*/ 2147483647 w 596"/>
                <a:gd name="T13" fmla="*/ 2147483647 h 453"/>
                <a:gd name="T14" fmla="*/ 2147483647 w 596"/>
                <a:gd name="T15" fmla="*/ 2147483647 h 453"/>
                <a:gd name="T16" fmla="*/ 2147483647 w 596"/>
                <a:gd name="T17" fmla="*/ 2147483647 h 453"/>
                <a:gd name="T18" fmla="*/ 2147483647 w 596"/>
                <a:gd name="T19" fmla="*/ 2147483647 h 453"/>
                <a:gd name="T20" fmla="*/ 2147483647 w 596"/>
                <a:gd name="T21" fmla="*/ 2147483647 h 453"/>
                <a:gd name="T22" fmla="*/ 2147483647 w 596"/>
                <a:gd name="T23" fmla="*/ 2147483647 h 453"/>
                <a:gd name="T24" fmla="*/ 2147483647 w 596"/>
                <a:gd name="T25" fmla="*/ 2147483647 h 453"/>
                <a:gd name="T26" fmla="*/ 2147483647 w 596"/>
                <a:gd name="T27" fmla="*/ 2147483647 h 453"/>
                <a:gd name="T28" fmla="*/ 2147483647 w 596"/>
                <a:gd name="T29" fmla="*/ 2147483647 h 453"/>
                <a:gd name="T30" fmla="*/ 2147483647 w 596"/>
                <a:gd name="T31" fmla="*/ 2147483647 h 453"/>
                <a:gd name="T32" fmla="*/ 2147483647 w 596"/>
                <a:gd name="T33" fmla="*/ 2147483647 h 453"/>
                <a:gd name="T34" fmla="*/ 2147483647 w 596"/>
                <a:gd name="T35" fmla="*/ 2147483647 h 453"/>
                <a:gd name="T36" fmla="*/ 2147483647 w 596"/>
                <a:gd name="T37" fmla="*/ 2147483647 h 453"/>
                <a:gd name="T38" fmla="*/ 2147483647 w 596"/>
                <a:gd name="T39" fmla="*/ 2147483647 h 453"/>
                <a:gd name="T40" fmla="*/ 2147483647 w 596"/>
                <a:gd name="T41" fmla="*/ 2147483647 h 453"/>
                <a:gd name="T42" fmla="*/ 2147483647 w 596"/>
                <a:gd name="T43" fmla="*/ 2147483647 h 453"/>
                <a:gd name="T44" fmla="*/ 2147483647 w 596"/>
                <a:gd name="T45" fmla="*/ 2147483647 h 453"/>
                <a:gd name="T46" fmla="*/ 2147483647 w 596"/>
                <a:gd name="T47" fmla="*/ 2147483647 h 453"/>
                <a:gd name="T48" fmla="*/ 2147483647 w 596"/>
                <a:gd name="T49" fmla="*/ 2147483647 h 453"/>
                <a:gd name="T50" fmla="*/ 2147483647 w 596"/>
                <a:gd name="T51" fmla="*/ 2147483647 h 453"/>
                <a:gd name="T52" fmla="*/ 2147483647 w 596"/>
                <a:gd name="T53" fmla="*/ 2147483647 h 453"/>
                <a:gd name="T54" fmla="*/ 2147483647 w 596"/>
                <a:gd name="T55" fmla="*/ 2147483647 h 453"/>
                <a:gd name="T56" fmla="*/ 2147483647 w 596"/>
                <a:gd name="T57" fmla="*/ 2147483647 h 453"/>
                <a:gd name="T58" fmla="*/ 2147483647 w 596"/>
                <a:gd name="T59" fmla="*/ 2147483647 h 453"/>
                <a:gd name="T60" fmla="*/ 2147483647 w 596"/>
                <a:gd name="T61" fmla="*/ 2147483647 h 453"/>
                <a:gd name="T62" fmla="*/ 2147483647 w 596"/>
                <a:gd name="T63" fmla="*/ 2147483647 h 453"/>
                <a:gd name="T64" fmla="*/ 2147483647 w 596"/>
                <a:gd name="T65" fmla="*/ 2147483647 h 453"/>
                <a:gd name="T66" fmla="*/ 2147483647 w 596"/>
                <a:gd name="T67" fmla="*/ 2147483647 h 453"/>
                <a:gd name="T68" fmla="*/ 2147483647 w 596"/>
                <a:gd name="T69" fmla="*/ 2147483647 h 453"/>
                <a:gd name="T70" fmla="*/ 2147483647 w 596"/>
                <a:gd name="T71" fmla="*/ 2147483647 h 453"/>
                <a:gd name="T72" fmla="*/ 2147483647 w 596"/>
                <a:gd name="T73" fmla="*/ 2147483647 h 453"/>
                <a:gd name="T74" fmla="*/ 2147483647 w 596"/>
                <a:gd name="T75" fmla="*/ 0 h 453"/>
                <a:gd name="T76" fmla="*/ 2147483647 w 596"/>
                <a:gd name="T77" fmla="*/ 2147483647 h 453"/>
                <a:gd name="T78" fmla="*/ 2147483647 w 596"/>
                <a:gd name="T79" fmla="*/ 2147483647 h 453"/>
                <a:gd name="T80" fmla="*/ 2147483647 w 596"/>
                <a:gd name="T81" fmla="*/ 2147483647 h 453"/>
                <a:gd name="T82" fmla="*/ 2147483647 w 596"/>
                <a:gd name="T83" fmla="*/ 2147483647 h 4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96"/>
                <a:gd name="T127" fmla="*/ 0 h 453"/>
                <a:gd name="T128" fmla="*/ 596 w 596"/>
                <a:gd name="T129" fmla="*/ 453 h 4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96" h="453">
                  <a:moveTo>
                    <a:pt x="0" y="210"/>
                  </a:moveTo>
                  <a:lnTo>
                    <a:pt x="6" y="203"/>
                  </a:lnTo>
                  <a:lnTo>
                    <a:pt x="13" y="196"/>
                  </a:lnTo>
                  <a:lnTo>
                    <a:pt x="20" y="190"/>
                  </a:lnTo>
                  <a:lnTo>
                    <a:pt x="26" y="183"/>
                  </a:lnTo>
                  <a:lnTo>
                    <a:pt x="33" y="183"/>
                  </a:lnTo>
                  <a:lnTo>
                    <a:pt x="39" y="177"/>
                  </a:lnTo>
                  <a:lnTo>
                    <a:pt x="46" y="177"/>
                  </a:lnTo>
                  <a:lnTo>
                    <a:pt x="52" y="170"/>
                  </a:lnTo>
                  <a:lnTo>
                    <a:pt x="59" y="170"/>
                  </a:lnTo>
                  <a:lnTo>
                    <a:pt x="65" y="170"/>
                  </a:lnTo>
                  <a:lnTo>
                    <a:pt x="72" y="170"/>
                  </a:lnTo>
                  <a:lnTo>
                    <a:pt x="78" y="177"/>
                  </a:lnTo>
                  <a:lnTo>
                    <a:pt x="85" y="177"/>
                  </a:lnTo>
                  <a:lnTo>
                    <a:pt x="92" y="177"/>
                  </a:lnTo>
                  <a:lnTo>
                    <a:pt x="98" y="183"/>
                  </a:lnTo>
                  <a:lnTo>
                    <a:pt x="105" y="190"/>
                  </a:lnTo>
                  <a:lnTo>
                    <a:pt x="111" y="196"/>
                  </a:lnTo>
                  <a:lnTo>
                    <a:pt x="118" y="203"/>
                  </a:lnTo>
                  <a:lnTo>
                    <a:pt x="124" y="210"/>
                  </a:lnTo>
                  <a:lnTo>
                    <a:pt x="131" y="216"/>
                  </a:lnTo>
                  <a:lnTo>
                    <a:pt x="144" y="229"/>
                  </a:lnTo>
                  <a:lnTo>
                    <a:pt x="144" y="242"/>
                  </a:lnTo>
                  <a:lnTo>
                    <a:pt x="150" y="249"/>
                  </a:lnTo>
                  <a:lnTo>
                    <a:pt x="157" y="255"/>
                  </a:lnTo>
                  <a:lnTo>
                    <a:pt x="163" y="262"/>
                  </a:lnTo>
                  <a:lnTo>
                    <a:pt x="163" y="268"/>
                  </a:lnTo>
                  <a:lnTo>
                    <a:pt x="170" y="275"/>
                  </a:lnTo>
                  <a:lnTo>
                    <a:pt x="170" y="281"/>
                  </a:lnTo>
                  <a:lnTo>
                    <a:pt x="177" y="288"/>
                  </a:lnTo>
                  <a:lnTo>
                    <a:pt x="177" y="295"/>
                  </a:lnTo>
                  <a:lnTo>
                    <a:pt x="183" y="301"/>
                  </a:lnTo>
                  <a:lnTo>
                    <a:pt x="190" y="308"/>
                  </a:lnTo>
                  <a:lnTo>
                    <a:pt x="190" y="321"/>
                  </a:lnTo>
                  <a:lnTo>
                    <a:pt x="196" y="327"/>
                  </a:lnTo>
                  <a:lnTo>
                    <a:pt x="203" y="334"/>
                  </a:lnTo>
                  <a:lnTo>
                    <a:pt x="203" y="340"/>
                  </a:lnTo>
                  <a:lnTo>
                    <a:pt x="209" y="347"/>
                  </a:lnTo>
                  <a:lnTo>
                    <a:pt x="209" y="353"/>
                  </a:lnTo>
                  <a:lnTo>
                    <a:pt x="216" y="360"/>
                  </a:lnTo>
                  <a:lnTo>
                    <a:pt x="216" y="367"/>
                  </a:lnTo>
                  <a:lnTo>
                    <a:pt x="222" y="373"/>
                  </a:lnTo>
                  <a:lnTo>
                    <a:pt x="229" y="380"/>
                  </a:lnTo>
                  <a:lnTo>
                    <a:pt x="229" y="386"/>
                  </a:lnTo>
                  <a:lnTo>
                    <a:pt x="235" y="393"/>
                  </a:lnTo>
                  <a:lnTo>
                    <a:pt x="235" y="399"/>
                  </a:lnTo>
                  <a:lnTo>
                    <a:pt x="242" y="406"/>
                  </a:lnTo>
                  <a:lnTo>
                    <a:pt x="248" y="412"/>
                  </a:lnTo>
                  <a:lnTo>
                    <a:pt x="255" y="419"/>
                  </a:lnTo>
                  <a:lnTo>
                    <a:pt x="255" y="425"/>
                  </a:lnTo>
                  <a:lnTo>
                    <a:pt x="275" y="439"/>
                  </a:lnTo>
                  <a:lnTo>
                    <a:pt x="275" y="445"/>
                  </a:lnTo>
                  <a:lnTo>
                    <a:pt x="281" y="445"/>
                  </a:lnTo>
                  <a:lnTo>
                    <a:pt x="288" y="452"/>
                  </a:lnTo>
                  <a:lnTo>
                    <a:pt x="294" y="452"/>
                  </a:lnTo>
                  <a:lnTo>
                    <a:pt x="301" y="452"/>
                  </a:lnTo>
                  <a:lnTo>
                    <a:pt x="307" y="452"/>
                  </a:lnTo>
                  <a:lnTo>
                    <a:pt x="314" y="452"/>
                  </a:lnTo>
                  <a:lnTo>
                    <a:pt x="320" y="445"/>
                  </a:lnTo>
                  <a:lnTo>
                    <a:pt x="327" y="439"/>
                  </a:lnTo>
                  <a:lnTo>
                    <a:pt x="334" y="439"/>
                  </a:lnTo>
                  <a:lnTo>
                    <a:pt x="340" y="425"/>
                  </a:lnTo>
                  <a:lnTo>
                    <a:pt x="347" y="419"/>
                  </a:lnTo>
                  <a:lnTo>
                    <a:pt x="353" y="412"/>
                  </a:lnTo>
                  <a:lnTo>
                    <a:pt x="360" y="406"/>
                  </a:lnTo>
                  <a:lnTo>
                    <a:pt x="360" y="399"/>
                  </a:lnTo>
                  <a:lnTo>
                    <a:pt x="366" y="393"/>
                  </a:lnTo>
                  <a:lnTo>
                    <a:pt x="366" y="386"/>
                  </a:lnTo>
                  <a:lnTo>
                    <a:pt x="373" y="380"/>
                  </a:lnTo>
                  <a:lnTo>
                    <a:pt x="373" y="373"/>
                  </a:lnTo>
                  <a:lnTo>
                    <a:pt x="379" y="367"/>
                  </a:lnTo>
                  <a:lnTo>
                    <a:pt x="379" y="360"/>
                  </a:lnTo>
                  <a:lnTo>
                    <a:pt x="386" y="353"/>
                  </a:lnTo>
                  <a:lnTo>
                    <a:pt x="386" y="340"/>
                  </a:lnTo>
                  <a:lnTo>
                    <a:pt x="392" y="334"/>
                  </a:lnTo>
                  <a:lnTo>
                    <a:pt x="392" y="327"/>
                  </a:lnTo>
                  <a:lnTo>
                    <a:pt x="399" y="314"/>
                  </a:lnTo>
                  <a:lnTo>
                    <a:pt x="399" y="308"/>
                  </a:lnTo>
                  <a:lnTo>
                    <a:pt x="405" y="301"/>
                  </a:lnTo>
                  <a:lnTo>
                    <a:pt x="405" y="288"/>
                  </a:lnTo>
                  <a:lnTo>
                    <a:pt x="412" y="275"/>
                  </a:lnTo>
                  <a:lnTo>
                    <a:pt x="412" y="268"/>
                  </a:lnTo>
                  <a:lnTo>
                    <a:pt x="419" y="262"/>
                  </a:lnTo>
                  <a:lnTo>
                    <a:pt x="419" y="255"/>
                  </a:lnTo>
                  <a:lnTo>
                    <a:pt x="425" y="242"/>
                  </a:lnTo>
                  <a:lnTo>
                    <a:pt x="425" y="229"/>
                  </a:lnTo>
                  <a:lnTo>
                    <a:pt x="432" y="223"/>
                  </a:lnTo>
                  <a:lnTo>
                    <a:pt x="432" y="210"/>
                  </a:lnTo>
                  <a:lnTo>
                    <a:pt x="438" y="203"/>
                  </a:lnTo>
                  <a:lnTo>
                    <a:pt x="438" y="196"/>
                  </a:lnTo>
                  <a:lnTo>
                    <a:pt x="445" y="183"/>
                  </a:lnTo>
                  <a:lnTo>
                    <a:pt x="445" y="177"/>
                  </a:lnTo>
                  <a:lnTo>
                    <a:pt x="451" y="170"/>
                  </a:lnTo>
                  <a:lnTo>
                    <a:pt x="451" y="151"/>
                  </a:lnTo>
                  <a:lnTo>
                    <a:pt x="458" y="144"/>
                  </a:lnTo>
                  <a:lnTo>
                    <a:pt x="458" y="138"/>
                  </a:lnTo>
                  <a:lnTo>
                    <a:pt x="464" y="124"/>
                  </a:lnTo>
                  <a:lnTo>
                    <a:pt x="464" y="118"/>
                  </a:lnTo>
                  <a:lnTo>
                    <a:pt x="471" y="111"/>
                  </a:lnTo>
                  <a:lnTo>
                    <a:pt x="471" y="98"/>
                  </a:lnTo>
                  <a:lnTo>
                    <a:pt x="477" y="92"/>
                  </a:lnTo>
                  <a:lnTo>
                    <a:pt x="477" y="85"/>
                  </a:lnTo>
                  <a:lnTo>
                    <a:pt x="484" y="72"/>
                  </a:lnTo>
                  <a:lnTo>
                    <a:pt x="484" y="66"/>
                  </a:lnTo>
                  <a:lnTo>
                    <a:pt x="491" y="59"/>
                  </a:lnTo>
                  <a:lnTo>
                    <a:pt x="491" y="52"/>
                  </a:lnTo>
                  <a:lnTo>
                    <a:pt x="497" y="46"/>
                  </a:lnTo>
                  <a:lnTo>
                    <a:pt x="497" y="39"/>
                  </a:lnTo>
                  <a:lnTo>
                    <a:pt x="510" y="26"/>
                  </a:lnTo>
                  <a:lnTo>
                    <a:pt x="510" y="20"/>
                  </a:lnTo>
                  <a:lnTo>
                    <a:pt x="523" y="7"/>
                  </a:lnTo>
                  <a:lnTo>
                    <a:pt x="517" y="7"/>
                  </a:lnTo>
                  <a:lnTo>
                    <a:pt x="523" y="7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7"/>
                  </a:lnTo>
                  <a:lnTo>
                    <a:pt x="556" y="13"/>
                  </a:lnTo>
                  <a:lnTo>
                    <a:pt x="562" y="20"/>
                  </a:lnTo>
                  <a:lnTo>
                    <a:pt x="569" y="26"/>
                  </a:lnTo>
                  <a:lnTo>
                    <a:pt x="569" y="33"/>
                  </a:lnTo>
                  <a:lnTo>
                    <a:pt x="576" y="39"/>
                  </a:lnTo>
                  <a:lnTo>
                    <a:pt x="576" y="46"/>
                  </a:lnTo>
                  <a:lnTo>
                    <a:pt x="582" y="52"/>
                  </a:lnTo>
                  <a:lnTo>
                    <a:pt x="582" y="66"/>
                  </a:lnTo>
                  <a:lnTo>
                    <a:pt x="589" y="79"/>
                  </a:lnTo>
                  <a:lnTo>
                    <a:pt x="589" y="85"/>
                  </a:lnTo>
                  <a:lnTo>
                    <a:pt x="595" y="98"/>
                  </a:lnTo>
                </a:path>
              </a:pathLst>
            </a:custGeom>
            <a:grp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80" name="Freeform 79"/>
            <p:cNvSpPr>
              <a:spLocks/>
            </p:cNvSpPr>
            <p:nvPr/>
          </p:nvSpPr>
          <p:spPr bwMode="auto">
            <a:xfrm>
              <a:off x="6878638" y="2714625"/>
              <a:ext cx="292100" cy="2836863"/>
            </a:xfrm>
            <a:custGeom>
              <a:avLst/>
              <a:gdLst>
                <a:gd name="T0" fmla="*/ 0 w 184"/>
                <a:gd name="T1" fmla="*/ 0 h 1787"/>
                <a:gd name="T2" fmla="*/ 0 w 184"/>
                <a:gd name="T3" fmla="*/ 2147483647 h 1787"/>
                <a:gd name="T4" fmla="*/ 2147483647 w 184"/>
                <a:gd name="T5" fmla="*/ 2147483647 h 1787"/>
                <a:gd name="T6" fmla="*/ 2147483647 w 184"/>
                <a:gd name="T7" fmla="*/ 2147483647 h 1787"/>
                <a:gd name="T8" fmla="*/ 2147483647 w 184"/>
                <a:gd name="T9" fmla="*/ 2147483647 h 1787"/>
                <a:gd name="T10" fmla="*/ 2147483647 w 184"/>
                <a:gd name="T11" fmla="*/ 2147483647 h 1787"/>
                <a:gd name="T12" fmla="*/ 2147483647 w 184"/>
                <a:gd name="T13" fmla="*/ 2147483647 h 1787"/>
                <a:gd name="T14" fmla="*/ 2147483647 w 184"/>
                <a:gd name="T15" fmla="*/ 2147483647 h 1787"/>
                <a:gd name="T16" fmla="*/ 2147483647 w 184"/>
                <a:gd name="T17" fmla="*/ 2147483647 h 1787"/>
                <a:gd name="T18" fmla="*/ 2147483647 w 184"/>
                <a:gd name="T19" fmla="*/ 2147483647 h 1787"/>
                <a:gd name="T20" fmla="*/ 2147483647 w 184"/>
                <a:gd name="T21" fmla="*/ 2147483647 h 1787"/>
                <a:gd name="T22" fmla="*/ 2147483647 w 184"/>
                <a:gd name="T23" fmla="*/ 2147483647 h 1787"/>
                <a:gd name="T24" fmla="*/ 2147483647 w 184"/>
                <a:gd name="T25" fmla="*/ 2147483647 h 1787"/>
                <a:gd name="T26" fmla="*/ 2147483647 w 184"/>
                <a:gd name="T27" fmla="*/ 2147483647 h 1787"/>
                <a:gd name="T28" fmla="*/ 2147483647 w 184"/>
                <a:gd name="T29" fmla="*/ 2147483647 h 1787"/>
                <a:gd name="T30" fmla="*/ 2147483647 w 184"/>
                <a:gd name="T31" fmla="*/ 2147483647 h 1787"/>
                <a:gd name="T32" fmla="*/ 2147483647 w 184"/>
                <a:gd name="T33" fmla="*/ 2147483647 h 1787"/>
                <a:gd name="T34" fmla="*/ 2147483647 w 184"/>
                <a:gd name="T35" fmla="*/ 2147483647 h 1787"/>
                <a:gd name="T36" fmla="*/ 2147483647 w 184"/>
                <a:gd name="T37" fmla="*/ 2147483647 h 1787"/>
                <a:gd name="T38" fmla="*/ 2147483647 w 184"/>
                <a:gd name="T39" fmla="*/ 2147483647 h 1787"/>
                <a:gd name="T40" fmla="*/ 2147483647 w 184"/>
                <a:gd name="T41" fmla="*/ 2147483647 h 1787"/>
                <a:gd name="T42" fmla="*/ 2147483647 w 184"/>
                <a:gd name="T43" fmla="*/ 2147483647 h 1787"/>
                <a:gd name="T44" fmla="*/ 2147483647 w 184"/>
                <a:gd name="T45" fmla="*/ 2147483647 h 1787"/>
                <a:gd name="T46" fmla="*/ 2147483647 w 184"/>
                <a:gd name="T47" fmla="*/ 2147483647 h 1787"/>
                <a:gd name="T48" fmla="*/ 2147483647 w 184"/>
                <a:gd name="T49" fmla="*/ 2147483647 h 1787"/>
                <a:gd name="T50" fmla="*/ 2147483647 w 184"/>
                <a:gd name="T51" fmla="*/ 2147483647 h 1787"/>
                <a:gd name="T52" fmla="*/ 2147483647 w 184"/>
                <a:gd name="T53" fmla="*/ 2147483647 h 1787"/>
                <a:gd name="T54" fmla="*/ 2147483647 w 184"/>
                <a:gd name="T55" fmla="*/ 2147483647 h 1787"/>
                <a:gd name="T56" fmla="*/ 2147483647 w 184"/>
                <a:gd name="T57" fmla="*/ 2147483647 h 1787"/>
                <a:gd name="T58" fmla="*/ 2147483647 w 184"/>
                <a:gd name="T59" fmla="*/ 2147483647 h 1787"/>
                <a:gd name="T60" fmla="*/ 2147483647 w 184"/>
                <a:gd name="T61" fmla="*/ 2147483647 h 1787"/>
                <a:gd name="T62" fmla="*/ 2147483647 w 184"/>
                <a:gd name="T63" fmla="*/ 2147483647 h 1787"/>
                <a:gd name="T64" fmla="*/ 2147483647 w 184"/>
                <a:gd name="T65" fmla="*/ 2147483647 h 1787"/>
                <a:gd name="T66" fmla="*/ 2147483647 w 184"/>
                <a:gd name="T67" fmla="*/ 2147483647 h 1787"/>
                <a:gd name="T68" fmla="*/ 2147483647 w 184"/>
                <a:gd name="T69" fmla="*/ 2147483647 h 1787"/>
                <a:gd name="T70" fmla="*/ 2147483647 w 184"/>
                <a:gd name="T71" fmla="*/ 2147483647 h 1787"/>
                <a:gd name="T72" fmla="*/ 2147483647 w 184"/>
                <a:gd name="T73" fmla="*/ 2147483647 h 1787"/>
                <a:gd name="T74" fmla="*/ 2147483647 w 184"/>
                <a:gd name="T75" fmla="*/ 2147483647 h 1787"/>
                <a:gd name="T76" fmla="*/ 2147483647 w 184"/>
                <a:gd name="T77" fmla="*/ 2147483647 h 1787"/>
                <a:gd name="T78" fmla="*/ 2147483647 w 184"/>
                <a:gd name="T79" fmla="*/ 2147483647 h 1787"/>
                <a:gd name="T80" fmla="*/ 2147483647 w 184"/>
                <a:gd name="T81" fmla="*/ 2147483647 h 1787"/>
                <a:gd name="T82" fmla="*/ 2147483647 w 184"/>
                <a:gd name="T83" fmla="*/ 2147483647 h 1787"/>
                <a:gd name="T84" fmla="*/ 2147483647 w 184"/>
                <a:gd name="T85" fmla="*/ 2147483647 h 1787"/>
                <a:gd name="T86" fmla="*/ 2147483647 w 184"/>
                <a:gd name="T87" fmla="*/ 2147483647 h 1787"/>
                <a:gd name="T88" fmla="*/ 2147483647 w 184"/>
                <a:gd name="T89" fmla="*/ 2147483647 h 1787"/>
                <a:gd name="T90" fmla="*/ 2147483647 w 184"/>
                <a:gd name="T91" fmla="*/ 2147483647 h 1787"/>
                <a:gd name="T92" fmla="*/ 2147483647 w 184"/>
                <a:gd name="T93" fmla="*/ 2147483647 h 1787"/>
                <a:gd name="T94" fmla="*/ 2147483647 w 184"/>
                <a:gd name="T95" fmla="*/ 2147483647 h 1787"/>
                <a:gd name="T96" fmla="*/ 2147483647 w 184"/>
                <a:gd name="T97" fmla="*/ 2147483647 h 1787"/>
                <a:gd name="T98" fmla="*/ 2147483647 w 184"/>
                <a:gd name="T99" fmla="*/ 2147483647 h 1787"/>
                <a:gd name="T100" fmla="*/ 2147483647 w 184"/>
                <a:gd name="T101" fmla="*/ 2147483647 h 1787"/>
                <a:gd name="T102" fmla="*/ 2147483647 w 184"/>
                <a:gd name="T103" fmla="*/ 2147483647 h 1787"/>
                <a:gd name="T104" fmla="*/ 2147483647 w 184"/>
                <a:gd name="T105" fmla="*/ 2147483647 h 1787"/>
                <a:gd name="T106" fmla="*/ 2147483647 w 184"/>
                <a:gd name="T107" fmla="*/ 2147483647 h 1787"/>
                <a:gd name="T108" fmla="*/ 2147483647 w 184"/>
                <a:gd name="T109" fmla="*/ 2147483647 h 1787"/>
                <a:gd name="T110" fmla="*/ 2147483647 w 184"/>
                <a:gd name="T111" fmla="*/ 2147483647 h 1787"/>
                <a:gd name="T112" fmla="*/ 2147483647 w 184"/>
                <a:gd name="T113" fmla="*/ 2147483647 h 178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4"/>
                <a:gd name="T172" fmla="*/ 0 h 1787"/>
                <a:gd name="T173" fmla="*/ 184 w 184"/>
                <a:gd name="T174" fmla="*/ 1787 h 178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4" h="1787">
                  <a:moveTo>
                    <a:pt x="0" y="0"/>
                  </a:moveTo>
                  <a:lnTo>
                    <a:pt x="0" y="13"/>
                  </a:lnTo>
                  <a:lnTo>
                    <a:pt x="7" y="20"/>
                  </a:lnTo>
                  <a:lnTo>
                    <a:pt x="7" y="46"/>
                  </a:lnTo>
                  <a:lnTo>
                    <a:pt x="13" y="59"/>
                  </a:lnTo>
                  <a:lnTo>
                    <a:pt x="13" y="72"/>
                  </a:lnTo>
                  <a:lnTo>
                    <a:pt x="20" y="92"/>
                  </a:lnTo>
                  <a:lnTo>
                    <a:pt x="20" y="105"/>
                  </a:lnTo>
                  <a:lnTo>
                    <a:pt x="26" y="118"/>
                  </a:lnTo>
                  <a:lnTo>
                    <a:pt x="26" y="157"/>
                  </a:lnTo>
                  <a:lnTo>
                    <a:pt x="33" y="170"/>
                  </a:lnTo>
                  <a:lnTo>
                    <a:pt x="33" y="190"/>
                  </a:lnTo>
                  <a:lnTo>
                    <a:pt x="39" y="210"/>
                  </a:lnTo>
                  <a:lnTo>
                    <a:pt x="39" y="229"/>
                  </a:lnTo>
                  <a:lnTo>
                    <a:pt x="46" y="249"/>
                  </a:lnTo>
                  <a:lnTo>
                    <a:pt x="46" y="269"/>
                  </a:lnTo>
                  <a:lnTo>
                    <a:pt x="53" y="295"/>
                  </a:lnTo>
                  <a:lnTo>
                    <a:pt x="53" y="334"/>
                  </a:lnTo>
                  <a:lnTo>
                    <a:pt x="59" y="360"/>
                  </a:lnTo>
                  <a:lnTo>
                    <a:pt x="59" y="386"/>
                  </a:lnTo>
                  <a:lnTo>
                    <a:pt x="66" y="412"/>
                  </a:lnTo>
                  <a:lnTo>
                    <a:pt x="66" y="432"/>
                  </a:lnTo>
                  <a:lnTo>
                    <a:pt x="72" y="458"/>
                  </a:lnTo>
                  <a:lnTo>
                    <a:pt x="72" y="511"/>
                  </a:lnTo>
                  <a:lnTo>
                    <a:pt x="79" y="543"/>
                  </a:lnTo>
                  <a:lnTo>
                    <a:pt x="79" y="570"/>
                  </a:lnTo>
                  <a:lnTo>
                    <a:pt x="85" y="596"/>
                  </a:lnTo>
                  <a:lnTo>
                    <a:pt x="85" y="628"/>
                  </a:lnTo>
                  <a:lnTo>
                    <a:pt x="92" y="655"/>
                  </a:lnTo>
                  <a:lnTo>
                    <a:pt x="92" y="713"/>
                  </a:lnTo>
                  <a:lnTo>
                    <a:pt x="98" y="746"/>
                  </a:lnTo>
                  <a:lnTo>
                    <a:pt x="98" y="779"/>
                  </a:lnTo>
                  <a:lnTo>
                    <a:pt x="105" y="812"/>
                  </a:lnTo>
                  <a:lnTo>
                    <a:pt x="105" y="844"/>
                  </a:lnTo>
                  <a:lnTo>
                    <a:pt x="111" y="877"/>
                  </a:lnTo>
                  <a:lnTo>
                    <a:pt x="111" y="910"/>
                  </a:lnTo>
                  <a:lnTo>
                    <a:pt x="118" y="942"/>
                  </a:lnTo>
                  <a:lnTo>
                    <a:pt x="118" y="1008"/>
                  </a:lnTo>
                  <a:lnTo>
                    <a:pt x="124" y="1047"/>
                  </a:lnTo>
                  <a:lnTo>
                    <a:pt x="124" y="1080"/>
                  </a:lnTo>
                  <a:lnTo>
                    <a:pt x="131" y="1119"/>
                  </a:lnTo>
                  <a:lnTo>
                    <a:pt x="131" y="1152"/>
                  </a:lnTo>
                  <a:lnTo>
                    <a:pt x="138" y="1185"/>
                  </a:lnTo>
                  <a:lnTo>
                    <a:pt x="138" y="1263"/>
                  </a:lnTo>
                  <a:lnTo>
                    <a:pt x="144" y="1296"/>
                  </a:lnTo>
                  <a:lnTo>
                    <a:pt x="144" y="1335"/>
                  </a:lnTo>
                  <a:lnTo>
                    <a:pt x="151" y="1374"/>
                  </a:lnTo>
                  <a:lnTo>
                    <a:pt x="151" y="1407"/>
                  </a:lnTo>
                  <a:lnTo>
                    <a:pt x="157" y="1446"/>
                  </a:lnTo>
                  <a:lnTo>
                    <a:pt x="157" y="1525"/>
                  </a:lnTo>
                  <a:lnTo>
                    <a:pt x="164" y="1557"/>
                  </a:lnTo>
                  <a:lnTo>
                    <a:pt x="164" y="1597"/>
                  </a:lnTo>
                  <a:lnTo>
                    <a:pt x="170" y="1636"/>
                  </a:lnTo>
                  <a:lnTo>
                    <a:pt x="170" y="1675"/>
                  </a:lnTo>
                  <a:lnTo>
                    <a:pt x="177" y="1715"/>
                  </a:lnTo>
                  <a:lnTo>
                    <a:pt x="177" y="1754"/>
                  </a:lnTo>
                  <a:lnTo>
                    <a:pt x="183" y="1786"/>
                  </a:lnTo>
                </a:path>
              </a:pathLst>
            </a:custGeom>
            <a:grp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181" name="Rectangle 81"/>
            <p:cNvSpPr>
              <a:spLocks noChangeArrowheads="1"/>
            </p:cNvSpPr>
            <p:nvPr/>
          </p:nvSpPr>
          <p:spPr bwMode="auto">
            <a:xfrm>
              <a:off x="4593920" y="5096563"/>
              <a:ext cx="675108" cy="29155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czas </a:t>
              </a:r>
              <a:r>
                <a:rPr lang="pl-PL" sz="1200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t</a:t>
              </a:r>
              <a:endParaRPr lang="pl-PL" sz="12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cxnSp>
          <p:nvCxnSpPr>
            <p:cNvPr id="182" name="Łącznik prosty 181"/>
            <p:cNvCxnSpPr/>
            <p:nvPr/>
          </p:nvCxnSpPr>
          <p:spPr bwMode="auto">
            <a:xfrm>
              <a:off x="2636785" y="1988840"/>
              <a:ext cx="4545505" cy="0"/>
            </a:xfrm>
            <a:prstGeom prst="line">
              <a:avLst/>
            </a:prstGeom>
            <a:grpFill/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83" name="Rectangle 58"/>
            <p:cNvSpPr>
              <a:spLocks noChangeArrowheads="1"/>
            </p:cNvSpPr>
            <p:nvPr/>
          </p:nvSpPr>
          <p:spPr bwMode="auto">
            <a:xfrm>
              <a:off x="6172149" y="6850058"/>
              <a:ext cx="103" cy="34015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 sz="14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4" name="Rectangle 59"/>
            <p:cNvSpPr>
              <a:spLocks noChangeArrowheads="1"/>
            </p:cNvSpPr>
            <p:nvPr/>
          </p:nvSpPr>
          <p:spPr bwMode="auto">
            <a:xfrm>
              <a:off x="4557221" y="4566192"/>
              <a:ext cx="103" cy="29155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 sz="12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96" name="Prostokąt 195"/>
          <p:cNvSpPr/>
          <p:nvPr/>
        </p:nvSpPr>
        <p:spPr>
          <a:xfrm>
            <a:off x="856430" y="5174139"/>
            <a:ext cx="4572000" cy="5847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pl-PL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x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pl-PL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) = (4/ 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  <a:sym typeface="Symbol" pitchFamily="18" charset="2"/>
              </a:rPr>
              <a:t>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) 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  <a:sym typeface="Symbol" pitchFamily="18" charset="2"/>
              </a:rPr>
              <a:t> [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cos(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  <a:sym typeface="Symbol" pitchFamily="18" charset="2"/>
              </a:rPr>
              <a:t></a:t>
            </a:r>
            <a:r>
              <a:rPr lang="pl-PL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) - 1/3 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  <a:sym typeface="Symbol" pitchFamily="18" charset="2"/>
              </a:rPr>
              <a:t>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cos(3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  <a:sym typeface="Symbol" pitchFamily="18" charset="2"/>
              </a:rPr>
              <a:t></a:t>
            </a:r>
            <a:r>
              <a:rPr lang="pl-PL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)  + 1/5 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  <a:sym typeface="Symbol" pitchFamily="18" charset="2"/>
              </a:rPr>
              <a:t>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cos(5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  <a:sym typeface="Symbol" pitchFamily="18" charset="2"/>
              </a:rPr>
              <a:t></a:t>
            </a:r>
            <a:r>
              <a:rPr lang="pl-PL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) – 1/7 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  <a:sym typeface="Symbol" pitchFamily="18" charset="2"/>
              </a:rPr>
              <a:t> 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cos(7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  <a:sym typeface="Symbol" pitchFamily="18" charset="2"/>
              </a:rPr>
              <a:t></a:t>
            </a:r>
            <a:r>
              <a:rPr lang="pl-PL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)]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  <a:sym typeface="Symbol" pitchFamily="18" charset="2"/>
              </a:rPr>
              <a:t> </a:t>
            </a:r>
            <a:r>
              <a:rPr lang="pl-PL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197" name="Prostokąt 196"/>
          <p:cNvSpPr/>
          <p:nvPr/>
        </p:nvSpPr>
        <p:spPr>
          <a:xfrm>
            <a:off x="4032842" y="4489817"/>
            <a:ext cx="5111158" cy="40011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0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Sygnał prostokątny – 11 harmonicznych</a:t>
            </a:r>
            <a:endParaRPr kumimoji="1" lang="pl-PL" sz="20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6" t="37400" r="29525" b="8000"/>
          <a:stretch/>
        </p:blipFill>
        <p:spPr>
          <a:xfrm>
            <a:off x="899592" y="1357274"/>
            <a:ext cx="6240693" cy="4680520"/>
          </a:xfrm>
          <a:prstGeom prst="rect">
            <a:avLst/>
          </a:prstGeom>
        </p:spPr>
      </p:pic>
      <p:pic>
        <p:nvPicPr>
          <p:cNvPr id="11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3034141"/>
            <a:ext cx="792088" cy="792088"/>
          </a:xfrm>
          <a:prstGeom prst="rect">
            <a:avLst/>
          </a:prstGeom>
          <a:noFill/>
        </p:spPr>
      </p:pic>
      <p:sp>
        <p:nvSpPr>
          <p:cNvPr id="7" name="Prostokąt 6"/>
          <p:cNvSpPr/>
          <p:nvPr/>
        </p:nvSpPr>
        <p:spPr>
          <a:xfrm>
            <a:off x="867985" y="6488668"/>
            <a:ext cx="799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dirty="0"/>
              <a:t>https://people.clarkson.edu/~jsvoboda/Syllabi/EE221/Fourier/FourierSeriesTable.pdf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7074562" y="2732174"/>
            <a:ext cx="1495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Udowodnij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Trygonometryczny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7324" y="605553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Inne przykłady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811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69" name="Rectangle 80"/>
          <p:cNvSpPr>
            <a:spLocks noChangeArrowheads="1"/>
          </p:cNvSpPr>
          <p:nvPr/>
        </p:nvSpPr>
        <p:spPr bwMode="auto">
          <a:xfrm>
            <a:off x="2746343" y="1770063"/>
            <a:ext cx="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 dirty="0"/>
          </a:p>
        </p:txBody>
      </p:sp>
      <p:sp>
        <p:nvSpPr>
          <p:cNvPr id="118" name="pole tekstowe 117"/>
          <p:cNvSpPr txBox="1"/>
          <p:nvPr/>
        </p:nvSpPr>
        <p:spPr>
          <a:xfrm>
            <a:off x="141225" y="2629705"/>
            <a:ext cx="84217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2. Efekt Gibbsa – sumowanie harmonicznych w punkcie skokowej nieciągłości powoduje powstawanie niezanikających</a:t>
            </a: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oscylacji zbliżających się do punktu nieciągłości.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130548" y="1225515"/>
            <a:ext cx="8421737" cy="1404190"/>
            <a:chOff x="168010" y="3839080"/>
            <a:chExt cx="8421737" cy="1404190"/>
          </a:xfrm>
        </p:grpSpPr>
        <p:sp>
          <p:nvSpPr>
            <p:cNvPr id="119" name="pole tekstowe 118"/>
            <p:cNvSpPr txBox="1"/>
            <p:nvPr/>
          </p:nvSpPr>
          <p:spPr>
            <a:xfrm>
              <a:off x="168010" y="4227607"/>
              <a:ext cx="842173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000" b="1" dirty="0" smtClean="0">
                  <a:latin typeface="Arial" panose="020B0604020202020204" pitchFamily="34" charset="0"/>
                </a:rPr>
                <a:t>1. Szereg Fouriera w punkcie skokowej nieciągłości sygnału przyjmuje wartość średniej arytmetycznej granicy lewo-</a:t>
              </a:r>
              <a:br>
                <a:rPr lang="pl-PL" sz="2000" b="1" dirty="0" smtClean="0">
                  <a:latin typeface="Arial" panose="020B0604020202020204" pitchFamily="34" charset="0"/>
                </a:rPr>
              </a:br>
              <a:r>
                <a:rPr lang="pl-PL" sz="2000" b="1" dirty="0" smtClean="0">
                  <a:latin typeface="Arial" panose="020B0604020202020204" pitchFamily="34" charset="0"/>
                </a:rPr>
                <a:t>i prawostronnej.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  <p:sp>
          <p:nvSpPr>
            <p:cNvPr id="120" name="pole tekstowe 119"/>
            <p:cNvSpPr txBox="1"/>
            <p:nvPr/>
          </p:nvSpPr>
          <p:spPr>
            <a:xfrm>
              <a:off x="211368" y="3839080"/>
              <a:ext cx="51766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pl-PL" b="1" dirty="0" smtClean="0">
                  <a:solidFill>
                    <a:srgbClr val="FF0000"/>
                  </a:solidFill>
                  <a:latin typeface="Arial" panose="020B0604020202020204" pitchFamily="34" charset="0"/>
                </a:rPr>
                <a:t>Przypadłości szeregu Fouriera:</a:t>
              </a:r>
              <a:endParaRPr lang="pl-PL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23" name="Prostokąt 122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Przypadłości szeregu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26" name="pole tekstowe 125"/>
          <p:cNvSpPr txBox="1"/>
          <p:nvPr/>
        </p:nvSpPr>
        <p:spPr>
          <a:xfrm>
            <a:off x="141224" y="3789040"/>
            <a:ext cx="84217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3. </a:t>
            </a:r>
            <a:r>
              <a:rPr lang="pl-PL" sz="2000" b="1" dirty="0">
                <a:latin typeface="Arial" panose="020B0604020202020204" pitchFamily="34" charset="0"/>
              </a:rPr>
              <a:t>Szerokość pasma sygnału –</a:t>
            </a:r>
            <a:r>
              <a:rPr lang="pl-PL" sz="2000" b="1" dirty="0" smtClean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zanikanie </a:t>
            </a:r>
            <a:r>
              <a:rPr lang="pl-PL" sz="2000" b="1" dirty="0">
                <a:latin typeface="Arial" panose="020B0604020202020204" pitchFamily="34" charset="0"/>
              </a:rPr>
              <a:t>amplitud </a:t>
            </a:r>
            <a:r>
              <a:rPr lang="pl-PL" sz="2000" b="1" dirty="0" smtClean="0">
                <a:latin typeface="Arial" panose="020B0604020202020204" pitchFamily="34" charset="0"/>
              </a:rPr>
              <a:t>harmonicznych.</a:t>
            </a:r>
          </a:p>
          <a:p>
            <a:pPr algn="l"/>
            <a:endParaRPr lang="pl-PL" sz="2000" b="1" dirty="0">
              <a:latin typeface="Arial" panose="020B0604020202020204" pitchFamily="34" charset="0"/>
            </a:endParaRPr>
          </a:p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4. Zbieżność szeregu Fouriera.</a:t>
            </a:r>
          </a:p>
          <a:p>
            <a:pPr algn="l"/>
            <a:endParaRPr lang="pl-PL" sz="2000" b="1" dirty="0">
              <a:latin typeface="Arial" panose="020B0604020202020204" pitchFamily="34" charset="0"/>
            </a:endParaRPr>
          </a:p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5. Okresowość szeregu Fouriera – co począć z analizą widmową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sygnałów nieokresowych?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2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24</a:t>
            </a:r>
            <a:endParaRPr lang="pl-PL" dirty="0"/>
          </a:p>
        </p:txBody>
      </p:sp>
      <p:sp>
        <p:nvSpPr>
          <p:cNvPr id="128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1618710" y="1335317"/>
            <a:ext cx="5717128" cy="903593"/>
            <a:chOff x="1618710" y="1516114"/>
            <a:chExt cx="5717128" cy="903593"/>
          </a:xfrm>
        </p:grpSpPr>
        <p:grpSp>
          <p:nvGrpSpPr>
            <p:cNvPr id="5" name="Grupa 4"/>
            <p:cNvGrpSpPr/>
            <p:nvPr/>
          </p:nvGrpSpPr>
          <p:grpSpPr>
            <a:xfrm>
              <a:off x="1618710" y="1516114"/>
              <a:ext cx="2210862" cy="903593"/>
              <a:chOff x="1618710" y="1516114"/>
              <a:chExt cx="2210862" cy="903593"/>
            </a:xfrm>
          </p:grpSpPr>
          <p:grpSp>
            <p:nvGrpSpPr>
              <p:cNvPr id="9" name="Grupa 8"/>
              <p:cNvGrpSpPr/>
              <p:nvPr/>
            </p:nvGrpSpPr>
            <p:grpSpPr>
              <a:xfrm>
                <a:off x="1619672" y="1516114"/>
                <a:ext cx="2154110" cy="504056"/>
                <a:chOff x="5138050" y="304232"/>
                <a:chExt cx="4067944" cy="951888"/>
              </a:xfrm>
            </p:grpSpPr>
            <p:grpSp>
              <p:nvGrpSpPr>
                <p:cNvPr id="10" name="Grupa 78"/>
                <p:cNvGrpSpPr/>
                <p:nvPr/>
              </p:nvGrpSpPr>
              <p:grpSpPr>
                <a:xfrm>
                  <a:off x="6288521" y="304232"/>
                  <a:ext cx="2721335" cy="926985"/>
                  <a:chOff x="4965340" y="1358770"/>
                  <a:chExt cx="2721335" cy="926985"/>
                </a:xfrm>
              </p:grpSpPr>
              <p:sp>
                <p:nvSpPr>
                  <p:cNvPr id="12" name="Freeform 4"/>
                  <p:cNvSpPr>
                    <a:spLocks/>
                  </p:cNvSpPr>
                  <p:nvPr/>
                </p:nvSpPr>
                <p:spPr bwMode="auto">
                  <a:xfrm>
                    <a:off x="4965340" y="1358770"/>
                    <a:ext cx="900100" cy="900100"/>
                  </a:xfrm>
                  <a:custGeom>
                    <a:avLst/>
                    <a:gdLst>
                      <a:gd name="T0" fmla="*/ 0 w 817"/>
                      <a:gd name="T1" fmla="*/ 816 h 817"/>
                      <a:gd name="T2" fmla="*/ 816 w 817"/>
                      <a:gd name="T3" fmla="*/ 0 h 817"/>
                      <a:gd name="T4" fmla="*/ 816 w 817"/>
                      <a:gd name="T5" fmla="*/ 816 h 817"/>
                      <a:gd name="T6" fmla="*/ 0 60000 65536"/>
                      <a:gd name="T7" fmla="*/ 0 60000 65536"/>
                      <a:gd name="T8" fmla="*/ 0 60000 65536"/>
                      <a:gd name="T9" fmla="*/ 0 w 817"/>
                      <a:gd name="T10" fmla="*/ 0 h 817"/>
                      <a:gd name="T11" fmla="*/ 817 w 817"/>
                      <a:gd name="T12" fmla="*/ 817 h 81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17" h="817">
                        <a:moveTo>
                          <a:pt x="0" y="816"/>
                        </a:moveTo>
                        <a:lnTo>
                          <a:pt x="816" y="0"/>
                        </a:lnTo>
                        <a:lnTo>
                          <a:pt x="816" y="816"/>
                        </a:lnTo>
                      </a:path>
                    </a:pathLst>
                  </a:custGeom>
                  <a:noFill/>
                  <a:ln w="31750" cap="rnd" cmpd="sng">
                    <a:solidFill>
                      <a:srgbClr val="0070C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pl-PL" dirty="0"/>
                  </a:p>
                </p:txBody>
              </p:sp>
              <p:sp>
                <p:nvSpPr>
                  <p:cNvPr id="13" name="Freeform 6"/>
                  <p:cNvSpPr>
                    <a:spLocks/>
                  </p:cNvSpPr>
                  <p:nvPr/>
                </p:nvSpPr>
                <p:spPr bwMode="auto">
                  <a:xfrm>
                    <a:off x="5881120" y="1385655"/>
                    <a:ext cx="900100" cy="900100"/>
                  </a:xfrm>
                  <a:custGeom>
                    <a:avLst/>
                    <a:gdLst>
                      <a:gd name="T0" fmla="*/ 0 w 817"/>
                      <a:gd name="T1" fmla="*/ 816 h 817"/>
                      <a:gd name="T2" fmla="*/ 816 w 817"/>
                      <a:gd name="T3" fmla="*/ 0 h 817"/>
                      <a:gd name="T4" fmla="*/ 816 w 817"/>
                      <a:gd name="T5" fmla="*/ 816 h 817"/>
                      <a:gd name="T6" fmla="*/ 0 60000 65536"/>
                      <a:gd name="T7" fmla="*/ 0 60000 65536"/>
                      <a:gd name="T8" fmla="*/ 0 60000 65536"/>
                      <a:gd name="T9" fmla="*/ 0 w 817"/>
                      <a:gd name="T10" fmla="*/ 0 h 817"/>
                      <a:gd name="T11" fmla="*/ 817 w 817"/>
                      <a:gd name="T12" fmla="*/ 817 h 81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17" h="817">
                        <a:moveTo>
                          <a:pt x="0" y="816"/>
                        </a:moveTo>
                        <a:lnTo>
                          <a:pt x="816" y="0"/>
                        </a:lnTo>
                        <a:lnTo>
                          <a:pt x="816" y="816"/>
                        </a:lnTo>
                      </a:path>
                    </a:pathLst>
                  </a:custGeom>
                  <a:noFill/>
                  <a:ln w="31750" cap="rnd" cmpd="sng">
                    <a:solidFill>
                      <a:srgbClr val="0070C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pl-PL" dirty="0"/>
                  </a:p>
                </p:txBody>
              </p:sp>
              <p:sp>
                <p:nvSpPr>
                  <p:cNvPr id="14" name="Freeform 7"/>
                  <p:cNvSpPr>
                    <a:spLocks/>
                  </p:cNvSpPr>
                  <p:nvPr/>
                </p:nvSpPr>
                <p:spPr bwMode="auto">
                  <a:xfrm>
                    <a:off x="6786575" y="1385655"/>
                    <a:ext cx="900100" cy="900100"/>
                  </a:xfrm>
                  <a:custGeom>
                    <a:avLst/>
                    <a:gdLst>
                      <a:gd name="T0" fmla="*/ 0 w 817"/>
                      <a:gd name="T1" fmla="*/ 816 h 817"/>
                      <a:gd name="T2" fmla="*/ 816 w 817"/>
                      <a:gd name="T3" fmla="*/ 0 h 817"/>
                      <a:gd name="T4" fmla="*/ 816 w 817"/>
                      <a:gd name="T5" fmla="*/ 816 h 817"/>
                      <a:gd name="T6" fmla="*/ 0 60000 65536"/>
                      <a:gd name="T7" fmla="*/ 0 60000 65536"/>
                      <a:gd name="T8" fmla="*/ 0 60000 65536"/>
                      <a:gd name="T9" fmla="*/ 0 w 817"/>
                      <a:gd name="T10" fmla="*/ 0 h 817"/>
                      <a:gd name="T11" fmla="*/ 817 w 817"/>
                      <a:gd name="T12" fmla="*/ 817 h 81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17" h="817">
                        <a:moveTo>
                          <a:pt x="0" y="816"/>
                        </a:moveTo>
                        <a:lnTo>
                          <a:pt x="816" y="0"/>
                        </a:lnTo>
                        <a:lnTo>
                          <a:pt x="816" y="816"/>
                        </a:lnTo>
                      </a:path>
                    </a:pathLst>
                  </a:custGeom>
                  <a:noFill/>
                  <a:ln w="31750" cap="rnd" cmpd="sng">
                    <a:solidFill>
                      <a:srgbClr val="0070C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pl-PL" dirty="0"/>
                  </a:p>
                </p:txBody>
              </p:sp>
            </p:grpSp>
            <p:cxnSp>
              <p:nvCxnSpPr>
                <p:cNvPr id="11" name="Łącznik prosty 10"/>
                <p:cNvCxnSpPr/>
                <p:nvPr/>
              </p:nvCxnSpPr>
              <p:spPr bwMode="auto">
                <a:xfrm>
                  <a:off x="5138050" y="1226725"/>
                  <a:ext cx="4067944" cy="29395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" name="pole tekstowe 1"/>
              <p:cNvSpPr txBox="1"/>
              <p:nvPr/>
            </p:nvSpPr>
            <p:spPr>
              <a:xfrm>
                <a:off x="1618710" y="2050375"/>
                <a:ext cx="2210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latin typeface="Arial" panose="020B0604020202020204" pitchFamily="34" charset="0"/>
                  </a:rPr>
                  <a:t>Sygnał piłokształtny</a:t>
                </a:r>
                <a:endParaRPr lang="pl-PL" sz="1800" dirty="0">
                  <a:latin typeface="Arial" panose="020B0604020202020204" pitchFamily="34" charset="0"/>
                </a:endParaRPr>
              </a:p>
            </p:txBody>
          </p:sp>
        </p:grpSp>
        <p:graphicFrame>
          <p:nvGraphicFramePr>
            <p:cNvPr id="16" name="Objec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28879317"/>
                </p:ext>
              </p:extLst>
            </p:nvPr>
          </p:nvGraphicFramePr>
          <p:xfrm>
            <a:off x="4572000" y="1573714"/>
            <a:ext cx="2763838" cy="774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8094" name="Równanie" r:id="rId4" imgW="1511280" imgH="431640" progId="">
                    <p:embed/>
                  </p:oleObj>
                </mc:Choice>
                <mc:Fallback>
                  <p:oleObj name="Równanie" r:id="rId4" imgW="1511280" imgH="431640" progId="">
                    <p:embed/>
                    <p:pic>
                      <p:nvPicPr>
                        <p:cNvPr id="0" name="Picture 144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000" y="1573714"/>
                          <a:ext cx="2763838" cy="77470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" name="Grupa 14"/>
          <p:cNvGrpSpPr/>
          <p:nvPr/>
        </p:nvGrpSpPr>
        <p:grpSpPr>
          <a:xfrm>
            <a:off x="1450301" y="2352138"/>
            <a:ext cx="6154235" cy="866278"/>
            <a:chOff x="1462590" y="3543202"/>
            <a:chExt cx="6154235" cy="866278"/>
          </a:xfrm>
        </p:grpSpPr>
        <p:grpSp>
          <p:nvGrpSpPr>
            <p:cNvPr id="6" name="Grupa 5"/>
            <p:cNvGrpSpPr/>
            <p:nvPr/>
          </p:nvGrpSpPr>
          <p:grpSpPr>
            <a:xfrm>
              <a:off x="1462590" y="3573016"/>
              <a:ext cx="2525026" cy="836464"/>
              <a:chOff x="1434214" y="2764048"/>
              <a:chExt cx="2525026" cy="836464"/>
            </a:xfrm>
          </p:grpSpPr>
          <p:grpSp>
            <p:nvGrpSpPr>
              <p:cNvPr id="4" name="Grupa 3"/>
              <p:cNvGrpSpPr/>
              <p:nvPr/>
            </p:nvGrpSpPr>
            <p:grpSpPr>
              <a:xfrm>
                <a:off x="1434214" y="2764048"/>
                <a:ext cx="2525026" cy="495416"/>
                <a:chOff x="4716016" y="4385097"/>
                <a:chExt cx="4067944" cy="798140"/>
              </a:xfrm>
            </p:grpSpPr>
            <p:grpSp>
              <p:nvGrpSpPr>
                <p:cNvPr id="19" name="Grupa 59"/>
                <p:cNvGrpSpPr/>
                <p:nvPr/>
              </p:nvGrpSpPr>
              <p:grpSpPr>
                <a:xfrm>
                  <a:off x="5472100" y="4385097"/>
                  <a:ext cx="3153002" cy="798140"/>
                  <a:chOff x="1756420" y="1482840"/>
                  <a:chExt cx="3153002" cy="798140"/>
                </a:xfrm>
              </p:grpSpPr>
              <p:grpSp>
                <p:nvGrpSpPr>
                  <p:cNvPr id="20" name="Grupa 19"/>
                  <p:cNvGrpSpPr/>
                  <p:nvPr/>
                </p:nvGrpSpPr>
                <p:grpSpPr>
                  <a:xfrm>
                    <a:off x="1756420" y="1482840"/>
                    <a:ext cx="1574472" cy="776030"/>
                    <a:chOff x="1756420" y="1482840"/>
                    <a:chExt cx="5219818" cy="2572758"/>
                  </a:xfrm>
                </p:grpSpPr>
                <p:sp>
                  <p:nvSpPr>
                    <p:cNvPr id="35" name="Freeform 48"/>
                    <p:cNvSpPr>
                      <a:spLocks/>
                    </p:cNvSpPr>
                    <p:nvPr/>
                  </p:nvSpPr>
                  <p:spPr bwMode="auto">
                    <a:xfrm flipH="1">
                      <a:off x="3084010" y="148284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36" name="Freeform 48"/>
                    <p:cNvSpPr>
                      <a:spLocks/>
                    </p:cNvSpPr>
                    <p:nvPr/>
                  </p:nvSpPr>
                  <p:spPr bwMode="auto">
                    <a:xfrm rot="16200000" flipH="1">
                      <a:off x="2420215" y="212419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37" name="Freeform 48"/>
                    <p:cNvSpPr>
                      <a:spLocks/>
                    </p:cNvSpPr>
                    <p:nvPr/>
                  </p:nvSpPr>
                  <p:spPr bwMode="auto">
                    <a:xfrm rot="16200000" flipH="1">
                      <a:off x="3725360" y="212419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38" name="Freeform 48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778865" y="402568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39" name="Freeform 48"/>
                    <p:cNvSpPr>
                      <a:spLocks/>
                    </p:cNvSpPr>
                    <p:nvPr/>
                  </p:nvSpPr>
                  <p:spPr bwMode="auto">
                    <a:xfrm rot="5400000" flipH="1" flipV="1">
                      <a:off x="1115070" y="338433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40" name="Freeform 48"/>
                    <p:cNvSpPr>
                      <a:spLocks/>
                    </p:cNvSpPr>
                    <p:nvPr/>
                  </p:nvSpPr>
                  <p:spPr bwMode="auto">
                    <a:xfrm rot="5400000" flipH="1" flipV="1">
                      <a:off x="2420215" y="338433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41" name="Freeform 48"/>
                    <p:cNvSpPr>
                      <a:spLocks/>
                    </p:cNvSpPr>
                    <p:nvPr/>
                  </p:nvSpPr>
                  <p:spPr bwMode="auto">
                    <a:xfrm flipV="1">
                      <a:off x="4364360" y="405401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42" name="Freeform 48"/>
                    <p:cNvSpPr>
                      <a:spLocks/>
                    </p:cNvSpPr>
                    <p:nvPr/>
                  </p:nvSpPr>
                  <p:spPr bwMode="auto">
                    <a:xfrm rot="16200000" flipV="1">
                      <a:off x="5028155" y="341266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43" name="Freeform 48"/>
                    <p:cNvSpPr>
                      <a:spLocks/>
                    </p:cNvSpPr>
                    <p:nvPr/>
                  </p:nvSpPr>
                  <p:spPr bwMode="auto">
                    <a:xfrm rot="16200000" flipV="1">
                      <a:off x="3723010" y="341266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44" name="Freeform 48"/>
                    <p:cNvSpPr>
                      <a:spLocks/>
                    </p:cNvSpPr>
                    <p:nvPr/>
                  </p:nvSpPr>
                  <p:spPr bwMode="auto">
                    <a:xfrm>
                      <a:off x="5669505" y="151117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45" name="Freeform 48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6333300" y="215252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46" name="Freeform 48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5028155" y="215252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</p:grpSp>
              <p:grpSp>
                <p:nvGrpSpPr>
                  <p:cNvPr id="21" name="Grupa 20"/>
                  <p:cNvGrpSpPr/>
                  <p:nvPr/>
                </p:nvGrpSpPr>
                <p:grpSpPr>
                  <a:xfrm>
                    <a:off x="3334950" y="1504950"/>
                    <a:ext cx="1574472" cy="776030"/>
                    <a:chOff x="1756420" y="1482840"/>
                    <a:chExt cx="5219818" cy="2572758"/>
                  </a:xfrm>
                </p:grpSpPr>
                <p:sp>
                  <p:nvSpPr>
                    <p:cNvPr id="22" name="Freeform 48"/>
                    <p:cNvSpPr>
                      <a:spLocks/>
                    </p:cNvSpPr>
                    <p:nvPr/>
                  </p:nvSpPr>
                  <p:spPr bwMode="auto">
                    <a:xfrm flipH="1">
                      <a:off x="3084010" y="148284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23" name="Freeform 48"/>
                    <p:cNvSpPr>
                      <a:spLocks/>
                    </p:cNvSpPr>
                    <p:nvPr/>
                  </p:nvSpPr>
                  <p:spPr bwMode="auto">
                    <a:xfrm rot="16200000" flipH="1">
                      <a:off x="2420215" y="212419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24" name="Freeform 48"/>
                    <p:cNvSpPr>
                      <a:spLocks/>
                    </p:cNvSpPr>
                    <p:nvPr/>
                  </p:nvSpPr>
                  <p:spPr bwMode="auto">
                    <a:xfrm rot="16200000" flipH="1">
                      <a:off x="3725360" y="212419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25" name="Freeform 48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778865" y="402568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26" name="Freeform 48"/>
                    <p:cNvSpPr>
                      <a:spLocks/>
                    </p:cNvSpPr>
                    <p:nvPr/>
                  </p:nvSpPr>
                  <p:spPr bwMode="auto">
                    <a:xfrm rot="5400000" flipH="1" flipV="1">
                      <a:off x="1115070" y="338433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27" name="Freeform 48"/>
                    <p:cNvSpPr>
                      <a:spLocks/>
                    </p:cNvSpPr>
                    <p:nvPr/>
                  </p:nvSpPr>
                  <p:spPr bwMode="auto">
                    <a:xfrm rot="5400000" flipH="1" flipV="1">
                      <a:off x="2420215" y="338433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28" name="Freeform 48"/>
                    <p:cNvSpPr>
                      <a:spLocks/>
                    </p:cNvSpPr>
                    <p:nvPr/>
                  </p:nvSpPr>
                  <p:spPr bwMode="auto">
                    <a:xfrm flipV="1">
                      <a:off x="4364360" y="405401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29" name="Freeform 48"/>
                    <p:cNvSpPr>
                      <a:spLocks/>
                    </p:cNvSpPr>
                    <p:nvPr/>
                  </p:nvSpPr>
                  <p:spPr bwMode="auto">
                    <a:xfrm rot="16200000" flipV="1">
                      <a:off x="5028155" y="341266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30" name="Freeform 48"/>
                    <p:cNvSpPr>
                      <a:spLocks/>
                    </p:cNvSpPr>
                    <p:nvPr/>
                  </p:nvSpPr>
                  <p:spPr bwMode="auto">
                    <a:xfrm rot="16200000" flipV="1">
                      <a:off x="3723010" y="341266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32" name="Freeform 48"/>
                    <p:cNvSpPr>
                      <a:spLocks/>
                    </p:cNvSpPr>
                    <p:nvPr/>
                  </p:nvSpPr>
                  <p:spPr bwMode="auto">
                    <a:xfrm>
                      <a:off x="5669505" y="151117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33" name="Freeform 48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6333300" y="215252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34" name="Freeform 48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5028155" y="2152520"/>
                      <a:ext cx="1284288" cy="1588"/>
                    </a:xfrm>
                    <a:custGeom>
                      <a:avLst/>
                      <a:gdLst>
                        <a:gd name="T0" fmla="*/ 12 w 809"/>
                        <a:gd name="T1" fmla="*/ 0 h 1"/>
                        <a:gd name="T2" fmla="*/ 31 w 809"/>
                        <a:gd name="T3" fmla="*/ 0 h 1"/>
                        <a:gd name="T4" fmla="*/ 51 w 809"/>
                        <a:gd name="T5" fmla="*/ 0 h 1"/>
                        <a:gd name="T6" fmla="*/ 70 w 809"/>
                        <a:gd name="T7" fmla="*/ 0 h 1"/>
                        <a:gd name="T8" fmla="*/ 89 w 809"/>
                        <a:gd name="T9" fmla="*/ 0 h 1"/>
                        <a:gd name="T10" fmla="*/ 108 w 809"/>
                        <a:gd name="T11" fmla="*/ 0 h 1"/>
                        <a:gd name="T12" fmla="*/ 127 w 809"/>
                        <a:gd name="T13" fmla="*/ 0 h 1"/>
                        <a:gd name="T14" fmla="*/ 146 w 809"/>
                        <a:gd name="T15" fmla="*/ 0 h 1"/>
                        <a:gd name="T16" fmla="*/ 165 w 809"/>
                        <a:gd name="T17" fmla="*/ 0 h 1"/>
                        <a:gd name="T18" fmla="*/ 184 w 809"/>
                        <a:gd name="T19" fmla="*/ 0 h 1"/>
                        <a:gd name="T20" fmla="*/ 203 w 809"/>
                        <a:gd name="T21" fmla="*/ 0 h 1"/>
                        <a:gd name="T22" fmla="*/ 222 w 809"/>
                        <a:gd name="T23" fmla="*/ 0 h 1"/>
                        <a:gd name="T24" fmla="*/ 242 w 809"/>
                        <a:gd name="T25" fmla="*/ 0 h 1"/>
                        <a:gd name="T26" fmla="*/ 261 w 809"/>
                        <a:gd name="T27" fmla="*/ 0 h 1"/>
                        <a:gd name="T28" fmla="*/ 280 w 809"/>
                        <a:gd name="T29" fmla="*/ 0 h 1"/>
                        <a:gd name="T30" fmla="*/ 299 w 809"/>
                        <a:gd name="T31" fmla="*/ 0 h 1"/>
                        <a:gd name="T32" fmla="*/ 318 w 809"/>
                        <a:gd name="T33" fmla="*/ 0 h 1"/>
                        <a:gd name="T34" fmla="*/ 337 w 809"/>
                        <a:gd name="T35" fmla="*/ 0 h 1"/>
                        <a:gd name="T36" fmla="*/ 356 w 809"/>
                        <a:gd name="T37" fmla="*/ 0 h 1"/>
                        <a:gd name="T38" fmla="*/ 375 w 809"/>
                        <a:gd name="T39" fmla="*/ 0 h 1"/>
                        <a:gd name="T40" fmla="*/ 394 w 809"/>
                        <a:gd name="T41" fmla="*/ 0 h 1"/>
                        <a:gd name="T42" fmla="*/ 413 w 809"/>
                        <a:gd name="T43" fmla="*/ 0 h 1"/>
                        <a:gd name="T44" fmla="*/ 433 w 809"/>
                        <a:gd name="T45" fmla="*/ 0 h 1"/>
                        <a:gd name="T46" fmla="*/ 452 w 809"/>
                        <a:gd name="T47" fmla="*/ 0 h 1"/>
                        <a:gd name="T48" fmla="*/ 471 w 809"/>
                        <a:gd name="T49" fmla="*/ 0 h 1"/>
                        <a:gd name="T50" fmla="*/ 490 w 809"/>
                        <a:gd name="T51" fmla="*/ 0 h 1"/>
                        <a:gd name="T52" fmla="*/ 509 w 809"/>
                        <a:gd name="T53" fmla="*/ 0 h 1"/>
                        <a:gd name="T54" fmla="*/ 528 w 809"/>
                        <a:gd name="T55" fmla="*/ 0 h 1"/>
                        <a:gd name="T56" fmla="*/ 547 w 809"/>
                        <a:gd name="T57" fmla="*/ 0 h 1"/>
                        <a:gd name="T58" fmla="*/ 566 w 809"/>
                        <a:gd name="T59" fmla="*/ 0 h 1"/>
                        <a:gd name="T60" fmla="*/ 585 w 809"/>
                        <a:gd name="T61" fmla="*/ 0 h 1"/>
                        <a:gd name="T62" fmla="*/ 605 w 809"/>
                        <a:gd name="T63" fmla="*/ 0 h 1"/>
                        <a:gd name="T64" fmla="*/ 624 w 809"/>
                        <a:gd name="T65" fmla="*/ 0 h 1"/>
                        <a:gd name="T66" fmla="*/ 643 w 809"/>
                        <a:gd name="T67" fmla="*/ 0 h 1"/>
                        <a:gd name="T68" fmla="*/ 662 w 809"/>
                        <a:gd name="T69" fmla="*/ 0 h 1"/>
                        <a:gd name="T70" fmla="*/ 681 w 809"/>
                        <a:gd name="T71" fmla="*/ 0 h 1"/>
                        <a:gd name="T72" fmla="*/ 700 w 809"/>
                        <a:gd name="T73" fmla="*/ 0 h 1"/>
                        <a:gd name="T74" fmla="*/ 719 w 809"/>
                        <a:gd name="T75" fmla="*/ 0 h 1"/>
                        <a:gd name="T76" fmla="*/ 738 w 809"/>
                        <a:gd name="T77" fmla="*/ 0 h 1"/>
                        <a:gd name="T78" fmla="*/ 757 w 809"/>
                        <a:gd name="T79" fmla="*/ 0 h 1"/>
                        <a:gd name="T80" fmla="*/ 776 w 809"/>
                        <a:gd name="T81" fmla="*/ 0 h 1"/>
                        <a:gd name="T82" fmla="*/ 796 w 809"/>
                        <a:gd name="T83" fmla="*/ 0 h 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09"/>
                        <a:gd name="T127" fmla="*/ 0 h 1"/>
                        <a:gd name="T128" fmla="*/ 809 w 809"/>
                        <a:gd name="T129" fmla="*/ 1 h 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09" h="1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2" y="0"/>
                          </a:lnTo>
                          <a:lnTo>
                            <a:pt x="19" y="0"/>
                          </a:lnTo>
                          <a:lnTo>
                            <a:pt x="25" y="0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4" y="0"/>
                          </a:lnTo>
                          <a:lnTo>
                            <a:pt x="51" y="0"/>
                          </a:lnTo>
                          <a:lnTo>
                            <a:pt x="57" y="0"/>
                          </a:lnTo>
                          <a:lnTo>
                            <a:pt x="63" y="0"/>
                          </a:lnTo>
                          <a:lnTo>
                            <a:pt x="70" y="0"/>
                          </a:lnTo>
                          <a:lnTo>
                            <a:pt x="76" y="0"/>
                          </a:lnTo>
                          <a:lnTo>
                            <a:pt x="82" y="0"/>
                          </a:lnTo>
                          <a:lnTo>
                            <a:pt x="89" y="0"/>
                          </a:lnTo>
                          <a:lnTo>
                            <a:pt x="95" y="0"/>
                          </a:lnTo>
                          <a:lnTo>
                            <a:pt x="101" y="0"/>
                          </a:lnTo>
                          <a:lnTo>
                            <a:pt x="108" y="0"/>
                          </a:lnTo>
                          <a:lnTo>
                            <a:pt x="114" y="0"/>
                          </a:lnTo>
                          <a:lnTo>
                            <a:pt x="121" y="0"/>
                          </a:lnTo>
                          <a:lnTo>
                            <a:pt x="127" y="0"/>
                          </a:lnTo>
                          <a:lnTo>
                            <a:pt x="133" y="0"/>
                          </a:lnTo>
                          <a:lnTo>
                            <a:pt x="140" y="0"/>
                          </a:lnTo>
                          <a:lnTo>
                            <a:pt x="146" y="0"/>
                          </a:lnTo>
                          <a:lnTo>
                            <a:pt x="152" y="0"/>
                          </a:lnTo>
                          <a:lnTo>
                            <a:pt x="159" y="0"/>
                          </a:lnTo>
                          <a:lnTo>
                            <a:pt x="165" y="0"/>
                          </a:lnTo>
                          <a:lnTo>
                            <a:pt x="172" y="0"/>
                          </a:lnTo>
                          <a:lnTo>
                            <a:pt x="178" y="0"/>
                          </a:lnTo>
                          <a:lnTo>
                            <a:pt x="184" y="0"/>
                          </a:lnTo>
                          <a:lnTo>
                            <a:pt x="191" y="0"/>
                          </a:lnTo>
                          <a:lnTo>
                            <a:pt x="197" y="0"/>
                          </a:lnTo>
                          <a:lnTo>
                            <a:pt x="203" y="0"/>
                          </a:lnTo>
                          <a:lnTo>
                            <a:pt x="210" y="0"/>
                          </a:lnTo>
                          <a:lnTo>
                            <a:pt x="216" y="0"/>
                          </a:lnTo>
                          <a:lnTo>
                            <a:pt x="222" y="0"/>
                          </a:lnTo>
                          <a:lnTo>
                            <a:pt x="229" y="0"/>
                          </a:lnTo>
                          <a:lnTo>
                            <a:pt x="235" y="0"/>
                          </a:lnTo>
                          <a:lnTo>
                            <a:pt x="242" y="0"/>
                          </a:lnTo>
                          <a:lnTo>
                            <a:pt x="248" y="0"/>
                          </a:lnTo>
                          <a:lnTo>
                            <a:pt x="254" y="0"/>
                          </a:lnTo>
                          <a:lnTo>
                            <a:pt x="261" y="0"/>
                          </a:lnTo>
                          <a:lnTo>
                            <a:pt x="267" y="0"/>
                          </a:lnTo>
                          <a:lnTo>
                            <a:pt x="273" y="0"/>
                          </a:lnTo>
                          <a:lnTo>
                            <a:pt x="280" y="0"/>
                          </a:lnTo>
                          <a:lnTo>
                            <a:pt x="286" y="0"/>
                          </a:lnTo>
                          <a:lnTo>
                            <a:pt x="292" y="0"/>
                          </a:lnTo>
                          <a:lnTo>
                            <a:pt x="299" y="0"/>
                          </a:lnTo>
                          <a:lnTo>
                            <a:pt x="305" y="0"/>
                          </a:lnTo>
                          <a:lnTo>
                            <a:pt x="312" y="0"/>
                          </a:lnTo>
                          <a:lnTo>
                            <a:pt x="318" y="0"/>
                          </a:lnTo>
                          <a:lnTo>
                            <a:pt x="324" y="0"/>
                          </a:lnTo>
                          <a:lnTo>
                            <a:pt x="331" y="0"/>
                          </a:lnTo>
                          <a:lnTo>
                            <a:pt x="337" y="0"/>
                          </a:lnTo>
                          <a:lnTo>
                            <a:pt x="343" y="0"/>
                          </a:lnTo>
                          <a:lnTo>
                            <a:pt x="350" y="0"/>
                          </a:lnTo>
                          <a:lnTo>
                            <a:pt x="356" y="0"/>
                          </a:lnTo>
                          <a:lnTo>
                            <a:pt x="363" y="0"/>
                          </a:lnTo>
                          <a:lnTo>
                            <a:pt x="369" y="0"/>
                          </a:lnTo>
                          <a:lnTo>
                            <a:pt x="375" y="0"/>
                          </a:lnTo>
                          <a:lnTo>
                            <a:pt x="382" y="0"/>
                          </a:lnTo>
                          <a:lnTo>
                            <a:pt x="388" y="0"/>
                          </a:lnTo>
                          <a:lnTo>
                            <a:pt x="394" y="0"/>
                          </a:lnTo>
                          <a:lnTo>
                            <a:pt x="401" y="0"/>
                          </a:lnTo>
                          <a:lnTo>
                            <a:pt x="407" y="0"/>
                          </a:lnTo>
                          <a:lnTo>
                            <a:pt x="413" y="0"/>
                          </a:lnTo>
                          <a:lnTo>
                            <a:pt x="420" y="0"/>
                          </a:lnTo>
                          <a:lnTo>
                            <a:pt x="426" y="0"/>
                          </a:lnTo>
                          <a:lnTo>
                            <a:pt x="433" y="0"/>
                          </a:lnTo>
                          <a:lnTo>
                            <a:pt x="439" y="0"/>
                          </a:lnTo>
                          <a:lnTo>
                            <a:pt x="445" y="0"/>
                          </a:lnTo>
                          <a:lnTo>
                            <a:pt x="452" y="0"/>
                          </a:lnTo>
                          <a:lnTo>
                            <a:pt x="458" y="0"/>
                          </a:lnTo>
                          <a:lnTo>
                            <a:pt x="464" y="0"/>
                          </a:lnTo>
                          <a:lnTo>
                            <a:pt x="471" y="0"/>
                          </a:lnTo>
                          <a:lnTo>
                            <a:pt x="477" y="0"/>
                          </a:lnTo>
                          <a:lnTo>
                            <a:pt x="484" y="0"/>
                          </a:lnTo>
                          <a:lnTo>
                            <a:pt x="490" y="0"/>
                          </a:lnTo>
                          <a:lnTo>
                            <a:pt x="496" y="0"/>
                          </a:lnTo>
                          <a:lnTo>
                            <a:pt x="503" y="0"/>
                          </a:lnTo>
                          <a:lnTo>
                            <a:pt x="509" y="0"/>
                          </a:lnTo>
                          <a:lnTo>
                            <a:pt x="515" y="0"/>
                          </a:lnTo>
                          <a:lnTo>
                            <a:pt x="522" y="0"/>
                          </a:lnTo>
                          <a:lnTo>
                            <a:pt x="528" y="0"/>
                          </a:lnTo>
                          <a:lnTo>
                            <a:pt x="534" y="0"/>
                          </a:lnTo>
                          <a:lnTo>
                            <a:pt x="541" y="0"/>
                          </a:lnTo>
                          <a:lnTo>
                            <a:pt x="547" y="0"/>
                          </a:lnTo>
                          <a:lnTo>
                            <a:pt x="554" y="0"/>
                          </a:lnTo>
                          <a:lnTo>
                            <a:pt x="560" y="0"/>
                          </a:lnTo>
                          <a:lnTo>
                            <a:pt x="566" y="0"/>
                          </a:lnTo>
                          <a:lnTo>
                            <a:pt x="573" y="0"/>
                          </a:lnTo>
                          <a:lnTo>
                            <a:pt x="579" y="0"/>
                          </a:lnTo>
                          <a:lnTo>
                            <a:pt x="585" y="0"/>
                          </a:lnTo>
                          <a:lnTo>
                            <a:pt x="592" y="0"/>
                          </a:lnTo>
                          <a:lnTo>
                            <a:pt x="598" y="0"/>
                          </a:lnTo>
                          <a:lnTo>
                            <a:pt x="605" y="0"/>
                          </a:lnTo>
                          <a:lnTo>
                            <a:pt x="611" y="0"/>
                          </a:lnTo>
                          <a:lnTo>
                            <a:pt x="617" y="0"/>
                          </a:lnTo>
                          <a:lnTo>
                            <a:pt x="624" y="0"/>
                          </a:lnTo>
                          <a:lnTo>
                            <a:pt x="630" y="0"/>
                          </a:lnTo>
                          <a:lnTo>
                            <a:pt x="636" y="0"/>
                          </a:lnTo>
                          <a:lnTo>
                            <a:pt x="643" y="0"/>
                          </a:lnTo>
                          <a:lnTo>
                            <a:pt x="649" y="0"/>
                          </a:lnTo>
                          <a:lnTo>
                            <a:pt x="655" y="0"/>
                          </a:lnTo>
                          <a:lnTo>
                            <a:pt x="662" y="0"/>
                          </a:lnTo>
                          <a:lnTo>
                            <a:pt x="668" y="0"/>
                          </a:lnTo>
                          <a:lnTo>
                            <a:pt x="675" y="0"/>
                          </a:lnTo>
                          <a:lnTo>
                            <a:pt x="681" y="0"/>
                          </a:lnTo>
                          <a:lnTo>
                            <a:pt x="687" y="0"/>
                          </a:lnTo>
                          <a:lnTo>
                            <a:pt x="694" y="0"/>
                          </a:lnTo>
                          <a:lnTo>
                            <a:pt x="700" y="0"/>
                          </a:lnTo>
                          <a:lnTo>
                            <a:pt x="706" y="0"/>
                          </a:lnTo>
                          <a:lnTo>
                            <a:pt x="713" y="0"/>
                          </a:lnTo>
                          <a:lnTo>
                            <a:pt x="719" y="0"/>
                          </a:lnTo>
                          <a:lnTo>
                            <a:pt x="726" y="0"/>
                          </a:lnTo>
                          <a:lnTo>
                            <a:pt x="732" y="0"/>
                          </a:lnTo>
                          <a:lnTo>
                            <a:pt x="738" y="0"/>
                          </a:lnTo>
                          <a:lnTo>
                            <a:pt x="745" y="0"/>
                          </a:lnTo>
                          <a:lnTo>
                            <a:pt x="751" y="0"/>
                          </a:lnTo>
                          <a:lnTo>
                            <a:pt x="757" y="0"/>
                          </a:lnTo>
                          <a:lnTo>
                            <a:pt x="764" y="0"/>
                          </a:lnTo>
                          <a:lnTo>
                            <a:pt x="770" y="0"/>
                          </a:lnTo>
                          <a:lnTo>
                            <a:pt x="776" y="0"/>
                          </a:lnTo>
                          <a:lnTo>
                            <a:pt x="783" y="0"/>
                          </a:lnTo>
                          <a:lnTo>
                            <a:pt x="789" y="0"/>
                          </a:lnTo>
                          <a:lnTo>
                            <a:pt x="796" y="0"/>
                          </a:lnTo>
                          <a:lnTo>
                            <a:pt x="802" y="0"/>
                          </a:lnTo>
                          <a:lnTo>
                            <a:pt x="808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</p:grpSp>
            </p:grpSp>
            <p:cxnSp>
              <p:nvCxnSpPr>
                <p:cNvPr id="47" name="Łącznik prosty 46"/>
                <p:cNvCxnSpPr/>
                <p:nvPr/>
              </p:nvCxnSpPr>
              <p:spPr bwMode="auto">
                <a:xfrm>
                  <a:off x="4716016" y="4765197"/>
                  <a:ext cx="4067944" cy="29395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48" name="pole tekstowe 47"/>
              <p:cNvSpPr txBox="1"/>
              <p:nvPr/>
            </p:nvSpPr>
            <p:spPr>
              <a:xfrm>
                <a:off x="1818893" y="3231180"/>
                <a:ext cx="19030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latin typeface="Arial" panose="020B0604020202020204" pitchFamily="34" charset="0"/>
                  </a:rPr>
                  <a:t>Fala prostokątna</a:t>
                </a:r>
                <a:endParaRPr lang="pl-PL" sz="1800" dirty="0">
                  <a:latin typeface="Arial" panose="020B0604020202020204" pitchFamily="34" charset="0"/>
                </a:endParaRPr>
              </a:p>
            </p:txBody>
          </p:sp>
        </p:grpSp>
        <p:graphicFrame>
          <p:nvGraphicFramePr>
            <p:cNvPr id="51" name="Objec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779143"/>
                </p:ext>
              </p:extLst>
            </p:nvPr>
          </p:nvGraphicFramePr>
          <p:xfrm>
            <a:off x="4572000" y="3543202"/>
            <a:ext cx="3044825" cy="796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8095" name="Równanie" r:id="rId6" imgW="1663560" imgH="444240" progId="">
                    <p:embed/>
                  </p:oleObj>
                </mc:Choice>
                <mc:Fallback>
                  <p:oleObj name="Równanie" r:id="rId6" imgW="1663560" imgH="444240" progId="">
                    <p:embed/>
                    <p:pic>
                      <p:nvPicPr>
                        <p:cNvPr id="0" name="Picture 144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000" y="3543202"/>
                          <a:ext cx="3044825" cy="796925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Grupa 17"/>
          <p:cNvGrpSpPr/>
          <p:nvPr/>
        </p:nvGrpSpPr>
        <p:grpSpPr>
          <a:xfrm>
            <a:off x="1667365" y="3325257"/>
            <a:ext cx="5873139" cy="1073943"/>
            <a:chOff x="1667365" y="3325257"/>
            <a:chExt cx="5873139" cy="1073943"/>
          </a:xfrm>
        </p:grpSpPr>
        <p:graphicFrame>
          <p:nvGraphicFramePr>
            <p:cNvPr id="17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9453376"/>
                </p:ext>
              </p:extLst>
            </p:nvPr>
          </p:nvGraphicFramePr>
          <p:xfrm>
            <a:off x="4579816" y="3437676"/>
            <a:ext cx="2960688" cy="684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8096" name="Równanie" r:id="rId8" imgW="1866600" imgH="431640" progId="">
                    <p:embed/>
                  </p:oleObj>
                </mc:Choice>
                <mc:Fallback>
                  <p:oleObj name="Równanie" r:id="rId8" imgW="1866600" imgH="431640" progId="">
                    <p:embed/>
                    <p:pic>
                      <p:nvPicPr>
                        <p:cNvPr id="0" name="Picture 14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9816" y="3437676"/>
                          <a:ext cx="2960688" cy="684212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0" name="Grupa 69"/>
            <p:cNvGrpSpPr/>
            <p:nvPr/>
          </p:nvGrpSpPr>
          <p:grpSpPr>
            <a:xfrm>
              <a:off x="1667365" y="3325257"/>
              <a:ext cx="2376264" cy="432048"/>
              <a:chOff x="2555776" y="2996952"/>
              <a:chExt cx="2376264" cy="432048"/>
            </a:xfrm>
          </p:grpSpPr>
          <p:grpSp>
            <p:nvGrpSpPr>
              <p:cNvPr id="72" name="Grupa 71"/>
              <p:cNvGrpSpPr/>
              <p:nvPr/>
            </p:nvGrpSpPr>
            <p:grpSpPr>
              <a:xfrm>
                <a:off x="2771800" y="2996952"/>
                <a:ext cx="1944216" cy="432048"/>
                <a:chOff x="2771800" y="2780276"/>
                <a:chExt cx="2160240" cy="648724"/>
              </a:xfrm>
            </p:grpSpPr>
            <p:grpSp>
              <p:nvGrpSpPr>
                <p:cNvPr id="74" name="Grupa 73"/>
                <p:cNvGrpSpPr/>
                <p:nvPr/>
              </p:nvGrpSpPr>
              <p:grpSpPr>
                <a:xfrm>
                  <a:off x="2771800" y="2780928"/>
                  <a:ext cx="1080120" cy="648072"/>
                  <a:chOff x="1259632" y="678573"/>
                  <a:chExt cx="7678829" cy="2750427"/>
                </a:xfrm>
              </p:grpSpPr>
              <p:grpSp>
                <p:nvGrpSpPr>
                  <p:cNvPr id="91" name="Grupa 90"/>
                  <p:cNvGrpSpPr/>
                  <p:nvPr/>
                </p:nvGrpSpPr>
                <p:grpSpPr>
                  <a:xfrm>
                    <a:off x="1259632" y="681342"/>
                    <a:ext cx="3821425" cy="2747658"/>
                    <a:chOff x="1661130" y="1628800"/>
                    <a:chExt cx="3821425" cy="2747658"/>
                  </a:xfrm>
                </p:grpSpPr>
                <p:sp>
                  <p:nvSpPr>
                    <p:cNvPr id="98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1661130" y="3090091"/>
                      <a:ext cx="592052" cy="1286367"/>
                    </a:xfrm>
                    <a:custGeom>
                      <a:avLst/>
                      <a:gdLst>
                        <a:gd name="T0" fmla="*/ 2147483647 w 440"/>
                        <a:gd name="T1" fmla="*/ 2147483647 h 956"/>
                        <a:gd name="T2" fmla="*/ 2147483647 w 440"/>
                        <a:gd name="T3" fmla="*/ 2147483647 h 956"/>
                        <a:gd name="T4" fmla="*/ 2147483647 w 440"/>
                        <a:gd name="T5" fmla="*/ 2147483647 h 956"/>
                        <a:gd name="T6" fmla="*/ 2147483647 w 440"/>
                        <a:gd name="T7" fmla="*/ 2147483647 h 956"/>
                        <a:gd name="T8" fmla="*/ 2147483647 w 440"/>
                        <a:gd name="T9" fmla="*/ 2147483647 h 956"/>
                        <a:gd name="T10" fmla="*/ 2147483647 w 440"/>
                        <a:gd name="T11" fmla="*/ 2147483647 h 956"/>
                        <a:gd name="T12" fmla="*/ 2147483647 w 440"/>
                        <a:gd name="T13" fmla="*/ 2147483647 h 956"/>
                        <a:gd name="T14" fmla="*/ 2147483647 w 440"/>
                        <a:gd name="T15" fmla="*/ 2147483647 h 956"/>
                        <a:gd name="T16" fmla="*/ 2147483647 w 440"/>
                        <a:gd name="T17" fmla="*/ 2147483647 h 956"/>
                        <a:gd name="T18" fmla="*/ 2147483647 w 440"/>
                        <a:gd name="T19" fmla="*/ 2147483647 h 956"/>
                        <a:gd name="T20" fmla="*/ 2147483647 w 440"/>
                        <a:gd name="T21" fmla="*/ 2147483647 h 956"/>
                        <a:gd name="T22" fmla="*/ 2147483647 w 440"/>
                        <a:gd name="T23" fmla="*/ 2147483647 h 956"/>
                        <a:gd name="T24" fmla="*/ 2147483647 w 440"/>
                        <a:gd name="T25" fmla="*/ 2147483647 h 956"/>
                        <a:gd name="T26" fmla="*/ 2147483647 w 440"/>
                        <a:gd name="T27" fmla="*/ 2147483647 h 956"/>
                        <a:gd name="T28" fmla="*/ 2147483647 w 440"/>
                        <a:gd name="T29" fmla="*/ 2147483647 h 956"/>
                        <a:gd name="T30" fmla="*/ 2147483647 w 440"/>
                        <a:gd name="T31" fmla="*/ 2147483647 h 956"/>
                        <a:gd name="T32" fmla="*/ 2147483647 w 440"/>
                        <a:gd name="T33" fmla="*/ 2147483647 h 956"/>
                        <a:gd name="T34" fmla="*/ 2147483647 w 440"/>
                        <a:gd name="T35" fmla="*/ 2147483647 h 956"/>
                        <a:gd name="T36" fmla="*/ 2147483647 w 440"/>
                        <a:gd name="T37" fmla="*/ 2147483647 h 956"/>
                        <a:gd name="T38" fmla="*/ 2147483647 w 440"/>
                        <a:gd name="T39" fmla="*/ 2147483647 h 956"/>
                        <a:gd name="T40" fmla="*/ 2147483647 w 440"/>
                        <a:gd name="T41" fmla="*/ 2147483647 h 956"/>
                        <a:gd name="T42" fmla="*/ 2147483647 w 440"/>
                        <a:gd name="T43" fmla="*/ 2147483647 h 956"/>
                        <a:gd name="T44" fmla="*/ 2147483647 w 440"/>
                        <a:gd name="T45" fmla="*/ 2147483647 h 956"/>
                        <a:gd name="T46" fmla="*/ 2147483647 w 440"/>
                        <a:gd name="T47" fmla="*/ 2147483647 h 956"/>
                        <a:gd name="T48" fmla="*/ 2147483647 w 440"/>
                        <a:gd name="T49" fmla="*/ 2147483647 h 956"/>
                        <a:gd name="T50" fmla="*/ 2147483647 w 440"/>
                        <a:gd name="T51" fmla="*/ 2147483647 h 956"/>
                        <a:gd name="T52" fmla="*/ 2147483647 w 440"/>
                        <a:gd name="T53" fmla="*/ 2147483647 h 956"/>
                        <a:gd name="T54" fmla="*/ 2147483647 w 440"/>
                        <a:gd name="T55" fmla="*/ 2147483647 h 956"/>
                        <a:gd name="T56" fmla="*/ 2147483647 w 440"/>
                        <a:gd name="T57" fmla="*/ 2147483647 h 956"/>
                        <a:gd name="T58" fmla="*/ 2147483647 w 440"/>
                        <a:gd name="T59" fmla="*/ 2147483647 h 956"/>
                        <a:gd name="T60" fmla="*/ 2147483647 w 440"/>
                        <a:gd name="T61" fmla="*/ 2147483647 h 956"/>
                        <a:gd name="T62" fmla="*/ 2147483647 w 440"/>
                        <a:gd name="T63" fmla="*/ 2147483647 h 956"/>
                        <a:gd name="T64" fmla="*/ 2147483647 w 440"/>
                        <a:gd name="T65" fmla="*/ 2147483647 h 956"/>
                        <a:gd name="T66" fmla="*/ 2147483647 w 440"/>
                        <a:gd name="T67" fmla="*/ 2147483647 h 956"/>
                        <a:gd name="T68" fmla="*/ 2147483647 w 440"/>
                        <a:gd name="T69" fmla="*/ 2147483647 h 956"/>
                        <a:gd name="T70" fmla="*/ 2147483647 w 440"/>
                        <a:gd name="T71" fmla="*/ 2147483647 h 956"/>
                        <a:gd name="T72" fmla="*/ 2147483647 w 440"/>
                        <a:gd name="T73" fmla="*/ 2147483647 h 956"/>
                        <a:gd name="T74" fmla="*/ 2147483647 w 440"/>
                        <a:gd name="T75" fmla="*/ 2147483647 h 956"/>
                        <a:gd name="T76" fmla="*/ 2147483647 w 440"/>
                        <a:gd name="T77" fmla="*/ 2147483647 h 956"/>
                        <a:gd name="T78" fmla="*/ 2147483647 w 440"/>
                        <a:gd name="T79" fmla="*/ 2147483647 h 956"/>
                        <a:gd name="T80" fmla="*/ 2147483647 w 440"/>
                        <a:gd name="T81" fmla="*/ 2147483647 h 956"/>
                        <a:gd name="T82" fmla="*/ 2147483647 w 440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440"/>
                        <a:gd name="T127" fmla="*/ 0 h 956"/>
                        <a:gd name="T128" fmla="*/ 440 w 440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440" h="956">
                          <a:moveTo>
                            <a:pt x="0" y="955"/>
                          </a:moveTo>
                          <a:lnTo>
                            <a:pt x="0" y="942"/>
                          </a:lnTo>
                          <a:lnTo>
                            <a:pt x="7" y="935"/>
                          </a:lnTo>
                          <a:lnTo>
                            <a:pt x="7" y="929"/>
                          </a:lnTo>
                          <a:lnTo>
                            <a:pt x="14" y="922"/>
                          </a:lnTo>
                          <a:lnTo>
                            <a:pt x="14" y="916"/>
                          </a:lnTo>
                          <a:lnTo>
                            <a:pt x="20" y="909"/>
                          </a:lnTo>
                          <a:lnTo>
                            <a:pt x="20" y="896"/>
                          </a:lnTo>
                          <a:lnTo>
                            <a:pt x="27" y="890"/>
                          </a:lnTo>
                          <a:lnTo>
                            <a:pt x="27" y="883"/>
                          </a:lnTo>
                          <a:lnTo>
                            <a:pt x="33" y="877"/>
                          </a:lnTo>
                          <a:lnTo>
                            <a:pt x="33" y="870"/>
                          </a:lnTo>
                          <a:lnTo>
                            <a:pt x="40" y="863"/>
                          </a:lnTo>
                          <a:lnTo>
                            <a:pt x="40" y="850"/>
                          </a:lnTo>
                          <a:lnTo>
                            <a:pt x="46" y="844"/>
                          </a:lnTo>
                          <a:lnTo>
                            <a:pt x="46" y="837"/>
                          </a:lnTo>
                          <a:lnTo>
                            <a:pt x="53" y="831"/>
                          </a:lnTo>
                          <a:lnTo>
                            <a:pt x="53" y="824"/>
                          </a:lnTo>
                          <a:lnTo>
                            <a:pt x="59" y="818"/>
                          </a:lnTo>
                          <a:lnTo>
                            <a:pt x="59" y="805"/>
                          </a:lnTo>
                          <a:lnTo>
                            <a:pt x="66" y="798"/>
                          </a:lnTo>
                          <a:lnTo>
                            <a:pt x="66" y="791"/>
                          </a:lnTo>
                          <a:lnTo>
                            <a:pt x="72" y="785"/>
                          </a:lnTo>
                          <a:lnTo>
                            <a:pt x="72" y="778"/>
                          </a:lnTo>
                          <a:lnTo>
                            <a:pt x="79" y="772"/>
                          </a:lnTo>
                          <a:lnTo>
                            <a:pt x="79" y="765"/>
                          </a:lnTo>
                          <a:lnTo>
                            <a:pt x="86" y="759"/>
                          </a:lnTo>
                          <a:lnTo>
                            <a:pt x="86" y="746"/>
                          </a:lnTo>
                          <a:lnTo>
                            <a:pt x="92" y="739"/>
                          </a:lnTo>
                          <a:lnTo>
                            <a:pt x="92" y="733"/>
                          </a:lnTo>
                          <a:lnTo>
                            <a:pt x="99" y="726"/>
                          </a:lnTo>
                          <a:lnTo>
                            <a:pt x="99" y="719"/>
                          </a:lnTo>
                          <a:lnTo>
                            <a:pt x="105" y="713"/>
                          </a:lnTo>
                          <a:lnTo>
                            <a:pt x="105" y="700"/>
                          </a:lnTo>
                          <a:lnTo>
                            <a:pt x="112" y="693"/>
                          </a:lnTo>
                          <a:lnTo>
                            <a:pt x="118" y="687"/>
                          </a:lnTo>
                          <a:lnTo>
                            <a:pt x="118" y="680"/>
                          </a:lnTo>
                          <a:lnTo>
                            <a:pt x="125" y="674"/>
                          </a:lnTo>
                          <a:lnTo>
                            <a:pt x="125" y="661"/>
                          </a:lnTo>
                          <a:lnTo>
                            <a:pt x="131" y="654"/>
                          </a:lnTo>
                          <a:lnTo>
                            <a:pt x="131" y="648"/>
                          </a:lnTo>
                          <a:lnTo>
                            <a:pt x="138" y="641"/>
                          </a:lnTo>
                          <a:lnTo>
                            <a:pt x="138" y="634"/>
                          </a:lnTo>
                          <a:lnTo>
                            <a:pt x="144" y="628"/>
                          </a:lnTo>
                          <a:lnTo>
                            <a:pt x="144" y="621"/>
                          </a:lnTo>
                          <a:lnTo>
                            <a:pt x="151" y="615"/>
                          </a:lnTo>
                          <a:lnTo>
                            <a:pt x="151" y="602"/>
                          </a:lnTo>
                          <a:lnTo>
                            <a:pt x="157" y="595"/>
                          </a:lnTo>
                          <a:lnTo>
                            <a:pt x="157" y="589"/>
                          </a:lnTo>
                          <a:lnTo>
                            <a:pt x="164" y="582"/>
                          </a:lnTo>
                          <a:lnTo>
                            <a:pt x="164" y="576"/>
                          </a:lnTo>
                          <a:lnTo>
                            <a:pt x="171" y="569"/>
                          </a:lnTo>
                          <a:lnTo>
                            <a:pt x="171" y="556"/>
                          </a:lnTo>
                          <a:lnTo>
                            <a:pt x="177" y="549"/>
                          </a:lnTo>
                          <a:lnTo>
                            <a:pt x="177" y="543"/>
                          </a:lnTo>
                          <a:lnTo>
                            <a:pt x="184" y="536"/>
                          </a:lnTo>
                          <a:lnTo>
                            <a:pt x="184" y="530"/>
                          </a:lnTo>
                          <a:lnTo>
                            <a:pt x="190" y="523"/>
                          </a:lnTo>
                          <a:lnTo>
                            <a:pt x="190" y="517"/>
                          </a:lnTo>
                          <a:lnTo>
                            <a:pt x="197" y="510"/>
                          </a:lnTo>
                          <a:lnTo>
                            <a:pt x="197" y="504"/>
                          </a:lnTo>
                          <a:lnTo>
                            <a:pt x="203" y="497"/>
                          </a:lnTo>
                          <a:lnTo>
                            <a:pt x="203" y="490"/>
                          </a:lnTo>
                          <a:lnTo>
                            <a:pt x="210" y="484"/>
                          </a:lnTo>
                          <a:lnTo>
                            <a:pt x="210" y="477"/>
                          </a:lnTo>
                          <a:lnTo>
                            <a:pt x="216" y="471"/>
                          </a:lnTo>
                          <a:lnTo>
                            <a:pt x="216" y="458"/>
                          </a:lnTo>
                          <a:lnTo>
                            <a:pt x="223" y="451"/>
                          </a:lnTo>
                          <a:lnTo>
                            <a:pt x="223" y="445"/>
                          </a:lnTo>
                          <a:lnTo>
                            <a:pt x="229" y="438"/>
                          </a:lnTo>
                          <a:lnTo>
                            <a:pt x="229" y="432"/>
                          </a:lnTo>
                          <a:lnTo>
                            <a:pt x="236" y="425"/>
                          </a:lnTo>
                          <a:lnTo>
                            <a:pt x="236" y="412"/>
                          </a:lnTo>
                          <a:lnTo>
                            <a:pt x="249" y="399"/>
                          </a:lnTo>
                          <a:lnTo>
                            <a:pt x="249" y="392"/>
                          </a:lnTo>
                          <a:lnTo>
                            <a:pt x="256" y="386"/>
                          </a:lnTo>
                          <a:lnTo>
                            <a:pt x="256" y="373"/>
                          </a:lnTo>
                          <a:lnTo>
                            <a:pt x="262" y="366"/>
                          </a:lnTo>
                          <a:lnTo>
                            <a:pt x="262" y="360"/>
                          </a:lnTo>
                          <a:lnTo>
                            <a:pt x="269" y="353"/>
                          </a:lnTo>
                          <a:lnTo>
                            <a:pt x="269" y="347"/>
                          </a:lnTo>
                          <a:lnTo>
                            <a:pt x="275" y="340"/>
                          </a:lnTo>
                          <a:lnTo>
                            <a:pt x="275" y="333"/>
                          </a:lnTo>
                          <a:lnTo>
                            <a:pt x="282" y="327"/>
                          </a:lnTo>
                          <a:lnTo>
                            <a:pt x="282" y="314"/>
                          </a:lnTo>
                          <a:lnTo>
                            <a:pt x="288" y="307"/>
                          </a:lnTo>
                          <a:lnTo>
                            <a:pt x="295" y="301"/>
                          </a:lnTo>
                          <a:lnTo>
                            <a:pt x="295" y="294"/>
                          </a:lnTo>
                          <a:lnTo>
                            <a:pt x="301" y="288"/>
                          </a:lnTo>
                          <a:lnTo>
                            <a:pt x="301" y="275"/>
                          </a:lnTo>
                          <a:lnTo>
                            <a:pt x="308" y="268"/>
                          </a:lnTo>
                          <a:lnTo>
                            <a:pt x="308" y="261"/>
                          </a:lnTo>
                          <a:lnTo>
                            <a:pt x="314" y="255"/>
                          </a:lnTo>
                          <a:lnTo>
                            <a:pt x="314" y="248"/>
                          </a:lnTo>
                          <a:lnTo>
                            <a:pt x="321" y="242"/>
                          </a:lnTo>
                          <a:lnTo>
                            <a:pt x="321" y="229"/>
                          </a:lnTo>
                          <a:lnTo>
                            <a:pt x="328" y="222"/>
                          </a:lnTo>
                          <a:lnTo>
                            <a:pt x="334" y="216"/>
                          </a:lnTo>
                          <a:lnTo>
                            <a:pt x="334" y="209"/>
                          </a:lnTo>
                          <a:lnTo>
                            <a:pt x="341" y="203"/>
                          </a:lnTo>
                          <a:lnTo>
                            <a:pt x="341" y="196"/>
                          </a:lnTo>
                          <a:lnTo>
                            <a:pt x="347" y="190"/>
                          </a:lnTo>
                          <a:lnTo>
                            <a:pt x="347" y="176"/>
                          </a:lnTo>
                          <a:lnTo>
                            <a:pt x="360" y="163"/>
                          </a:lnTo>
                          <a:lnTo>
                            <a:pt x="360" y="157"/>
                          </a:lnTo>
                          <a:lnTo>
                            <a:pt x="367" y="150"/>
                          </a:lnTo>
                          <a:lnTo>
                            <a:pt x="367" y="137"/>
                          </a:lnTo>
                          <a:lnTo>
                            <a:pt x="373" y="131"/>
                          </a:lnTo>
                          <a:lnTo>
                            <a:pt x="373" y="124"/>
                          </a:lnTo>
                          <a:lnTo>
                            <a:pt x="380" y="118"/>
                          </a:lnTo>
                          <a:lnTo>
                            <a:pt x="380" y="111"/>
                          </a:lnTo>
                          <a:lnTo>
                            <a:pt x="386" y="104"/>
                          </a:lnTo>
                          <a:lnTo>
                            <a:pt x="386" y="98"/>
                          </a:lnTo>
                          <a:lnTo>
                            <a:pt x="393" y="91"/>
                          </a:lnTo>
                          <a:lnTo>
                            <a:pt x="393" y="85"/>
                          </a:lnTo>
                          <a:lnTo>
                            <a:pt x="400" y="78"/>
                          </a:lnTo>
                          <a:lnTo>
                            <a:pt x="400" y="72"/>
                          </a:lnTo>
                          <a:lnTo>
                            <a:pt x="406" y="65"/>
                          </a:lnTo>
                          <a:lnTo>
                            <a:pt x="406" y="59"/>
                          </a:lnTo>
                          <a:lnTo>
                            <a:pt x="413" y="52"/>
                          </a:lnTo>
                          <a:lnTo>
                            <a:pt x="413" y="46"/>
                          </a:lnTo>
                          <a:lnTo>
                            <a:pt x="419" y="39"/>
                          </a:lnTo>
                          <a:lnTo>
                            <a:pt x="419" y="32"/>
                          </a:lnTo>
                          <a:lnTo>
                            <a:pt x="426" y="26"/>
                          </a:lnTo>
                          <a:lnTo>
                            <a:pt x="426" y="19"/>
                          </a:lnTo>
                          <a:lnTo>
                            <a:pt x="432" y="13"/>
                          </a:lnTo>
                          <a:lnTo>
                            <a:pt x="432" y="6"/>
                          </a:lnTo>
                          <a:lnTo>
                            <a:pt x="439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99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2251836" y="1805070"/>
                      <a:ext cx="881350" cy="1286367"/>
                    </a:xfrm>
                    <a:custGeom>
                      <a:avLst/>
                      <a:gdLst>
                        <a:gd name="T0" fmla="*/ 2147483647 w 655"/>
                        <a:gd name="T1" fmla="*/ 2147483647 h 956"/>
                        <a:gd name="T2" fmla="*/ 2147483647 w 655"/>
                        <a:gd name="T3" fmla="*/ 2147483647 h 956"/>
                        <a:gd name="T4" fmla="*/ 2147483647 w 655"/>
                        <a:gd name="T5" fmla="*/ 2147483647 h 956"/>
                        <a:gd name="T6" fmla="*/ 2147483647 w 655"/>
                        <a:gd name="T7" fmla="*/ 2147483647 h 956"/>
                        <a:gd name="T8" fmla="*/ 2147483647 w 655"/>
                        <a:gd name="T9" fmla="*/ 2147483647 h 956"/>
                        <a:gd name="T10" fmla="*/ 2147483647 w 655"/>
                        <a:gd name="T11" fmla="*/ 2147483647 h 956"/>
                        <a:gd name="T12" fmla="*/ 2147483647 w 655"/>
                        <a:gd name="T13" fmla="*/ 2147483647 h 956"/>
                        <a:gd name="T14" fmla="*/ 2147483647 w 655"/>
                        <a:gd name="T15" fmla="*/ 2147483647 h 956"/>
                        <a:gd name="T16" fmla="*/ 2147483647 w 655"/>
                        <a:gd name="T17" fmla="*/ 2147483647 h 956"/>
                        <a:gd name="T18" fmla="*/ 2147483647 w 655"/>
                        <a:gd name="T19" fmla="*/ 2147483647 h 956"/>
                        <a:gd name="T20" fmla="*/ 2147483647 w 655"/>
                        <a:gd name="T21" fmla="*/ 2147483647 h 956"/>
                        <a:gd name="T22" fmla="*/ 2147483647 w 655"/>
                        <a:gd name="T23" fmla="*/ 2147483647 h 956"/>
                        <a:gd name="T24" fmla="*/ 2147483647 w 655"/>
                        <a:gd name="T25" fmla="*/ 2147483647 h 956"/>
                        <a:gd name="T26" fmla="*/ 2147483647 w 655"/>
                        <a:gd name="T27" fmla="*/ 2147483647 h 956"/>
                        <a:gd name="T28" fmla="*/ 2147483647 w 655"/>
                        <a:gd name="T29" fmla="*/ 2147483647 h 956"/>
                        <a:gd name="T30" fmla="*/ 2147483647 w 655"/>
                        <a:gd name="T31" fmla="*/ 2147483647 h 956"/>
                        <a:gd name="T32" fmla="*/ 2147483647 w 655"/>
                        <a:gd name="T33" fmla="*/ 2147483647 h 956"/>
                        <a:gd name="T34" fmla="*/ 2147483647 w 655"/>
                        <a:gd name="T35" fmla="*/ 2147483647 h 956"/>
                        <a:gd name="T36" fmla="*/ 2147483647 w 655"/>
                        <a:gd name="T37" fmla="*/ 2147483647 h 956"/>
                        <a:gd name="T38" fmla="*/ 2147483647 w 655"/>
                        <a:gd name="T39" fmla="*/ 2147483647 h 956"/>
                        <a:gd name="T40" fmla="*/ 2147483647 w 655"/>
                        <a:gd name="T41" fmla="*/ 2147483647 h 956"/>
                        <a:gd name="T42" fmla="*/ 2147483647 w 655"/>
                        <a:gd name="T43" fmla="*/ 2147483647 h 956"/>
                        <a:gd name="T44" fmla="*/ 2147483647 w 655"/>
                        <a:gd name="T45" fmla="*/ 2147483647 h 956"/>
                        <a:gd name="T46" fmla="*/ 2147483647 w 655"/>
                        <a:gd name="T47" fmla="*/ 2147483647 h 956"/>
                        <a:gd name="T48" fmla="*/ 2147483647 w 655"/>
                        <a:gd name="T49" fmla="*/ 2147483647 h 956"/>
                        <a:gd name="T50" fmla="*/ 2147483647 w 655"/>
                        <a:gd name="T51" fmla="*/ 2147483647 h 956"/>
                        <a:gd name="T52" fmla="*/ 2147483647 w 655"/>
                        <a:gd name="T53" fmla="*/ 2147483647 h 956"/>
                        <a:gd name="T54" fmla="*/ 2147483647 w 655"/>
                        <a:gd name="T55" fmla="*/ 2147483647 h 956"/>
                        <a:gd name="T56" fmla="*/ 2147483647 w 655"/>
                        <a:gd name="T57" fmla="*/ 2147483647 h 956"/>
                        <a:gd name="T58" fmla="*/ 2147483647 w 655"/>
                        <a:gd name="T59" fmla="*/ 2147483647 h 956"/>
                        <a:gd name="T60" fmla="*/ 2147483647 w 655"/>
                        <a:gd name="T61" fmla="*/ 2147483647 h 956"/>
                        <a:gd name="T62" fmla="*/ 2147483647 w 655"/>
                        <a:gd name="T63" fmla="*/ 2147483647 h 956"/>
                        <a:gd name="T64" fmla="*/ 2147483647 w 655"/>
                        <a:gd name="T65" fmla="*/ 2147483647 h 956"/>
                        <a:gd name="T66" fmla="*/ 2147483647 w 655"/>
                        <a:gd name="T67" fmla="*/ 2147483647 h 956"/>
                        <a:gd name="T68" fmla="*/ 2147483647 w 655"/>
                        <a:gd name="T69" fmla="*/ 2147483647 h 956"/>
                        <a:gd name="T70" fmla="*/ 2147483647 w 655"/>
                        <a:gd name="T71" fmla="*/ 2147483647 h 956"/>
                        <a:gd name="T72" fmla="*/ 2147483647 w 655"/>
                        <a:gd name="T73" fmla="*/ 2147483647 h 956"/>
                        <a:gd name="T74" fmla="*/ 2147483647 w 655"/>
                        <a:gd name="T75" fmla="*/ 2147483647 h 956"/>
                        <a:gd name="T76" fmla="*/ 2147483647 w 655"/>
                        <a:gd name="T77" fmla="*/ 2147483647 h 956"/>
                        <a:gd name="T78" fmla="*/ 2147483647 w 655"/>
                        <a:gd name="T79" fmla="*/ 2147483647 h 956"/>
                        <a:gd name="T80" fmla="*/ 2147483647 w 655"/>
                        <a:gd name="T81" fmla="*/ 2147483647 h 956"/>
                        <a:gd name="T82" fmla="*/ 2147483647 w 655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655"/>
                        <a:gd name="T127" fmla="*/ 0 h 956"/>
                        <a:gd name="T128" fmla="*/ 655 w 655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655" h="956">
                          <a:moveTo>
                            <a:pt x="0" y="955"/>
                          </a:moveTo>
                          <a:lnTo>
                            <a:pt x="0" y="948"/>
                          </a:lnTo>
                          <a:lnTo>
                            <a:pt x="6" y="942"/>
                          </a:lnTo>
                          <a:lnTo>
                            <a:pt x="6" y="935"/>
                          </a:lnTo>
                          <a:lnTo>
                            <a:pt x="13" y="929"/>
                          </a:lnTo>
                          <a:lnTo>
                            <a:pt x="13" y="922"/>
                          </a:lnTo>
                          <a:lnTo>
                            <a:pt x="19" y="916"/>
                          </a:lnTo>
                          <a:lnTo>
                            <a:pt x="19" y="909"/>
                          </a:lnTo>
                          <a:lnTo>
                            <a:pt x="26" y="902"/>
                          </a:lnTo>
                          <a:lnTo>
                            <a:pt x="26" y="896"/>
                          </a:lnTo>
                          <a:lnTo>
                            <a:pt x="32" y="889"/>
                          </a:lnTo>
                          <a:lnTo>
                            <a:pt x="32" y="883"/>
                          </a:lnTo>
                          <a:lnTo>
                            <a:pt x="39" y="876"/>
                          </a:lnTo>
                          <a:lnTo>
                            <a:pt x="39" y="870"/>
                          </a:lnTo>
                          <a:lnTo>
                            <a:pt x="52" y="857"/>
                          </a:lnTo>
                          <a:lnTo>
                            <a:pt x="52" y="850"/>
                          </a:lnTo>
                          <a:lnTo>
                            <a:pt x="59" y="844"/>
                          </a:lnTo>
                          <a:lnTo>
                            <a:pt x="59" y="830"/>
                          </a:lnTo>
                          <a:lnTo>
                            <a:pt x="65" y="824"/>
                          </a:lnTo>
                          <a:lnTo>
                            <a:pt x="72" y="817"/>
                          </a:lnTo>
                          <a:lnTo>
                            <a:pt x="72" y="811"/>
                          </a:lnTo>
                          <a:lnTo>
                            <a:pt x="78" y="804"/>
                          </a:lnTo>
                          <a:lnTo>
                            <a:pt x="78" y="791"/>
                          </a:lnTo>
                          <a:lnTo>
                            <a:pt x="85" y="785"/>
                          </a:lnTo>
                          <a:lnTo>
                            <a:pt x="91" y="778"/>
                          </a:lnTo>
                          <a:lnTo>
                            <a:pt x="91" y="772"/>
                          </a:lnTo>
                          <a:lnTo>
                            <a:pt x="98" y="765"/>
                          </a:lnTo>
                          <a:lnTo>
                            <a:pt x="98" y="758"/>
                          </a:lnTo>
                          <a:lnTo>
                            <a:pt x="104" y="752"/>
                          </a:lnTo>
                          <a:lnTo>
                            <a:pt x="104" y="745"/>
                          </a:lnTo>
                          <a:lnTo>
                            <a:pt x="117" y="732"/>
                          </a:lnTo>
                          <a:lnTo>
                            <a:pt x="117" y="726"/>
                          </a:lnTo>
                          <a:lnTo>
                            <a:pt x="124" y="719"/>
                          </a:lnTo>
                          <a:lnTo>
                            <a:pt x="124" y="713"/>
                          </a:lnTo>
                          <a:lnTo>
                            <a:pt x="131" y="706"/>
                          </a:lnTo>
                          <a:lnTo>
                            <a:pt x="131" y="700"/>
                          </a:lnTo>
                          <a:lnTo>
                            <a:pt x="144" y="687"/>
                          </a:lnTo>
                          <a:lnTo>
                            <a:pt x="144" y="673"/>
                          </a:lnTo>
                          <a:lnTo>
                            <a:pt x="157" y="660"/>
                          </a:lnTo>
                          <a:lnTo>
                            <a:pt x="157" y="654"/>
                          </a:lnTo>
                          <a:lnTo>
                            <a:pt x="163" y="647"/>
                          </a:lnTo>
                          <a:lnTo>
                            <a:pt x="163" y="641"/>
                          </a:lnTo>
                          <a:lnTo>
                            <a:pt x="170" y="634"/>
                          </a:lnTo>
                          <a:lnTo>
                            <a:pt x="170" y="628"/>
                          </a:lnTo>
                          <a:lnTo>
                            <a:pt x="176" y="621"/>
                          </a:lnTo>
                          <a:lnTo>
                            <a:pt x="183" y="615"/>
                          </a:lnTo>
                          <a:lnTo>
                            <a:pt x="183" y="608"/>
                          </a:lnTo>
                          <a:lnTo>
                            <a:pt x="189" y="601"/>
                          </a:lnTo>
                          <a:lnTo>
                            <a:pt x="189" y="595"/>
                          </a:lnTo>
                          <a:lnTo>
                            <a:pt x="203" y="582"/>
                          </a:lnTo>
                          <a:lnTo>
                            <a:pt x="203" y="575"/>
                          </a:lnTo>
                          <a:lnTo>
                            <a:pt x="209" y="569"/>
                          </a:lnTo>
                          <a:lnTo>
                            <a:pt x="209" y="562"/>
                          </a:lnTo>
                          <a:lnTo>
                            <a:pt x="216" y="556"/>
                          </a:lnTo>
                          <a:lnTo>
                            <a:pt x="216" y="549"/>
                          </a:lnTo>
                          <a:lnTo>
                            <a:pt x="222" y="543"/>
                          </a:lnTo>
                          <a:lnTo>
                            <a:pt x="229" y="536"/>
                          </a:lnTo>
                          <a:lnTo>
                            <a:pt x="229" y="529"/>
                          </a:lnTo>
                          <a:lnTo>
                            <a:pt x="235" y="523"/>
                          </a:lnTo>
                          <a:lnTo>
                            <a:pt x="235" y="516"/>
                          </a:lnTo>
                          <a:lnTo>
                            <a:pt x="242" y="510"/>
                          </a:lnTo>
                          <a:lnTo>
                            <a:pt x="255" y="497"/>
                          </a:lnTo>
                          <a:lnTo>
                            <a:pt x="255" y="484"/>
                          </a:lnTo>
                          <a:lnTo>
                            <a:pt x="261" y="477"/>
                          </a:lnTo>
                          <a:lnTo>
                            <a:pt x="274" y="464"/>
                          </a:lnTo>
                          <a:lnTo>
                            <a:pt x="274" y="451"/>
                          </a:lnTo>
                          <a:lnTo>
                            <a:pt x="281" y="444"/>
                          </a:lnTo>
                          <a:lnTo>
                            <a:pt x="288" y="438"/>
                          </a:lnTo>
                          <a:lnTo>
                            <a:pt x="294" y="431"/>
                          </a:lnTo>
                          <a:lnTo>
                            <a:pt x="294" y="425"/>
                          </a:lnTo>
                          <a:lnTo>
                            <a:pt x="307" y="412"/>
                          </a:lnTo>
                          <a:lnTo>
                            <a:pt x="307" y="405"/>
                          </a:lnTo>
                          <a:lnTo>
                            <a:pt x="314" y="399"/>
                          </a:lnTo>
                          <a:lnTo>
                            <a:pt x="314" y="392"/>
                          </a:lnTo>
                          <a:lnTo>
                            <a:pt x="320" y="386"/>
                          </a:lnTo>
                          <a:lnTo>
                            <a:pt x="333" y="372"/>
                          </a:lnTo>
                          <a:lnTo>
                            <a:pt x="333" y="366"/>
                          </a:lnTo>
                          <a:lnTo>
                            <a:pt x="346" y="353"/>
                          </a:lnTo>
                          <a:lnTo>
                            <a:pt x="346" y="346"/>
                          </a:lnTo>
                          <a:lnTo>
                            <a:pt x="353" y="340"/>
                          </a:lnTo>
                          <a:lnTo>
                            <a:pt x="360" y="333"/>
                          </a:lnTo>
                          <a:lnTo>
                            <a:pt x="360" y="327"/>
                          </a:lnTo>
                          <a:lnTo>
                            <a:pt x="366" y="320"/>
                          </a:lnTo>
                          <a:lnTo>
                            <a:pt x="379" y="307"/>
                          </a:lnTo>
                          <a:lnTo>
                            <a:pt x="379" y="300"/>
                          </a:lnTo>
                          <a:lnTo>
                            <a:pt x="392" y="287"/>
                          </a:lnTo>
                          <a:lnTo>
                            <a:pt x="392" y="281"/>
                          </a:lnTo>
                          <a:lnTo>
                            <a:pt x="399" y="274"/>
                          </a:lnTo>
                          <a:lnTo>
                            <a:pt x="412" y="261"/>
                          </a:lnTo>
                          <a:lnTo>
                            <a:pt x="412" y="255"/>
                          </a:lnTo>
                          <a:lnTo>
                            <a:pt x="418" y="248"/>
                          </a:lnTo>
                          <a:lnTo>
                            <a:pt x="431" y="235"/>
                          </a:lnTo>
                          <a:lnTo>
                            <a:pt x="431" y="229"/>
                          </a:lnTo>
                          <a:lnTo>
                            <a:pt x="438" y="222"/>
                          </a:lnTo>
                          <a:lnTo>
                            <a:pt x="451" y="209"/>
                          </a:lnTo>
                          <a:lnTo>
                            <a:pt x="451" y="202"/>
                          </a:lnTo>
                          <a:lnTo>
                            <a:pt x="458" y="196"/>
                          </a:lnTo>
                          <a:lnTo>
                            <a:pt x="464" y="189"/>
                          </a:lnTo>
                          <a:lnTo>
                            <a:pt x="471" y="183"/>
                          </a:lnTo>
                          <a:lnTo>
                            <a:pt x="477" y="176"/>
                          </a:lnTo>
                          <a:lnTo>
                            <a:pt x="484" y="170"/>
                          </a:lnTo>
                          <a:lnTo>
                            <a:pt x="497" y="157"/>
                          </a:lnTo>
                          <a:lnTo>
                            <a:pt x="497" y="150"/>
                          </a:lnTo>
                          <a:lnTo>
                            <a:pt x="503" y="143"/>
                          </a:lnTo>
                          <a:lnTo>
                            <a:pt x="510" y="137"/>
                          </a:lnTo>
                          <a:lnTo>
                            <a:pt x="516" y="130"/>
                          </a:lnTo>
                          <a:lnTo>
                            <a:pt x="523" y="124"/>
                          </a:lnTo>
                          <a:lnTo>
                            <a:pt x="530" y="117"/>
                          </a:lnTo>
                          <a:lnTo>
                            <a:pt x="543" y="104"/>
                          </a:lnTo>
                          <a:lnTo>
                            <a:pt x="536" y="104"/>
                          </a:lnTo>
                          <a:lnTo>
                            <a:pt x="543" y="104"/>
                          </a:lnTo>
                          <a:lnTo>
                            <a:pt x="549" y="98"/>
                          </a:lnTo>
                          <a:lnTo>
                            <a:pt x="562" y="85"/>
                          </a:lnTo>
                          <a:lnTo>
                            <a:pt x="562" y="78"/>
                          </a:lnTo>
                          <a:lnTo>
                            <a:pt x="569" y="78"/>
                          </a:lnTo>
                          <a:lnTo>
                            <a:pt x="575" y="65"/>
                          </a:lnTo>
                          <a:lnTo>
                            <a:pt x="582" y="65"/>
                          </a:lnTo>
                          <a:lnTo>
                            <a:pt x="588" y="58"/>
                          </a:lnTo>
                          <a:lnTo>
                            <a:pt x="595" y="52"/>
                          </a:lnTo>
                          <a:lnTo>
                            <a:pt x="602" y="45"/>
                          </a:lnTo>
                          <a:lnTo>
                            <a:pt x="608" y="39"/>
                          </a:lnTo>
                          <a:lnTo>
                            <a:pt x="615" y="32"/>
                          </a:lnTo>
                          <a:lnTo>
                            <a:pt x="621" y="26"/>
                          </a:lnTo>
                          <a:lnTo>
                            <a:pt x="628" y="19"/>
                          </a:lnTo>
                          <a:lnTo>
                            <a:pt x="634" y="19"/>
                          </a:lnTo>
                          <a:lnTo>
                            <a:pt x="641" y="6"/>
                          </a:lnTo>
                          <a:lnTo>
                            <a:pt x="647" y="6"/>
                          </a:lnTo>
                          <a:lnTo>
                            <a:pt x="654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100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3131840" y="1628800"/>
                      <a:ext cx="1127589" cy="431929"/>
                    </a:xfrm>
                    <a:custGeom>
                      <a:avLst/>
                      <a:gdLst>
                        <a:gd name="T0" fmla="*/ 2147483647 w 838"/>
                        <a:gd name="T1" fmla="*/ 2147483647 h 321"/>
                        <a:gd name="T2" fmla="*/ 2147483647 w 838"/>
                        <a:gd name="T3" fmla="*/ 2147483647 h 321"/>
                        <a:gd name="T4" fmla="*/ 2147483647 w 838"/>
                        <a:gd name="T5" fmla="*/ 2147483647 h 321"/>
                        <a:gd name="T6" fmla="*/ 2147483647 w 838"/>
                        <a:gd name="T7" fmla="*/ 2147483647 h 321"/>
                        <a:gd name="T8" fmla="*/ 2147483647 w 838"/>
                        <a:gd name="T9" fmla="*/ 2147483647 h 321"/>
                        <a:gd name="T10" fmla="*/ 2147483647 w 838"/>
                        <a:gd name="T11" fmla="*/ 2147483647 h 321"/>
                        <a:gd name="T12" fmla="*/ 2147483647 w 838"/>
                        <a:gd name="T13" fmla="*/ 2147483647 h 321"/>
                        <a:gd name="T14" fmla="*/ 2147483647 w 838"/>
                        <a:gd name="T15" fmla="*/ 2147483647 h 321"/>
                        <a:gd name="T16" fmla="*/ 2147483647 w 838"/>
                        <a:gd name="T17" fmla="*/ 2147483647 h 321"/>
                        <a:gd name="T18" fmla="*/ 2147483647 w 838"/>
                        <a:gd name="T19" fmla="*/ 2147483647 h 321"/>
                        <a:gd name="T20" fmla="*/ 2147483647 w 838"/>
                        <a:gd name="T21" fmla="*/ 2147483647 h 321"/>
                        <a:gd name="T22" fmla="*/ 2147483647 w 838"/>
                        <a:gd name="T23" fmla="*/ 2147483647 h 321"/>
                        <a:gd name="T24" fmla="*/ 2147483647 w 838"/>
                        <a:gd name="T25" fmla="*/ 2147483647 h 321"/>
                        <a:gd name="T26" fmla="*/ 2147483647 w 838"/>
                        <a:gd name="T27" fmla="*/ 2147483647 h 321"/>
                        <a:gd name="T28" fmla="*/ 2147483647 w 838"/>
                        <a:gd name="T29" fmla="*/ 2147483647 h 321"/>
                        <a:gd name="T30" fmla="*/ 2147483647 w 838"/>
                        <a:gd name="T31" fmla="*/ 2147483647 h 321"/>
                        <a:gd name="T32" fmla="*/ 2147483647 w 838"/>
                        <a:gd name="T33" fmla="*/ 0 h 321"/>
                        <a:gd name="T34" fmla="*/ 2147483647 w 838"/>
                        <a:gd name="T35" fmla="*/ 2147483647 h 321"/>
                        <a:gd name="T36" fmla="*/ 2147483647 w 838"/>
                        <a:gd name="T37" fmla="*/ 2147483647 h 321"/>
                        <a:gd name="T38" fmla="*/ 2147483647 w 838"/>
                        <a:gd name="T39" fmla="*/ 2147483647 h 321"/>
                        <a:gd name="T40" fmla="*/ 2147483647 w 838"/>
                        <a:gd name="T41" fmla="*/ 2147483647 h 321"/>
                        <a:gd name="T42" fmla="*/ 2147483647 w 838"/>
                        <a:gd name="T43" fmla="*/ 2147483647 h 321"/>
                        <a:gd name="T44" fmla="*/ 2147483647 w 838"/>
                        <a:gd name="T45" fmla="*/ 2147483647 h 321"/>
                        <a:gd name="T46" fmla="*/ 2147483647 w 838"/>
                        <a:gd name="T47" fmla="*/ 2147483647 h 321"/>
                        <a:gd name="T48" fmla="*/ 2147483647 w 838"/>
                        <a:gd name="T49" fmla="*/ 2147483647 h 321"/>
                        <a:gd name="T50" fmla="*/ 2147483647 w 838"/>
                        <a:gd name="T51" fmla="*/ 2147483647 h 321"/>
                        <a:gd name="T52" fmla="*/ 2147483647 w 838"/>
                        <a:gd name="T53" fmla="*/ 2147483647 h 321"/>
                        <a:gd name="T54" fmla="*/ 2147483647 w 838"/>
                        <a:gd name="T55" fmla="*/ 2147483647 h 321"/>
                        <a:gd name="T56" fmla="*/ 2147483647 w 838"/>
                        <a:gd name="T57" fmla="*/ 2147483647 h 321"/>
                        <a:gd name="T58" fmla="*/ 2147483647 w 838"/>
                        <a:gd name="T59" fmla="*/ 2147483647 h 321"/>
                        <a:gd name="T60" fmla="*/ 2147483647 w 838"/>
                        <a:gd name="T61" fmla="*/ 2147483647 h 321"/>
                        <a:gd name="T62" fmla="*/ 2147483647 w 838"/>
                        <a:gd name="T63" fmla="*/ 2147483647 h 321"/>
                        <a:gd name="T64" fmla="*/ 2147483647 w 838"/>
                        <a:gd name="T65" fmla="*/ 2147483647 h 321"/>
                        <a:gd name="T66" fmla="*/ 2147483647 w 838"/>
                        <a:gd name="T67" fmla="*/ 2147483647 h 321"/>
                        <a:gd name="T68" fmla="*/ 2147483647 w 838"/>
                        <a:gd name="T69" fmla="*/ 2147483647 h 321"/>
                        <a:gd name="T70" fmla="*/ 2147483647 w 838"/>
                        <a:gd name="T71" fmla="*/ 2147483647 h 321"/>
                        <a:gd name="T72" fmla="*/ 2147483647 w 838"/>
                        <a:gd name="T73" fmla="*/ 2147483647 h 321"/>
                        <a:gd name="T74" fmla="*/ 2147483647 w 838"/>
                        <a:gd name="T75" fmla="*/ 2147483647 h 321"/>
                        <a:gd name="T76" fmla="*/ 2147483647 w 838"/>
                        <a:gd name="T77" fmla="*/ 2147483647 h 321"/>
                        <a:gd name="T78" fmla="*/ 2147483647 w 838"/>
                        <a:gd name="T79" fmla="*/ 2147483647 h 321"/>
                        <a:gd name="T80" fmla="*/ 2147483647 w 838"/>
                        <a:gd name="T81" fmla="*/ 2147483647 h 321"/>
                        <a:gd name="T82" fmla="*/ 2147483647 w 838"/>
                        <a:gd name="T83" fmla="*/ 2147483647 h 32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38"/>
                        <a:gd name="T127" fmla="*/ 0 h 321"/>
                        <a:gd name="T128" fmla="*/ 838 w 838"/>
                        <a:gd name="T129" fmla="*/ 321 h 32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38" h="321">
                          <a:moveTo>
                            <a:pt x="0" y="131"/>
                          </a:moveTo>
                          <a:lnTo>
                            <a:pt x="6" y="124"/>
                          </a:lnTo>
                          <a:lnTo>
                            <a:pt x="13" y="117"/>
                          </a:lnTo>
                          <a:lnTo>
                            <a:pt x="19" y="117"/>
                          </a:lnTo>
                          <a:lnTo>
                            <a:pt x="26" y="111"/>
                          </a:lnTo>
                          <a:lnTo>
                            <a:pt x="33" y="104"/>
                          </a:lnTo>
                          <a:lnTo>
                            <a:pt x="39" y="104"/>
                          </a:lnTo>
                          <a:lnTo>
                            <a:pt x="46" y="98"/>
                          </a:lnTo>
                          <a:lnTo>
                            <a:pt x="52" y="91"/>
                          </a:lnTo>
                          <a:lnTo>
                            <a:pt x="59" y="91"/>
                          </a:lnTo>
                          <a:lnTo>
                            <a:pt x="65" y="85"/>
                          </a:lnTo>
                          <a:lnTo>
                            <a:pt x="72" y="78"/>
                          </a:lnTo>
                          <a:lnTo>
                            <a:pt x="78" y="78"/>
                          </a:lnTo>
                          <a:lnTo>
                            <a:pt x="85" y="72"/>
                          </a:lnTo>
                          <a:lnTo>
                            <a:pt x="91" y="72"/>
                          </a:lnTo>
                          <a:lnTo>
                            <a:pt x="98" y="65"/>
                          </a:lnTo>
                          <a:lnTo>
                            <a:pt x="105" y="59"/>
                          </a:lnTo>
                          <a:lnTo>
                            <a:pt x="111" y="59"/>
                          </a:lnTo>
                          <a:lnTo>
                            <a:pt x="118" y="52"/>
                          </a:lnTo>
                          <a:lnTo>
                            <a:pt x="124" y="52"/>
                          </a:lnTo>
                          <a:lnTo>
                            <a:pt x="131" y="45"/>
                          </a:lnTo>
                          <a:lnTo>
                            <a:pt x="137" y="45"/>
                          </a:lnTo>
                          <a:lnTo>
                            <a:pt x="144" y="39"/>
                          </a:lnTo>
                          <a:lnTo>
                            <a:pt x="150" y="39"/>
                          </a:lnTo>
                          <a:lnTo>
                            <a:pt x="157" y="39"/>
                          </a:lnTo>
                          <a:lnTo>
                            <a:pt x="163" y="32"/>
                          </a:lnTo>
                          <a:lnTo>
                            <a:pt x="170" y="32"/>
                          </a:lnTo>
                          <a:lnTo>
                            <a:pt x="176" y="32"/>
                          </a:lnTo>
                          <a:lnTo>
                            <a:pt x="183" y="26"/>
                          </a:lnTo>
                          <a:lnTo>
                            <a:pt x="190" y="26"/>
                          </a:lnTo>
                          <a:lnTo>
                            <a:pt x="196" y="26"/>
                          </a:lnTo>
                          <a:lnTo>
                            <a:pt x="203" y="19"/>
                          </a:lnTo>
                          <a:lnTo>
                            <a:pt x="209" y="19"/>
                          </a:lnTo>
                          <a:lnTo>
                            <a:pt x="216" y="19"/>
                          </a:lnTo>
                          <a:lnTo>
                            <a:pt x="222" y="13"/>
                          </a:lnTo>
                          <a:lnTo>
                            <a:pt x="229" y="13"/>
                          </a:lnTo>
                          <a:lnTo>
                            <a:pt x="235" y="13"/>
                          </a:lnTo>
                          <a:lnTo>
                            <a:pt x="242" y="13"/>
                          </a:lnTo>
                          <a:lnTo>
                            <a:pt x="248" y="6"/>
                          </a:lnTo>
                          <a:lnTo>
                            <a:pt x="255" y="6"/>
                          </a:lnTo>
                          <a:lnTo>
                            <a:pt x="262" y="6"/>
                          </a:lnTo>
                          <a:lnTo>
                            <a:pt x="268" y="6"/>
                          </a:lnTo>
                          <a:lnTo>
                            <a:pt x="275" y="6"/>
                          </a:lnTo>
                          <a:lnTo>
                            <a:pt x="281" y="6"/>
                          </a:lnTo>
                          <a:lnTo>
                            <a:pt x="288" y="6"/>
                          </a:lnTo>
                          <a:lnTo>
                            <a:pt x="294" y="6"/>
                          </a:lnTo>
                          <a:lnTo>
                            <a:pt x="301" y="6"/>
                          </a:lnTo>
                          <a:lnTo>
                            <a:pt x="307" y="6"/>
                          </a:lnTo>
                          <a:lnTo>
                            <a:pt x="314" y="0"/>
                          </a:lnTo>
                          <a:lnTo>
                            <a:pt x="320" y="0"/>
                          </a:lnTo>
                          <a:lnTo>
                            <a:pt x="327" y="0"/>
                          </a:lnTo>
                          <a:lnTo>
                            <a:pt x="333" y="0"/>
                          </a:lnTo>
                          <a:lnTo>
                            <a:pt x="340" y="6"/>
                          </a:lnTo>
                          <a:lnTo>
                            <a:pt x="347" y="6"/>
                          </a:lnTo>
                          <a:lnTo>
                            <a:pt x="353" y="6"/>
                          </a:lnTo>
                          <a:lnTo>
                            <a:pt x="360" y="6"/>
                          </a:lnTo>
                          <a:lnTo>
                            <a:pt x="366" y="6"/>
                          </a:lnTo>
                          <a:lnTo>
                            <a:pt x="373" y="6"/>
                          </a:lnTo>
                          <a:lnTo>
                            <a:pt x="379" y="6"/>
                          </a:lnTo>
                          <a:lnTo>
                            <a:pt x="386" y="6"/>
                          </a:lnTo>
                          <a:lnTo>
                            <a:pt x="392" y="6"/>
                          </a:lnTo>
                          <a:lnTo>
                            <a:pt x="399" y="13"/>
                          </a:lnTo>
                          <a:lnTo>
                            <a:pt x="405" y="13"/>
                          </a:lnTo>
                          <a:lnTo>
                            <a:pt x="412" y="13"/>
                          </a:lnTo>
                          <a:lnTo>
                            <a:pt x="418" y="13"/>
                          </a:lnTo>
                          <a:lnTo>
                            <a:pt x="425" y="19"/>
                          </a:lnTo>
                          <a:lnTo>
                            <a:pt x="432" y="19"/>
                          </a:lnTo>
                          <a:lnTo>
                            <a:pt x="438" y="19"/>
                          </a:lnTo>
                          <a:lnTo>
                            <a:pt x="445" y="19"/>
                          </a:lnTo>
                          <a:lnTo>
                            <a:pt x="451" y="26"/>
                          </a:lnTo>
                          <a:lnTo>
                            <a:pt x="458" y="26"/>
                          </a:lnTo>
                          <a:lnTo>
                            <a:pt x="464" y="26"/>
                          </a:lnTo>
                          <a:lnTo>
                            <a:pt x="471" y="32"/>
                          </a:lnTo>
                          <a:lnTo>
                            <a:pt x="477" y="32"/>
                          </a:lnTo>
                          <a:lnTo>
                            <a:pt x="484" y="39"/>
                          </a:lnTo>
                          <a:lnTo>
                            <a:pt x="490" y="39"/>
                          </a:lnTo>
                          <a:lnTo>
                            <a:pt x="497" y="39"/>
                          </a:lnTo>
                          <a:lnTo>
                            <a:pt x="504" y="45"/>
                          </a:lnTo>
                          <a:lnTo>
                            <a:pt x="510" y="45"/>
                          </a:lnTo>
                          <a:lnTo>
                            <a:pt x="517" y="52"/>
                          </a:lnTo>
                          <a:lnTo>
                            <a:pt x="523" y="52"/>
                          </a:lnTo>
                          <a:lnTo>
                            <a:pt x="530" y="59"/>
                          </a:lnTo>
                          <a:lnTo>
                            <a:pt x="536" y="59"/>
                          </a:lnTo>
                          <a:lnTo>
                            <a:pt x="543" y="65"/>
                          </a:lnTo>
                          <a:lnTo>
                            <a:pt x="549" y="65"/>
                          </a:lnTo>
                          <a:lnTo>
                            <a:pt x="556" y="72"/>
                          </a:lnTo>
                          <a:lnTo>
                            <a:pt x="562" y="72"/>
                          </a:lnTo>
                          <a:lnTo>
                            <a:pt x="569" y="78"/>
                          </a:lnTo>
                          <a:lnTo>
                            <a:pt x="575" y="85"/>
                          </a:lnTo>
                          <a:lnTo>
                            <a:pt x="582" y="85"/>
                          </a:lnTo>
                          <a:lnTo>
                            <a:pt x="589" y="91"/>
                          </a:lnTo>
                          <a:lnTo>
                            <a:pt x="595" y="98"/>
                          </a:lnTo>
                          <a:lnTo>
                            <a:pt x="602" y="98"/>
                          </a:lnTo>
                          <a:lnTo>
                            <a:pt x="608" y="104"/>
                          </a:lnTo>
                          <a:lnTo>
                            <a:pt x="615" y="111"/>
                          </a:lnTo>
                          <a:lnTo>
                            <a:pt x="621" y="111"/>
                          </a:lnTo>
                          <a:lnTo>
                            <a:pt x="628" y="117"/>
                          </a:lnTo>
                          <a:lnTo>
                            <a:pt x="634" y="124"/>
                          </a:lnTo>
                          <a:lnTo>
                            <a:pt x="641" y="131"/>
                          </a:lnTo>
                          <a:lnTo>
                            <a:pt x="647" y="131"/>
                          </a:lnTo>
                          <a:lnTo>
                            <a:pt x="654" y="137"/>
                          </a:lnTo>
                          <a:lnTo>
                            <a:pt x="661" y="144"/>
                          </a:lnTo>
                          <a:lnTo>
                            <a:pt x="667" y="150"/>
                          </a:lnTo>
                          <a:lnTo>
                            <a:pt x="674" y="157"/>
                          </a:lnTo>
                          <a:lnTo>
                            <a:pt x="680" y="163"/>
                          </a:lnTo>
                          <a:lnTo>
                            <a:pt x="687" y="170"/>
                          </a:lnTo>
                          <a:lnTo>
                            <a:pt x="693" y="170"/>
                          </a:lnTo>
                          <a:lnTo>
                            <a:pt x="700" y="176"/>
                          </a:lnTo>
                          <a:lnTo>
                            <a:pt x="706" y="183"/>
                          </a:lnTo>
                          <a:lnTo>
                            <a:pt x="713" y="189"/>
                          </a:lnTo>
                          <a:lnTo>
                            <a:pt x="719" y="196"/>
                          </a:lnTo>
                          <a:lnTo>
                            <a:pt x="726" y="202"/>
                          </a:lnTo>
                          <a:lnTo>
                            <a:pt x="732" y="209"/>
                          </a:lnTo>
                          <a:lnTo>
                            <a:pt x="739" y="216"/>
                          </a:lnTo>
                          <a:lnTo>
                            <a:pt x="746" y="222"/>
                          </a:lnTo>
                          <a:lnTo>
                            <a:pt x="752" y="229"/>
                          </a:lnTo>
                          <a:lnTo>
                            <a:pt x="759" y="235"/>
                          </a:lnTo>
                          <a:lnTo>
                            <a:pt x="765" y="242"/>
                          </a:lnTo>
                          <a:lnTo>
                            <a:pt x="772" y="248"/>
                          </a:lnTo>
                          <a:lnTo>
                            <a:pt x="778" y="255"/>
                          </a:lnTo>
                          <a:lnTo>
                            <a:pt x="785" y="261"/>
                          </a:lnTo>
                          <a:lnTo>
                            <a:pt x="798" y="274"/>
                          </a:lnTo>
                          <a:lnTo>
                            <a:pt x="798" y="281"/>
                          </a:lnTo>
                          <a:lnTo>
                            <a:pt x="804" y="288"/>
                          </a:lnTo>
                          <a:lnTo>
                            <a:pt x="811" y="294"/>
                          </a:lnTo>
                          <a:lnTo>
                            <a:pt x="817" y="301"/>
                          </a:lnTo>
                          <a:lnTo>
                            <a:pt x="824" y="307"/>
                          </a:lnTo>
                          <a:lnTo>
                            <a:pt x="837" y="32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101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4258084" y="2059383"/>
                      <a:ext cx="758903" cy="1305205"/>
                    </a:xfrm>
                    <a:custGeom>
                      <a:avLst/>
                      <a:gdLst>
                        <a:gd name="T0" fmla="*/ 2147483647 w 564"/>
                        <a:gd name="T1" fmla="*/ 2147483647 h 970"/>
                        <a:gd name="T2" fmla="*/ 2147483647 w 564"/>
                        <a:gd name="T3" fmla="*/ 2147483647 h 970"/>
                        <a:gd name="T4" fmla="*/ 2147483647 w 564"/>
                        <a:gd name="T5" fmla="*/ 2147483647 h 970"/>
                        <a:gd name="T6" fmla="*/ 2147483647 w 564"/>
                        <a:gd name="T7" fmla="*/ 2147483647 h 970"/>
                        <a:gd name="T8" fmla="*/ 2147483647 w 564"/>
                        <a:gd name="T9" fmla="*/ 2147483647 h 970"/>
                        <a:gd name="T10" fmla="*/ 2147483647 w 564"/>
                        <a:gd name="T11" fmla="*/ 2147483647 h 970"/>
                        <a:gd name="T12" fmla="*/ 2147483647 w 564"/>
                        <a:gd name="T13" fmla="*/ 2147483647 h 970"/>
                        <a:gd name="T14" fmla="*/ 2147483647 w 564"/>
                        <a:gd name="T15" fmla="*/ 2147483647 h 970"/>
                        <a:gd name="T16" fmla="*/ 2147483647 w 564"/>
                        <a:gd name="T17" fmla="*/ 2147483647 h 970"/>
                        <a:gd name="T18" fmla="*/ 2147483647 w 564"/>
                        <a:gd name="T19" fmla="*/ 2147483647 h 970"/>
                        <a:gd name="T20" fmla="*/ 2147483647 w 564"/>
                        <a:gd name="T21" fmla="*/ 2147483647 h 970"/>
                        <a:gd name="T22" fmla="*/ 2147483647 w 564"/>
                        <a:gd name="T23" fmla="*/ 2147483647 h 970"/>
                        <a:gd name="T24" fmla="*/ 2147483647 w 564"/>
                        <a:gd name="T25" fmla="*/ 2147483647 h 970"/>
                        <a:gd name="T26" fmla="*/ 2147483647 w 564"/>
                        <a:gd name="T27" fmla="*/ 2147483647 h 970"/>
                        <a:gd name="T28" fmla="*/ 2147483647 w 564"/>
                        <a:gd name="T29" fmla="*/ 2147483647 h 970"/>
                        <a:gd name="T30" fmla="*/ 2147483647 w 564"/>
                        <a:gd name="T31" fmla="*/ 2147483647 h 970"/>
                        <a:gd name="T32" fmla="*/ 2147483647 w 564"/>
                        <a:gd name="T33" fmla="*/ 2147483647 h 970"/>
                        <a:gd name="T34" fmla="*/ 2147483647 w 564"/>
                        <a:gd name="T35" fmla="*/ 2147483647 h 970"/>
                        <a:gd name="T36" fmla="*/ 2147483647 w 564"/>
                        <a:gd name="T37" fmla="*/ 2147483647 h 970"/>
                        <a:gd name="T38" fmla="*/ 2147483647 w 564"/>
                        <a:gd name="T39" fmla="*/ 2147483647 h 970"/>
                        <a:gd name="T40" fmla="*/ 2147483647 w 564"/>
                        <a:gd name="T41" fmla="*/ 2147483647 h 970"/>
                        <a:gd name="T42" fmla="*/ 2147483647 w 564"/>
                        <a:gd name="T43" fmla="*/ 2147483647 h 970"/>
                        <a:gd name="T44" fmla="*/ 2147483647 w 564"/>
                        <a:gd name="T45" fmla="*/ 2147483647 h 970"/>
                        <a:gd name="T46" fmla="*/ 2147483647 w 564"/>
                        <a:gd name="T47" fmla="*/ 2147483647 h 970"/>
                        <a:gd name="T48" fmla="*/ 2147483647 w 564"/>
                        <a:gd name="T49" fmla="*/ 2147483647 h 970"/>
                        <a:gd name="T50" fmla="*/ 2147483647 w 564"/>
                        <a:gd name="T51" fmla="*/ 2147483647 h 970"/>
                        <a:gd name="T52" fmla="*/ 2147483647 w 564"/>
                        <a:gd name="T53" fmla="*/ 2147483647 h 970"/>
                        <a:gd name="T54" fmla="*/ 2147483647 w 564"/>
                        <a:gd name="T55" fmla="*/ 2147483647 h 970"/>
                        <a:gd name="T56" fmla="*/ 2147483647 w 564"/>
                        <a:gd name="T57" fmla="*/ 2147483647 h 970"/>
                        <a:gd name="T58" fmla="*/ 2147483647 w 564"/>
                        <a:gd name="T59" fmla="*/ 2147483647 h 970"/>
                        <a:gd name="T60" fmla="*/ 2147483647 w 564"/>
                        <a:gd name="T61" fmla="*/ 2147483647 h 970"/>
                        <a:gd name="T62" fmla="*/ 2147483647 w 564"/>
                        <a:gd name="T63" fmla="*/ 2147483647 h 970"/>
                        <a:gd name="T64" fmla="*/ 2147483647 w 564"/>
                        <a:gd name="T65" fmla="*/ 2147483647 h 970"/>
                        <a:gd name="T66" fmla="*/ 2147483647 w 564"/>
                        <a:gd name="T67" fmla="*/ 2147483647 h 970"/>
                        <a:gd name="T68" fmla="*/ 2147483647 w 564"/>
                        <a:gd name="T69" fmla="*/ 2147483647 h 970"/>
                        <a:gd name="T70" fmla="*/ 2147483647 w 564"/>
                        <a:gd name="T71" fmla="*/ 2147483647 h 970"/>
                        <a:gd name="T72" fmla="*/ 2147483647 w 564"/>
                        <a:gd name="T73" fmla="*/ 2147483647 h 970"/>
                        <a:gd name="T74" fmla="*/ 2147483647 w 564"/>
                        <a:gd name="T75" fmla="*/ 2147483647 h 970"/>
                        <a:gd name="T76" fmla="*/ 2147483647 w 564"/>
                        <a:gd name="T77" fmla="*/ 2147483647 h 970"/>
                        <a:gd name="T78" fmla="*/ 2147483647 w 564"/>
                        <a:gd name="T79" fmla="*/ 2147483647 h 970"/>
                        <a:gd name="T80" fmla="*/ 2147483647 w 564"/>
                        <a:gd name="T81" fmla="*/ 2147483647 h 970"/>
                        <a:gd name="T82" fmla="*/ 2147483647 w 564"/>
                        <a:gd name="T83" fmla="*/ 2147483647 h 97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564"/>
                        <a:gd name="T127" fmla="*/ 0 h 970"/>
                        <a:gd name="T128" fmla="*/ 564 w 564"/>
                        <a:gd name="T129" fmla="*/ 970 h 97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564" h="970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7" y="13"/>
                          </a:lnTo>
                          <a:lnTo>
                            <a:pt x="13" y="20"/>
                          </a:lnTo>
                          <a:lnTo>
                            <a:pt x="26" y="33"/>
                          </a:lnTo>
                          <a:lnTo>
                            <a:pt x="26" y="40"/>
                          </a:lnTo>
                          <a:lnTo>
                            <a:pt x="33" y="46"/>
                          </a:lnTo>
                          <a:lnTo>
                            <a:pt x="39" y="53"/>
                          </a:lnTo>
                          <a:lnTo>
                            <a:pt x="52" y="66"/>
                          </a:lnTo>
                          <a:lnTo>
                            <a:pt x="52" y="72"/>
                          </a:lnTo>
                          <a:lnTo>
                            <a:pt x="59" y="79"/>
                          </a:lnTo>
                          <a:lnTo>
                            <a:pt x="72" y="92"/>
                          </a:lnTo>
                          <a:lnTo>
                            <a:pt x="72" y="98"/>
                          </a:lnTo>
                          <a:lnTo>
                            <a:pt x="79" y="105"/>
                          </a:lnTo>
                          <a:lnTo>
                            <a:pt x="92" y="118"/>
                          </a:lnTo>
                          <a:lnTo>
                            <a:pt x="92" y="125"/>
                          </a:lnTo>
                          <a:lnTo>
                            <a:pt x="98" y="131"/>
                          </a:lnTo>
                          <a:lnTo>
                            <a:pt x="105" y="138"/>
                          </a:lnTo>
                          <a:lnTo>
                            <a:pt x="105" y="144"/>
                          </a:lnTo>
                          <a:lnTo>
                            <a:pt x="111" y="151"/>
                          </a:lnTo>
                          <a:lnTo>
                            <a:pt x="124" y="164"/>
                          </a:lnTo>
                          <a:lnTo>
                            <a:pt x="124" y="170"/>
                          </a:lnTo>
                          <a:lnTo>
                            <a:pt x="137" y="183"/>
                          </a:lnTo>
                          <a:lnTo>
                            <a:pt x="137" y="190"/>
                          </a:lnTo>
                          <a:lnTo>
                            <a:pt x="144" y="197"/>
                          </a:lnTo>
                          <a:lnTo>
                            <a:pt x="151" y="203"/>
                          </a:lnTo>
                          <a:lnTo>
                            <a:pt x="151" y="210"/>
                          </a:lnTo>
                          <a:lnTo>
                            <a:pt x="164" y="223"/>
                          </a:lnTo>
                          <a:lnTo>
                            <a:pt x="164" y="229"/>
                          </a:lnTo>
                          <a:lnTo>
                            <a:pt x="170" y="236"/>
                          </a:lnTo>
                          <a:lnTo>
                            <a:pt x="170" y="242"/>
                          </a:lnTo>
                          <a:lnTo>
                            <a:pt x="177" y="249"/>
                          </a:lnTo>
                          <a:lnTo>
                            <a:pt x="190" y="262"/>
                          </a:lnTo>
                          <a:lnTo>
                            <a:pt x="190" y="275"/>
                          </a:lnTo>
                          <a:lnTo>
                            <a:pt x="196" y="282"/>
                          </a:lnTo>
                          <a:lnTo>
                            <a:pt x="203" y="288"/>
                          </a:lnTo>
                          <a:lnTo>
                            <a:pt x="209" y="295"/>
                          </a:lnTo>
                          <a:lnTo>
                            <a:pt x="209" y="308"/>
                          </a:lnTo>
                          <a:lnTo>
                            <a:pt x="216" y="314"/>
                          </a:lnTo>
                          <a:lnTo>
                            <a:pt x="223" y="321"/>
                          </a:lnTo>
                          <a:lnTo>
                            <a:pt x="229" y="327"/>
                          </a:lnTo>
                          <a:lnTo>
                            <a:pt x="229" y="334"/>
                          </a:lnTo>
                          <a:lnTo>
                            <a:pt x="236" y="340"/>
                          </a:lnTo>
                          <a:lnTo>
                            <a:pt x="236" y="347"/>
                          </a:lnTo>
                          <a:lnTo>
                            <a:pt x="242" y="354"/>
                          </a:lnTo>
                          <a:lnTo>
                            <a:pt x="249" y="360"/>
                          </a:lnTo>
                          <a:lnTo>
                            <a:pt x="249" y="367"/>
                          </a:lnTo>
                          <a:lnTo>
                            <a:pt x="255" y="373"/>
                          </a:lnTo>
                          <a:lnTo>
                            <a:pt x="255" y="380"/>
                          </a:lnTo>
                          <a:lnTo>
                            <a:pt x="268" y="393"/>
                          </a:lnTo>
                          <a:lnTo>
                            <a:pt x="268" y="399"/>
                          </a:lnTo>
                          <a:lnTo>
                            <a:pt x="275" y="406"/>
                          </a:lnTo>
                          <a:lnTo>
                            <a:pt x="275" y="412"/>
                          </a:lnTo>
                          <a:lnTo>
                            <a:pt x="281" y="419"/>
                          </a:lnTo>
                          <a:lnTo>
                            <a:pt x="281" y="426"/>
                          </a:lnTo>
                          <a:lnTo>
                            <a:pt x="288" y="432"/>
                          </a:lnTo>
                          <a:lnTo>
                            <a:pt x="294" y="439"/>
                          </a:lnTo>
                          <a:lnTo>
                            <a:pt x="294" y="445"/>
                          </a:lnTo>
                          <a:lnTo>
                            <a:pt x="301" y="452"/>
                          </a:lnTo>
                          <a:lnTo>
                            <a:pt x="301" y="458"/>
                          </a:lnTo>
                          <a:lnTo>
                            <a:pt x="314" y="471"/>
                          </a:lnTo>
                          <a:lnTo>
                            <a:pt x="314" y="478"/>
                          </a:lnTo>
                          <a:lnTo>
                            <a:pt x="321" y="484"/>
                          </a:lnTo>
                          <a:lnTo>
                            <a:pt x="321" y="498"/>
                          </a:lnTo>
                          <a:lnTo>
                            <a:pt x="327" y="504"/>
                          </a:lnTo>
                          <a:lnTo>
                            <a:pt x="334" y="511"/>
                          </a:lnTo>
                          <a:lnTo>
                            <a:pt x="334" y="517"/>
                          </a:lnTo>
                          <a:lnTo>
                            <a:pt x="340" y="524"/>
                          </a:lnTo>
                          <a:lnTo>
                            <a:pt x="340" y="530"/>
                          </a:lnTo>
                          <a:lnTo>
                            <a:pt x="353" y="543"/>
                          </a:lnTo>
                          <a:lnTo>
                            <a:pt x="353" y="550"/>
                          </a:lnTo>
                          <a:lnTo>
                            <a:pt x="360" y="556"/>
                          </a:lnTo>
                          <a:lnTo>
                            <a:pt x="360" y="563"/>
                          </a:lnTo>
                          <a:lnTo>
                            <a:pt x="366" y="569"/>
                          </a:lnTo>
                          <a:lnTo>
                            <a:pt x="366" y="576"/>
                          </a:lnTo>
                          <a:lnTo>
                            <a:pt x="373" y="583"/>
                          </a:lnTo>
                          <a:lnTo>
                            <a:pt x="373" y="589"/>
                          </a:lnTo>
                          <a:lnTo>
                            <a:pt x="386" y="602"/>
                          </a:lnTo>
                          <a:lnTo>
                            <a:pt x="386" y="615"/>
                          </a:lnTo>
                          <a:lnTo>
                            <a:pt x="393" y="622"/>
                          </a:lnTo>
                          <a:lnTo>
                            <a:pt x="393" y="628"/>
                          </a:lnTo>
                          <a:lnTo>
                            <a:pt x="399" y="635"/>
                          </a:lnTo>
                          <a:lnTo>
                            <a:pt x="406" y="641"/>
                          </a:lnTo>
                          <a:lnTo>
                            <a:pt x="406" y="655"/>
                          </a:lnTo>
                          <a:lnTo>
                            <a:pt x="419" y="668"/>
                          </a:lnTo>
                          <a:lnTo>
                            <a:pt x="419" y="674"/>
                          </a:lnTo>
                          <a:lnTo>
                            <a:pt x="425" y="681"/>
                          </a:lnTo>
                          <a:lnTo>
                            <a:pt x="425" y="687"/>
                          </a:lnTo>
                          <a:lnTo>
                            <a:pt x="432" y="694"/>
                          </a:lnTo>
                          <a:lnTo>
                            <a:pt x="432" y="700"/>
                          </a:lnTo>
                          <a:lnTo>
                            <a:pt x="438" y="707"/>
                          </a:lnTo>
                          <a:lnTo>
                            <a:pt x="438" y="713"/>
                          </a:lnTo>
                          <a:lnTo>
                            <a:pt x="445" y="720"/>
                          </a:lnTo>
                          <a:lnTo>
                            <a:pt x="445" y="727"/>
                          </a:lnTo>
                          <a:lnTo>
                            <a:pt x="451" y="733"/>
                          </a:lnTo>
                          <a:lnTo>
                            <a:pt x="451" y="740"/>
                          </a:lnTo>
                          <a:lnTo>
                            <a:pt x="458" y="746"/>
                          </a:lnTo>
                          <a:lnTo>
                            <a:pt x="458" y="753"/>
                          </a:lnTo>
                          <a:lnTo>
                            <a:pt x="465" y="759"/>
                          </a:lnTo>
                          <a:lnTo>
                            <a:pt x="465" y="766"/>
                          </a:lnTo>
                          <a:lnTo>
                            <a:pt x="471" y="772"/>
                          </a:lnTo>
                          <a:lnTo>
                            <a:pt x="471" y="779"/>
                          </a:lnTo>
                          <a:lnTo>
                            <a:pt x="478" y="785"/>
                          </a:lnTo>
                          <a:lnTo>
                            <a:pt x="478" y="792"/>
                          </a:lnTo>
                          <a:lnTo>
                            <a:pt x="484" y="798"/>
                          </a:lnTo>
                          <a:lnTo>
                            <a:pt x="484" y="805"/>
                          </a:lnTo>
                          <a:lnTo>
                            <a:pt x="491" y="812"/>
                          </a:lnTo>
                          <a:lnTo>
                            <a:pt x="491" y="818"/>
                          </a:lnTo>
                          <a:lnTo>
                            <a:pt x="497" y="825"/>
                          </a:lnTo>
                          <a:lnTo>
                            <a:pt x="497" y="831"/>
                          </a:lnTo>
                          <a:lnTo>
                            <a:pt x="504" y="838"/>
                          </a:lnTo>
                          <a:lnTo>
                            <a:pt x="504" y="844"/>
                          </a:lnTo>
                          <a:lnTo>
                            <a:pt x="510" y="851"/>
                          </a:lnTo>
                          <a:lnTo>
                            <a:pt x="510" y="857"/>
                          </a:lnTo>
                          <a:lnTo>
                            <a:pt x="517" y="864"/>
                          </a:lnTo>
                          <a:lnTo>
                            <a:pt x="517" y="870"/>
                          </a:lnTo>
                          <a:lnTo>
                            <a:pt x="523" y="877"/>
                          </a:lnTo>
                          <a:lnTo>
                            <a:pt x="523" y="884"/>
                          </a:lnTo>
                          <a:lnTo>
                            <a:pt x="530" y="890"/>
                          </a:lnTo>
                          <a:lnTo>
                            <a:pt x="530" y="897"/>
                          </a:lnTo>
                          <a:lnTo>
                            <a:pt x="536" y="903"/>
                          </a:lnTo>
                          <a:lnTo>
                            <a:pt x="536" y="916"/>
                          </a:lnTo>
                          <a:lnTo>
                            <a:pt x="550" y="929"/>
                          </a:lnTo>
                          <a:lnTo>
                            <a:pt x="550" y="936"/>
                          </a:lnTo>
                          <a:lnTo>
                            <a:pt x="556" y="942"/>
                          </a:lnTo>
                          <a:lnTo>
                            <a:pt x="556" y="956"/>
                          </a:lnTo>
                          <a:lnTo>
                            <a:pt x="563" y="962"/>
                          </a:lnTo>
                          <a:lnTo>
                            <a:pt x="563" y="969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102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5015641" y="3363242"/>
                      <a:ext cx="466914" cy="1013215"/>
                    </a:xfrm>
                    <a:custGeom>
                      <a:avLst/>
                      <a:gdLst>
                        <a:gd name="T0" fmla="*/ 2147483647 w 347"/>
                        <a:gd name="T1" fmla="*/ 2147483647 h 753"/>
                        <a:gd name="T2" fmla="*/ 2147483647 w 347"/>
                        <a:gd name="T3" fmla="*/ 2147483647 h 753"/>
                        <a:gd name="T4" fmla="*/ 2147483647 w 347"/>
                        <a:gd name="T5" fmla="*/ 2147483647 h 753"/>
                        <a:gd name="T6" fmla="*/ 2147483647 w 347"/>
                        <a:gd name="T7" fmla="*/ 2147483647 h 753"/>
                        <a:gd name="T8" fmla="*/ 2147483647 w 347"/>
                        <a:gd name="T9" fmla="*/ 2147483647 h 753"/>
                        <a:gd name="T10" fmla="*/ 2147483647 w 347"/>
                        <a:gd name="T11" fmla="*/ 2147483647 h 753"/>
                        <a:gd name="T12" fmla="*/ 2147483647 w 347"/>
                        <a:gd name="T13" fmla="*/ 2147483647 h 753"/>
                        <a:gd name="T14" fmla="*/ 2147483647 w 347"/>
                        <a:gd name="T15" fmla="*/ 2147483647 h 753"/>
                        <a:gd name="T16" fmla="*/ 2147483647 w 347"/>
                        <a:gd name="T17" fmla="*/ 2147483647 h 753"/>
                        <a:gd name="T18" fmla="*/ 2147483647 w 347"/>
                        <a:gd name="T19" fmla="*/ 2147483647 h 753"/>
                        <a:gd name="T20" fmla="*/ 2147483647 w 347"/>
                        <a:gd name="T21" fmla="*/ 2147483647 h 753"/>
                        <a:gd name="T22" fmla="*/ 2147483647 w 347"/>
                        <a:gd name="T23" fmla="*/ 2147483647 h 753"/>
                        <a:gd name="T24" fmla="*/ 2147483647 w 347"/>
                        <a:gd name="T25" fmla="*/ 2147483647 h 753"/>
                        <a:gd name="T26" fmla="*/ 2147483647 w 347"/>
                        <a:gd name="T27" fmla="*/ 2147483647 h 753"/>
                        <a:gd name="T28" fmla="*/ 2147483647 w 347"/>
                        <a:gd name="T29" fmla="*/ 2147483647 h 753"/>
                        <a:gd name="T30" fmla="*/ 2147483647 w 347"/>
                        <a:gd name="T31" fmla="*/ 2147483647 h 753"/>
                        <a:gd name="T32" fmla="*/ 2147483647 w 347"/>
                        <a:gd name="T33" fmla="*/ 2147483647 h 753"/>
                        <a:gd name="T34" fmla="*/ 2147483647 w 347"/>
                        <a:gd name="T35" fmla="*/ 2147483647 h 753"/>
                        <a:gd name="T36" fmla="*/ 2147483647 w 347"/>
                        <a:gd name="T37" fmla="*/ 2147483647 h 753"/>
                        <a:gd name="T38" fmla="*/ 2147483647 w 347"/>
                        <a:gd name="T39" fmla="*/ 2147483647 h 753"/>
                        <a:gd name="T40" fmla="*/ 2147483647 w 347"/>
                        <a:gd name="T41" fmla="*/ 2147483647 h 753"/>
                        <a:gd name="T42" fmla="*/ 2147483647 w 347"/>
                        <a:gd name="T43" fmla="*/ 2147483647 h 753"/>
                        <a:gd name="T44" fmla="*/ 2147483647 w 347"/>
                        <a:gd name="T45" fmla="*/ 2147483647 h 753"/>
                        <a:gd name="T46" fmla="*/ 2147483647 w 347"/>
                        <a:gd name="T47" fmla="*/ 2147483647 h 753"/>
                        <a:gd name="T48" fmla="*/ 2147483647 w 347"/>
                        <a:gd name="T49" fmla="*/ 2147483647 h 753"/>
                        <a:gd name="T50" fmla="*/ 2147483647 w 347"/>
                        <a:gd name="T51" fmla="*/ 2147483647 h 753"/>
                        <a:gd name="T52" fmla="*/ 2147483647 w 347"/>
                        <a:gd name="T53" fmla="*/ 2147483647 h 753"/>
                        <a:gd name="T54" fmla="*/ 2147483647 w 347"/>
                        <a:gd name="T55" fmla="*/ 2147483647 h 753"/>
                        <a:gd name="T56" fmla="*/ 2147483647 w 347"/>
                        <a:gd name="T57" fmla="*/ 2147483647 h 753"/>
                        <a:gd name="T58" fmla="*/ 2147483647 w 347"/>
                        <a:gd name="T59" fmla="*/ 2147483647 h 753"/>
                        <a:gd name="T60" fmla="*/ 2147483647 w 347"/>
                        <a:gd name="T61" fmla="*/ 2147483647 h 753"/>
                        <a:gd name="T62" fmla="*/ 2147483647 w 347"/>
                        <a:gd name="T63" fmla="*/ 2147483647 h 753"/>
                        <a:gd name="T64" fmla="*/ 2147483647 w 347"/>
                        <a:gd name="T65" fmla="*/ 2147483647 h 753"/>
                        <a:gd name="T66" fmla="*/ 2147483647 w 347"/>
                        <a:gd name="T67" fmla="*/ 2147483647 h 753"/>
                        <a:gd name="T68" fmla="*/ 2147483647 w 347"/>
                        <a:gd name="T69" fmla="*/ 2147483647 h 753"/>
                        <a:gd name="T70" fmla="*/ 2147483647 w 347"/>
                        <a:gd name="T71" fmla="*/ 2147483647 h 753"/>
                        <a:gd name="T72" fmla="*/ 2147483647 w 347"/>
                        <a:gd name="T73" fmla="*/ 2147483647 h 753"/>
                        <a:gd name="T74" fmla="*/ 2147483647 w 347"/>
                        <a:gd name="T75" fmla="*/ 2147483647 h 753"/>
                        <a:gd name="T76" fmla="*/ 2147483647 w 347"/>
                        <a:gd name="T77" fmla="*/ 2147483647 h 753"/>
                        <a:gd name="T78" fmla="*/ 2147483647 w 347"/>
                        <a:gd name="T79" fmla="*/ 2147483647 h 753"/>
                        <a:gd name="T80" fmla="*/ 2147483647 w 347"/>
                        <a:gd name="T81" fmla="*/ 2147483647 h 753"/>
                        <a:gd name="T82" fmla="*/ 2147483647 w 347"/>
                        <a:gd name="T83" fmla="*/ 2147483647 h 753"/>
                        <a:gd name="T84" fmla="*/ 2147483647 w 347"/>
                        <a:gd name="T85" fmla="*/ 2147483647 h 753"/>
                        <a:gd name="T86" fmla="*/ 2147483647 w 347"/>
                        <a:gd name="T87" fmla="*/ 2147483647 h 753"/>
                        <a:gd name="T88" fmla="*/ 2147483647 w 347"/>
                        <a:gd name="T89" fmla="*/ 2147483647 h 753"/>
                        <a:gd name="T90" fmla="*/ 2147483647 w 347"/>
                        <a:gd name="T91" fmla="*/ 2147483647 h 753"/>
                        <a:gd name="T92" fmla="*/ 2147483647 w 347"/>
                        <a:gd name="T93" fmla="*/ 2147483647 h 753"/>
                        <a:gd name="T94" fmla="*/ 2147483647 w 347"/>
                        <a:gd name="T95" fmla="*/ 2147483647 h 753"/>
                        <a:gd name="T96" fmla="*/ 2147483647 w 347"/>
                        <a:gd name="T97" fmla="*/ 2147483647 h 753"/>
                        <a:gd name="T98" fmla="*/ 2147483647 w 347"/>
                        <a:gd name="T99" fmla="*/ 2147483647 h 753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347"/>
                        <a:gd name="T151" fmla="*/ 0 h 753"/>
                        <a:gd name="T152" fmla="*/ 347 w 347"/>
                        <a:gd name="T153" fmla="*/ 753 h 753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347" h="753">
                          <a:moveTo>
                            <a:pt x="0" y="0"/>
                          </a:moveTo>
                          <a:lnTo>
                            <a:pt x="6" y="6"/>
                          </a:lnTo>
                          <a:lnTo>
                            <a:pt x="6" y="13"/>
                          </a:lnTo>
                          <a:lnTo>
                            <a:pt x="19" y="26"/>
                          </a:lnTo>
                          <a:lnTo>
                            <a:pt x="19" y="39"/>
                          </a:lnTo>
                          <a:lnTo>
                            <a:pt x="26" y="45"/>
                          </a:lnTo>
                          <a:lnTo>
                            <a:pt x="26" y="52"/>
                          </a:lnTo>
                          <a:lnTo>
                            <a:pt x="32" y="58"/>
                          </a:lnTo>
                          <a:lnTo>
                            <a:pt x="32" y="65"/>
                          </a:lnTo>
                          <a:lnTo>
                            <a:pt x="39" y="72"/>
                          </a:lnTo>
                          <a:lnTo>
                            <a:pt x="39" y="85"/>
                          </a:lnTo>
                          <a:lnTo>
                            <a:pt x="45" y="91"/>
                          </a:lnTo>
                          <a:lnTo>
                            <a:pt x="45" y="98"/>
                          </a:lnTo>
                          <a:lnTo>
                            <a:pt x="52" y="104"/>
                          </a:lnTo>
                          <a:lnTo>
                            <a:pt x="59" y="111"/>
                          </a:lnTo>
                          <a:lnTo>
                            <a:pt x="59" y="124"/>
                          </a:lnTo>
                          <a:lnTo>
                            <a:pt x="65" y="130"/>
                          </a:lnTo>
                          <a:lnTo>
                            <a:pt x="65" y="137"/>
                          </a:lnTo>
                          <a:lnTo>
                            <a:pt x="72" y="144"/>
                          </a:lnTo>
                          <a:lnTo>
                            <a:pt x="72" y="150"/>
                          </a:lnTo>
                          <a:lnTo>
                            <a:pt x="78" y="157"/>
                          </a:lnTo>
                          <a:lnTo>
                            <a:pt x="78" y="163"/>
                          </a:lnTo>
                          <a:lnTo>
                            <a:pt x="85" y="170"/>
                          </a:lnTo>
                          <a:lnTo>
                            <a:pt x="85" y="183"/>
                          </a:lnTo>
                          <a:lnTo>
                            <a:pt x="98" y="196"/>
                          </a:lnTo>
                          <a:lnTo>
                            <a:pt x="98" y="202"/>
                          </a:lnTo>
                          <a:lnTo>
                            <a:pt x="104" y="209"/>
                          </a:lnTo>
                          <a:lnTo>
                            <a:pt x="104" y="222"/>
                          </a:lnTo>
                          <a:lnTo>
                            <a:pt x="111" y="229"/>
                          </a:lnTo>
                          <a:lnTo>
                            <a:pt x="111" y="235"/>
                          </a:lnTo>
                          <a:lnTo>
                            <a:pt x="117" y="242"/>
                          </a:lnTo>
                          <a:lnTo>
                            <a:pt x="117" y="248"/>
                          </a:lnTo>
                          <a:lnTo>
                            <a:pt x="124" y="255"/>
                          </a:lnTo>
                          <a:lnTo>
                            <a:pt x="124" y="268"/>
                          </a:lnTo>
                          <a:lnTo>
                            <a:pt x="130" y="274"/>
                          </a:lnTo>
                          <a:lnTo>
                            <a:pt x="130" y="281"/>
                          </a:lnTo>
                          <a:lnTo>
                            <a:pt x="137" y="287"/>
                          </a:lnTo>
                          <a:lnTo>
                            <a:pt x="137" y="294"/>
                          </a:lnTo>
                          <a:lnTo>
                            <a:pt x="144" y="301"/>
                          </a:lnTo>
                          <a:lnTo>
                            <a:pt x="144" y="307"/>
                          </a:lnTo>
                          <a:lnTo>
                            <a:pt x="150" y="314"/>
                          </a:lnTo>
                          <a:lnTo>
                            <a:pt x="150" y="320"/>
                          </a:lnTo>
                          <a:lnTo>
                            <a:pt x="157" y="327"/>
                          </a:lnTo>
                          <a:lnTo>
                            <a:pt x="157" y="333"/>
                          </a:lnTo>
                          <a:lnTo>
                            <a:pt x="163" y="340"/>
                          </a:lnTo>
                          <a:lnTo>
                            <a:pt x="163" y="346"/>
                          </a:lnTo>
                          <a:lnTo>
                            <a:pt x="170" y="353"/>
                          </a:lnTo>
                          <a:lnTo>
                            <a:pt x="170" y="366"/>
                          </a:lnTo>
                          <a:lnTo>
                            <a:pt x="176" y="373"/>
                          </a:lnTo>
                          <a:lnTo>
                            <a:pt x="176" y="379"/>
                          </a:lnTo>
                          <a:lnTo>
                            <a:pt x="183" y="386"/>
                          </a:lnTo>
                          <a:lnTo>
                            <a:pt x="183" y="392"/>
                          </a:lnTo>
                          <a:lnTo>
                            <a:pt x="189" y="399"/>
                          </a:lnTo>
                          <a:lnTo>
                            <a:pt x="189" y="412"/>
                          </a:lnTo>
                          <a:lnTo>
                            <a:pt x="196" y="418"/>
                          </a:lnTo>
                          <a:lnTo>
                            <a:pt x="196" y="425"/>
                          </a:lnTo>
                          <a:lnTo>
                            <a:pt x="202" y="431"/>
                          </a:lnTo>
                          <a:lnTo>
                            <a:pt x="202" y="438"/>
                          </a:lnTo>
                          <a:lnTo>
                            <a:pt x="209" y="445"/>
                          </a:lnTo>
                          <a:lnTo>
                            <a:pt x="209" y="451"/>
                          </a:lnTo>
                          <a:lnTo>
                            <a:pt x="216" y="458"/>
                          </a:lnTo>
                          <a:lnTo>
                            <a:pt x="216" y="471"/>
                          </a:lnTo>
                          <a:lnTo>
                            <a:pt x="222" y="477"/>
                          </a:lnTo>
                          <a:lnTo>
                            <a:pt x="222" y="484"/>
                          </a:lnTo>
                          <a:lnTo>
                            <a:pt x="229" y="490"/>
                          </a:lnTo>
                          <a:lnTo>
                            <a:pt x="235" y="497"/>
                          </a:lnTo>
                          <a:lnTo>
                            <a:pt x="235" y="510"/>
                          </a:lnTo>
                          <a:lnTo>
                            <a:pt x="242" y="516"/>
                          </a:lnTo>
                          <a:lnTo>
                            <a:pt x="242" y="523"/>
                          </a:lnTo>
                          <a:lnTo>
                            <a:pt x="248" y="530"/>
                          </a:lnTo>
                          <a:lnTo>
                            <a:pt x="248" y="536"/>
                          </a:lnTo>
                          <a:lnTo>
                            <a:pt x="255" y="543"/>
                          </a:lnTo>
                          <a:lnTo>
                            <a:pt x="255" y="556"/>
                          </a:lnTo>
                          <a:lnTo>
                            <a:pt x="261" y="562"/>
                          </a:lnTo>
                          <a:lnTo>
                            <a:pt x="261" y="569"/>
                          </a:lnTo>
                          <a:lnTo>
                            <a:pt x="268" y="575"/>
                          </a:lnTo>
                          <a:lnTo>
                            <a:pt x="268" y="582"/>
                          </a:lnTo>
                          <a:lnTo>
                            <a:pt x="274" y="588"/>
                          </a:lnTo>
                          <a:lnTo>
                            <a:pt x="274" y="595"/>
                          </a:lnTo>
                          <a:lnTo>
                            <a:pt x="281" y="602"/>
                          </a:lnTo>
                          <a:lnTo>
                            <a:pt x="281" y="615"/>
                          </a:lnTo>
                          <a:lnTo>
                            <a:pt x="287" y="621"/>
                          </a:lnTo>
                          <a:lnTo>
                            <a:pt x="287" y="628"/>
                          </a:lnTo>
                          <a:lnTo>
                            <a:pt x="294" y="634"/>
                          </a:lnTo>
                          <a:lnTo>
                            <a:pt x="294" y="641"/>
                          </a:lnTo>
                          <a:lnTo>
                            <a:pt x="301" y="647"/>
                          </a:lnTo>
                          <a:lnTo>
                            <a:pt x="301" y="660"/>
                          </a:lnTo>
                          <a:lnTo>
                            <a:pt x="307" y="667"/>
                          </a:lnTo>
                          <a:lnTo>
                            <a:pt x="307" y="674"/>
                          </a:lnTo>
                          <a:lnTo>
                            <a:pt x="314" y="680"/>
                          </a:lnTo>
                          <a:lnTo>
                            <a:pt x="314" y="687"/>
                          </a:lnTo>
                          <a:lnTo>
                            <a:pt x="320" y="693"/>
                          </a:lnTo>
                          <a:lnTo>
                            <a:pt x="320" y="706"/>
                          </a:lnTo>
                          <a:lnTo>
                            <a:pt x="327" y="713"/>
                          </a:lnTo>
                          <a:lnTo>
                            <a:pt x="327" y="719"/>
                          </a:lnTo>
                          <a:lnTo>
                            <a:pt x="333" y="726"/>
                          </a:lnTo>
                          <a:lnTo>
                            <a:pt x="333" y="732"/>
                          </a:lnTo>
                          <a:lnTo>
                            <a:pt x="340" y="739"/>
                          </a:lnTo>
                          <a:lnTo>
                            <a:pt x="340" y="745"/>
                          </a:lnTo>
                          <a:lnTo>
                            <a:pt x="346" y="752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</p:grpSp>
              <p:grpSp>
                <p:nvGrpSpPr>
                  <p:cNvPr id="92" name="Grupa 91"/>
                  <p:cNvGrpSpPr/>
                  <p:nvPr/>
                </p:nvGrpSpPr>
                <p:grpSpPr>
                  <a:xfrm>
                    <a:off x="5117036" y="678573"/>
                    <a:ext cx="3821425" cy="2747658"/>
                    <a:chOff x="1661130" y="1628800"/>
                    <a:chExt cx="3821425" cy="2747658"/>
                  </a:xfrm>
                </p:grpSpPr>
                <p:sp>
                  <p:nvSpPr>
                    <p:cNvPr id="93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1661130" y="3090091"/>
                      <a:ext cx="592052" cy="1286367"/>
                    </a:xfrm>
                    <a:custGeom>
                      <a:avLst/>
                      <a:gdLst>
                        <a:gd name="T0" fmla="*/ 2147483647 w 440"/>
                        <a:gd name="T1" fmla="*/ 2147483647 h 956"/>
                        <a:gd name="T2" fmla="*/ 2147483647 w 440"/>
                        <a:gd name="T3" fmla="*/ 2147483647 h 956"/>
                        <a:gd name="T4" fmla="*/ 2147483647 w 440"/>
                        <a:gd name="T5" fmla="*/ 2147483647 h 956"/>
                        <a:gd name="T6" fmla="*/ 2147483647 w 440"/>
                        <a:gd name="T7" fmla="*/ 2147483647 h 956"/>
                        <a:gd name="T8" fmla="*/ 2147483647 w 440"/>
                        <a:gd name="T9" fmla="*/ 2147483647 h 956"/>
                        <a:gd name="T10" fmla="*/ 2147483647 w 440"/>
                        <a:gd name="T11" fmla="*/ 2147483647 h 956"/>
                        <a:gd name="T12" fmla="*/ 2147483647 w 440"/>
                        <a:gd name="T13" fmla="*/ 2147483647 h 956"/>
                        <a:gd name="T14" fmla="*/ 2147483647 w 440"/>
                        <a:gd name="T15" fmla="*/ 2147483647 h 956"/>
                        <a:gd name="T16" fmla="*/ 2147483647 w 440"/>
                        <a:gd name="T17" fmla="*/ 2147483647 h 956"/>
                        <a:gd name="T18" fmla="*/ 2147483647 w 440"/>
                        <a:gd name="T19" fmla="*/ 2147483647 h 956"/>
                        <a:gd name="T20" fmla="*/ 2147483647 w 440"/>
                        <a:gd name="T21" fmla="*/ 2147483647 h 956"/>
                        <a:gd name="T22" fmla="*/ 2147483647 w 440"/>
                        <a:gd name="T23" fmla="*/ 2147483647 h 956"/>
                        <a:gd name="T24" fmla="*/ 2147483647 w 440"/>
                        <a:gd name="T25" fmla="*/ 2147483647 h 956"/>
                        <a:gd name="T26" fmla="*/ 2147483647 w 440"/>
                        <a:gd name="T27" fmla="*/ 2147483647 h 956"/>
                        <a:gd name="T28" fmla="*/ 2147483647 w 440"/>
                        <a:gd name="T29" fmla="*/ 2147483647 h 956"/>
                        <a:gd name="T30" fmla="*/ 2147483647 w 440"/>
                        <a:gd name="T31" fmla="*/ 2147483647 h 956"/>
                        <a:gd name="T32" fmla="*/ 2147483647 w 440"/>
                        <a:gd name="T33" fmla="*/ 2147483647 h 956"/>
                        <a:gd name="T34" fmla="*/ 2147483647 w 440"/>
                        <a:gd name="T35" fmla="*/ 2147483647 h 956"/>
                        <a:gd name="T36" fmla="*/ 2147483647 w 440"/>
                        <a:gd name="T37" fmla="*/ 2147483647 h 956"/>
                        <a:gd name="T38" fmla="*/ 2147483647 w 440"/>
                        <a:gd name="T39" fmla="*/ 2147483647 h 956"/>
                        <a:gd name="T40" fmla="*/ 2147483647 w 440"/>
                        <a:gd name="T41" fmla="*/ 2147483647 h 956"/>
                        <a:gd name="T42" fmla="*/ 2147483647 w 440"/>
                        <a:gd name="T43" fmla="*/ 2147483647 h 956"/>
                        <a:gd name="T44" fmla="*/ 2147483647 w 440"/>
                        <a:gd name="T45" fmla="*/ 2147483647 h 956"/>
                        <a:gd name="T46" fmla="*/ 2147483647 w 440"/>
                        <a:gd name="T47" fmla="*/ 2147483647 h 956"/>
                        <a:gd name="T48" fmla="*/ 2147483647 w 440"/>
                        <a:gd name="T49" fmla="*/ 2147483647 h 956"/>
                        <a:gd name="T50" fmla="*/ 2147483647 w 440"/>
                        <a:gd name="T51" fmla="*/ 2147483647 h 956"/>
                        <a:gd name="T52" fmla="*/ 2147483647 w 440"/>
                        <a:gd name="T53" fmla="*/ 2147483647 h 956"/>
                        <a:gd name="T54" fmla="*/ 2147483647 w 440"/>
                        <a:gd name="T55" fmla="*/ 2147483647 h 956"/>
                        <a:gd name="T56" fmla="*/ 2147483647 w 440"/>
                        <a:gd name="T57" fmla="*/ 2147483647 h 956"/>
                        <a:gd name="T58" fmla="*/ 2147483647 w 440"/>
                        <a:gd name="T59" fmla="*/ 2147483647 h 956"/>
                        <a:gd name="T60" fmla="*/ 2147483647 w 440"/>
                        <a:gd name="T61" fmla="*/ 2147483647 h 956"/>
                        <a:gd name="T62" fmla="*/ 2147483647 w 440"/>
                        <a:gd name="T63" fmla="*/ 2147483647 h 956"/>
                        <a:gd name="T64" fmla="*/ 2147483647 w 440"/>
                        <a:gd name="T65" fmla="*/ 2147483647 h 956"/>
                        <a:gd name="T66" fmla="*/ 2147483647 w 440"/>
                        <a:gd name="T67" fmla="*/ 2147483647 h 956"/>
                        <a:gd name="T68" fmla="*/ 2147483647 w 440"/>
                        <a:gd name="T69" fmla="*/ 2147483647 h 956"/>
                        <a:gd name="T70" fmla="*/ 2147483647 w 440"/>
                        <a:gd name="T71" fmla="*/ 2147483647 h 956"/>
                        <a:gd name="T72" fmla="*/ 2147483647 w 440"/>
                        <a:gd name="T73" fmla="*/ 2147483647 h 956"/>
                        <a:gd name="T74" fmla="*/ 2147483647 w 440"/>
                        <a:gd name="T75" fmla="*/ 2147483647 h 956"/>
                        <a:gd name="T76" fmla="*/ 2147483647 w 440"/>
                        <a:gd name="T77" fmla="*/ 2147483647 h 956"/>
                        <a:gd name="T78" fmla="*/ 2147483647 w 440"/>
                        <a:gd name="T79" fmla="*/ 2147483647 h 956"/>
                        <a:gd name="T80" fmla="*/ 2147483647 w 440"/>
                        <a:gd name="T81" fmla="*/ 2147483647 h 956"/>
                        <a:gd name="T82" fmla="*/ 2147483647 w 440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440"/>
                        <a:gd name="T127" fmla="*/ 0 h 956"/>
                        <a:gd name="T128" fmla="*/ 440 w 440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440" h="956">
                          <a:moveTo>
                            <a:pt x="0" y="955"/>
                          </a:moveTo>
                          <a:lnTo>
                            <a:pt x="0" y="942"/>
                          </a:lnTo>
                          <a:lnTo>
                            <a:pt x="7" y="935"/>
                          </a:lnTo>
                          <a:lnTo>
                            <a:pt x="7" y="929"/>
                          </a:lnTo>
                          <a:lnTo>
                            <a:pt x="14" y="922"/>
                          </a:lnTo>
                          <a:lnTo>
                            <a:pt x="14" y="916"/>
                          </a:lnTo>
                          <a:lnTo>
                            <a:pt x="20" y="909"/>
                          </a:lnTo>
                          <a:lnTo>
                            <a:pt x="20" y="896"/>
                          </a:lnTo>
                          <a:lnTo>
                            <a:pt x="27" y="890"/>
                          </a:lnTo>
                          <a:lnTo>
                            <a:pt x="27" y="883"/>
                          </a:lnTo>
                          <a:lnTo>
                            <a:pt x="33" y="877"/>
                          </a:lnTo>
                          <a:lnTo>
                            <a:pt x="33" y="870"/>
                          </a:lnTo>
                          <a:lnTo>
                            <a:pt x="40" y="863"/>
                          </a:lnTo>
                          <a:lnTo>
                            <a:pt x="40" y="850"/>
                          </a:lnTo>
                          <a:lnTo>
                            <a:pt x="46" y="844"/>
                          </a:lnTo>
                          <a:lnTo>
                            <a:pt x="46" y="837"/>
                          </a:lnTo>
                          <a:lnTo>
                            <a:pt x="53" y="831"/>
                          </a:lnTo>
                          <a:lnTo>
                            <a:pt x="53" y="824"/>
                          </a:lnTo>
                          <a:lnTo>
                            <a:pt x="59" y="818"/>
                          </a:lnTo>
                          <a:lnTo>
                            <a:pt x="59" y="805"/>
                          </a:lnTo>
                          <a:lnTo>
                            <a:pt x="66" y="798"/>
                          </a:lnTo>
                          <a:lnTo>
                            <a:pt x="66" y="791"/>
                          </a:lnTo>
                          <a:lnTo>
                            <a:pt x="72" y="785"/>
                          </a:lnTo>
                          <a:lnTo>
                            <a:pt x="72" y="778"/>
                          </a:lnTo>
                          <a:lnTo>
                            <a:pt x="79" y="772"/>
                          </a:lnTo>
                          <a:lnTo>
                            <a:pt x="79" y="765"/>
                          </a:lnTo>
                          <a:lnTo>
                            <a:pt x="86" y="759"/>
                          </a:lnTo>
                          <a:lnTo>
                            <a:pt x="86" y="746"/>
                          </a:lnTo>
                          <a:lnTo>
                            <a:pt x="92" y="739"/>
                          </a:lnTo>
                          <a:lnTo>
                            <a:pt x="92" y="733"/>
                          </a:lnTo>
                          <a:lnTo>
                            <a:pt x="99" y="726"/>
                          </a:lnTo>
                          <a:lnTo>
                            <a:pt x="99" y="719"/>
                          </a:lnTo>
                          <a:lnTo>
                            <a:pt x="105" y="713"/>
                          </a:lnTo>
                          <a:lnTo>
                            <a:pt x="105" y="700"/>
                          </a:lnTo>
                          <a:lnTo>
                            <a:pt x="112" y="693"/>
                          </a:lnTo>
                          <a:lnTo>
                            <a:pt x="118" y="687"/>
                          </a:lnTo>
                          <a:lnTo>
                            <a:pt x="118" y="680"/>
                          </a:lnTo>
                          <a:lnTo>
                            <a:pt x="125" y="674"/>
                          </a:lnTo>
                          <a:lnTo>
                            <a:pt x="125" y="661"/>
                          </a:lnTo>
                          <a:lnTo>
                            <a:pt x="131" y="654"/>
                          </a:lnTo>
                          <a:lnTo>
                            <a:pt x="131" y="648"/>
                          </a:lnTo>
                          <a:lnTo>
                            <a:pt x="138" y="641"/>
                          </a:lnTo>
                          <a:lnTo>
                            <a:pt x="138" y="634"/>
                          </a:lnTo>
                          <a:lnTo>
                            <a:pt x="144" y="628"/>
                          </a:lnTo>
                          <a:lnTo>
                            <a:pt x="144" y="621"/>
                          </a:lnTo>
                          <a:lnTo>
                            <a:pt x="151" y="615"/>
                          </a:lnTo>
                          <a:lnTo>
                            <a:pt x="151" y="602"/>
                          </a:lnTo>
                          <a:lnTo>
                            <a:pt x="157" y="595"/>
                          </a:lnTo>
                          <a:lnTo>
                            <a:pt x="157" y="589"/>
                          </a:lnTo>
                          <a:lnTo>
                            <a:pt x="164" y="582"/>
                          </a:lnTo>
                          <a:lnTo>
                            <a:pt x="164" y="576"/>
                          </a:lnTo>
                          <a:lnTo>
                            <a:pt x="171" y="569"/>
                          </a:lnTo>
                          <a:lnTo>
                            <a:pt x="171" y="556"/>
                          </a:lnTo>
                          <a:lnTo>
                            <a:pt x="177" y="549"/>
                          </a:lnTo>
                          <a:lnTo>
                            <a:pt x="177" y="543"/>
                          </a:lnTo>
                          <a:lnTo>
                            <a:pt x="184" y="536"/>
                          </a:lnTo>
                          <a:lnTo>
                            <a:pt x="184" y="530"/>
                          </a:lnTo>
                          <a:lnTo>
                            <a:pt x="190" y="523"/>
                          </a:lnTo>
                          <a:lnTo>
                            <a:pt x="190" y="517"/>
                          </a:lnTo>
                          <a:lnTo>
                            <a:pt x="197" y="510"/>
                          </a:lnTo>
                          <a:lnTo>
                            <a:pt x="197" y="504"/>
                          </a:lnTo>
                          <a:lnTo>
                            <a:pt x="203" y="497"/>
                          </a:lnTo>
                          <a:lnTo>
                            <a:pt x="203" y="490"/>
                          </a:lnTo>
                          <a:lnTo>
                            <a:pt x="210" y="484"/>
                          </a:lnTo>
                          <a:lnTo>
                            <a:pt x="210" y="477"/>
                          </a:lnTo>
                          <a:lnTo>
                            <a:pt x="216" y="471"/>
                          </a:lnTo>
                          <a:lnTo>
                            <a:pt x="216" y="458"/>
                          </a:lnTo>
                          <a:lnTo>
                            <a:pt x="223" y="451"/>
                          </a:lnTo>
                          <a:lnTo>
                            <a:pt x="223" y="445"/>
                          </a:lnTo>
                          <a:lnTo>
                            <a:pt x="229" y="438"/>
                          </a:lnTo>
                          <a:lnTo>
                            <a:pt x="229" y="432"/>
                          </a:lnTo>
                          <a:lnTo>
                            <a:pt x="236" y="425"/>
                          </a:lnTo>
                          <a:lnTo>
                            <a:pt x="236" y="412"/>
                          </a:lnTo>
                          <a:lnTo>
                            <a:pt x="249" y="399"/>
                          </a:lnTo>
                          <a:lnTo>
                            <a:pt x="249" y="392"/>
                          </a:lnTo>
                          <a:lnTo>
                            <a:pt x="256" y="386"/>
                          </a:lnTo>
                          <a:lnTo>
                            <a:pt x="256" y="373"/>
                          </a:lnTo>
                          <a:lnTo>
                            <a:pt x="262" y="366"/>
                          </a:lnTo>
                          <a:lnTo>
                            <a:pt x="262" y="360"/>
                          </a:lnTo>
                          <a:lnTo>
                            <a:pt x="269" y="353"/>
                          </a:lnTo>
                          <a:lnTo>
                            <a:pt x="269" y="347"/>
                          </a:lnTo>
                          <a:lnTo>
                            <a:pt x="275" y="340"/>
                          </a:lnTo>
                          <a:lnTo>
                            <a:pt x="275" y="333"/>
                          </a:lnTo>
                          <a:lnTo>
                            <a:pt x="282" y="327"/>
                          </a:lnTo>
                          <a:lnTo>
                            <a:pt x="282" y="314"/>
                          </a:lnTo>
                          <a:lnTo>
                            <a:pt x="288" y="307"/>
                          </a:lnTo>
                          <a:lnTo>
                            <a:pt x="295" y="301"/>
                          </a:lnTo>
                          <a:lnTo>
                            <a:pt x="295" y="294"/>
                          </a:lnTo>
                          <a:lnTo>
                            <a:pt x="301" y="288"/>
                          </a:lnTo>
                          <a:lnTo>
                            <a:pt x="301" y="275"/>
                          </a:lnTo>
                          <a:lnTo>
                            <a:pt x="308" y="268"/>
                          </a:lnTo>
                          <a:lnTo>
                            <a:pt x="308" y="261"/>
                          </a:lnTo>
                          <a:lnTo>
                            <a:pt x="314" y="255"/>
                          </a:lnTo>
                          <a:lnTo>
                            <a:pt x="314" y="248"/>
                          </a:lnTo>
                          <a:lnTo>
                            <a:pt x="321" y="242"/>
                          </a:lnTo>
                          <a:lnTo>
                            <a:pt x="321" y="229"/>
                          </a:lnTo>
                          <a:lnTo>
                            <a:pt x="328" y="222"/>
                          </a:lnTo>
                          <a:lnTo>
                            <a:pt x="334" y="216"/>
                          </a:lnTo>
                          <a:lnTo>
                            <a:pt x="334" y="209"/>
                          </a:lnTo>
                          <a:lnTo>
                            <a:pt x="341" y="203"/>
                          </a:lnTo>
                          <a:lnTo>
                            <a:pt x="341" y="196"/>
                          </a:lnTo>
                          <a:lnTo>
                            <a:pt x="347" y="190"/>
                          </a:lnTo>
                          <a:lnTo>
                            <a:pt x="347" y="176"/>
                          </a:lnTo>
                          <a:lnTo>
                            <a:pt x="360" y="163"/>
                          </a:lnTo>
                          <a:lnTo>
                            <a:pt x="360" y="157"/>
                          </a:lnTo>
                          <a:lnTo>
                            <a:pt x="367" y="150"/>
                          </a:lnTo>
                          <a:lnTo>
                            <a:pt x="367" y="137"/>
                          </a:lnTo>
                          <a:lnTo>
                            <a:pt x="373" y="131"/>
                          </a:lnTo>
                          <a:lnTo>
                            <a:pt x="373" y="124"/>
                          </a:lnTo>
                          <a:lnTo>
                            <a:pt x="380" y="118"/>
                          </a:lnTo>
                          <a:lnTo>
                            <a:pt x="380" y="111"/>
                          </a:lnTo>
                          <a:lnTo>
                            <a:pt x="386" y="104"/>
                          </a:lnTo>
                          <a:lnTo>
                            <a:pt x="386" y="98"/>
                          </a:lnTo>
                          <a:lnTo>
                            <a:pt x="393" y="91"/>
                          </a:lnTo>
                          <a:lnTo>
                            <a:pt x="393" y="85"/>
                          </a:lnTo>
                          <a:lnTo>
                            <a:pt x="400" y="78"/>
                          </a:lnTo>
                          <a:lnTo>
                            <a:pt x="400" y="72"/>
                          </a:lnTo>
                          <a:lnTo>
                            <a:pt x="406" y="65"/>
                          </a:lnTo>
                          <a:lnTo>
                            <a:pt x="406" y="59"/>
                          </a:lnTo>
                          <a:lnTo>
                            <a:pt x="413" y="52"/>
                          </a:lnTo>
                          <a:lnTo>
                            <a:pt x="413" y="46"/>
                          </a:lnTo>
                          <a:lnTo>
                            <a:pt x="419" y="39"/>
                          </a:lnTo>
                          <a:lnTo>
                            <a:pt x="419" y="32"/>
                          </a:lnTo>
                          <a:lnTo>
                            <a:pt x="426" y="26"/>
                          </a:lnTo>
                          <a:lnTo>
                            <a:pt x="426" y="19"/>
                          </a:lnTo>
                          <a:lnTo>
                            <a:pt x="432" y="13"/>
                          </a:lnTo>
                          <a:lnTo>
                            <a:pt x="432" y="6"/>
                          </a:lnTo>
                          <a:lnTo>
                            <a:pt x="439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94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2251836" y="1805070"/>
                      <a:ext cx="881350" cy="1286367"/>
                    </a:xfrm>
                    <a:custGeom>
                      <a:avLst/>
                      <a:gdLst>
                        <a:gd name="T0" fmla="*/ 2147483647 w 655"/>
                        <a:gd name="T1" fmla="*/ 2147483647 h 956"/>
                        <a:gd name="T2" fmla="*/ 2147483647 w 655"/>
                        <a:gd name="T3" fmla="*/ 2147483647 h 956"/>
                        <a:gd name="T4" fmla="*/ 2147483647 w 655"/>
                        <a:gd name="T5" fmla="*/ 2147483647 h 956"/>
                        <a:gd name="T6" fmla="*/ 2147483647 w 655"/>
                        <a:gd name="T7" fmla="*/ 2147483647 h 956"/>
                        <a:gd name="T8" fmla="*/ 2147483647 w 655"/>
                        <a:gd name="T9" fmla="*/ 2147483647 h 956"/>
                        <a:gd name="T10" fmla="*/ 2147483647 w 655"/>
                        <a:gd name="T11" fmla="*/ 2147483647 h 956"/>
                        <a:gd name="T12" fmla="*/ 2147483647 w 655"/>
                        <a:gd name="T13" fmla="*/ 2147483647 h 956"/>
                        <a:gd name="T14" fmla="*/ 2147483647 w 655"/>
                        <a:gd name="T15" fmla="*/ 2147483647 h 956"/>
                        <a:gd name="T16" fmla="*/ 2147483647 w 655"/>
                        <a:gd name="T17" fmla="*/ 2147483647 h 956"/>
                        <a:gd name="T18" fmla="*/ 2147483647 w 655"/>
                        <a:gd name="T19" fmla="*/ 2147483647 h 956"/>
                        <a:gd name="T20" fmla="*/ 2147483647 w 655"/>
                        <a:gd name="T21" fmla="*/ 2147483647 h 956"/>
                        <a:gd name="T22" fmla="*/ 2147483647 w 655"/>
                        <a:gd name="T23" fmla="*/ 2147483647 h 956"/>
                        <a:gd name="T24" fmla="*/ 2147483647 w 655"/>
                        <a:gd name="T25" fmla="*/ 2147483647 h 956"/>
                        <a:gd name="T26" fmla="*/ 2147483647 w 655"/>
                        <a:gd name="T27" fmla="*/ 2147483647 h 956"/>
                        <a:gd name="T28" fmla="*/ 2147483647 w 655"/>
                        <a:gd name="T29" fmla="*/ 2147483647 h 956"/>
                        <a:gd name="T30" fmla="*/ 2147483647 w 655"/>
                        <a:gd name="T31" fmla="*/ 2147483647 h 956"/>
                        <a:gd name="T32" fmla="*/ 2147483647 w 655"/>
                        <a:gd name="T33" fmla="*/ 2147483647 h 956"/>
                        <a:gd name="T34" fmla="*/ 2147483647 w 655"/>
                        <a:gd name="T35" fmla="*/ 2147483647 h 956"/>
                        <a:gd name="T36" fmla="*/ 2147483647 w 655"/>
                        <a:gd name="T37" fmla="*/ 2147483647 h 956"/>
                        <a:gd name="T38" fmla="*/ 2147483647 w 655"/>
                        <a:gd name="T39" fmla="*/ 2147483647 h 956"/>
                        <a:gd name="T40" fmla="*/ 2147483647 w 655"/>
                        <a:gd name="T41" fmla="*/ 2147483647 h 956"/>
                        <a:gd name="T42" fmla="*/ 2147483647 w 655"/>
                        <a:gd name="T43" fmla="*/ 2147483647 h 956"/>
                        <a:gd name="T44" fmla="*/ 2147483647 w 655"/>
                        <a:gd name="T45" fmla="*/ 2147483647 h 956"/>
                        <a:gd name="T46" fmla="*/ 2147483647 w 655"/>
                        <a:gd name="T47" fmla="*/ 2147483647 h 956"/>
                        <a:gd name="T48" fmla="*/ 2147483647 w 655"/>
                        <a:gd name="T49" fmla="*/ 2147483647 h 956"/>
                        <a:gd name="T50" fmla="*/ 2147483647 w 655"/>
                        <a:gd name="T51" fmla="*/ 2147483647 h 956"/>
                        <a:gd name="T52" fmla="*/ 2147483647 w 655"/>
                        <a:gd name="T53" fmla="*/ 2147483647 h 956"/>
                        <a:gd name="T54" fmla="*/ 2147483647 w 655"/>
                        <a:gd name="T55" fmla="*/ 2147483647 h 956"/>
                        <a:gd name="T56" fmla="*/ 2147483647 w 655"/>
                        <a:gd name="T57" fmla="*/ 2147483647 h 956"/>
                        <a:gd name="T58" fmla="*/ 2147483647 w 655"/>
                        <a:gd name="T59" fmla="*/ 2147483647 h 956"/>
                        <a:gd name="T60" fmla="*/ 2147483647 w 655"/>
                        <a:gd name="T61" fmla="*/ 2147483647 h 956"/>
                        <a:gd name="T62" fmla="*/ 2147483647 w 655"/>
                        <a:gd name="T63" fmla="*/ 2147483647 h 956"/>
                        <a:gd name="T64" fmla="*/ 2147483647 w 655"/>
                        <a:gd name="T65" fmla="*/ 2147483647 h 956"/>
                        <a:gd name="T66" fmla="*/ 2147483647 w 655"/>
                        <a:gd name="T67" fmla="*/ 2147483647 h 956"/>
                        <a:gd name="T68" fmla="*/ 2147483647 w 655"/>
                        <a:gd name="T69" fmla="*/ 2147483647 h 956"/>
                        <a:gd name="T70" fmla="*/ 2147483647 w 655"/>
                        <a:gd name="T71" fmla="*/ 2147483647 h 956"/>
                        <a:gd name="T72" fmla="*/ 2147483647 w 655"/>
                        <a:gd name="T73" fmla="*/ 2147483647 h 956"/>
                        <a:gd name="T74" fmla="*/ 2147483647 w 655"/>
                        <a:gd name="T75" fmla="*/ 2147483647 h 956"/>
                        <a:gd name="T76" fmla="*/ 2147483647 w 655"/>
                        <a:gd name="T77" fmla="*/ 2147483647 h 956"/>
                        <a:gd name="T78" fmla="*/ 2147483647 w 655"/>
                        <a:gd name="T79" fmla="*/ 2147483647 h 956"/>
                        <a:gd name="T80" fmla="*/ 2147483647 w 655"/>
                        <a:gd name="T81" fmla="*/ 2147483647 h 956"/>
                        <a:gd name="T82" fmla="*/ 2147483647 w 655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655"/>
                        <a:gd name="T127" fmla="*/ 0 h 956"/>
                        <a:gd name="T128" fmla="*/ 655 w 655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655" h="956">
                          <a:moveTo>
                            <a:pt x="0" y="955"/>
                          </a:moveTo>
                          <a:lnTo>
                            <a:pt x="0" y="948"/>
                          </a:lnTo>
                          <a:lnTo>
                            <a:pt x="6" y="942"/>
                          </a:lnTo>
                          <a:lnTo>
                            <a:pt x="6" y="935"/>
                          </a:lnTo>
                          <a:lnTo>
                            <a:pt x="13" y="929"/>
                          </a:lnTo>
                          <a:lnTo>
                            <a:pt x="13" y="922"/>
                          </a:lnTo>
                          <a:lnTo>
                            <a:pt x="19" y="916"/>
                          </a:lnTo>
                          <a:lnTo>
                            <a:pt x="19" y="909"/>
                          </a:lnTo>
                          <a:lnTo>
                            <a:pt x="26" y="902"/>
                          </a:lnTo>
                          <a:lnTo>
                            <a:pt x="26" y="896"/>
                          </a:lnTo>
                          <a:lnTo>
                            <a:pt x="32" y="889"/>
                          </a:lnTo>
                          <a:lnTo>
                            <a:pt x="32" y="883"/>
                          </a:lnTo>
                          <a:lnTo>
                            <a:pt x="39" y="876"/>
                          </a:lnTo>
                          <a:lnTo>
                            <a:pt x="39" y="870"/>
                          </a:lnTo>
                          <a:lnTo>
                            <a:pt x="52" y="857"/>
                          </a:lnTo>
                          <a:lnTo>
                            <a:pt x="52" y="850"/>
                          </a:lnTo>
                          <a:lnTo>
                            <a:pt x="59" y="844"/>
                          </a:lnTo>
                          <a:lnTo>
                            <a:pt x="59" y="830"/>
                          </a:lnTo>
                          <a:lnTo>
                            <a:pt x="65" y="824"/>
                          </a:lnTo>
                          <a:lnTo>
                            <a:pt x="72" y="817"/>
                          </a:lnTo>
                          <a:lnTo>
                            <a:pt x="72" y="811"/>
                          </a:lnTo>
                          <a:lnTo>
                            <a:pt x="78" y="804"/>
                          </a:lnTo>
                          <a:lnTo>
                            <a:pt x="78" y="791"/>
                          </a:lnTo>
                          <a:lnTo>
                            <a:pt x="85" y="785"/>
                          </a:lnTo>
                          <a:lnTo>
                            <a:pt x="91" y="778"/>
                          </a:lnTo>
                          <a:lnTo>
                            <a:pt x="91" y="772"/>
                          </a:lnTo>
                          <a:lnTo>
                            <a:pt x="98" y="765"/>
                          </a:lnTo>
                          <a:lnTo>
                            <a:pt x="98" y="758"/>
                          </a:lnTo>
                          <a:lnTo>
                            <a:pt x="104" y="752"/>
                          </a:lnTo>
                          <a:lnTo>
                            <a:pt x="104" y="745"/>
                          </a:lnTo>
                          <a:lnTo>
                            <a:pt x="117" y="732"/>
                          </a:lnTo>
                          <a:lnTo>
                            <a:pt x="117" y="726"/>
                          </a:lnTo>
                          <a:lnTo>
                            <a:pt x="124" y="719"/>
                          </a:lnTo>
                          <a:lnTo>
                            <a:pt x="124" y="713"/>
                          </a:lnTo>
                          <a:lnTo>
                            <a:pt x="131" y="706"/>
                          </a:lnTo>
                          <a:lnTo>
                            <a:pt x="131" y="700"/>
                          </a:lnTo>
                          <a:lnTo>
                            <a:pt x="144" y="687"/>
                          </a:lnTo>
                          <a:lnTo>
                            <a:pt x="144" y="673"/>
                          </a:lnTo>
                          <a:lnTo>
                            <a:pt x="157" y="660"/>
                          </a:lnTo>
                          <a:lnTo>
                            <a:pt x="157" y="654"/>
                          </a:lnTo>
                          <a:lnTo>
                            <a:pt x="163" y="647"/>
                          </a:lnTo>
                          <a:lnTo>
                            <a:pt x="163" y="641"/>
                          </a:lnTo>
                          <a:lnTo>
                            <a:pt x="170" y="634"/>
                          </a:lnTo>
                          <a:lnTo>
                            <a:pt x="170" y="628"/>
                          </a:lnTo>
                          <a:lnTo>
                            <a:pt x="176" y="621"/>
                          </a:lnTo>
                          <a:lnTo>
                            <a:pt x="183" y="615"/>
                          </a:lnTo>
                          <a:lnTo>
                            <a:pt x="183" y="608"/>
                          </a:lnTo>
                          <a:lnTo>
                            <a:pt x="189" y="601"/>
                          </a:lnTo>
                          <a:lnTo>
                            <a:pt x="189" y="595"/>
                          </a:lnTo>
                          <a:lnTo>
                            <a:pt x="203" y="582"/>
                          </a:lnTo>
                          <a:lnTo>
                            <a:pt x="203" y="575"/>
                          </a:lnTo>
                          <a:lnTo>
                            <a:pt x="209" y="569"/>
                          </a:lnTo>
                          <a:lnTo>
                            <a:pt x="209" y="562"/>
                          </a:lnTo>
                          <a:lnTo>
                            <a:pt x="216" y="556"/>
                          </a:lnTo>
                          <a:lnTo>
                            <a:pt x="216" y="549"/>
                          </a:lnTo>
                          <a:lnTo>
                            <a:pt x="222" y="543"/>
                          </a:lnTo>
                          <a:lnTo>
                            <a:pt x="229" y="536"/>
                          </a:lnTo>
                          <a:lnTo>
                            <a:pt x="229" y="529"/>
                          </a:lnTo>
                          <a:lnTo>
                            <a:pt x="235" y="523"/>
                          </a:lnTo>
                          <a:lnTo>
                            <a:pt x="235" y="516"/>
                          </a:lnTo>
                          <a:lnTo>
                            <a:pt x="242" y="510"/>
                          </a:lnTo>
                          <a:lnTo>
                            <a:pt x="255" y="497"/>
                          </a:lnTo>
                          <a:lnTo>
                            <a:pt x="255" y="484"/>
                          </a:lnTo>
                          <a:lnTo>
                            <a:pt x="261" y="477"/>
                          </a:lnTo>
                          <a:lnTo>
                            <a:pt x="274" y="464"/>
                          </a:lnTo>
                          <a:lnTo>
                            <a:pt x="274" y="451"/>
                          </a:lnTo>
                          <a:lnTo>
                            <a:pt x="281" y="444"/>
                          </a:lnTo>
                          <a:lnTo>
                            <a:pt x="288" y="438"/>
                          </a:lnTo>
                          <a:lnTo>
                            <a:pt x="294" y="431"/>
                          </a:lnTo>
                          <a:lnTo>
                            <a:pt x="294" y="425"/>
                          </a:lnTo>
                          <a:lnTo>
                            <a:pt x="307" y="412"/>
                          </a:lnTo>
                          <a:lnTo>
                            <a:pt x="307" y="405"/>
                          </a:lnTo>
                          <a:lnTo>
                            <a:pt x="314" y="399"/>
                          </a:lnTo>
                          <a:lnTo>
                            <a:pt x="314" y="392"/>
                          </a:lnTo>
                          <a:lnTo>
                            <a:pt x="320" y="386"/>
                          </a:lnTo>
                          <a:lnTo>
                            <a:pt x="333" y="372"/>
                          </a:lnTo>
                          <a:lnTo>
                            <a:pt x="333" y="366"/>
                          </a:lnTo>
                          <a:lnTo>
                            <a:pt x="346" y="353"/>
                          </a:lnTo>
                          <a:lnTo>
                            <a:pt x="346" y="346"/>
                          </a:lnTo>
                          <a:lnTo>
                            <a:pt x="353" y="340"/>
                          </a:lnTo>
                          <a:lnTo>
                            <a:pt x="360" y="333"/>
                          </a:lnTo>
                          <a:lnTo>
                            <a:pt x="360" y="327"/>
                          </a:lnTo>
                          <a:lnTo>
                            <a:pt x="366" y="320"/>
                          </a:lnTo>
                          <a:lnTo>
                            <a:pt x="379" y="307"/>
                          </a:lnTo>
                          <a:lnTo>
                            <a:pt x="379" y="300"/>
                          </a:lnTo>
                          <a:lnTo>
                            <a:pt x="392" y="287"/>
                          </a:lnTo>
                          <a:lnTo>
                            <a:pt x="392" y="281"/>
                          </a:lnTo>
                          <a:lnTo>
                            <a:pt x="399" y="274"/>
                          </a:lnTo>
                          <a:lnTo>
                            <a:pt x="412" y="261"/>
                          </a:lnTo>
                          <a:lnTo>
                            <a:pt x="412" y="255"/>
                          </a:lnTo>
                          <a:lnTo>
                            <a:pt x="418" y="248"/>
                          </a:lnTo>
                          <a:lnTo>
                            <a:pt x="431" y="235"/>
                          </a:lnTo>
                          <a:lnTo>
                            <a:pt x="431" y="229"/>
                          </a:lnTo>
                          <a:lnTo>
                            <a:pt x="438" y="222"/>
                          </a:lnTo>
                          <a:lnTo>
                            <a:pt x="451" y="209"/>
                          </a:lnTo>
                          <a:lnTo>
                            <a:pt x="451" y="202"/>
                          </a:lnTo>
                          <a:lnTo>
                            <a:pt x="458" y="196"/>
                          </a:lnTo>
                          <a:lnTo>
                            <a:pt x="464" y="189"/>
                          </a:lnTo>
                          <a:lnTo>
                            <a:pt x="471" y="183"/>
                          </a:lnTo>
                          <a:lnTo>
                            <a:pt x="477" y="176"/>
                          </a:lnTo>
                          <a:lnTo>
                            <a:pt x="484" y="170"/>
                          </a:lnTo>
                          <a:lnTo>
                            <a:pt x="497" y="157"/>
                          </a:lnTo>
                          <a:lnTo>
                            <a:pt x="497" y="150"/>
                          </a:lnTo>
                          <a:lnTo>
                            <a:pt x="503" y="143"/>
                          </a:lnTo>
                          <a:lnTo>
                            <a:pt x="510" y="137"/>
                          </a:lnTo>
                          <a:lnTo>
                            <a:pt x="516" y="130"/>
                          </a:lnTo>
                          <a:lnTo>
                            <a:pt x="523" y="124"/>
                          </a:lnTo>
                          <a:lnTo>
                            <a:pt x="530" y="117"/>
                          </a:lnTo>
                          <a:lnTo>
                            <a:pt x="543" y="104"/>
                          </a:lnTo>
                          <a:lnTo>
                            <a:pt x="536" y="104"/>
                          </a:lnTo>
                          <a:lnTo>
                            <a:pt x="543" y="104"/>
                          </a:lnTo>
                          <a:lnTo>
                            <a:pt x="549" y="98"/>
                          </a:lnTo>
                          <a:lnTo>
                            <a:pt x="562" y="85"/>
                          </a:lnTo>
                          <a:lnTo>
                            <a:pt x="562" y="78"/>
                          </a:lnTo>
                          <a:lnTo>
                            <a:pt x="569" y="78"/>
                          </a:lnTo>
                          <a:lnTo>
                            <a:pt x="575" y="65"/>
                          </a:lnTo>
                          <a:lnTo>
                            <a:pt x="582" y="65"/>
                          </a:lnTo>
                          <a:lnTo>
                            <a:pt x="588" y="58"/>
                          </a:lnTo>
                          <a:lnTo>
                            <a:pt x="595" y="52"/>
                          </a:lnTo>
                          <a:lnTo>
                            <a:pt x="602" y="45"/>
                          </a:lnTo>
                          <a:lnTo>
                            <a:pt x="608" y="39"/>
                          </a:lnTo>
                          <a:lnTo>
                            <a:pt x="615" y="32"/>
                          </a:lnTo>
                          <a:lnTo>
                            <a:pt x="621" y="26"/>
                          </a:lnTo>
                          <a:lnTo>
                            <a:pt x="628" y="19"/>
                          </a:lnTo>
                          <a:lnTo>
                            <a:pt x="634" y="19"/>
                          </a:lnTo>
                          <a:lnTo>
                            <a:pt x="641" y="6"/>
                          </a:lnTo>
                          <a:lnTo>
                            <a:pt x="647" y="6"/>
                          </a:lnTo>
                          <a:lnTo>
                            <a:pt x="654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95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3131840" y="1628800"/>
                      <a:ext cx="1127589" cy="431929"/>
                    </a:xfrm>
                    <a:custGeom>
                      <a:avLst/>
                      <a:gdLst>
                        <a:gd name="T0" fmla="*/ 2147483647 w 838"/>
                        <a:gd name="T1" fmla="*/ 2147483647 h 321"/>
                        <a:gd name="T2" fmla="*/ 2147483647 w 838"/>
                        <a:gd name="T3" fmla="*/ 2147483647 h 321"/>
                        <a:gd name="T4" fmla="*/ 2147483647 w 838"/>
                        <a:gd name="T5" fmla="*/ 2147483647 h 321"/>
                        <a:gd name="T6" fmla="*/ 2147483647 w 838"/>
                        <a:gd name="T7" fmla="*/ 2147483647 h 321"/>
                        <a:gd name="T8" fmla="*/ 2147483647 w 838"/>
                        <a:gd name="T9" fmla="*/ 2147483647 h 321"/>
                        <a:gd name="T10" fmla="*/ 2147483647 w 838"/>
                        <a:gd name="T11" fmla="*/ 2147483647 h 321"/>
                        <a:gd name="T12" fmla="*/ 2147483647 w 838"/>
                        <a:gd name="T13" fmla="*/ 2147483647 h 321"/>
                        <a:gd name="T14" fmla="*/ 2147483647 w 838"/>
                        <a:gd name="T15" fmla="*/ 2147483647 h 321"/>
                        <a:gd name="T16" fmla="*/ 2147483647 w 838"/>
                        <a:gd name="T17" fmla="*/ 2147483647 h 321"/>
                        <a:gd name="T18" fmla="*/ 2147483647 w 838"/>
                        <a:gd name="T19" fmla="*/ 2147483647 h 321"/>
                        <a:gd name="T20" fmla="*/ 2147483647 w 838"/>
                        <a:gd name="T21" fmla="*/ 2147483647 h 321"/>
                        <a:gd name="T22" fmla="*/ 2147483647 w 838"/>
                        <a:gd name="T23" fmla="*/ 2147483647 h 321"/>
                        <a:gd name="T24" fmla="*/ 2147483647 w 838"/>
                        <a:gd name="T25" fmla="*/ 2147483647 h 321"/>
                        <a:gd name="T26" fmla="*/ 2147483647 w 838"/>
                        <a:gd name="T27" fmla="*/ 2147483647 h 321"/>
                        <a:gd name="T28" fmla="*/ 2147483647 w 838"/>
                        <a:gd name="T29" fmla="*/ 2147483647 h 321"/>
                        <a:gd name="T30" fmla="*/ 2147483647 w 838"/>
                        <a:gd name="T31" fmla="*/ 2147483647 h 321"/>
                        <a:gd name="T32" fmla="*/ 2147483647 w 838"/>
                        <a:gd name="T33" fmla="*/ 0 h 321"/>
                        <a:gd name="T34" fmla="*/ 2147483647 w 838"/>
                        <a:gd name="T35" fmla="*/ 2147483647 h 321"/>
                        <a:gd name="T36" fmla="*/ 2147483647 w 838"/>
                        <a:gd name="T37" fmla="*/ 2147483647 h 321"/>
                        <a:gd name="T38" fmla="*/ 2147483647 w 838"/>
                        <a:gd name="T39" fmla="*/ 2147483647 h 321"/>
                        <a:gd name="T40" fmla="*/ 2147483647 w 838"/>
                        <a:gd name="T41" fmla="*/ 2147483647 h 321"/>
                        <a:gd name="T42" fmla="*/ 2147483647 w 838"/>
                        <a:gd name="T43" fmla="*/ 2147483647 h 321"/>
                        <a:gd name="T44" fmla="*/ 2147483647 w 838"/>
                        <a:gd name="T45" fmla="*/ 2147483647 h 321"/>
                        <a:gd name="T46" fmla="*/ 2147483647 w 838"/>
                        <a:gd name="T47" fmla="*/ 2147483647 h 321"/>
                        <a:gd name="T48" fmla="*/ 2147483647 w 838"/>
                        <a:gd name="T49" fmla="*/ 2147483647 h 321"/>
                        <a:gd name="T50" fmla="*/ 2147483647 w 838"/>
                        <a:gd name="T51" fmla="*/ 2147483647 h 321"/>
                        <a:gd name="T52" fmla="*/ 2147483647 w 838"/>
                        <a:gd name="T53" fmla="*/ 2147483647 h 321"/>
                        <a:gd name="T54" fmla="*/ 2147483647 w 838"/>
                        <a:gd name="T55" fmla="*/ 2147483647 h 321"/>
                        <a:gd name="T56" fmla="*/ 2147483647 w 838"/>
                        <a:gd name="T57" fmla="*/ 2147483647 h 321"/>
                        <a:gd name="T58" fmla="*/ 2147483647 w 838"/>
                        <a:gd name="T59" fmla="*/ 2147483647 h 321"/>
                        <a:gd name="T60" fmla="*/ 2147483647 w 838"/>
                        <a:gd name="T61" fmla="*/ 2147483647 h 321"/>
                        <a:gd name="T62" fmla="*/ 2147483647 w 838"/>
                        <a:gd name="T63" fmla="*/ 2147483647 h 321"/>
                        <a:gd name="T64" fmla="*/ 2147483647 w 838"/>
                        <a:gd name="T65" fmla="*/ 2147483647 h 321"/>
                        <a:gd name="T66" fmla="*/ 2147483647 w 838"/>
                        <a:gd name="T67" fmla="*/ 2147483647 h 321"/>
                        <a:gd name="T68" fmla="*/ 2147483647 w 838"/>
                        <a:gd name="T69" fmla="*/ 2147483647 h 321"/>
                        <a:gd name="T70" fmla="*/ 2147483647 w 838"/>
                        <a:gd name="T71" fmla="*/ 2147483647 h 321"/>
                        <a:gd name="T72" fmla="*/ 2147483647 w 838"/>
                        <a:gd name="T73" fmla="*/ 2147483647 h 321"/>
                        <a:gd name="T74" fmla="*/ 2147483647 w 838"/>
                        <a:gd name="T75" fmla="*/ 2147483647 h 321"/>
                        <a:gd name="T76" fmla="*/ 2147483647 w 838"/>
                        <a:gd name="T77" fmla="*/ 2147483647 h 321"/>
                        <a:gd name="T78" fmla="*/ 2147483647 w 838"/>
                        <a:gd name="T79" fmla="*/ 2147483647 h 321"/>
                        <a:gd name="T80" fmla="*/ 2147483647 w 838"/>
                        <a:gd name="T81" fmla="*/ 2147483647 h 321"/>
                        <a:gd name="T82" fmla="*/ 2147483647 w 838"/>
                        <a:gd name="T83" fmla="*/ 2147483647 h 32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38"/>
                        <a:gd name="T127" fmla="*/ 0 h 321"/>
                        <a:gd name="T128" fmla="*/ 838 w 838"/>
                        <a:gd name="T129" fmla="*/ 321 h 32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38" h="321">
                          <a:moveTo>
                            <a:pt x="0" y="131"/>
                          </a:moveTo>
                          <a:lnTo>
                            <a:pt x="6" y="124"/>
                          </a:lnTo>
                          <a:lnTo>
                            <a:pt x="13" y="117"/>
                          </a:lnTo>
                          <a:lnTo>
                            <a:pt x="19" y="117"/>
                          </a:lnTo>
                          <a:lnTo>
                            <a:pt x="26" y="111"/>
                          </a:lnTo>
                          <a:lnTo>
                            <a:pt x="33" y="104"/>
                          </a:lnTo>
                          <a:lnTo>
                            <a:pt x="39" y="104"/>
                          </a:lnTo>
                          <a:lnTo>
                            <a:pt x="46" y="98"/>
                          </a:lnTo>
                          <a:lnTo>
                            <a:pt x="52" y="91"/>
                          </a:lnTo>
                          <a:lnTo>
                            <a:pt x="59" y="91"/>
                          </a:lnTo>
                          <a:lnTo>
                            <a:pt x="65" y="85"/>
                          </a:lnTo>
                          <a:lnTo>
                            <a:pt x="72" y="78"/>
                          </a:lnTo>
                          <a:lnTo>
                            <a:pt x="78" y="78"/>
                          </a:lnTo>
                          <a:lnTo>
                            <a:pt x="85" y="72"/>
                          </a:lnTo>
                          <a:lnTo>
                            <a:pt x="91" y="72"/>
                          </a:lnTo>
                          <a:lnTo>
                            <a:pt x="98" y="65"/>
                          </a:lnTo>
                          <a:lnTo>
                            <a:pt x="105" y="59"/>
                          </a:lnTo>
                          <a:lnTo>
                            <a:pt x="111" y="59"/>
                          </a:lnTo>
                          <a:lnTo>
                            <a:pt x="118" y="52"/>
                          </a:lnTo>
                          <a:lnTo>
                            <a:pt x="124" y="52"/>
                          </a:lnTo>
                          <a:lnTo>
                            <a:pt x="131" y="45"/>
                          </a:lnTo>
                          <a:lnTo>
                            <a:pt x="137" y="45"/>
                          </a:lnTo>
                          <a:lnTo>
                            <a:pt x="144" y="39"/>
                          </a:lnTo>
                          <a:lnTo>
                            <a:pt x="150" y="39"/>
                          </a:lnTo>
                          <a:lnTo>
                            <a:pt x="157" y="39"/>
                          </a:lnTo>
                          <a:lnTo>
                            <a:pt x="163" y="32"/>
                          </a:lnTo>
                          <a:lnTo>
                            <a:pt x="170" y="32"/>
                          </a:lnTo>
                          <a:lnTo>
                            <a:pt x="176" y="32"/>
                          </a:lnTo>
                          <a:lnTo>
                            <a:pt x="183" y="26"/>
                          </a:lnTo>
                          <a:lnTo>
                            <a:pt x="190" y="26"/>
                          </a:lnTo>
                          <a:lnTo>
                            <a:pt x="196" y="26"/>
                          </a:lnTo>
                          <a:lnTo>
                            <a:pt x="203" y="19"/>
                          </a:lnTo>
                          <a:lnTo>
                            <a:pt x="209" y="19"/>
                          </a:lnTo>
                          <a:lnTo>
                            <a:pt x="216" y="19"/>
                          </a:lnTo>
                          <a:lnTo>
                            <a:pt x="222" y="13"/>
                          </a:lnTo>
                          <a:lnTo>
                            <a:pt x="229" y="13"/>
                          </a:lnTo>
                          <a:lnTo>
                            <a:pt x="235" y="13"/>
                          </a:lnTo>
                          <a:lnTo>
                            <a:pt x="242" y="13"/>
                          </a:lnTo>
                          <a:lnTo>
                            <a:pt x="248" y="6"/>
                          </a:lnTo>
                          <a:lnTo>
                            <a:pt x="255" y="6"/>
                          </a:lnTo>
                          <a:lnTo>
                            <a:pt x="262" y="6"/>
                          </a:lnTo>
                          <a:lnTo>
                            <a:pt x="268" y="6"/>
                          </a:lnTo>
                          <a:lnTo>
                            <a:pt x="275" y="6"/>
                          </a:lnTo>
                          <a:lnTo>
                            <a:pt x="281" y="6"/>
                          </a:lnTo>
                          <a:lnTo>
                            <a:pt x="288" y="6"/>
                          </a:lnTo>
                          <a:lnTo>
                            <a:pt x="294" y="6"/>
                          </a:lnTo>
                          <a:lnTo>
                            <a:pt x="301" y="6"/>
                          </a:lnTo>
                          <a:lnTo>
                            <a:pt x="307" y="6"/>
                          </a:lnTo>
                          <a:lnTo>
                            <a:pt x="314" y="0"/>
                          </a:lnTo>
                          <a:lnTo>
                            <a:pt x="320" y="0"/>
                          </a:lnTo>
                          <a:lnTo>
                            <a:pt x="327" y="0"/>
                          </a:lnTo>
                          <a:lnTo>
                            <a:pt x="333" y="0"/>
                          </a:lnTo>
                          <a:lnTo>
                            <a:pt x="340" y="6"/>
                          </a:lnTo>
                          <a:lnTo>
                            <a:pt x="347" y="6"/>
                          </a:lnTo>
                          <a:lnTo>
                            <a:pt x="353" y="6"/>
                          </a:lnTo>
                          <a:lnTo>
                            <a:pt x="360" y="6"/>
                          </a:lnTo>
                          <a:lnTo>
                            <a:pt x="366" y="6"/>
                          </a:lnTo>
                          <a:lnTo>
                            <a:pt x="373" y="6"/>
                          </a:lnTo>
                          <a:lnTo>
                            <a:pt x="379" y="6"/>
                          </a:lnTo>
                          <a:lnTo>
                            <a:pt x="386" y="6"/>
                          </a:lnTo>
                          <a:lnTo>
                            <a:pt x="392" y="6"/>
                          </a:lnTo>
                          <a:lnTo>
                            <a:pt x="399" y="13"/>
                          </a:lnTo>
                          <a:lnTo>
                            <a:pt x="405" y="13"/>
                          </a:lnTo>
                          <a:lnTo>
                            <a:pt x="412" y="13"/>
                          </a:lnTo>
                          <a:lnTo>
                            <a:pt x="418" y="13"/>
                          </a:lnTo>
                          <a:lnTo>
                            <a:pt x="425" y="19"/>
                          </a:lnTo>
                          <a:lnTo>
                            <a:pt x="432" y="19"/>
                          </a:lnTo>
                          <a:lnTo>
                            <a:pt x="438" y="19"/>
                          </a:lnTo>
                          <a:lnTo>
                            <a:pt x="445" y="19"/>
                          </a:lnTo>
                          <a:lnTo>
                            <a:pt x="451" y="26"/>
                          </a:lnTo>
                          <a:lnTo>
                            <a:pt x="458" y="26"/>
                          </a:lnTo>
                          <a:lnTo>
                            <a:pt x="464" y="26"/>
                          </a:lnTo>
                          <a:lnTo>
                            <a:pt x="471" y="32"/>
                          </a:lnTo>
                          <a:lnTo>
                            <a:pt x="477" y="32"/>
                          </a:lnTo>
                          <a:lnTo>
                            <a:pt x="484" y="39"/>
                          </a:lnTo>
                          <a:lnTo>
                            <a:pt x="490" y="39"/>
                          </a:lnTo>
                          <a:lnTo>
                            <a:pt x="497" y="39"/>
                          </a:lnTo>
                          <a:lnTo>
                            <a:pt x="504" y="45"/>
                          </a:lnTo>
                          <a:lnTo>
                            <a:pt x="510" y="45"/>
                          </a:lnTo>
                          <a:lnTo>
                            <a:pt x="517" y="52"/>
                          </a:lnTo>
                          <a:lnTo>
                            <a:pt x="523" y="52"/>
                          </a:lnTo>
                          <a:lnTo>
                            <a:pt x="530" y="59"/>
                          </a:lnTo>
                          <a:lnTo>
                            <a:pt x="536" y="59"/>
                          </a:lnTo>
                          <a:lnTo>
                            <a:pt x="543" y="65"/>
                          </a:lnTo>
                          <a:lnTo>
                            <a:pt x="549" y="65"/>
                          </a:lnTo>
                          <a:lnTo>
                            <a:pt x="556" y="72"/>
                          </a:lnTo>
                          <a:lnTo>
                            <a:pt x="562" y="72"/>
                          </a:lnTo>
                          <a:lnTo>
                            <a:pt x="569" y="78"/>
                          </a:lnTo>
                          <a:lnTo>
                            <a:pt x="575" y="85"/>
                          </a:lnTo>
                          <a:lnTo>
                            <a:pt x="582" y="85"/>
                          </a:lnTo>
                          <a:lnTo>
                            <a:pt x="589" y="91"/>
                          </a:lnTo>
                          <a:lnTo>
                            <a:pt x="595" y="98"/>
                          </a:lnTo>
                          <a:lnTo>
                            <a:pt x="602" y="98"/>
                          </a:lnTo>
                          <a:lnTo>
                            <a:pt x="608" y="104"/>
                          </a:lnTo>
                          <a:lnTo>
                            <a:pt x="615" y="111"/>
                          </a:lnTo>
                          <a:lnTo>
                            <a:pt x="621" y="111"/>
                          </a:lnTo>
                          <a:lnTo>
                            <a:pt x="628" y="117"/>
                          </a:lnTo>
                          <a:lnTo>
                            <a:pt x="634" y="124"/>
                          </a:lnTo>
                          <a:lnTo>
                            <a:pt x="641" y="131"/>
                          </a:lnTo>
                          <a:lnTo>
                            <a:pt x="647" y="131"/>
                          </a:lnTo>
                          <a:lnTo>
                            <a:pt x="654" y="137"/>
                          </a:lnTo>
                          <a:lnTo>
                            <a:pt x="661" y="144"/>
                          </a:lnTo>
                          <a:lnTo>
                            <a:pt x="667" y="150"/>
                          </a:lnTo>
                          <a:lnTo>
                            <a:pt x="674" y="157"/>
                          </a:lnTo>
                          <a:lnTo>
                            <a:pt x="680" y="163"/>
                          </a:lnTo>
                          <a:lnTo>
                            <a:pt x="687" y="170"/>
                          </a:lnTo>
                          <a:lnTo>
                            <a:pt x="693" y="170"/>
                          </a:lnTo>
                          <a:lnTo>
                            <a:pt x="700" y="176"/>
                          </a:lnTo>
                          <a:lnTo>
                            <a:pt x="706" y="183"/>
                          </a:lnTo>
                          <a:lnTo>
                            <a:pt x="713" y="189"/>
                          </a:lnTo>
                          <a:lnTo>
                            <a:pt x="719" y="196"/>
                          </a:lnTo>
                          <a:lnTo>
                            <a:pt x="726" y="202"/>
                          </a:lnTo>
                          <a:lnTo>
                            <a:pt x="732" y="209"/>
                          </a:lnTo>
                          <a:lnTo>
                            <a:pt x="739" y="216"/>
                          </a:lnTo>
                          <a:lnTo>
                            <a:pt x="746" y="222"/>
                          </a:lnTo>
                          <a:lnTo>
                            <a:pt x="752" y="229"/>
                          </a:lnTo>
                          <a:lnTo>
                            <a:pt x="759" y="235"/>
                          </a:lnTo>
                          <a:lnTo>
                            <a:pt x="765" y="242"/>
                          </a:lnTo>
                          <a:lnTo>
                            <a:pt x="772" y="248"/>
                          </a:lnTo>
                          <a:lnTo>
                            <a:pt x="778" y="255"/>
                          </a:lnTo>
                          <a:lnTo>
                            <a:pt x="785" y="261"/>
                          </a:lnTo>
                          <a:lnTo>
                            <a:pt x="798" y="274"/>
                          </a:lnTo>
                          <a:lnTo>
                            <a:pt x="798" y="281"/>
                          </a:lnTo>
                          <a:lnTo>
                            <a:pt x="804" y="288"/>
                          </a:lnTo>
                          <a:lnTo>
                            <a:pt x="811" y="294"/>
                          </a:lnTo>
                          <a:lnTo>
                            <a:pt x="817" y="301"/>
                          </a:lnTo>
                          <a:lnTo>
                            <a:pt x="824" y="307"/>
                          </a:lnTo>
                          <a:lnTo>
                            <a:pt x="837" y="32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96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4258084" y="2059383"/>
                      <a:ext cx="758903" cy="1305205"/>
                    </a:xfrm>
                    <a:custGeom>
                      <a:avLst/>
                      <a:gdLst>
                        <a:gd name="T0" fmla="*/ 2147483647 w 564"/>
                        <a:gd name="T1" fmla="*/ 2147483647 h 970"/>
                        <a:gd name="T2" fmla="*/ 2147483647 w 564"/>
                        <a:gd name="T3" fmla="*/ 2147483647 h 970"/>
                        <a:gd name="T4" fmla="*/ 2147483647 w 564"/>
                        <a:gd name="T5" fmla="*/ 2147483647 h 970"/>
                        <a:gd name="T6" fmla="*/ 2147483647 w 564"/>
                        <a:gd name="T7" fmla="*/ 2147483647 h 970"/>
                        <a:gd name="T8" fmla="*/ 2147483647 w 564"/>
                        <a:gd name="T9" fmla="*/ 2147483647 h 970"/>
                        <a:gd name="T10" fmla="*/ 2147483647 w 564"/>
                        <a:gd name="T11" fmla="*/ 2147483647 h 970"/>
                        <a:gd name="T12" fmla="*/ 2147483647 w 564"/>
                        <a:gd name="T13" fmla="*/ 2147483647 h 970"/>
                        <a:gd name="T14" fmla="*/ 2147483647 w 564"/>
                        <a:gd name="T15" fmla="*/ 2147483647 h 970"/>
                        <a:gd name="T16" fmla="*/ 2147483647 w 564"/>
                        <a:gd name="T17" fmla="*/ 2147483647 h 970"/>
                        <a:gd name="T18" fmla="*/ 2147483647 w 564"/>
                        <a:gd name="T19" fmla="*/ 2147483647 h 970"/>
                        <a:gd name="T20" fmla="*/ 2147483647 w 564"/>
                        <a:gd name="T21" fmla="*/ 2147483647 h 970"/>
                        <a:gd name="T22" fmla="*/ 2147483647 w 564"/>
                        <a:gd name="T23" fmla="*/ 2147483647 h 970"/>
                        <a:gd name="T24" fmla="*/ 2147483647 w 564"/>
                        <a:gd name="T25" fmla="*/ 2147483647 h 970"/>
                        <a:gd name="T26" fmla="*/ 2147483647 w 564"/>
                        <a:gd name="T27" fmla="*/ 2147483647 h 970"/>
                        <a:gd name="T28" fmla="*/ 2147483647 w 564"/>
                        <a:gd name="T29" fmla="*/ 2147483647 h 970"/>
                        <a:gd name="T30" fmla="*/ 2147483647 w 564"/>
                        <a:gd name="T31" fmla="*/ 2147483647 h 970"/>
                        <a:gd name="T32" fmla="*/ 2147483647 w 564"/>
                        <a:gd name="T33" fmla="*/ 2147483647 h 970"/>
                        <a:gd name="T34" fmla="*/ 2147483647 w 564"/>
                        <a:gd name="T35" fmla="*/ 2147483647 h 970"/>
                        <a:gd name="T36" fmla="*/ 2147483647 w 564"/>
                        <a:gd name="T37" fmla="*/ 2147483647 h 970"/>
                        <a:gd name="T38" fmla="*/ 2147483647 w 564"/>
                        <a:gd name="T39" fmla="*/ 2147483647 h 970"/>
                        <a:gd name="T40" fmla="*/ 2147483647 w 564"/>
                        <a:gd name="T41" fmla="*/ 2147483647 h 970"/>
                        <a:gd name="T42" fmla="*/ 2147483647 w 564"/>
                        <a:gd name="T43" fmla="*/ 2147483647 h 970"/>
                        <a:gd name="T44" fmla="*/ 2147483647 w 564"/>
                        <a:gd name="T45" fmla="*/ 2147483647 h 970"/>
                        <a:gd name="T46" fmla="*/ 2147483647 w 564"/>
                        <a:gd name="T47" fmla="*/ 2147483647 h 970"/>
                        <a:gd name="T48" fmla="*/ 2147483647 w 564"/>
                        <a:gd name="T49" fmla="*/ 2147483647 h 970"/>
                        <a:gd name="T50" fmla="*/ 2147483647 w 564"/>
                        <a:gd name="T51" fmla="*/ 2147483647 h 970"/>
                        <a:gd name="T52" fmla="*/ 2147483647 w 564"/>
                        <a:gd name="T53" fmla="*/ 2147483647 h 970"/>
                        <a:gd name="T54" fmla="*/ 2147483647 w 564"/>
                        <a:gd name="T55" fmla="*/ 2147483647 h 970"/>
                        <a:gd name="T56" fmla="*/ 2147483647 w 564"/>
                        <a:gd name="T57" fmla="*/ 2147483647 h 970"/>
                        <a:gd name="T58" fmla="*/ 2147483647 w 564"/>
                        <a:gd name="T59" fmla="*/ 2147483647 h 970"/>
                        <a:gd name="T60" fmla="*/ 2147483647 w 564"/>
                        <a:gd name="T61" fmla="*/ 2147483647 h 970"/>
                        <a:gd name="T62" fmla="*/ 2147483647 w 564"/>
                        <a:gd name="T63" fmla="*/ 2147483647 h 970"/>
                        <a:gd name="T64" fmla="*/ 2147483647 w 564"/>
                        <a:gd name="T65" fmla="*/ 2147483647 h 970"/>
                        <a:gd name="T66" fmla="*/ 2147483647 w 564"/>
                        <a:gd name="T67" fmla="*/ 2147483647 h 970"/>
                        <a:gd name="T68" fmla="*/ 2147483647 w 564"/>
                        <a:gd name="T69" fmla="*/ 2147483647 h 970"/>
                        <a:gd name="T70" fmla="*/ 2147483647 w 564"/>
                        <a:gd name="T71" fmla="*/ 2147483647 h 970"/>
                        <a:gd name="T72" fmla="*/ 2147483647 w 564"/>
                        <a:gd name="T73" fmla="*/ 2147483647 h 970"/>
                        <a:gd name="T74" fmla="*/ 2147483647 w 564"/>
                        <a:gd name="T75" fmla="*/ 2147483647 h 970"/>
                        <a:gd name="T76" fmla="*/ 2147483647 w 564"/>
                        <a:gd name="T77" fmla="*/ 2147483647 h 970"/>
                        <a:gd name="T78" fmla="*/ 2147483647 w 564"/>
                        <a:gd name="T79" fmla="*/ 2147483647 h 970"/>
                        <a:gd name="T80" fmla="*/ 2147483647 w 564"/>
                        <a:gd name="T81" fmla="*/ 2147483647 h 970"/>
                        <a:gd name="T82" fmla="*/ 2147483647 w 564"/>
                        <a:gd name="T83" fmla="*/ 2147483647 h 97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564"/>
                        <a:gd name="T127" fmla="*/ 0 h 970"/>
                        <a:gd name="T128" fmla="*/ 564 w 564"/>
                        <a:gd name="T129" fmla="*/ 970 h 97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564" h="970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7" y="13"/>
                          </a:lnTo>
                          <a:lnTo>
                            <a:pt x="13" y="20"/>
                          </a:lnTo>
                          <a:lnTo>
                            <a:pt x="26" y="33"/>
                          </a:lnTo>
                          <a:lnTo>
                            <a:pt x="26" y="40"/>
                          </a:lnTo>
                          <a:lnTo>
                            <a:pt x="33" y="46"/>
                          </a:lnTo>
                          <a:lnTo>
                            <a:pt x="39" y="53"/>
                          </a:lnTo>
                          <a:lnTo>
                            <a:pt x="52" y="66"/>
                          </a:lnTo>
                          <a:lnTo>
                            <a:pt x="52" y="72"/>
                          </a:lnTo>
                          <a:lnTo>
                            <a:pt x="59" y="79"/>
                          </a:lnTo>
                          <a:lnTo>
                            <a:pt x="72" y="92"/>
                          </a:lnTo>
                          <a:lnTo>
                            <a:pt x="72" y="98"/>
                          </a:lnTo>
                          <a:lnTo>
                            <a:pt x="79" y="105"/>
                          </a:lnTo>
                          <a:lnTo>
                            <a:pt x="92" y="118"/>
                          </a:lnTo>
                          <a:lnTo>
                            <a:pt x="92" y="125"/>
                          </a:lnTo>
                          <a:lnTo>
                            <a:pt x="98" y="131"/>
                          </a:lnTo>
                          <a:lnTo>
                            <a:pt x="105" y="138"/>
                          </a:lnTo>
                          <a:lnTo>
                            <a:pt x="105" y="144"/>
                          </a:lnTo>
                          <a:lnTo>
                            <a:pt x="111" y="151"/>
                          </a:lnTo>
                          <a:lnTo>
                            <a:pt x="124" y="164"/>
                          </a:lnTo>
                          <a:lnTo>
                            <a:pt x="124" y="170"/>
                          </a:lnTo>
                          <a:lnTo>
                            <a:pt x="137" y="183"/>
                          </a:lnTo>
                          <a:lnTo>
                            <a:pt x="137" y="190"/>
                          </a:lnTo>
                          <a:lnTo>
                            <a:pt x="144" y="197"/>
                          </a:lnTo>
                          <a:lnTo>
                            <a:pt x="151" y="203"/>
                          </a:lnTo>
                          <a:lnTo>
                            <a:pt x="151" y="210"/>
                          </a:lnTo>
                          <a:lnTo>
                            <a:pt x="164" y="223"/>
                          </a:lnTo>
                          <a:lnTo>
                            <a:pt x="164" y="229"/>
                          </a:lnTo>
                          <a:lnTo>
                            <a:pt x="170" y="236"/>
                          </a:lnTo>
                          <a:lnTo>
                            <a:pt x="170" y="242"/>
                          </a:lnTo>
                          <a:lnTo>
                            <a:pt x="177" y="249"/>
                          </a:lnTo>
                          <a:lnTo>
                            <a:pt x="190" y="262"/>
                          </a:lnTo>
                          <a:lnTo>
                            <a:pt x="190" y="275"/>
                          </a:lnTo>
                          <a:lnTo>
                            <a:pt x="196" y="282"/>
                          </a:lnTo>
                          <a:lnTo>
                            <a:pt x="203" y="288"/>
                          </a:lnTo>
                          <a:lnTo>
                            <a:pt x="209" y="295"/>
                          </a:lnTo>
                          <a:lnTo>
                            <a:pt x="209" y="308"/>
                          </a:lnTo>
                          <a:lnTo>
                            <a:pt x="216" y="314"/>
                          </a:lnTo>
                          <a:lnTo>
                            <a:pt x="223" y="321"/>
                          </a:lnTo>
                          <a:lnTo>
                            <a:pt x="229" y="327"/>
                          </a:lnTo>
                          <a:lnTo>
                            <a:pt x="229" y="334"/>
                          </a:lnTo>
                          <a:lnTo>
                            <a:pt x="236" y="340"/>
                          </a:lnTo>
                          <a:lnTo>
                            <a:pt x="236" y="347"/>
                          </a:lnTo>
                          <a:lnTo>
                            <a:pt x="242" y="354"/>
                          </a:lnTo>
                          <a:lnTo>
                            <a:pt x="249" y="360"/>
                          </a:lnTo>
                          <a:lnTo>
                            <a:pt x="249" y="367"/>
                          </a:lnTo>
                          <a:lnTo>
                            <a:pt x="255" y="373"/>
                          </a:lnTo>
                          <a:lnTo>
                            <a:pt x="255" y="380"/>
                          </a:lnTo>
                          <a:lnTo>
                            <a:pt x="268" y="393"/>
                          </a:lnTo>
                          <a:lnTo>
                            <a:pt x="268" y="399"/>
                          </a:lnTo>
                          <a:lnTo>
                            <a:pt x="275" y="406"/>
                          </a:lnTo>
                          <a:lnTo>
                            <a:pt x="275" y="412"/>
                          </a:lnTo>
                          <a:lnTo>
                            <a:pt x="281" y="419"/>
                          </a:lnTo>
                          <a:lnTo>
                            <a:pt x="281" y="426"/>
                          </a:lnTo>
                          <a:lnTo>
                            <a:pt x="288" y="432"/>
                          </a:lnTo>
                          <a:lnTo>
                            <a:pt x="294" y="439"/>
                          </a:lnTo>
                          <a:lnTo>
                            <a:pt x="294" y="445"/>
                          </a:lnTo>
                          <a:lnTo>
                            <a:pt x="301" y="452"/>
                          </a:lnTo>
                          <a:lnTo>
                            <a:pt x="301" y="458"/>
                          </a:lnTo>
                          <a:lnTo>
                            <a:pt x="314" y="471"/>
                          </a:lnTo>
                          <a:lnTo>
                            <a:pt x="314" y="478"/>
                          </a:lnTo>
                          <a:lnTo>
                            <a:pt x="321" y="484"/>
                          </a:lnTo>
                          <a:lnTo>
                            <a:pt x="321" y="498"/>
                          </a:lnTo>
                          <a:lnTo>
                            <a:pt x="327" y="504"/>
                          </a:lnTo>
                          <a:lnTo>
                            <a:pt x="334" y="511"/>
                          </a:lnTo>
                          <a:lnTo>
                            <a:pt x="334" y="517"/>
                          </a:lnTo>
                          <a:lnTo>
                            <a:pt x="340" y="524"/>
                          </a:lnTo>
                          <a:lnTo>
                            <a:pt x="340" y="530"/>
                          </a:lnTo>
                          <a:lnTo>
                            <a:pt x="353" y="543"/>
                          </a:lnTo>
                          <a:lnTo>
                            <a:pt x="353" y="550"/>
                          </a:lnTo>
                          <a:lnTo>
                            <a:pt x="360" y="556"/>
                          </a:lnTo>
                          <a:lnTo>
                            <a:pt x="360" y="563"/>
                          </a:lnTo>
                          <a:lnTo>
                            <a:pt x="366" y="569"/>
                          </a:lnTo>
                          <a:lnTo>
                            <a:pt x="366" y="576"/>
                          </a:lnTo>
                          <a:lnTo>
                            <a:pt x="373" y="583"/>
                          </a:lnTo>
                          <a:lnTo>
                            <a:pt x="373" y="589"/>
                          </a:lnTo>
                          <a:lnTo>
                            <a:pt x="386" y="602"/>
                          </a:lnTo>
                          <a:lnTo>
                            <a:pt x="386" y="615"/>
                          </a:lnTo>
                          <a:lnTo>
                            <a:pt x="393" y="622"/>
                          </a:lnTo>
                          <a:lnTo>
                            <a:pt x="393" y="628"/>
                          </a:lnTo>
                          <a:lnTo>
                            <a:pt x="399" y="635"/>
                          </a:lnTo>
                          <a:lnTo>
                            <a:pt x="406" y="641"/>
                          </a:lnTo>
                          <a:lnTo>
                            <a:pt x="406" y="655"/>
                          </a:lnTo>
                          <a:lnTo>
                            <a:pt x="419" y="668"/>
                          </a:lnTo>
                          <a:lnTo>
                            <a:pt x="419" y="674"/>
                          </a:lnTo>
                          <a:lnTo>
                            <a:pt x="425" y="681"/>
                          </a:lnTo>
                          <a:lnTo>
                            <a:pt x="425" y="687"/>
                          </a:lnTo>
                          <a:lnTo>
                            <a:pt x="432" y="694"/>
                          </a:lnTo>
                          <a:lnTo>
                            <a:pt x="432" y="700"/>
                          </a:lnTo>
                          <a:lnTo>
                            <a:pt x="438" y="707"/>
                          </a:lnTo>
                          <a:lnTo>
                            <a:pt x="438" y="713"/>
                          </a:lnTo>
                          <a:lnTo>
                            <a:pt x="445" y="720"/>
                          </a:lnTo>
                          <a:lnTo>
                            <a:pt x="445" y="727"/>
                          </a:lnTo>
                          <a:lnTo>
                            <a:pt x="451" y="733"/>
                          </a:lnTo>
                          <a:lnTo>
                            <a:pt x="451" y="740"/>
                          </a:lnTo>
                          <a:lnTo>
                            <a:pt x="458" y="746"/>
                          </a:lnTo>
                          <a:lnTo>
                            <a:pt x="458" y="753"/>
                          </a:lnTo>
                          <a:lnTo>
                            <a:pt x="465" y="759"/>
                          </a:lnTo>
                          <a:lnTo>
                            <a:pt x="465" y="766"/>
                          </a:lnTo>
                          <a:lnTo>
                            <a:pt x="471" y="772"/>
                          </a:lnTo>
                          <a:lnTo>
                            <a:pt x="471" y="779"/>
                          </a:lnTo>
                          <a:lnTo>
                            <a:pt x="478" y="785"/>
                          </a:lnTo>
                          <a:lnTo>
                            <a:pt x="478" y="792"/>
                          </a:lnTo>
                          <a:lnTo>
                            <a:pt x="484" y="798"/>
                          </a:lnTo>
                          <a:lnTo>
                            <a:pt x="484" y="805"/>
                          </a:lnTo>
                          <a:lnTo>
                            <a:pt x="491" y="812"/>
                          </a:lnTo>
                          <a:lnTo>
                            <a:pt x="491" y="818"/>
                          </a:lnTo>
                          <a:lnTo>
                            <a:pt x="497" y="825"/>
                          </a:lnTo>
                          <a:lnTo>
                            <a:pt x="497" y="831"/>
                          </a:lnTo>
                          <a:lnTo>
                            <a:pt x="504" y="838"/>
                          </a:lnTo>
                          <a:lnTo>
                            <a:pt x="504" y="844"/>
                          </a:lnTo>
                          <a:lnTo>
                            <a:pt x="510" y="851"/>
                          </a:lnTo>
                          <a:lnTo>
                            <a:pt x="510" y="857"/>
                          </a:lnTo>
                          <a:lnTo>
                            <a:pt x="517" y="864"/>
                          </a:lnTo>
                          <a:lnTo>
                            <a:pt x="517" y="870"/>
                          </a:lnTo>
                          <a:lnTo>
                            <a:pt x="523" y="877"/>
                          </a:lnTo>
                          <a:lnTo>
                            <a:pt x="523" y="884"/>
                          </a:lnTo>
                          <a:lnTo>
                            <a:pt x="530" y="890"/>
                          </a:lnTo>
                          <a:lnTo>
                            <a:pt x="530" y="897"/>
                          </a:lnTo>
                          <a:lnTo>
                            <a:pt x="536" y="903"/>
                          </a:lnTo>
                          <a:lnTo>
                            <a:pt x="536" y="916"/>
                          </a:lnTo>
                          <a:lnTo>
                            <a:pt x="550" y="929"/>
                          </a:lnTo>
                          <a:lnTo>
                            <a:pt x="550" y="936"/>
                          </a:lnTo>
                          <a:lnTo>
                            <a:pt x="556" y="942"/>
                          </a:lnTo>
                          <a:lnTo>
                            <a:pt x="556" y="956"/>
                          </a:lnTo>
                          <a:lnTo>
                            <a:pt x="563" y="962"/>
                          </a:lnTo>
                          <a:lnTo>
                            <a:pt x="563" y="969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97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5015641" y="3363242"/>
                      <a:ext cx="466914" cy="1013215"/>
                    </a:xfrm>
                    <a:custGeom>
                      <a:avLst/>
                      <a:gdLst>
                        <a:gd name="T0" fmla="*/ 2147483647 w 347"/>
                        <a:gd name="T1" fmla="*/ 2147483647 h 753"/>
                        <a:gd name="T2" fmla="*/ 2147483647 w 347"/>
                        <a:gd name="T3" fmla="*/ 2147483647 h 753"/>
                        <a:gd name="T4" fmla="*/ 2147483647 w 347"/>
                        <a:gd name="T5" fmla="*/ 2147483647 h 753"/>
                        <a:gd name="T6" fmla="*/ 2147483647 w 347"/>
                        <a:gd name="T7" fmla="*/ 2147483647 h 753"/>
                        <a:gd name="T8" fmla="*/ 2147483647 w 347"/>
                        <a:gd name="T9" fmla="*/ 2147483647 h 753"/>
                        <a:gd name="T10" fmla="*/ 2147483647 w 347"/>
                        <a:gd name="T11" fmla="*/ 2147483647 h 753"/>
                        <a:gd name="T12" fmla="*/ 2147483647 w 347"/>
                        <a:gd name="T13" fmla="*/ 2147483647 h 753"/>
                        <a:gd name="T14" fmla="*/ 2147483647 w 347"/>
                        <a:gd name="T15" fmla="*/ 2147483647 h 753"/>
                        <a:gd name="T16" fmla="*/ 2147483647 w 347"/>
                        <a:gd name="T17" fmla="*/ 2147483647 h 753"/>
                        <a:gd name="T18" fmla="*/ 2147483647 w 347"/>
                        <a:gd name="T19" fmla="*/ 2147483647 h 753"/>
                        <a:gd name="T20" fmla="*/ 2147483647 w 347"/>
                        <a:gd name="T21" fmla="*/ 2147483647 h 753"/>
                        <a:gd name="T22" fmla="*/ 2147483647 w 347"/>
                        <a:gd name="T23" fmla="*/ 2147483647 h 753"/>
                        <a:gd name="T24" fmla="*/ 2147483647 w 347"/>
                        <a:gd name="T25" fmla="*/ 2147483647 h 753"/>
                        <a:gd name="T26" fmla="*/ 2147483647 w 347"/>
                        <a:gd name="T27" fmla="*/ 2147483647 h 753"/>
                        <a:gd name="T28" fmla="*/ 2147483647 w 347"/>
                        <a:gd name="T29" fmla="*/ 2147483647 h 753"/>
                        <a:gd name="T30" fmla="*/ 2147483647 w 347"/>
                        <a:gd name="T31" fmla="*/ 2147483647 h 753"/>
                        <a:gd name="T32" fmla="*/ 2147483647 w 347"/>
                        <a:gd name="T33" fmla="*/ 2147483647 h 753"/>
                        <a:gd name="T34" fmla="*/ 2147483647 w 347"/>
                        <a:gd name="T35" fmla="*/ 2147483647 h 753"/>
                        <a:gd name="T36" fmla="*/ 2147483647 w 347"/>
                        <a:gd name="T37" fmla="*/ 2147483647 h 753"/>
                        <a:gd name="T38" fmla="*/ 2147483647 w 347"/>
                        <a:gd name="T39" fmla="*/ 2147483647 h 753"/>
                        <a:gd name="T40" fmla="*/ 2147483647 w 347"/>
                        <a:gd name="T41" fmla="*/ 2147483647 h 753"/>
                        <a:gd name="T42" fmla="*/ 2147483647 w 347"/>
                        <a:gd name="T43" fmla="*/ 2147483647 h 753"/>
                        <a:gd name="T44" fmla="*/ 2147483647 w 347"/>
                        <a:gd name="T45" fmla="*/ 2147483647 h 753"/>
                        <a:gd name="T46" fmla="*/ 2147483647 w 347"/>
                        <a:gd name="T47" fmla="*/ 2147483647 h 753"/>
                        <a:gd name="T48" fmla="*/ 2147483647 w 347"/>
                        <a:gd name="T49" fmla="*/ 2147483647 h 753"/>
                        <a:gd name="T50" fmla="*/ 2147483647 w 347"/>
                        <a:gd name="T51" fmla="*/ 2147483647 h 753"/>
                        <a:gd name="T52" fmla="*/ 2147483647 w 347"/>
                        <a:gd name="T53" fmla="*/ 2147483647 h 753"/>
                        <a:gd name="T54" fmla="*/ 2147483647 w 347"/>
                        <a:gd name="T55" fmla="*/ 2147483647 h 753"/>
                        <a:gd name="T56" fmla="*/ 2147483647 w 347"/>
                        <a:gd name="T57" fmla="*/ 2147483647 h 753"/>
                        <a:gd name="T58" fmla="*/ 2147483647 w 347"/>
                        <a:gd name="T59" fmla="*/ 2147483647 h 753"/>
                        <a:gd name="T60" fmla="*/ 2147483647 w 347"/>
                        <a:gd name="T61" fmla="*/ 2147483647 h 753"/>
                        <a:gd name="T62" fmla="*/ 2147483647 w 347"/>
                        <a:gd name="T63" fmla="*/ 2147483647 h 753"/>
                        <a:gd name="T64" fmla="*/ 2147483647 w 347"/>
                        <a:gd name="T65" fmla="*/ 2147483647 h 753"/>
                        <a:gd name="T66" fmla="*/ 2147483647 w 347"/>
                        <a:gd name="T67" fmla="*/ 2147483647 h 753"/>
                        <a:gd name="T68" fmla="*/ 2147483647 w 347"/>
                        <a:gd name="T69" fmla="*/ 2147483647 h 753"/>
                        <a:gd name="T70" fmla="*/ 2147483647 w 347"/>
                        <a:gd name="T71" fmla="*/ 2147483647 h 753"/>
                        <a:gd name="T72" fmla="*/ 2147483647 w 347"/>
                        <a:gd name="T73" fmla="*/ 2147483647 h 753"/>
                        <a:gd name="T74" fmla="*/ 2147483647 w 347"/>
                        <a:gd name="T75" fmla="*/ 2147483647 h 753"/>
                        <a:gd name="T76" fmla="*/ 2147483647 w 347"/>
                        <a:gd name="T77" fmla="*/ 2147483647 h 753"/>
                        <a:gd name="T78" fmla="*/ 2147483647 w 347"/>
                        <a:gd name="T79" fmla="*/ 2147483647 h 753"/>
                        <a:gd name="T80" fmla="*/ 2147483647 w 347"/>
                        <a:gd name="T81" fmla="*/ 2147483647 h 753"/>
                        <a:gd name="T82" fmla="*/ 2147483647 w 347"/>
                        <a:gd name="T83" fmla="*/ 2147483647 h 753"/>
                        <a:gd name="T84" fmla="*/ 2147483647 w 347"/>
                        <a:gd name="T85" fmla="*/ 2147483647 h 753"/>
                        <a:gd name="T86" fmla="*/ 2147483647 w 347"/>
                        <a:gd name="T87" fmla="*/ 2147483647 h 753"/>
                        <a:gd name="T88" fmla="*/ 2147483647 w 347"/>
                        <a:gd name="T89" fmla="*/ 2147483647 h 753"/>
                        <a:gd name="T90" fmla="*/ 2147483647 w 347"/>
                        <a:gd name="T91" fmla="*/ 2147483647 h 753"/>
                        <a:gd name="T92" fmla="*/ 2147483647 w 347"/>
                        <a:gd name="T93" fmla="*/ 2147483647 h 753"/>
                        <a:gd name="T94" fmla="*/ 2147483647 w 347"/>
                        <a:gd name="T95" fmla="*/ 2147483647 h 753"/>
                        <a:gd name="T96" fmla="*/ 2147483647 w 347"/>
                        <a:gd name="T97" fmla="*/ 2147483647 h 753"/>
                        <a:gd name="T98" fmla="*/ 2147483647 w 347"/>
                        <a:gd name="T99" fmla="*/ 2147483647 h 753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347"/>
                        <a:gd name="T151" fmla="*/ 0 h 753"/>
                        <a:gd name="T152" fmla="*/ 347 w 347"/>
                        <a:gd name="T153" fmla="*/ 753 h 753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347" h="753">
                          <a:moveTo>
                            <a:pt x="0" y="0"/>
                          </a:moveTo>
                          <a:lnTo>
                            <a:pt x="6" y="6"/>
                          </a:lnTo>
                          <a:lnTo>
                            <a:pt x="6" y="13"/>
                          </a:lnTo>
                          <a:lnTo>
                            <a:pt x="19" y="26"/>
                          </a:lnTo>
                          <a:lnTo>
                            <a:pt x="19" y="39"/>
                          </a:lnTo>
                          <a:lnTo>
                            <a:pt x="26" y="45"/>
                          </a:lnTo>
                          <a:lnTo>
                            <a:pt x="26" y="52"/>
                          </a:lnTo>
                          <a:lnTo>
                            <a:pt x="32" y="58"/>
                          </a:lnTo>
                          <a:lnTo>
                            <a:pt x="32" y="65"/>
                          </a:lnTo>
                          <a:lnTo>
                            <a:pt x="39" y="72"/>
                          </a:lnTo>
                          <a:lnTo>
                            <a:pt x="39" y="85"/>
                          </a:lnTo>
                          <a:lnTo>
                            <a:pt x="45" y="91"/>
                          </a:lnTo>
                          <a:lnTo>
                            <a:pt x="45" y="98"/>
                          </a:lnTo>
                          <a:lnTo>
                            <a:pt x="52" y="104"/>
                          </a:lnTo>
                          <a:lnTo>
                            <a:pt x="59" y="111"/>
                          </a:lnTo>
                          <a:lnTo>
                            <a:pt x="59" y="124"/>
                          </a:lnTo>
                          <a:lnTo>
                            <a:pt x="65" y="130"/>
                          </a:lnTo>
                          <a:lnTo>
                            <a:pt x="65" y="137"/>
                          </a:lnTo>
                          <a:lnTo>
                            <a:pt x="72" y="144"/>
                          </a:lnTo>
                          <a:lnTo>
                            <a:pt x="72" y="150"/>
                          </a:lnTo>
                          <a:lnTo>
                            <a:pt x="78" y="157"/>
                          </a:lnTo>
                          <a:lnTo>
                            <a:pt x="78" y="163"/>
                          </a:lnTo>
                          <a:lnTo>
                            <a:pt x="85" y="170"/>
                          </a:lnTo>
                          <a:lnTo>
                            <a:pt x="85" y="183"/>
                          </a:lnTo>
                          <a:lnTo>
                            <a:pt x="98" y="196"/>
                          </a:lnTo>
                          <a:lnTo>
                            <a:pt x="98" y="202"/>
                          </a:lnTo>
                          <a:lnTo>
                            <a:pt x="104" y="209"/>
                          </a:lnTo>
                          <a:lnTo>
                            <a:pt x="104" y="222"/>
                          </a:lnTo>
                          <a:lnTo>
                            <a:pt x="111" y="229"/>
                          </a:lnTo>
                          <a:lnTo>
                            <a:pt x="111" y="235"/>
                          </a:lnTo>
                          <a:lnTo>
                            <a:pt x="117" y="242"/>
                          </a:lnTo>
                          <a:lnTo>
                            <a:pt x="117" y="248"/>
                          </a:lnTo>
                          <a:lnTo>
                            <a:pt x="124" y="255"/>
                          </a:lnTo>
                          <a:lnTo>
                            <a:pt x="124" y="268"/>
                          </a:lnTo>
                          <a:lnTo>
                            <a:pt x="130" y="274"/>
                          </a:lnTo>
                          <a:lnTo>
                            <a:pt x="130" y="281"/>
                          </a:lnTo>
                          <a:lnTo>
                            <a:pt x="137" y="287"/>
                          </a:lnTo>
                          <a:lnTo>
                            <a:pt x="137" y="294"/>
                          </a:lnTo>
                          <a:lnTo>
                            <a:pt x="144" y="301"/>
                          </a:lnTo>
                          <a:lnTo>
                            <a:pt x="144" y="307"/>
                          </a:lnTo>
                          <a:lnTo>
                            <a:pt x="150" y="314"/>
                          </a:lnTo>
                          <a:lnTo>
                            <a:pt x="150" y="320"/>
                          </a:lnTo>
                          <a:lnTo>
                            <a:pt x="157" y="327"/>
                          </a:lnTo>
                          <a:lnTo>
                            <a:pt x="157" y="333"/>
                          </a:lnTo>
                          <a:lnTo>
                            <a:pt x="163" y="340"/>
                          </a:lnTo>
                          <a:lnTo>
                            <a:pt x="163" y="346"/>
                          </a:lnTo>
                          <a:lnTo>
                            <a:pt x="170" y="353"/>
                          </a:lnTo>
                          <a:lnTo>
                            <a:pt x="170" y="366"/>
                          </a:lnTo>
                          <a:lnTo>
                            <a:pt x="176" y="373"/>
                          </a:lnTo>
                          <a:lnTo>
                            <a:pt x="176" y="379"/>
                          </a:lnTo>
                          <a:lnTo>
                            <a:pt x="183" y="386"/>
                          </a:lnTo>
                          <a:lnTo>
                            <a:pt x="183" y="392"/>
                          </a:lnTo>
                          <a:lnTo>
                            <a:pt x="189" y="399"/>
                          </a:lnTo>
                          <a:lnTo>
                            <a:pt x="189" y="412"/>
                          </a:lnTo>
                          <a:lnTo>
                            <a:pt x="196" y="418"/>
                          </a:lnTo>
                          <a:lnTo>
                            <a:pt x="196" y="425"/>
                          </a:lnTo>
                          <a:lnTo>
                            <a:pt x="202" y="431"/>
                          </a:lnTo>
                          <a:lnTo>
                            <a:pt x="202" y="438"/>
                          </a:lnTo>
                          <a:lnTo>
                            <a:pt x="209" y="445"/>
                          </a:lnTo>
                          <a:lnTo>
                            <a:pt x="209" y="451"/>
                          </a:lnTo>
                          <a:lnTo>
                            <a:pt x="216" y="458"/>
                          </a:lnTo>
                          <a:lnTo>
                            <a:pt x="216" y="471"/>
                          </a:lnTo>
                          <a:lnTo>
                            <a:pt x="222" y="477"/>
                          </a:lnTo>
                          <a:lnTo>
                            <a:pt x="222" y="484"/>
                          </a:lnTo>
                          <a:lnTo>
                            <a:pt x="229" y="490"/>
                          </a:lnTo>
                          <a:lnTo>
                            <a:pt x="235" y="497"/>
                          </a:lnTo>
                          <a:lnTo>
                            <a:pt x="235" y="510"/>
                          </a:lnTo>
                          <a:lnTo>
                            <a:pt x="242" y="516"/>
                          </a:lnTo>
                          <a:lnTo>
                            <a:pt x="242" y="523"/>
                          </a:lnTo>
                          <a:lnTo>
                            <a:pt x="248" y="530"/>
                          </a:lnTo>
                          <a:lnTo>
                            <a:pt x="248" y="536"/>
                          </a:lnTo>
                          <a:lnTo>
                            <a:pt x="255" y="543"/>
                          </a:lnTo>
                          <a:lnTo>
                            <a:pt x="255" y="556"/>
                          </a:lnTo>
                          <a:lnTo>
                            <a:pt x="261" y="562"/>
                          </a:lnTo>
                          <a:lnTo>
                            <a:pt x="261" y="569"/>
                          </a:lnTo>
                          <a:lnTo>
                            <a:pt x="268" y="575"/>
                          </a:lnTo>
                          <a:lnTo>
                            <a:pt x="268" y="582"/>
                          </a:lnTo>
                          <a:lnTo>
                            <a:pt x="274" y="588"/>
                          </a:lnTo>
                          <a:lnTo>
                            <a:pt x="274" y="595"/>
                          </a:lnTo>
                          <a:lnTo>
                            <a:pt x="281" y="602"/>
                          </a:lnTo>
                          <a:lnTo>
                            <a:pt x="281" y="615"/>
                          </a:lnTo>
                          <a:lnTo>
                            <a:pt x="287" y="621"/>
                          </a:lnTo>
                          <a:lnTo>
                            <a:pt x="287" y="628"/>
                          </a:lnTo>
                          <a:lnTo>
                            <a:pt x="294" y="634"/>
                          </a:lnTo>
                          <a:lnTo>
                            <a:pt x="294" y="641"/>
                          </a:lnTo>
                          <a:lnTo>
                            <a:pt x="301" y="647"/>
                          </a:lnTo>
                          <a:lnTo>
                            <a:pt x="301" y="660"/>
                          </a:lnTo>
                          <a:lnTo>
                            <a:pt x="307" y="667"/>
                          </a:lnTo>
                          <a:lnTo>
                            <a:pt x="307" y="674"/>
                          </a:lnTo>
                          <a:lnTo>
                            <a:pt x="314" y="680"/>
                          </a:lnTo>
                          <a:lnTo>
                            <a:pt x="314" y="687"/>
                          </a:lnTo>
                          <a:lnTo>
                            <a:pt x="320" y="693"/>
                          </a:lnTo>
                          <a:lnTo>
                            <a:pt x="320" y="706"/>
                          </a:lnTo>
                          <a:lnTo>
                            <a:pt x="327" y="713"/>
                          </a:lnTo>
                          <a:lnTo>
                            <a:pt x="327" y="719"/>
                          </a:lnTo>
                          <a:lnTo>
                            <a:pt x="333" y="726"/>
                          </a:lnTo>
                          <a:lnTo>
                            <a:pt x="333" y="732"/>
                          </a:lnTo>
                          <a:lnTo>
                            <a:pt x="340" y="739"/>
                          </a:lnTo>
                          <a:lnTo>
                            <a:pt x="340" y="745"/>
                          </a:lnTo>
                          <a:lnTo>
                            <a:pt x="346" y="752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</p:grpSp>
            </p:grpSp>
            <p:grpSp>
              <p:nvGrpSpPr>
                <p:cNvPr id="75" name="Grupa 74"/>
                <p:cNvGrpSpPr/>
                <p:nvPr/>
              </p:nvGrpSpPr>
              <p:grpSpPr>
                <a:xfrm>
                  <a:off x="3851920" y="2780276"/>
                  <a:ext cx="1080120" cy="648072"/>
                  <a:chOff x="1259632" y="678573"/>
                  <a:chExt cx="7678829" cy="2750427"/>
                </a:xfrm>
              </p:grpSpPr>
              <p:grpSp>
                <p:nvGrpSpPr>
                  <p:cNvPr id="79" name="Grupa 78"/>
                  <p:cNvGrpSpPr/>
                  <p:nvPr/>
                </p:nvGrpSpPr>
                <p:grpSpPr>
                  <a:xfrm>
                    <a:off x="1259632" y="681342"/>
                    <a:ext cx="3821425" cy="2747658"/>
                    <a:chOff x="1661130" y="1628800"/>
                    <a:chExt cx="3821425" cy="2747658"/>
                  </a:xfrm>
                </p:grpSpPr>
                <p:sp>
                  <p:nvSpPr>
                    <p:cNvPr id="86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1661130" y="3090091"/>
                      <a:ext cx="592052" cy="1286367"/>
                    </a:xfrm>
                    <a:custGeom>
                      <a:avLst/>
                      <a:gdLst>
                        <a:gd name="T0" fmla="*/ 2147483647 w 440"/>
                        <a:gd name="T1" fmla="*/ 2147483647 h 956"/>
                        <a:gd name="T2" fmla="*/ 2147483647 w 440"/>
                        <a:gd name="T3" fmla="*/ 2147483647 h 956"/>
                        <a:gd name="T4" fmla="*/ 2147483647 w 440"/>
                        <a:gd name="T5" fmla="*/ 2147483647 h 956"/>
                        <a:gd name="T6" fmla="*/ 2147483647 w 440"/>
                        <a:gd name="T7" fmla="*/ 2147483647 h 956"/>
                        <a:gd name="T8" fmla="*/ 2147483647 w 440"/>
                        <a:gd name="T9" fmla="*/ 2147483647 h 956"/>
                        <a:gd name="T10" fmla="*/ 2147483647 w 440"/>
                        <a:gd name="T11" fmla="*/ 2147483647 h 956"/>
                        <a:gd name="T12" fmla="*/ 2147483647 w 440"/>
                        <a:gd name="T13" fmla="*/ 2147483647 h 956"/>
                        <a:gd name="T14" fmla="*/ 2147483647 w 440"/>
                        <a:gd name="T15" fmla="*/ 2147483647 h 956"/>
                        <a:gd name="T16" fmla="*/ 2147483647 w 440"/>
                        <a:gd name="T17" fmla="*/ 2147483647 h 956"/>
                        <a:gd name="T18" fmla="*/ 2147483647 w 440"/>
                        <a:gd name="T19" fmla="*/ 2147483647 h 956"/>
                        <a:gd name="T20" fmla="*/ 2147483647 w 440"/>
                        <a:gd name="T21" fmla="*/ 2147483647 h 956"/>
                        <a:gd name="T22" fmla="*/ 2147483647 w 440"/>
                        <a:gd name="T23" fmla="*/ 2147483647 h 956"/>
                        <a:gd name="T24" fmla="*/ 2147483647 w 440"/>
                        <a:gd name="T25" fmla="*/ 2147483647 h 956"/>
                        <a:gd name="T26" fmla="*/ 2147483647 w 440"/>
                        <a:gd name="T27" fmla="*/ 2147483647 h 956"/>
                        <a:gd name="T28" fmla="*/ 2147483647 w 440"/>
                        <a:gd name="T29" fmla="*/ 2147483647 h 956"/>
                        <a:gd name="T30" fmla="*/ 2147483647 w 440"/>
                        <a:gd name="T31" fmla="*/ 2147483647 h 956"/>
                        <a:gd name="T32" fmla="*/ 2147483647 w 440"/>
                        <a:gd name="T33" fmla="*/ 2147483647 h 956"/>
                        <a:gd name="T34" fmla="*/ 2147483647 w 440"/>
                        <a:gd name="T35" fmla="*/ 2147483647 h 956"/>
                        <a:gd name="T36" fmla="*/ 2147483647 w 440"/>
                        <a:gd name="T37" fmla="*/ 2147483647 h 956"/>
                        <a:gd name="T38" fmla="*/ 2147483647 w 440"/>
                        <a:gd name="T39" fmla="*/ 2147483647 h 956"/>
                        <a:gd name="T40" fmla="*/ 2147483647 w 440"/>
                        <a:gd name="T41" fmla="*/ 2147483647 h 956"/>
                        <a:gd name="T42" fmla="*/ 2147483647 w 440"/>
                        <a:gd name="T43" fmla="*/ 2147483647 h 956"/>
                        <a:gd name="T44" fmla="*/ 2147483647 w 440"/>
                        <a:gd name="T45" fmla="*/ 2147483647 h 956"/>
                        <a:gd name="T46" fmla="*/ 2147483647 w 440"/>
                        <a:gd name="T47" fmla="*/ 2147483647 h 956"/>
                        <a:gd name="T48" fmla="*/ 2147483647 w 440"/>
                        <a:gd name="T49" fmla="*/ 2147483647 h 956"/>
                        <a:gd name="T50" fmla="*/ 2147483647 w 440"/>
                        <a:gd name="T51" fmla="*/ 2147483647 h 956"/>
                        <a:gd name="T52" fmla="*/ 2147483647 w 440"/>
                        <a:gd name="T53" fmla="*/ 2147483647 h 956"/>
                        <a:gd name="T54" fmla="*/ 2147483647 w 440"/>
                        <a:gd name="T55" fmla="*/ 2147483647 h 956"/>
                        <a:gd name="T56" fmla="*/ 2147483647 w 440"/>
                        <a:gd name="T57" fmla="*/ 2147483647 h 956"/>
                        <a:gd name="T58" fmla="*/ 2147483647 w 440"/>
                        <a:gd name="T59" fmla="*/ 2147483647 h 956"/>
                        <a:gd name="T60" fmla="*/ 2147483647 w 440"/>
                        <a:gd name="T61" fmla="*/ 2147483647 h 956"/>
                        <a:gd name="T62" fmla="*/ 2147483647 w 440"/>
                        <a:gd name="T63" fmla="*/ 2147483647 h 956"/>
                        <a:gd name="T64" fmla="*/ 2147483647 w 440"/>
                        <a:gd name="T65" fmla="*/ 2147483647 h 956"/>
                        <a:gd name="T66" fmla="*/ 2147483647 w 440"/>
                        <a:gd name="T67" fmla="*/ 2147483647 h 956"/>
                        <a:gd name="T68" fmla="*/ 2147483647 w 440"/>
                        <a:gd name="T69" fmla="*/ 2147483647 h 956"/>
                        <a:gd name="T70" fmla="*/ 2147483647 w 440"/>
                        <a:gd name="T71" fmla="*/ 2147483647 h 956"/>
                        <a:gd name="T72" fmla="*/ 2147483647 w 440"/>
                        <a:gd name="T73" fmla="*/ 2147483647 h 956"/>
                        <a:gd name="T74" fmla="*/ 2147483647 w 440"/>
                        <a:gd name="T75" fmla="*/ 2147483647 h 956"/>
                        <a:gd name="T76" fmla="*/ 2147483647 w 440"/>
                        <a:gd name="T77" fmla="*/ 2147483647 h 956"/>
                        <a:gd name="T78" fmla="*/ 2147483647 w 440"/>
                        <a:gd name="T79" fmla="*/ 2147483647 h 956"/>
                        <a:gd name="T80" fmla="*/ 2147483647 w 440"/>
                        <a:gd name="T81" fmla="*/ 2147483647 h 956"/>
                        <a:gd name="T82" fmla="*/ 2147483647 w 440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440"/>
                        <a:gd name="T127" fmla="*/ 0 h 956"/>
                        <a:gd name="T128" fmla="*/ 440 w 440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440" h="956">
                          <a:moveTo>
                            <a:pt x="0" y="955"/>
                          </a:moveTo>
                          <a:lnTo>
                            <a:pt x="0" y="942"/>
                          </a:lnTo>
                          <a:lnTo>
                            <a:pt x="7" y="935"/>
                          </a:lnTo>
                          <a:lnTo>
                            <a:pt x="7" y="929"/>
                          </a:lnTo>
                          <a:lnTo>
                            <a:pt x="14" y="922"/>
                          </a:lnTo>
                          <a:lnTo>
                            <a:pt x="14" y="916"/>
                          </a:lnTo>
                          <a:lnTo>
                            <a:pt x="20" y="909"/>
                          </a:lnTo>
                          <a:lnTo>
                            <a:pt x="20" y="896"/>
                          </a:lnTo>
                          <a:lnTo>
                            <a:pt x="27" y="890"/>
                          </a:lnTo>
                          <a:lnTo>
                            <a:pt x="27" y="883"/>
                          </a:lnTo>
                          <a:lnTo>
                            <a:pt x="33" y="877"/>
                          </a:lnTo>
                          <a:lnTo>
                            <a:pt x="33" y="870"/>
                          </a:lnTo>
                          <a:lnTo>
                            <a:pt x="40" y="863"/>
                          </a:lnTo>
                          <a:lnTo>
                            <a:pt x="40" y="850"/>
                          </a:lnTo>
                          <a:lnTo>
                            <a:pt x="46" y="844"/>
                          </a:lnTo>
                          <a:lnTo>
                            <a:pt x="46" y="837"/>
                          </a:lnTo>
                          <a:lnTo>
                            <a:pt x="53" y="831"/>
                          </a:lnTo>
                          <a:lnTo>
                            <a:pt x="53" y="824"/>
                          </a:lnTo>
                          <a:lnTo>
                            <a:pt x="59" y="818"/>
                          </a:lnTo>
                          <a:lnTo>
                            <a:pt x="59" y="805"/>
                          </a:lnTo>
                          <a:lnTo>
                            <a:pt x="66" y="798"/>
                          </a:lnTo>
                          <a:lnTo>
                            <a:pt x="66" y="791"/>
                          </a:lnTo>
                          <a:lnTo>
                            <a:pt x="72" y="785"/>
                          </a:lnTo>
                          <a:lnTo>
                            <a:pt x="72" y="778"/>
                          </a:lnTo>
                          <a:lnTo>
                            <a:pt x="79" y="772"/>
                          </a:lnTo>
                          <a:lnTo>
                            <a:pt x="79" y="765"/>
                          </a:lnTo>
                          <a:lnTo>
                            <a:pt x="86" y="759"/>
                          </a:lnTo>
                          <a:lnTo>
                            <a:pt x="86" y="746"/>
                          </a:lnTo>
                          <a:lnTo>
                            <a:pt x="92" y="739"/>
                          </a:lnTo>
                          <a:lnTo>
                            <a:pt x="92" y="733"/>
                          </a:lnTo>
                          <a:lnTo>
                            <a:pt x="99" y="726"/>
                          </a:lnTo>
                          <a:lnTo>
                            <a:pt x="99" y="719"/>
                          </a:lnTo>
                          <a:lnTo>
                            <a:pt x="105" y="713"/>
                          </a:lnTo>
                          <a:lnTo>
                            <a:pt x="105" y="700"/>
                          </a:lnTo>
                          <a:lnTo>
                            <a:pt x="112" y="693"/>
                          </a:lnTo>
                          <a:lnTo>
                            <a:pt x="118" y="687"/>
                          </a:lnTo>
                          <a:lnTo>
                            <a:pt x="118" y="680"/>
                          </a:lnTo>
                          <a:lnTo>
                            <a:pt x="125" y="674"/>
                          </a:lnTo>
                          <a:lnTo>
                            <a:pt x="125" y="661"/>
                          </a:lnTo>
                          <a:lnTo>
                            <a:pt x="131" y="654"/>
                          </a:lnTo>
                          <a:lnTo>
                            <a:pt x="131" y="648"/>
                          </a:lnTo>
                          <a:lnTo>
                            <a:pt x="138" y="641"/>
                          </a:lnTo>
                          <a:lnTo>
                            <a:pt x="138" y="634"/>
                          </a:lnTo>
                          <a:lnTo>
                            <a:pt x="144" y="628"/>
                          </a:lnTo>
                          <a:lnTo>
                            <a:pt x="144" y="621"/>
                          </a:lnTo>
                          <a:lnTo>
                            <a:pt x="151" y="615"/>
                          </a:lnTo>
                          <a:lnTo>
                            <a:pt x="151" y="602"/>
                          </a:lnTo>
                          <a:lnTo>
                            <a:pt x="157" y="595"/>
                          </a:lnTo>
                          <a:lnTo>
                            <a:pt x="157" y="589"/>
                          </a:lnTo>
                          <a:lnTo>
                            <a:pt x="164" y="582"/>
                          </a:lnTo>
                          <a:lnTo>
                            <a:pt x="164" y="576"/>
                          </a:lnTo>
                          <a:lnTo>
                            <a:pt x="171" y="569"/>
                          </a:lnTo>
                          <a:lnTo>
                            <a:pt x="171" y="556"/>
                          </a:lnTo>
                          <a:lnTo>
                            <a:pt x="177" y="549"/>
                          </a:lnTo>
                          <a:lnTo>
                            <a:pt x="177" y="543"/>
                          </a:lnTo>
                          <a:lnTo>
                            <a:pt x="184" y="536"/>
                          </a:lnTo>
                          <a:lnTo>
                            <a:pt x="184" y="530"/>
                          </a:lnTo>
                          <a:lnTo>
                            <a:pt x="190" y="523"/>
                          </a:lnTo>
                          <a:lnTo>
                            <a:pt x="190" y="517"/>
                          </a:lnTo>
                          <a:lnTo>
                            <a:pt x="197" y="510"/>
                          </a:lnTo>
                          <a:lnTo>
                            <a:pt x="197" y="504"/>
                          </a:lnTo>
                          <a:lnTo>
                            <a:pt x="203" y="497"/>
                          </a:lnTo>
                          <a:lnTo>
                            <a:pt x="203" y="490"/>
                          </a:lnTo>
                          <a:lnTo>
                            <a:pt x="210" y="484"/>
                          </a:lnTo>
                          <a:lnTo>
                            <a:pt x="210" y="477"/>
                          </a:lnTo>
                          <a:lnTo>
                            <a:pt x="216" y="471"/>
                          </a:lnTo>
                          <a:lnTo>
                            <a:pt x="216" y="458"/>
                          </a:lnTo>
                          <a:lnTo>
                            <a:pt x="223" y="451"/>
                          </a:lnTo>
                          <a:lnTo>
                            <a:pt x="223" y="445"/>
                          </a:lnTo>
                          <a:lnTo>
                            <a:pt x="229" y="438"/>
                          </a:lnTo>
                          <a:lnTo>
                            <a:pt x="229" y="432"/>
                          </a:lnTo>
                          <a:lnTo>
                            <a:pt x="236" y="425"/>
                          </a:lnTo>
                          <a:lnTo>
                            <a:pt x="236" y="412"/>
                          </a:lnTo>
                          <a:lnTo>
                            <a:pt x="249" y="399"/>
                          </a:lnTo>
                          <a:lnTo>
                            <a:pt x="249" y="392"/>
                          </a:lnTo>
                          <a:lnTo>
                            <a:pt x="256" y="386"/>
                          </a:lnTo>
                          <a:lnTo>
                            <a:pt x="256" y="373"/>
                          </a:lnTo>
                          <a:lnTo>
                            <a:pt x="262" y="366"/>
                          </a:lnTo>
                          <a:lnTo>
                            <a:pt x="262" y="360"/>
                          </a:lnTo>
                          <a:lnTo>
                            <a:pt x="269" y="353"/>
                          </a:lnTo>
                          <a:lnTo>
                            <a:pt x="269" y="347"/>
                          </a:lnTo>
                          <a:lnTo>
                            <a:pt x="275" y="340"/>
                          </a:lnTo>
                          <a:lnTo>
                            <a:pt x="275" y="333"/>
                          </a:lnTo>
                          <a:lnTo>
                            <a:pt x="282" y="327"/>
                          </a:lnTo>
                          <a:lnTo>
                            <a:pt x="282" y="314"/>
                          </a:lnTo>
                          <a:lnTo>
                            <a:pt x="288" y="307"/>
                          </a:lnTo>
                          <a:lnTo>
                            <a:pt x="295" y="301"/>
                          </a:lnTo>
                          <a:lnTo>
                            <a:pt x="295" y="294"/>
                          </a:lnTo>
                          <a:lnTo>
                            <a:pt x="301" y="288"/>
                          </a:lnTo>
                          <a:lnTo>
                            <a:pt x="301" y="275"/>
                          </a:lnTo>
                          <a:lnTo>
                            <a:pt x="308" y="268"/>
                          </a:lnTo>
                          <a:lnTo>
                            <a:pt x="308" y="261"/>
                          </a:lnTo>
                          <a:lnTo>
                            <a:pt x="314" y="255"/>
                          </a:lnTo>
                          <a:lnTo>
                            <a:pt x="314" y="248"/>
                          </a:lnTo>
                          <a:lnTo>
                            <a:pt x="321" y="242"/>
                          </a:lnTo>
                          <a:lnTo>
                            <a:pt x="321" y="229"/>
                          </a:lnTo>
                          <a:lnTo>
                            <a:pt x="328" y="222"/>
                          </a:lnTo>
                          <a:lnTo>
                            <a:pt x="334" y="216"/>
                          </a:lnTo>
                          <a:lnTo>
                            <a:pt x="334" y="209"/>
                          </a:lnTo>
                          <a:lnTo>
                            <a:pt x="341" y="203"/>
                          </a:lnTo>
                          <a:lnTo>
                            <a:pt x="341" y="196"/>
                          </a:lnTo>
                          <a:lnTo>
                            <a:pt x="347" y="190"/>
                          </a:lnTo>
                          <a:lnTo>
                            <a:pt x="347" y="176"/>
                          </a:lnTo>
                          <a:lnTo>
                            <a:pt x="360" y="163"/>
                          </a:lnTo>
                          <a:lnTo>
                            <a:pt x="360" y="157"/>
                          </a:lnTo>
                          <a:lnTo>
                            <a:pt x="367" y="150"/>
                          </a:lnTo>
                          <a:lnTo>
                            <a:pt x="367" y="137"/>
                          </a:lnTo>
                          <a:lnTo>
                            <a:pt x="373" y="131"/>
                          </a:lnTo>
                          <a:lnTo>
                            <a:pt x="373" y="124"/>
                          </a:lnTo>
                          <a:lnTo>
                            <a:pt x="380" y="118"/>
                          </a:lnTo>
                          <a:lnTo>
                            <a:pt x="380" y="111"/>
                          </a:lnTo>
                          <a:lnTo>
                            <a:pt x="386" y="104"/>
                          </a:lnTo>
                          <a:lnTo>
                            <a:pt x="386" y="98"/>
                          </a:lnTo>
                          <a:lnTo>
                            <a:pt x="393" y="91"/>
                          </a:lnTo>
                          <a:lnTo>
                            <a:pt x="393" y="85"/>
                          </a:lnTo>
                          <a:lnTo>
                            <a:pt x="400" y="78"/>
                          </a:lnTo>
                          <a:lnTo>
                            <a:pt x="400" y="72"/>
                          </a:lnTo>
                          <a:lnTo>
                            <a:pt x="406" y="65"/>
                          </a:lnTo>
                          <a:lnTo>
                            <a:pt x="406" y="59"/>
                          </a:lnTo>
                          <a:lnTo>
                            <a:pt x="413" y="52"/>
                          </a:lnTo>
                          <a:lnTo>
                            <a:pt x="413" y="46"/>
                          </a:lnTo>
                          <a:lnTo>
                            <a:pt x="419" y="39"/>
                          </a:lnTo>
                          <a:lnTo>
                            <a:pt x="419" y="32"/>
                          </a:lnTo>
                          <a:lnTo>
                            <a:pt x="426" y="26"/>
                          </a:lnTo>
                          <a:lnTo>
                            <a:pt x="426" y="19"/>
                          </a:lnTo>
                          <a:lnTo>
                            <a:pt x="432" y="13"/>
                          </a:lnTo>
                          <a:lnTo>
                            <a:pt x="432" y="6"/>
                          </a:lnTo>
                          <a:lnTo>
                            <a:pt x="439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87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2251836" y="1805070"/>
                      <a:ext cx="881350" cy="1286367"/>
                    </a:xfrm>
                    <a:custGeom>
                      <a:avLst/>
                      <a:gdLst>
                        <a:gd name="T0" fmla="*/ 2147483647 w 655"/>
                        <a:gd name="T1" fmla="*/ 2147483647 h 956"/>
                        <a:gd name="T2" fmla="*/ 2147483647 w 655"/>
                        <a:gd name="T3" fmla="*/ 2147483647 h 956"/>
                        <a:gd name="T4" fmla="*/ 2147483647 w 655"/>
                        <a:gd name="T5" fmla="*/ 2147483647 h 956"/>
                        <a:gd name="T6" fmla="*/ 2147483647 w 655"/>
                        <a:gd name="T7" fmla="*/ 2147483647 h 956"/>
                        <a:gd name="T8" fmla="*/ 2147483647 w 655"/>
                        <a:gd name="T9" fmla="*/ 2147483647 h 956"/>
                        <a:gd name="T10" fmla="*/ 2147483647 w 655"/>
                        <a:gd name="T11" fmla="*/ 2147483647 h 956"/>
                        <a:gd name="T12" fmla="*/ 2147483647 w 655"/>
                        <a:gd name="T13" fmla="*/ 2147483647 h 956"/>
                        <a:gd name="T14" fmla="*/ 2147483647 w 655"/>
                        <a:gd name="T15" fmla="*/ 2147483647 h 956"/>
                        <a:gd name="T16" fmla="*/ 2147483647 w 655"/>
                        <a:gd name="T17" fmla="*/ 2147483647 h 956"/>
                        <a:gd name="T18" fmla="*/ 2147483647 w 655"/>
                        <a:gd name="T19" fmla="*/ 2147483647 h 956"/>
                        <a:gd name="T20" fmla="*/ 2147483647 w 655"/>
                        <a:gd name="T21" fmla="*/ 2147483647 h 956"/>
                        <a:gd name="T22" fmla="*/ 2147483647 w 655"/>
                        <a:gd name="T23" fmla="*/ 2147483647 h 956"/>
                        <a:gd name="T24" fmla="*/ 2147483647 w 655"/>
                        <a:gd name="T25" fmla="*/ 2147483647 h 956"/>
                        <a:gd name="T26" fmla="*/ 2147483647 w 655"/>
                        <a:gd name="T27" fmla="*/ 2147483647 h 956"/>
                        <a:gd name="T28" fmla="*/ 2147483647 w 655"/>
                        <a:gd name="T29" fmla="*/ 2147483647 h 956"/>
                        <a:gd name="T30" fmla="*/ 2147483647 w 655"/>
                        <a:gd name="T31" fmla="*/ 2147483647 h 956"/>
                        <a:gd name="T32" fmla="*/ 2147483647 w 655"/>
                        <a:gd name="T33" fmla="*/ 2147483647 h 956"/>
                        <a:gd name="T34" fmla="*/ 2147483647 w 655"/>
                        <a:gd name="T35" fmla="*/ 2147483647 h 956"/>
                        <a:gd name="T36" fmla="*/ 2147483647 w 655"/>
                        <a:gd name="T37" fmla="*/ 2147483647 h 956"/>
                        <a:gd name="T38" fmla="*/ 2147483647 w 655"/>
                        <a:gd name="T39" fmla="*/ 2147483647 h 956"/>
                        <a:gd name="T40" fmla="*/ 2147483647 w 655"/>
                        <a:gd name="T41" fmla="*/ 2147483647 h 956"/>
                        <a:gd name="T42" fmla="*/ 2147483647 w 655"/>
                        <a:gd name="T43" fmla="*/ 2147483647 h 956"/>
                        <a:gd name="T44" fmla="*/ 2147483647 w 655"/>
                        <a:gd name="T45" fmla="*/ 2147483647 h 956"/>
                        <a:gd name="T46" fmla="*/ 2147483647 w 655"/>
                        <a:gd name="T47" fmla="*/ 2147483647 h 956"/>
                        <a:gd name="T48" fmla="*/ 2147483647 w 655"/>
                        <a:gd name="T49" fmla="*/ 2147483647 h 956"/>
                        <a:gd name="T50" fmla="*/ 2147483647 w 655"/>
                        <a:gd name="T51" fmla="*/ 2147483647 h 956"/>
                        <a:gd name="T52" fmla="*/ 2147483647 w 655"/>
                        <a:gd name="T53" fmla="*/ 2147483647 h 956"/>
                        <a:gd name="T54" fmla="*/ 2147483647 w 655"/>
                        <a:gd name="T55" fmla="*/ 2147483647 h 956"/>
                        <a:gd name="T56" fmla="*/ 2147483647 w 655"/>
                        <a:gd name="T57" fmla="*/ 2147483647 h 956"/>
                        <a:gd name="T58" fmla="*/ 2147483647 w 655"/>
                        <a:gd name="T59" fmla="*/ 2147483647 h 956"/>
                        <a:gd name="T60" fmla="*/ 2147483647 w 655"/>
                        <a:gd name="T61" fmla="*/ 2147483647 h 956"/>
                        <a:gd name="T62" fmla="*/ 2147483647 w 655"/>
                        <a:gd name="T63" fmla="*/ 2147483647 h 956"/>
                        <a:gd name="T64" fmla="*/ 2147483647 w 655"/>
                        <a:gd name="T65" fmla="*/ 2147483647 h 956"/>
                        <a:gd name="T66" fmla="*/ 2147483647 w 655"/>
                        <a:gd name="T67" fmla="*/ 2147483647 h 956"/>
                        <a:gd name="T68" fmla="*/ 2147483647 w 655"/>
                        <a:gd name="T69" fmla="*/ 2147483647 h 956"/>
                        <a:gd name="T70" fmla="*/ 2147483647 w 655"/>
                        <a:gd name="T71" fmla="*/ 2147483647 h 956"/>
                        <a:gd name="T72" fmla="*/ 2147483647 w 655"/>
                        <a:gd name="T73" fmla="*/ 2147483647 h 956"/>
                        <a:gd name="T74" fmla="*/ 2147483647 w 655"/>
                        <a:gd name="T75" fmla="*/ 2147483647 h 956"/>
                        <a:gd name="T76" fmla="*/ 2147483647 w 655"/>
                        <a:gd name="T77" fmla="*/ 2147483647 h 956"/>
                        <a:gd name="T78" fmla="*/ 2147483647 w 655"/>
                        <a:gd name="T79" fmla="*/ 2147483647 h 956"/>
                        <a:gd name="T80" fmla="*/ 2147483647 w 655"/>
                        <a:gd name="T81" fmla="*/ 2147483647 h 956"/>
                        <a:gd name="T82" fmla="*/ 2147483647 w 655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655"/>
                        <a:gd name="T127" fmla="*/ 0 h 956"/>
                        <a:gd name="T128" fmla="*/ 655 w 655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655" h="956">
                          <a:moveTo>
                            <a:pt x="0" y="955"/>
                          </a:moveTo>
                          <a:lnTo>
                            <a:pt x="0" y="948"/>
                          </a:lnTo>
                          <a:lnTo>
                            <a:pt x="6" y="942"/>
                          </a:lnTo>
                          <a:lnTo>
                            <a:pt x="6" y="935"/>
                          </a:lnTo>
                          <a:lnTo>
                            <a:pt x="13" y="929"/>
                          </a:lnTo>
                          <a:lnTo>
                            <a:pt x="13" y="922"/>
                          </a:lnTo>
                          <a:lnTo>
                            <a:pt x="19" y="916"/>
                          </a:lnTo>
                          <a:lnTo>
                            <a:pt x="19" y="909"/>
                          </a:lnTo>
                          <a:lnTo>
                            <a:pt x="26" y="902"/>
                          </a:lnTo>
                          <a:lnTo>
                            <a:pt x="26" y="896"/>
                          </a:lnTo>
                          <a:lnTo>
                            <a:pt x="32" y="889"/>
                          </a:lnTo>
                          <a:lnTo>
                            <a:pt x="32" y="883"/>
                          </a:lnTo>
                          <a:lnTo>
                            <a:pt x="39" y="876"/>
                          </a:lnTo>
                          <a:lnTo>
                            <a:pt x="39" y="870"/>
                          </a:lnTo>
                          <a:lnTo>
                            <a:pt x="52" y="857"/>
                          </a:lnTo>
                          <a:lnTo>
                            <a:pt x="52" y="850"/>
                          </a:lnTo>
                          <a:lnTo>
                            <a:pt x="59" y="844"/>
                          </a:lnTo>
                          <a:lnTo>
                            <a:pt x="59" y="830"/>
                          </a:lnTo>
                          <a:lnTo>
                            <a:pt x="65" y="824"/>
                          </a:lnTo>
                          <a:lnTo>
                            <a:pt x="72" y="817"/>
                          </a:lnTo>
                          <a:lnTo>
                            <a:pt x="72" y="811"/>
                          </a:lnTo>
                          <a:lnTo>
                            <a:pt x="78" y="804"/>
                          </a:lnTo>
                          <a:lnTo>
                            <a:pt x="78" y="791"/>
                          </a:lnTo>
                          <a:lnTo>
                            <a:pt x="85" y="785"/>
                          </a:lnTo>
                          <a:lnTo>
                            <a:pt x="91" y="778"/>
                          </a:lnTo>
                          <a:lnTo>
                            <a:pt x="91" y="772"/>
                          </a:lnTo>
                          <a:lnTo>
                            <a:pt x="98" y="765"/>
                          </a:lnTo>
                          <a:lnTo>
                            <a:pt x="98" y="758"/>
                          </a:lnTo>
                          <a:lnTo>
                            <a:pt x="104" y="752"/>
                          </a:lnTo>
                          <a:lnTo>
                            <a:pt x="104" y="745"/>
                          </a:lnTo>
                          <a:lnTo>
                            <a:pt x="117" y="732"/>
                          </a:lnTo>
                          <a:lnTo>
                            <a:pt x="117" y="726"/>
                          </a:lnTo>
                          <a:lnTo>
                            <a:pt x="124" y="719"/>
                          </a:lnTo>
                          <a:lnTo>
                            <a:pt x="124" y="713"/>
                          </a:lnTo>
                          <a:lnTo>
                            <a:pt x="131" y="706"/>
                          </a:lnTo>
                          <a:lnTo>
                            <a:pt x="131" y="700"/>
                          </a:lnTo>
                          <a:lnTo>
                            <a:pt x="144" y="687"/>
                          </a:lnTo>
                          <a:lnTo>
                            <a:pt x="144" y="673"/>
                          </a:lnTo>
                          <a:lnTo>
                            <a:pt x="157" y="660"/>
                          </a:lnTo>
                          <a:lnTo>
                            <a:pt x="157" y="654"/>
                          </a:lnTo>
                          <a:lnTo>
                            <a:pt x="163" y="647"/>
                          </a:lnTo>
                          <a:lnTo>
                            <a:pt x="163" y="641"/>
                          </a:lnTo>
                          <a:lnTo>
                            <a:pt x="170" y="634"/>
                          </a:lnTo>
                          <a:lnTo>
                            <a:pt x="170" y="628"/>
                          </a:lnTo>
                          <a:lnTo>
                            <a:pt x="176" y="621"/>
                          </a:lnTo>
                          <a:lnTo>
                            <a:pt x="183" y="615"/>
                          </a:lnTo>
                          <a:lnTo>
                            <a:pt x="183" y="608"/>
                          </a:lnTo>
                          <a:lnTo>
                            <a:pt x="189" y="601"/>
                          </a:lnTo>
                          <a:lnTo>
                            <a:pt x="189" y="595"/>
                          </a:lnTo>
                          <a:lnTo>
                            <a:pt x="203" y="582"/>
                          </a:lnTo>
                          <a:lnTo>
                            <a:pt x="203" y="575"/>
                          </a:lnTo>
                          <a:lnTo>
                            <a:pt x="209" y="569"/>
                          </a:lnTo>
                          <a:lnTo>
                            <a:pt x="209" y="562"/>
                          </a:lnTo>
                          <a:lnTo>
                            <a:pt x="216" y="556"/>
                          </a:lnTo>
                          <a:lnTo>
                            <a:pt x="216" y="549"/>
                          </a:lnTo>
                          <a:lnTo>
                            <a:pt x="222" y="543"/>
                          </a:lnTo>
                          <a:lnTo>
                            <a:pt x="229" y="536"/>
                          </a:lnTo>
                          <a:lnTo>
                            <a:pt x="229" y="529"/>
                          </a:lnTo>
                          <a:lnTo>
                            <a:pt x="235" y="523"/>
                          </a:lnTo>
                          <a:lnTo>
                            <a:pt x="235" y="516"/>
                          </a:lnTo>
                          <a:lnTo>
                            <a:pt x="242" y="510"/>
                          </a:lnTo>
                          <a:lnTo>
                            <a:pt x="255" y="497"/>
                          </a:lnTo>
                          <a:lnTo>
                            <a:pt x="255" y="484"/>
                          </a:lnTo>
                          <a:lnTo>
                            <a:pt x="261" y="477"/>
                          </a:lnTo>
                          <a:lnTo>
                            <a:pt x="274" y="464"/>
                          </a:lnTo>
                          <a:lnTo>
                            <a:pt x="274" y="451"/>
                          </a:lnTo>
                          <a:lnTo>
                            <a:pt x="281" y="444"/>
                          </a:lnTo>
                          <a:lnTo>
                            <a:pt x="288" y="438"/>
                          </a:lnTo>
                          <a:lnTo>
                            <a:pt x="294" y="431"/>
                          </a:lnTo>
                          <a:lnTo>
                            <a:pt x="294" y="425"/>
                          </a:lnTo>
                          <a:lnTo>
                            <a:pt x="307" y="412"/>
                          </a:lnTo>
                          <a:lnTo>
                            <a:pt x="307" y="405"/>
                          </a:lnTo>
                          <a:lnTo>
                            <a:pt x="314" y="399"/>
                          </a:lnTo>
                          <a:lnTo>
                            <a:pt x="314" y="392"/>
                          </a:lnTo>
                          <a:lnTo>
                            <a:pt x="320" y="386"/>
                          </a:lnTo>
                          <a:lnTo>
                            <a:pt x="333" y="372"/>
                          </a:lnTo>
                          <a:lnTo>
                            <a:pt x="333" y="366"/>
                          </a:lnTo>
                          <a:lnTo>
                            <a:pt x="346" y="353"/>
                          </a:lnTo>
                          <a:lnTo>
                            <a:pt x="346" y="346"/>
                          </a:lnTo>
                          <a:lnTo>
                            <a:pt x="353" y="340"/>
                          </a:lnTo>
                          <a:lnTo>
                            <a:pt x="360" y="333"/>
                          </a:lnTo>
                          <a:lnTo>
                            <a:pt x="360" y="327"/>
                          </a:lnTo>
                          <a:lnTo>
                            <a:pt x="366" y="320"/>
                          </a:lnTo>
                          <a:lnTo>
                            <a:pt x="379" y="307"/>
                          </a:lnTo>
                          <a:lnTo>
                            <a:pt x="379" y="300"/>
                          </a:lnTo>
                          <a:lnTo>
                            <a:pt x="392" y="287"/>
                          </a:lnTo>
                          <a:lnTo>
                            <a:pt x="392" y="281"/>
                          </a:lnTo>
                          <a:lnTo>
                            <a:pt x="399" y="274"/>
                          </a:lnTo>
                          <a:lnTo>
                            <a:pt x="412" y="261"/>
                          </a:lnTo>
                          <a:lnTo>
                            <a:pt x="412" y="255"/>
                          </a:lnTo>
                          <a:lnTo>
                            <a:pt x="418" y="248"/>
                          </a:lnTo>
                          <a:lnTo>
                            <a:pt x="431" y="235"/>
                          </a:lnTo>
                          <a:lnTo>
                            <a:pt x="431" y="229"/>
                          </a:lnTo>
                          <a:lnTo>
                            <a:pt x="438" y="222"/>
                          </a:lnTo>
                          <a:lnTo>
                            <a:pt x="451" y="209"/>
                          </a:lnTo>
                          <a:lnTo>
                            <a:pt x="451" y="202"/>
                          </a:lnTo>
                          <a:lnTo>
                            <a:pt x="458" y="196"/>
                          </a:lnTo>
                          <a:lnTo>
                            <a:pt x="464" y="189"/>
                          </a:lnTo>
                          <a:lnTo>
                            <a:pt x="471" y="183"/>
                          </a:lnTo>
                          <a:lnTo>
                            <a:pt x="477" y="176"/>
                          </a:lnTo>
                          <a:lnTo>
                            <a:pt x="484" y="170"/>
                          </a:lnTo>
                          <a:lnTo>
                            <a:pt x="497" y="157"/>
                          </a:lnTo>
                          <a:lnTo>
                            <a:pt x="497" y="150"/>
                          </a:lnTo>
                          <a:lnTo>
                            <a:pt x="503" y="143"/>
                          </a:lnTo>
                          <a:lnTo>
                            <a:pt x="510" y="137"/>
                          </a:lnTo>
                          <a:lnTo>
                            <a:pt x="516" y="130"/>
                          </a:lnTo>
                          <a:lnTo>
                            <a:pt x="523" y="124"/>
                          </a:lnTo>
                          <a:lnTo>
                            <a:pt x="530" y="117"/>
                          </a:lnTo>
                          <a:lnTo>
                            <a:pt x="543" y="104"/>
                          </a:lnTo>
                          <a:lnTo>
                            <a:pt x="536" y="104"/>
                          </a:lnTo>
                          <a:lnTo>
                            <a:pt x="543" y="104"/>
                          </a:lnTo>
                          <a:lnTo>
                            <a:pt x="549" y="98"/>
                          </a:lnTo>
                          <a:lnTo>
                            <a:pt x="562" y="85"/>
                          </a:lnTo>
                          <a:lnTo>
                            <a:pt x="562" y="78"/>
                          </a:lnTo>
                          <a:lnTo>
                            <a:pt x="569" y="78"/>
                          </a:lnTo>
                          <a:lnTo>
                            <a:pt x="575" y="65"/>
                          </a:lnTo>
                          <a:lnTo>
                            <a:pt x="582" y="65"/>
                          </a:lnTo>
                          <a:lnTo>
                            <a:pt x="588" y="58"/>
                          </a:lnTo>
                          <a:lnTo>
                            <a:pt x="595" y="52"/>
                          </a:lnTo>
                          <a:lnTo>
                            <a:pt x="602" y="45"/>
                          </a:lnTo>
                          <a:lnTo>
                            <a:pt x="608" y="39"/>
                          </a:lnTo>
                          <a:lnTo>
                            <a:pt x="615" y="32"/>
                          </a:lnTo>
                          <a:lnTo>
                            <a:pt x="621" y="26"/>
                          </a:lnTo>
                          <a:lnTo>
                            <a:pt x="628" y="19"/>
                          </a:lnTo>
                          <a:lnTo>
                            <a:pt x="634" y="19"/>
                          </a:lnTo>
                          <a:lnTo>
                            <a:pt x="641" y="6"/>
                          </a:lnTo>
                          <a:lnTo>
                            <a:pt x="647" y="6"/>
                          </a:lnTo>
                          <a:lnTo>
                            <a:pt x="654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88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3131840" y="1628800"/>
                      <a:ext cx="1127589" cy="431929"/>
                    </a:xfrm>
                    <a:custGeom>
                      <a:avLst/>
                      <a:gdLst>
                        <a:gd name="T0" fmla="*/ 2147483647 w 838"/>
                        <a:gd name="T1" fmla="*/ 2147483647 h 321"/>
                        <a:gd name="T2" fmla="*/ 2147483647 w 838"/>
                        <a:gd name="T3" fmla="*/ 2147483647 h 321"/>
                        <a:gd name="T4" fmla="*/ 2147483647 w 838"/>
                        <a:gd name="T5" fmla="*/ 2147483647 h 321"/>
                        <a:gd name="T6" fmla="*/ 2147483647 w 838"/>
                        <a:gd name="T7" fmla="*/ 2147483647 h 321"/>
                        <a:gd name="T8" fmla="*/ 2147483647 w 838"/>
                        <a:gd name="T9" fmla="*/ 2147483647 h 321"/>
                        <a:gd name="T10" fmla="*/ 2147483647 w 838"/>
                        <a:gd name="T11" fmla="*/ 2147483647 h 321"/>
                        <a:gd name="T12" fmla="*/ 2147483647 w 838"/>
                        <a:gd name="T13" fmla="*/ 2147483647 h 321"/>
                        <a:gd name="T14" fmla="*/ 2147483647 w 838"/>
                        <a:gd name="T15" fmla="*/ 2147483647 h 321"/>
                        <a:gd name="T16" fmla="*/ 2147483647 w 838"/>
                        <a:gd name="T17" fmla="*/ 2147483647 h 321"/>
                        <a:gd name="T18" fmla="*/ 2147483647 w 838"/>
                        <a:gd name="T19" fmla="*/ 2147483647 h 321"/>
                        <a:gd name="T20" fmla="*/ 2147483647 w 838"/>
                        <a:gd name="T21" fmla="*/ 2147483647 h 321"/>
                        <a:gd name="T22" fmla="*/ 2147483647 w 838"/>
                        <a:gd name="T23" fmla="*/ 2147483647 h 321"/>
                        <a:gd name="T24" fmla="*/ 2147483647 w 838"/>
                        <a:gd name="T25" fmla="*/ 2147483647 h 321"/>
                        <a:gd name="T26" fmla="*/ 2147483647 w 838"/>
                        <a:gd name="T27" fmla="*/ 2147483647 h 321"/>
                        <a:gd name="T28" fmla="*/ 2147483647 w 838"/>
                        <a:gd name="T29" fmla="*/ 2147483647 h 321"/>
                        <a:gd name="T30" fmla="*/ 2147483647 w 838"/>
                        <a:gd name="T31" fmla="*/ 2147483647 h 321"/>
                        <a:gd name="T32" fmla="*/ 2147483647 w 838"/>
                        <a:gd name="T33" fmla="*/ 0 h 321"/>
                        <a:gd name="T34" fmla="*/ 2147483647 w 838"/>
                        <a:gd name="T35" fmla="*/ 2147483647 h 321"/>
                        <a:gd name="T36" fmla="*/ 2147483647 w 838"/>
                        <a:gd name="T37" fmla="*/ 2147483647 h 321"/>
                        <a:gd name="T38" fmla="*/ 2147483647 w 838"/>
                        <a:gd name="T39" fmla="*/ 2147483647 h 321"/>
                        <a:gd name="T40" fmla="*/ 2147483647 w 838"/>
                        <a:gd name="T41" fmla="*/ 2147483647 h 321"/>
                        <a:gd name="T42" fmla="*/ 2147483647 w 838"/>
                        <a:gd name="T43" fmla="*/ 2147483647 h 321"/>
                        <a:gd name="T44" fmla="*/ 2147483647 w 838"/>
                        <a:gd name="T45" fmla="*/ 2147483647 h 321"/>
                        <a:gd name="T46" fmla="*/ 2147483647 w 838"/>
                        <a:gd name="T47" fmla="*/ 2147483647 h 321"/>
                        <a:gd name="T48" fmla="*/ 2147483647 w 838"/>
                        <a:gd name="T49" fmla="*/ 2147483647 h 321"/>
                        <a:gd name="T50" fmla="*/ 2147483647 w 838"/>
                        <a:gd name="T51" fmla="*/ 2147483647 h 321"/>
                        <a:gd name="T52" fmla="*/ 2147483647 w 838"/>
                        <a:gd name="T53" fmla="*/ 2147483647 h 321"/>
                        <a:gd name="T54" fmla="*/ 2147483647 w 838"/>
                        <a:gd name="T55" fmla="*/ 2147483647 h 321"/>
                        <a:gd name="T56" fmla="*/ 2147483647 w 838"/>
                        <a:gd name="T57" fmla="*/ 2147483647 h 321"/>
                        <a:gd name="T58" fmla="*/ 2147483647 w 838"/>
                        <a:gd name="T59" fmla="*/ 2147483647 h 321"/>
                        <a:gd name="T60" fmla="*/ 2147483647 w 838"/>
                        <a:gd name="T61" fmla="*/ 2147483647 h 321"/>
                        <a:gd name="T62" fmla="*/ 2147483647 w 838"/>
                        <a:gd name="T63" fmla="*/ 2147483647 h 321"/>
                        <a:gd name="T64" fmla="*/ 2147483647 w 838"/>
                        <a:gd name="T65" fmla="*/ 2147483647 h 321"/>
                        <a:gd name="T66" fmla="*/ 2147483647 w 838"/>
                        <a:gd name="T67" fmla="*/ 2147483647 h 321"/>
                        <a:gd name="T68" fmla="*/ 2147483647 w 838"/>
                        <a:gd name="T69" fmla="*/ 2147483647 h 321"/>
                        <a:gd name="T70" fmla="*/ 2147483647 w 838"/>
                        <a:gd name="T71" fmla="*/ 2147483647 h 321"/>
                        <a:gd name="T72" fmla="*/ 2147483647 w 838"/>
                        <a:gd name="T73" fmla="*/ 2147483647 h 321"/>
                        <a:gd name="T74" fmla="*/ 2147483647 w 838"/>
                        <a:gd name="T75" fmla="*/ 2147483647 h 321"/>
                        <a:gd name="T76" fmla="*/ 2147483647 w 838"/>
                        <a:gd name="T77" fmla="*/ 2147483647 h 321"/>
                        <a:gd name="T78" fmla="*/ 2147483647 w 838"/>
                        <a:gd name="T79" fmla="*/ 2147483647 h 321"/>
                        <a:gd name="T80" fmla="*/ 2147483647 w 838"/>
                        <a:gd name="T81" fmla="*/ 2147483647 h 321"/>
                        <a:gd name="T82" fmla="*/ 2147483647 w 838"/>
                        <a:gd name="T83" fmla="*/ 2147483647 h 32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38"/>
                        <a:gd name="T127" fmla="*/ 0 h 321"/>
                        <a:gd name="T128" fmla="*/ 838 w 838"/>
                        <a:gd name="T129" fmla="*/ 321 h 32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38" h="321">
                          <a:moveTo>
                            <a:pt x="0" y="131"/>
                          </a:moveTo>
                          <a:lnTo>
                            <a:pt x="6" y="124"/>
                          </a:lnTo>
                          <a:lnTo>
                            <a:pt x="13" y="117"/>
                          </a:lnTo>
                          <a:lnTo>
                            <a:pt x="19" y="117"/>
                          </a:lnTo>
                          <a:lnTo>
                            <a:pt x="26" y="111"/>
                          </a:lnTo>
                          <a:lnTo>
                            <a:pt x="33" y="104"/>
                          </a:lnTo>
                          <a:lnTo>
                            <a:pt x="39" y="104"/>
                          </a:lnTo>
                          <a:lnTo>
                            <a:pt x="46" y="98"/>
                          </a:lnTo>
                          <a:lnTo>
                            <a:pt x="52" y="91"/>
                          </a:lnTo>
                          <a:lnTo>
                            <a:pt x="59" y="91"/>
                          </a:lnTo>
                          <a:lnTo>
                            <a:pt x="65" y="85"/>
                          </a:lnTo>
                          <a:lnTo>
                            <a:pt x="72" y="78"/>
                          </a:lnTo>
                          <a:lnTo>
                            <a:pt x="78" y="78"/>
                          </a:lnTo>
                          <a:lnTo>
                            <a:pt x="85" y="72"/>
                          </a:lnTo>
                          <a:lnTo>
                            <a:pt x="91" y="72"/>
                          </a:lnTo>
                          <a:lnTo>
                            <a:pt x="98" y="65"/>
                          </a:lnTo>
                          <a:lnTo>
                            <a:pt x="105" y="59"/>
                          </a:lnTo>
                          <a:lnTo>
                            <a:pt x="111" y="59"/>
                          </a:lnTo>
                          <a:lnTo>
                            <a:pt x="118" y="52"/>
                          </a:lnTo>
                          <a:lnTo>
                            <a:pt x="124" y="52"/>
                          </a:lnTo>
                          <a:lnTo>
                            <a:pt x="131" y="45"/>
                          </a:lnTo>
                          <a:lnTo>
                            <a:pt x="137" y="45"/>
                          </a:lnTo>
                          <a:lnTo>
                            <a:pt x="144" y="39"/>
                          </a:lnTo>
                          <a:lnTo>
                            <a:pt x="150" y="39"/>
                          </a:lnTo>
                          <a:lnTo>
                            <a:pt x="157" y="39"/>
                          </a:lnTo>
                          <a:lnTo>
                            <a:pt x="163" y="32"/>
                          </a:lnTo>
                          <a:lnTo>
                            <a:pt x="170" y="32"/>
                          </a:lnTo>
                          <a:lnTo>
                            <a:pt x="176" y="32"/>
                          </a:lnTo>
                          <a:lnTo>
                            <a:pt x="183" y="26"/>
                          </a:lnTo>
                          <a:lnTo>
                            <a:pt x="190" y="26"/>
                          </a:lnTo>
                          <a:lnTo>
                            <a:pt x="196" y="26"/>
                          </a:lnTo>
                          <a:lnTo>
                            <a:pt x="203" y="19"/>
                          </a:lnTo>
                          <a:lnTo>
                            <a:pt x="209" y="19"/>
                          </a:lnTo>
                          <a:lnTo>
                            <a:pt x="216" y="19"/>
                          </a:lnTo>
                          <a:lnTo>
                            <a:pt x="222" y="13"/>
                          </a:lnTo>
                          <a:lnTo>
                            <a:pt x="229" y="13"/>
                          </a:lnTo>
                          <a:lnTo>
                            <a:pt x="235" y="13"/>
                          </a:lnTo>
                          <a:lnTo>
                            <a:pt x="242" y="13"/>
                          </a:lnTo>
                          <a:lnTo>
                            <a:pt x="248" y="6"/>
                          </a:lnTo>
                          <a:lnTo>
                            <a:pt x="255" y="6"/>
                          </a:lnTo>
                          <a:lnTo>
                            <a:pt x="262" y="6"/>
                          </a:lnTo>
                          <a:lnTo>
                            <a:pt x="268" y="6"/>
                          </a:lnTo>
                          <a:lnTo>
                            <a:pt x="275" y="6"/>
                          </a:lnTo>
                          <a:lnTo>
                            <a:pt x="281" y="6"/>
                          </a:lnTo>
                          <a:lnTo>
                            <a:pt x="288" y="6"/>
                          </a:lnTo>
                          <a:lnTo>
                            <a:pt x="294" y="6"/>
                          </a:lnTo>
                          <a:lnTo>
                            <a:pt x="301" y="6"/>
                          </a:lnTo>
                          <a:lnTo>
                            <a:pt x="307" y="6"/>
                          </a:lnTo>
                          <a:lnTo>
                            <a:pt x="314" y="0"/>
                          </a:lnTo>
                          <a:lnTo>
                            <a:pt x="320" y="0"/>
                          </a:lnTo>
                          <a:lnTo>
                            <a:pt x="327" y="0"/>
                          </a:lnTo>
                          <a:lnTo>
                            <a:pt x="333" y="0"/>
                          </a:lnTo>
                          <a:lnTo>
                            <a:pt x="340" y="6"/>
                          </a:lnTo>
                          <a:lnTo>
                            <a:pt x="347" y="6"/>
                          </a:lnTo>
                          <a:lnTo>
                            <a:pt x="353" y="6"/>
                          </a:lnTo>
                          <a:lnTo>
                            <a:pt x="360" y="6"/>
                          </a:lnTo>
                          <a:lnTo>
                            <a:pt x="366" y="6"/>
                          </a:lnTo>
                          <a:lnTo>
                            <a:pt x="373" y="6"/>
                          </a:lnTo>
                          <a:lnTo>
                            <a:pt x="379" y="6"/>
                          </a:lnTo>
                          <a:lnTo>
                            <a:pt x="386" y="6"/>
                          </a:lnTo>
                          <a:lnTo>
                            <a:pt x="392" y="6"/>
                          </a:lnTo>
                          <a:lnTo>
                            <a:pt x="399" y="13"/>
                          </a:lnTo>
                          <a:lnTo>
                            <a:pt x="405" y="13"/>
                          </a:lnTo>
                          <a:lnTo>
                            <a:pt x="412" y="13"/>
                          </a:lnTo>
                          <a:lnTo>
                            <a:pt x="418" y="13"/>
                          </a:lnTo>
                          <a:lnTo>
                            <a:pt x="425" y="19"/>
                          </a:lnTo>
                          <a:lnTo>
                            <a:pt x="432" y="19"/>
                          </a:lnTo>
                          <a:lnTo>
                            <a:pt x="438" y="19"/>
                          </a:lnTo>
                          <a:lnTo>
                            <a:pt x="445" y="19"/>
                          </a:lnTo>
                          <a:lnTo>
                            <a:pt x="451" y="26"/>
                          </a:lnTo>
                          <a:lnTo>
                            <a:pt x="458" y="26"/>
                          </a:lnTo>
                          <a:lnTo>
                            <a:pt x="464" y="26"/>
                          </a:lnTo>
                          <a:lnTo>
                            <a:pt x="471" y="32"/>
                          </a:lnTo>
                          <a:lnTo>
                            <a:pt x="477" y="32"/>
                          </a:lnTo>
                          <a:lnTo>
                            <a:pt x="484" y="39"/>
                          </a:lnTo>
                          <a:lnTo>
                            <a:pt x="490" y="39"/>
                          </a:lnTo>
                          <a:lnTo>
                            <a:pt x="497" y="39"/>
                          </a:lnTo>
                          <a:lnTo>
                            <a:pt x="504" y="45"/>
                          </a:lnTo>
                          <a:lnTo>
                            <a:pt x="510" y="45"/>
                          </a:lnTo>
                          <a:lnTo>
                            <a:pt x="517" y="52"/>
                          </a:lnTo>
                          <a:lnTo>
                            <a:pt x="523" y="52"/>
                          </a:lnTo>
                          <a:lnTo>
                            <a:pt x="530" y="59"/>
                          </a:lnTo>
                          <a:lnTo>
                            <a:pt x="536" y="59"/>
                          </a:lnTo>
                          <a:lnTo>
                            <a:pt x="543" y="65"/>
                          </a:lnTo>
                          <a:lnTo>
                            <a:pt x="549" y="65"/>
                          </a:lnTo>
                          <a:lnTo>
                            <a:pt x="556" y="72"/>
                          </a:lnTo>
                          <a:lnTo>
                            <a:pt x="562" y="72"/>
                          </a:lnTo>
                          <a:lnTo>
                            <a:pt x="569" y="78"/>
                          </a:lnTo>
                          <a:lnTo>
                            <a:pt x="575" y="85"/>
                          </a:lnTo>
                          <a:lnTo>
                            <a:pt x="582" y="85"/>
                          </a:lnTo>
                          <a:lnTo>
                            <a:pt x="589" y="91"/>
                          </a:lnTo>
                          <a:lnTo>
                            <a:pt x="595" y="98"/>
                          </a:lnTo>
                          <a:lnTo>
                            <a:pt x="602" y="98"/>
                          </a:lnTo>
                          <a:lnTo>
                            <a:pt x="608" y="104"/>
                          </a:lnTo>
                          <a:lnTo>
                            <a:pt x="615" y="111"/>
                          </a:lnTo>
                          <a:lnTo>
                            <a:pt x="621" y="111"/>
                          </a:lnTo>
                          <a:lnTo>
                            <a:pt x="628" y="117"/>
                          </a:lnTo>
                          <a:lnTo>
                            <a:pt x="634" y="124"/>
                          </a:lnTo>
                          <a:lnTo>
                            <a:pt x="641" y="131"/>
                          </a:lnTo>
                          <a:lnTo>
                            <a:pt x="647" y="131"/>
                          </a:lnTo>
                          <a:lnTo>
                            <a:pt x="654" y="137"/>
                          </a:lnTo>
                          <a:lnTo>
                            <a:pt x="661" y="144"/>
                          </a:lnTo>
                          <a:lnTo>
                            <a:pt x="667" y="150"/>
                          </a:lnTo>
                          <a:lnTo>
                            <a:pt x="674" y="157"/>
                          </a:lnTo>
                          <a:lnTo>
                            <a:pt x="680" y="163"/>
                          </a:lnTo>
                          <a:lnTo>
                            <a:pt x="687" y="170"/>
                          </a:lnTo>
                          <a:lnTo>
                            <a:pt x="693" y="170"/>
                          </a:lnTo>
                          <a:lnTo>
                            <a:pt x="700" y="176"/>
                          </a:lnTo>
                          <a:lnTo>
                            <a:pt x="706" y="183"/>
                          </a:lnTo>
                          <a:lnTo>
                            <a:pt x="713" y="189"/>
                          </a:lnTo>
                          <a:lnTo>
                            <a:pt x="719" y="196"/>
                          </a:lnTo>
                          <a:lnTo>
                            <a:pt x="726" y="202"/>
                          </a:lnTo>
                          <a:lnTo>
                            <a:pt x="732" y="209"/>
                          </a:lnTo>
                          <a:lnTo>
                            <a:pt x="739" y="216"/>
                          </a:lnTo>
                          <a:lnTo>
                            <a:pt x="746" y="222"/>
                          </a:lnTo>
                          <a:lnTo>
                            <a:pt x="752" y="229"/>
                          </a:lnTo>
                          <a:lnTo>
                            <a:pt x="759" y="235"/>
                          </a:lnTo>
                          <a:lnTo>
                            <a:pt x="765" y="242"/>
                          </a:lnTo>
                          <a:lnTo>
                            <a:pt x="772" y="248"/>
                          </a:lnTo>
                          <a:lnTo>
                            <a:pt x="778" y="255"/>
                          </a:lnTo>
                          <a:lnTo>
                            <a:pt x="785" y="261"/>
                          </a:lnTo>
                          <a:lnTo>
                            <a:pt x="798" y="274"/>
                          </a:lnTo>
                          <a:lnTo>
                            <a:pt x="798" y="281"/>
                          </a:lnTo>
                          <a:lnTo>
                            <a:pt x="804" y="288"/>
                          </a:lnTo>
                          <a:lnTo>
                            <a:pt x="811" y="294"/>
                          </a:lnTo>
                          <a:lnTo>
                            <a:pt x="817" y="301"/>
                          </a:lnTo>
                          <a:lnTo>
                            <a:pt x="824" y="307"/>
                          </a:lnTo>
                          <a:lnTo>
                            <a:pt x="837" y="32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89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4258084" y="2059383"/>
                      <a:ext cx="758903" cy="1305205"/>
                    </a:xfrm>
                    <a:custGeom>
                      <a:avLst/>
                      <a:gdLst>
                        <a:gd name="T0" fmla="*/ 2147483647 w 564"/>
                        <a:gd name="T1" fmla="*/ 2147483647 h 970"/>
                        <a:gd name="T2" fmla="*/ 2147483647 w 564"/>
                        <a:gd name="T3" fmla="*/ 2147483647 h 970"/>
                        <a:gd name="T4" fmla="*/ 2147483647 w 564"/>
                        <a:gd name="T5" fmla="*/ 2147483647 h 970"/>
                        <a:gd name="T6" fmla="*/ 2147483647 w 564"/>
                        <a:gd name="T7" fmla="*/ 2147483647 h 970"/>
                        <a:gd name="T8" fmla="*/ 2147483647 w 564"/>
                        <a:gd name="T9" fmla="*/ 2147483647 h 970"/>
                        <a:gd name="T10" fmla="*/ 2147483647 w 564"/>
                        <a:gd name="T11" fmla="*/ 2147483647 h 970"/>
                        <a:gd name="T12" fmla="*/ 2147483647 w 564"/>
                        <a:gd name="T13" fmla="*/ 2147483647 h 970"/>
                        <a:gd name="T14" fmla="*/ 2147483647 w 564"/>
                        <a:gd name="T15" fmla="*/ 2147483647 h 970"/>
                        <a:gd name="T16" fmla="*/ 2147483647 w 564"/>
                        <a:gd name="T17" fmla="*/ 2147483647 h 970"/>
                        <a:gd name="T18" fmla="*/ 2147483647 w 564"/>
                        <a:gd name="T19" fmla="*/ 2147483647 h 970"/>
                        <a:gd name="T20" fmla="*/ 2147483647 w 564"/>
                        <a:gd name="T21" fmla="*/ 2147483647 h 970"/>
                        <a:gd name="T22" fmla="*/ 2147483647 w 564"/>
                        <a:gd name="T23" fmla="*/ 2147483647 h 970"/>
                        <a:gd name="T24" fmla="*/ 2147483647 w 564"/>
                        <a:gd name="T25" fmla="*/ 2147483647 h 970"/>
                        <a:gd name="T26" fmla="*/ 2147483647 w 564"/>
                        <a:gd name="T27" fmla="*/ 2147483647 h 970"/>
                        <a:gd name="T28" fmla="*/ 2147483647 w 564"/>
                        <a:gd name="T29" fmla="*/ 2147483647 h 970"/>
                        <a:gd name="T30" fmla="*/ 2147483647 w 564"/>
                        <a:gd name="T31" fmla="*/ 2147483647 h 970"/>
                        <a:gd name="T32" fmla="*/ 2147483647 w 564"/>
                        <a:gd name="T33" fmla="*/ 2147483647 h 970"/>
                        <a:gd name="T34" fmla="*/ 2147483647 w 564"/>
                        <a:gd name="T35" fmla="*/ 2147483647 h 970"/>
                        <a:gd name="T36" fmla="*/ 2147483647 w 564"/>
                        <a:gd name="T37" fmla="*/ 2147483647 h 970"/>
                        <a:gd name="T38" fmla="*/ 2147483647 w 564"/>
                        <a:gd name="T39" fmla="*/ 2147483647 h 970"/>
                        <a:gd name="T40" fmla="*/ 2147483647 w 564"/>
                        <a:gd name="T41" fmla="*/ 2147483647 h 970"/>
                        <a:gd name="T42" fmla="*/ 2147483647 w 564"/>
                        <a:gd name="T43" fmla="*/ 2147483647 h 970"/>
                        <a:gd name="T44" fmla="*/ 2147483647 w 564"/>
                        <a:gd name="T45" fmla="*/ 2147483647 h 970"/>
                        <a:gd name="T46" fmla="*/ 2147483647 w 564"/>
                        <a:gd name="T47" fmla="*/ 2147483647 h 970"/>
                        <a:gd name="T48" fmla="*/ 2147483647 w 564"/>
                        <a:gd name="T49" fmla="*/ 2147483647 h 970"/>
                        <a:gd name="T50" fmla="*/ 2147483647 w 564"/>
                        <a:gd name="T51" fmla="*/ 2147483647 h 970"/>
                        <a:gd name="T52" fmla="*/ 2147483647 w 564"/>
                        <a:gd name="T53" fmla="*/ 2147483647 h 970"/>
                        <a:gd name="T54" fmla="*/ 2147483647 w 564"/>
                        <a:gd name="T55" fmla="*/ 2147483647 h 970"/>
                        <a:gd name="T56" fmla="*/ 2147483647 w 564"/>
                        <a:gd name="T57" fmla="*/ 2147483647 h 970"/>
                        <a:gd name="T58" fmla="*/ 2147483647 w 564"/>
                        <a:gd name="T59" fmla="*/ 2147483647 h 970"/>
                        <a:gd name="T60" fmla="*/ 2147483647 w 564"/>
                        <a:gd name="T61" fmla="*/ 2147483647 h 970"/>
                        <a:gd name="T62" fmla="*/ 2147483647 w 564"/>
                        <a:gd name="T63" fmla="*/ 2147483647 h 970"/>
                        <a:gd name="T64" fmla="*/ 2147483647 w 564"/>
                        <a:gd name="T65" fmla="*/ 2147483647 h 970"/>
                        <a:gd name="T66" fmla="*/ 2147483647 w 564"/>
                        <a:gd name="T67" fmla="*/ 2147483647 h 970"/>
                        <a:gd name="T68" fmla="*/ 2147483647 w 564"/>
                        <a:gd name="T69" fmla="*/ 2147483647 h 970"/>
                        <a:gd name="T70" fmla="*/ 2147483647 w 564"/>
                        <a:gd name="T71" fmla="*/ 2147483647 h 970"/>
                        <a:gd name="T72" fmla="*/ 2147483647 w 564"/>
                        <a:gd name="T73" fmla="*/ 2147483647 h 970"/>
                        <a:gd name="T74" fmla="*/ 2147483647 w 564"/>
                        <a:gd name="T75" fmla="*/ 2147483647 h 970"/>
                        <a:gd name="T76" fmla="*/ 2147483647 w 564"/>
                        <a:gd name="T77" fmla="*/ 2147483647 h 970"/>
                        <a:gd name="T78" fmla="*/ 2147483647 w 564"/>
                        <a:gd name="T79" fmla="*/ 2147483647 h 970"/>
                        <a:gd name="T80" fmla="*/ 2147483647 w 564"/>
                        <a:gd name="T81" fmla="*/ 2147483647 h 970"/>
                        <a:gd name="T82" fmla="*/ 2147483647 w 564"/>
                        <a:gd name="T83" fmla="*/ 2147483647 h 97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564"/>
                        <a:gd name="T127" fmla="*/ 0 h 970"/>
                        <a:gd name="T128" fmla="*/ 564 w 564"/>
                        <a:gd name="T129" fmla="*/ 970 h 97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564" h="970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7" y="13"/>
                          </a:lnTo>
                          <a:lnTo>
                            <a:pt x="13" y="20"/>
                          </a:lnTo>
                          <a:lnTo>
                            <a:pt x="26" y="33"/>
                          </a:lnTo>
                          <a:lnTo>
                            <a:pt x="26" y="40"/>
                          </a:lnTo>
                          <a:lnTo>
                            <a:pt x="33" y="46"/>
                          </a:lnTo>
                          <a:lnTo>
                            <a:pt x="39" y="53"/>
                          </a:lnTo>
                          <a:lnTo>
                            <a:pt x="52" y="66"/>
                          </a:lnTo>
                          <a:lnTo>
                            <a:pt x="52" y="72"/>
                          </a:lnTo>
                          <a:lnTo>
                            <a:pt x="59" y="79"/>
                          </a:lnTo>
                          <a:lnTo>
                            <a:pt x="72" y="92"/>
                          </a:lnTo>
                          <a:lnTo>
                            <a:pt x="72" y="98"/>
                          </a:lnTo>
                          <a:lnTo>
                            <a:pt x="79" y="105"/>
                          </a:lnTo>
                          <a:lnTo>
                            <a:pt x="92" y="118"/>
                          </a:lnTo>
                          <a:lnTo>
                            <a:pt x="92" y="125"/>
                          </a:lnTo>
                          <a:lnTo>
                            <a:pt x="98" y="131"/>
                          </a:lnTo>
                          <a:lnTo>
                            <a:pt x="105" y="138"/>
                          </a:lnTo>
                          <a:lnTo>
                            <a:pt x="105" y="144"/>
                          </a:lnTo>
                          <a:lnTo>
                            <a:pt x="111" y="151"/>
                          </a:lnTo>
                          <a:lnTo>
                            <a:pt x="124" y="164"/>
                          </a:lnTo>
                          <a:lnTo>
                            <a:pt x="124" y="170"/>
                          </a:lnTo>
                          <a:lnTo>
                            <a:pt x="137" y="183"/>
                          </a:lnTo>
                          <a:lnTo>
                            <a:pt x="137" y="190"/>
                          </a:lnTo>
                          <a:lnTo>
                            <a:pt x="144" y="197"/>
                          </a:lnTo>
                          <a:lnTo>
                            <a:pt x="151" y="203"/>
                          </a:lnTo>
                          <a:lnTo>
                            <a:pt x="151" y="210"/>
                          </a:lnTo>
                          <a:lnTo>
                            <a:pt x="164" y="223"/>
                          </a:lnTo>
                          <a:lnTo>
                            <a:pt x="164" y="229"/>
                          </a:lnTo>
                          <a:lnTo>
                            <a:pt x="170" y="236"/>
                          </a:lnTo>
                          <a:lnTo>
                            <a:pt x="170" y="242"/>
                          </a:lnTo>
                          <a:lnTo>
                            <a:pt x="177" y="249"/>
                          </a:lnTo>
                          <a:lnTo>
                            <a:pt x="190" y="262"/>
                          </a:lnTo>
                          <a:lnTo>
                            <a:pt x="190" y="275"/>
                          </a:lnTo>
                          <a:lnTo>
                            <a:pt x="196" y="282"/>
                          </a:lnTo>
                          <a:lnTo>
                            <a:pt x="203" y="288"/>
                          </a:lnTo>
                          <a:lnTo>
                            <a:pt x="209" y="295"/>
                          </a:lnTo>
                          <a:lnTo>
                            <a:pt x="209" y="308"/>
                          </a:lnTo>
                          <a:lnTo>
                            <a:pt x="216" y="314"/>
                          </a:lnTo>
                          <a:lnTo>
                            <a:pt x="223" y="321"/>
                          </a:lnTo>
                          <a:lnTo>
                            <a:pt x="229" y="327"/>
                          </a:lnTo>
                          <a:lnTo>
                            <a:pt x="229" y="334"/>
                          </a:lnTo>
                          <a:lnTo>
                            <a:pt x="236" y="340"/>
                          </a:lnTo>
                          <a:lnTo>
                            <a:pt x="236" y="347"/>
                          </a:lnTo>
                          <a:lnTo>
                            <a:pt x="242" y="354"/>
                          </a:lnTo>
                          <a:lnTo>
                            <a:pt x="249" y="360"/>
                          </a:lnTo>
                          <a:lnTo>
                            <a:pt x="249" y="367"/>
                          </a:lnTo>
                          <a:lnTo>
                            <a:pt x="255" y="373"/>
                          </a:lnTo>
                          <a:lnTo>
                            <a:pt x="255" y="380"/>
                          </a:lnTo>
                          <a:lnTo>
                            <a:pt x="268" y="393"/>
                          </a:lnTo>
                          <a:lnTo>
                            <a:pt x="268" y="399"/>
                          </a:lnTo>
                          <a:lnTo>
                            <a:pt x="275" y="406"/>
                          </a:lnTo>
                          <a:lnTo>
                            <a:pt x="275" y="412"/>
                          </a:lnTo>
                          <a:lnTo>
                            <a:pt x="281" y="419"/>
                          </a:lnTo>
                          <a:lnTo>
                            <a:pt x="281" y="426"/>
                          </a:lnTo>
                          <a:lnTo>
                            <a:pt x="288" y="432"/>
                          </a:lnTo>
                          <a:lnTo>
                            <a:pt x="294" y="439"/>
                          </a:lnTo>
                          <a:lnTo>
                            <a:pt x="294" y="445"/>
                          </a:lnTo>
                          <a:lnTo>
                            <a:pt x="301" y="452"/>
                          </a:lnTo>
                          <a:lnTo>
                            <a:pt x="301" y="458"/>
                          </a:lnTo>
                          <a:lnTo>
                            <a:pt x="314" y="471"/>
                          </a:lnTo>
                          <a:lnTo>
                            <a:pt x="314" y="478"/>
                          </a:lnTo>
                          <a:lnTo>
                            <a:pt x="321" y="484"/>
                          </a:lnTo>
                          <a:lnTo>
                            <a:pt x="321" y="498"/>
                          </a:lnTo>
                          <a:lnTo>
                            <a:pt x="327" y="504"/>
                          </a:lnTo>
                          <a:lnTo>
                            <a:pt x="334" y="511"/>
                          </a:lnTo>
                          <a:lnTo>
                            <a:pt x="334" y="517"/>
                          </a:lnTo>
                          <a:lnTo>
                            <a:pt x="340" y="524"/>
                          </a:lnTo>
                          <a:lnTo>
                            <a:pt x="340" y="530"/>
                          </a:lnTo>
                          <a:lnTo>
                            <a:pt x="353" y="543"/>
                          </a:lnTo>
                          <a:lnTo>
                            <a:pt x="353" y="550"/>
                          </a:lnTo>
                          <a:lnTo>
                            <a:pt x="360" y="556"/>
                          </a:lnTo>
                          <a:lnTo>
                            <a:pt x="360" y="563"/>
                          </a:lnTo>
                          <a:lnTo>
                            <a:pt x="366" y="569"/>
                          </a:lnTo>
                          <a:lnTo>
                            <a:pt x="366" y="576"/>
                          </a:lnTo>
                          <a:lnTo>
                            <a:pt x="373" y="583"/>
                          </a:lnTo>
                          <a:lnTo>
                            <a:pt x="373" y="589"/>
                          </a:lnTo>
                          <a:lnTo>
                            <a:pt x="386" y="602"/>
                          </a:lnTo>
                          <a:lnTo>
                            <a:pt x="386" y="615"/>
                          </a:lnTo>
                          <a:lnTo>
                            <a:pt x="393" y="622"/>
                          </a:lnTo>
                          <a:lnTo>
                            <a:pt x="393" y="628"/>
                          </a:lnTo>
                          <a:lnTo>
                            <a:pt x="399" y="635"/>
                          </a:lnTo>
                          <a:lnTo>
                            <a:pt x="406" y="641"/>
                          </a:lnTo>
                          <a:lnTo>
                            <a:pt x="406" y="655"/>
                          </a:lnTo>
                          <a:lnTo>
                            <a:pt x="419" y="668"/>
                          </a:lnTo>
                          <a:lnTo>
                            <a:pt x="419" y="674"/>
                          </a:lnTo>
                          <a:lnTo>
                            <a:pt x="425" y="681"/>
                          </a:lnTo>
                          <a:lnTo>
                            <a:pt x="425" y="687"/>
                          </a:lnTo>
                          <a:lnTo>
                            <a:pt x="432" y="694"/>
                          </a:lnTo>
                          <a:lnTo>
                            <a:pt x="432" y="700"/>
                          </a:lnTo>
                          <a:lnTo>
                            <a:pt x="438" y="707"/>
                          </a:lnTo>
                          <a:lnTo>
                            <a:pt x="438" y="713"/>
                          </a:lnTo>
                          <a:lnTo>
                            <a:pt x="445" y="720"/>
                          </a:lnTo>
                          <a:lnTo>
                            <a:pt x="445" y="727"/>
                          </a:lnTo>
                          <a:lnTo>
                            <a:pt x="451" y="733"/>
                          </a:lnTo>
                          <a:lnTo>
                            <a:pt x="451" y="740"/>
                          </a:lnTo>
                          <a:lnTo>
                            <a:pt x="458" y="746"/>
                          </a:lnTo>
                          <a:lnTo>
                            <a:pt x="458" y="753"/>
                          </a:lnTo>
                          <a:lnTo>
                            <a:pt x="465" y="759"/>
                          </a:lnTo>
                          <a:lnTo>
                            <a:pt x="465" y="766"/>
                          </a:lnTo>
                          <a:lnTo>
                            <a:pt x="471" y="772"/>
                          </a:lnTo>
                          <a:lnTo>
                            <a:pt x="471" y="779"/>
                          </a:lnTo>
                          <a:lnTo>
                            <a:pt x="478" y="785"/>
                          </a:lnTo>
                          <a:lnTo>
                            <a:pt x="478" y="792"/>
                          </a:lnTo>
                          <a:lnTo>
                            <a:pt x="484" y="798"/>
                          </a:lnTo>
                          <a:lnTo>
                            <a:pt x="484" y="805"/>
                          </a:lnTo>
                          <a:lnTo>
                            <a:pt x="491" y="812"/>
                          </a:lnTo>
                          <a:lnTo>
                            <a:pt x="491" y="818"/>
                          </a:lnTo>
                          <a:lnTo>
                            <a:pt x="497" y="825"/>
                          </a:lnTo>
                          <a:lnTo>
                            <a:pt x="497" y="831"/>
                          </a:lnTo>
                          <a:lnTo>
                            <a:pt x="504" y="838"/>
                          </a:lnTo>
                          <a:lnTo>
                            <a:pt x="504" y="844"/>
                          </a:lnTo>
                          <a:lnTo>
                            <a:pt x="510" y="851"/>
                          </a:lnTo>
                          <a:lnTo>
                            <a:pt x="510" y="857"/>
                          </a:lnTo>
                          <a:lnTo>
                            <a:pt x="517" y="864"/>
                          </a:lnTo>
                          <a:lnTo>
                            <a:pt x="517" y="870"/>
                          </a:lnTo>
                          <a:lnTo>
                            <a:pt x="523" y="877"/>
                          </a:lnTo>
                          <a:lnTo>
                            <a:pt x="523" y="884"/>
                          </a:lnTo>
                          <a:lnTo>
                            <a:pt x="530" y="890"/>
                          </a:lnTo>
                          <a:lnTo>
                            <a:pt x="530" y="897"/>
                          </a:lnTo>
                          <a:lnTo>
                            <a:pt x="536" y="903"/>
                          </a:lnTo>
                          <a:lnTo>
                            <a:pt x="536" y="916"/>
                          </a:lnTo>
                          <a:lnTo>
                            <a:pt x="550" y="929"/>
                          </a:lnTo>
                          <a:lnTo>
                            <a:pt x="550" y="936"/>
                          </a:lnTo>
                          <a:lnTo>
                            <a:pt x="556" y="942"/>
                          </a:lnTo>
                          <a:lnTo>
                            <a:pt x="556" y="956"/>
                          </a:lnTo>
                          <a:lnTo>
                            <a:pt x="563" y="962"/>
                          </a:lnTo>
                          <a:lnTo>
                            <a:pt x="563" y="969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90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5015641" y="3363242"/>
                      <a:ext cx="466914" cy="1013215"/>
                    </a:xfrm>
                    <a:custGeom>
                      <a:avLst/>
                      <a:gdLst>
                        <a:gd name="T0" fmla="*/ 2147483647 w 347"/>
                        <a:gd name="T1" fmla="*/ 2147483647 h 753"/>
                        <a:gd name="T2" fmla="*/ 2147483647 w 347"/>
                        <a:gd name="T3" fmla="*/ 2147483647 h 753"/>
                        <a:gd name="T4" fmla="*/ 2147483647 w 347"/>
                        <a:gd name="T5" fmla="*/ 2147483647 h 753"/>
                        <a:gd name="T6" fmla="*/ 2147483647 w 347"/>
                        <a:gd name="T7" fmla="*/ 2147483647 h 753"/>
                        <a:gd name="T8" fmla="*/ 2147483647 w 347"/>
                        <a:gd name="T9" fmla="*/ 2147483647 h 753"/>
                        <a:gd name="T10" fmla="*/ 2147483647 w 347"/>
                        <a:gd name="T11" fmla="*/ 2147483647 h 753"/>
                        <a:gd name="T12" fmla="*/ 2147483647 w 347"/>
                        <a:gd name="T13" fmla="*/ 2147483647 h 753"/>
                        <a:gd name="T14" fmla="*/ 2147483647 w 347"/>
                        <a:gd name="T15" fmla="*/ 2147483647 h 753"/>
                        <a:gd name="T16" fmla="*/ 2147483647 w 347"/>
                        <a:gd name="T17" fmla="*/ 2147483647 h 753"/>
                        <a:gd name="T18" fmla="*/ 2147483647 w 347"/>
                        <a:gd name="T19" fmla="*/ 2147483647 h 753"/>
                        <a:gd name="T20" fmla="*/ 2147483647 w 347"/>
                        <a:gd name="T21" fmla="*/ 2147483647 h 753"/>
                        <a:gd name="T22" fmla="*/ 2147483647 w 347"/>
                        <a:gd name="T23" fmla="*/ 2147483647 h 753"/>
                        <a:gd name="T24" fmla="*/ 2147483647 w 347"/>
                        <a:gd name="T25" fmla="*/ 2147483647 h 753"/>
                        <a:gd name="T26" fmla="*/ 2147483647 w 347"/>
                        <a:gd name="T27" fmla="*/ 2147483647 h 753"/>
                        <a:gd name="T28" fmla="*/ 2147483647 w 347"/>
                        <a:gd name="T29" fmla="*/ 2147483647 h 753"/>
                        <a:gd name="T30" fmla="*/ 2147483647 w 347"/>
                        <a:gd name="T31" fmla="*/ 2147483647 h 753"/>
                        <a:gd name="T32" fmla="*/ 2147483647 w 347"/>
                        <a:gd name="T33" fmla="*/ 2147483647 h 753"/>
                        <a:gd name="T34" fmla="*/ 2147483647 w 347"/>
                        <a:gd name="T35" fmla="*/ 2147483647 h 753"/>
                        <a:gd name="T36" fmla="*/ 2147483647 w 347"/>
                        <a:gd name="T37" fmla="*/ 2147483647 h 753"/>
                        <a:gd name="T38" fmla="*/ 2147483647 w 347"/>
                        <a:gd name="T39" fmla="*/ 2147483647 h 753"/>
                        <a:gd name="T40" fmla="*/ 2147483647 w 347"/>
                        <a:gd name="T41" fmla="*/ 2147483647 h 753"/>
                        <a:gd name="T42" fmla="*/ 2147483647 w 347"/>
                        <a:gd name="T43" fmla="*/ 2147483647 h 753"/>
                        <a:gd name="T44" fmla="*/ 2147483647 w 347"/>
                        <a:gd name="T45" fmla="*/ 2147483647 h 753"/>
                        <a:gd name="T46" fmla="*/ 2147483647 w 347"/>
                        <a:gd name="T47" fmla="*/ 2147483647 h 753"/>
                        <a:gd name="T48" fmla="*/ 2147483647 w 347"/>
                        <a:gd name="T49" fmla="*/ 2147483647 h 753"/>
                        <a:gd name="T50" fmla="*/ 2147483647 w 347"/>
                        <a:gd name="T51" fmla="*/ 2147483647 h 753"/>
                        <a:gd name="T52" fmla="*/ 2147483647 w 347"/>
                        <a:gd name="T53" fmla="*/ 2147483647 h 753"/>
                        <a:gd name="T54" fmla="*/ 2147483647 w 347"/>
                        <a:gd name="T55" fmla="*/ 2147483647 h 753"/>
                        <a:gd name="T56" fmla="*/ 2147483647 w 347"/>
                        <a:gd name="T57" fmla="*/ 2147483647 h 753"/>
                        <a:gd name="T58" fmla="*/ 2147483647 w 347"/>
                        <a:gd name="T59" fmla="*/ 2147483647 h 753"/>
                        <a:gd name="T60" fmla="*/ 2147483647 w 347"/>
                        <a:gd name="T61" fmla="*/ 2147483647 h 753"/>
                        <a:gd name="T62" fmla="*/ 2147483647 w 347"/>
                        <a:gd name="T63" fmla="*/ 2147483647 h 753"/>
                        <a:gd name="T64" fmla="*/ 2147483647 w 347"/>
                        <a:gd name="T65" fmla="*/ 2147483647 h 753"/>
                        <a:gd name="T66" fmla="*/ 2147483647 w 347"/>
                        <a:gd name="T67" fmla="*/ 2147483647 h 753"/>
                        <a:gd name="T68" fmla="*/ 2147483647 w 347"/>
                        <a:gd name="T69" fmla="*/ 2147483647 h 753"/>
                        <a:gd name="T70" fmla="*/ 2147483647 w 347"/>
                        <a:gd name="T71" fmla="*/ 2147483647 h 753"/>
                        <a:gd name="T72" fmla="*/ 2147483647 w 347"/>
                        <a:gd name="T73" fmla="*/ 2147483647 h 753"/>
                        <a:gd name="T74" fmla="*/ 2147483647 w 347"/>
                        <a:gd name="T75" fmla="*/ 2147483647 h 753"/>
                        <a:gd name="T76" fmla="*/ 2147483647 w 347"/>
                        <a:gd name="T77" fmla="*/ 2147483647 h 753"/>
                        <a:gd name="T78" fmla="*/ 2147483647 w 347"/>
                        <a:gd name="T79" fmla="*/ 2147483647 h 753"/>
                        <a:gd name="T80" fmla="*/ 2147483647 w 347"/>
                        <a:gd name="T81" fmla="*/ 2147483647 h 753"/>
                        <a:gd name="T82" fmla="*/ 2147483647 w 347"/>
                        <a:gd name="T83" fmla="*/ 2147483647 h 753"/>
                        <a:gd name="T84" fmla="*/ 2147483647 w 347"/>
                        <a:gd name="T85" fmla="*/ 2147483647 h 753"/>
                        <a:gd name="T86" fmla="*/ 2147483647 w 347"/>
                        <a:gd name="T87" fmla="*/ 2147483647 h 753"/>
                        <a:gd name="T88" fmla="*/ 2147483647 w 347"/>
                        <a:gd name="T89" fmla="*/ 2147483647 h 753"/>
                        <a:gd name="T90" fmla="*/ 2147483647 w 347"/>
                        <a:gd name="T91" fmla="*/ 2147483647 h 753"/>
                        <a:gd name="T92" fmla="*/ 2147483647 w 347"/>
                        <a:gd name="T93" fmla="*/ 2147483647 h 753"/>
                        <a:gd name="T94" fmla="*/ 2147483647 w 347"/>
                        <a:gd name="T95" fmla="*/ 2147483647 h 753"/>
                        <a:gd name="T96" fmla="*/ 2147483647 w 347"/>
                        <a:gd name="T97" fmla="*/ 2147483647 h 753"/>
                        <a:gd name="T98" fmla="*/ 2147483647 w 347"/>
                        <a:gd name="T99" fmla="*/ 2147483647 h 753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347"/>
                        <a:gd name="T151" fmla="*/ 0 h 753"/>
                        <a:gd name="T152" fmla="*/ 347 w 347"/>
                        <a:gd name="T153" fmla="*/ 753 h 753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347" h="753">
                          <a:moveTo>
                            <a:pt x="0" y="0"/>
                          </a:moveTo>
                          <a:lnTo>
                            <a:pt x="6" y="6"/>
                          </a:lnTo>
                          <a:lnTo>
                            <a:pt x="6" y="13"/>
                          </a:lnTo>
                          <a:lnTo>
                            <a:pt x="19" y="26"/>
                          </a:lnTo>
                          <a:lnTo>
                            <a:pt x="19" y="39"/>
                          </a:lnTo>
                          <a:lnTo>
                            <a:pt x="26" y="45"/>
                          </a:lnTo>
                          <a:lnTo>
                            <a:pt x="26" y="52"/>
                          </a:lnTo>
                          <a:lnTo>
                            <a:pt x="32" y="58"/>
                          </a:lnTo>
                          <a:lnTo>
                            <a:pt x="32" y="65"/>
                          </a:lnTo>
                          <a:lnTo>
                            <a:pt x="39" y="72"/>
                          </a:lnTo>
                          <a:lnTo>
                            <a:pt x="39" y="85"/>
                          </a:lnTo>
                          <a:lnTo>
                            <a:pt x="45" y="91"/>
                          </a:lnTo>
                          <a:lnTo>
                            <a:pt x="45" y="98"/>
                          </a:lnTo>
                          <a:lnTo>
                            <a:pt x="52" y="104"/>
                          </a:lnTo>
                          <a:lnTo>
                            <a:pt x="59" y="111"/>
                          </a:lnTo>
                          <a:lnTo>
                            <a:pt x="59" y="124"/>
                          </a:lnTo>
                          <a:lnTo>
                            <a:pt x="65" y="130"/>
                          </a:lnTo>
                          <a:lnTo>
                            <a:pt x="65" y="137"/>
                          </a:lnTo>
                          <a:lnTo>
                            <a:pt x="72" y="144"/>
                          </a:lnTo>
                          <a:lnTo>
                            <a:pt x="72" y="150"/>
                          </a:lnTo>
                          <a:lnTo>
                            <a:pt x="78" y="157"/>
                          </a:lnTo>
                          <a:lnTo>
                            <a:pt x="78" y="163"/>
                          </a:lnTo>
                          <a:lnTo>
                            <a:pt x="85" y="170"/>
                          </a:lnTo>
                          <a:lnTo>
                            <a:pt x="85" y="183"/>
                          </a:lnTo>
                          <a:lnTo>
                            <a:pt x="98" y="196"/>
                          </a:lnTo>
                          <a:lnTo>
                            <a:pt x="98" y="202"/>
                          </a:lnTo>
                          <a:lnTo>
                            <a:pt x="104" y="209"/>
                          </a:lnTo>
                          <a:lnTo>
                            <a:pt x="104" y="222"/>
                          </a:lnTo>
                          <a:lnTo>
                            <a:pt x="111" y="229"/>
                          </a:lnTo>
                          <a:lnTo>
                            <a:pt x="111" y="235"/>
                          </a:lnTo>
                          <a:lnTo>
                            <a:pt x="117" y="242"/>
                          </a:lnTo>
                          <a:lnTo>
                            <a:pt x="117" y="248"/>
                          </a:lnTo>
                          <a:lnTo>
                            <a:pt x="124" y="255"/>
                          </a:lnTo>
                          <a:lnTo>
                            <a:pt x="124" y="268"/>
                          </a:lnTo>
                          <a:lnTo>
                            <a:pt x="130" y="274"/>
                          </a:lnTo>
                          <a:lnTo>
                            <a:pt x="130" y="281"/>
                          </a:lnTo>
                          <a:lnTo>
                            <a:pt x="137" y="287"/>
                          </a:lnTo>
                          <a:lnTo>
                            <a:pt x="137" y="294"/>
                          </a:lnTo>
                          <a:lnTo>
                            <a:pt x="144" y="301"/>
                          </a:lnTo>
                          <a:lnTo>
                            <a:pt x="144" y="307"/>
                          </a:lnTo>
                          <a:lnTo>
                            <a:pt x="150" y="314"/>
                          </a:lnTo>
                          <a:lnTo>
                            <a:pt x="150" y="320"/>
                          </a:lnTo>
                          <a:lnTo>
                            <a:pt x="157" y="327"/>
                          </a:lnTo>
                          <a:lnTo>
                            <a:pt x="157" y="333"/>
                          </a:lnTo>
                          <a:lnTo>
                            <a:pt x="163" y="340"/>
                          </a:lnTo>
                          <a:lnTo>
                            <a:pt x="163" y="346"/>
                          </a:lnTo>
                          <a:lnTo>
                            <a:pt x="170" y="353"/>
                          </a:lnTo>
                          <a:lnTo>
                            <a:pt x="170" y="366"/>
                          </a:lnTo>
                          <a:lnTo>
                            <a:pt x="176" y="373"/>
                          </a:lnTo>
                          <a:lnTo>
                            <a:pt x="176" y="379"/>
                          </a:lnTo>
                          <a:lnTo>
                            <a:pt x="183" y="386"/>
                          </a:lnTo>
                          <a:lnTo>
                            <a:pt x="183" y="392"/>
                          </a:lnTo>
                          <a:lnTo>
                            <a:pt x="189" y="399"/>
                          </a:lnTo>
                          <a:lnTo>
                            <a:pt x="189" y="412"/>
                          </a:lnTo>
                          <a:lnTo>
                            <a:pt x="196" y="418"/>
                          </a:lnTo>
                          <a:lnTo>
                            <a:pt x="196" y="425"/>
                          </a:lnTo>
                          <a:lnTo>
                            <a:pt x="202" y="431"/>
                          </a:lnTo>
                          <a:lnTo>
                            <a:pt x="202" y="438"/>
                          </a:lnTo>
                          <a:lnTo>
                            <a:pt x="209" y="445"/>
                          </a:lnTo>
                          <a:lnTo>
                            <a:pt x="209" y="451"/>
                          </a:lnTo>
                          <a:lnTo>
                            <a:pt x="216" y="458"/>
                          </a:lnTo>
                          <a:lnTo>
                            <a:pt x="216" y="471"/>
                          </a:lnTo>
                          <a:lnTo>
                            <a:pt x="222" y="477"/>
                          </a:lnTo>
                          <a:lnTo>
                            <a:pt x="222" y="484"/>
                          </a:lnTo>
                          <a:lnTo>
                            <a:pt x="229" y="490"/>
                          </a:lnTo>
                          <a:lnTo>
                            <a:pt x="235" y="497"/>
                          </a:lnTo>
                          <a:lnTo>
                            <a:pt x="235" y="510"/>
                          </a:lnTo>
                          <a:lnTo>
                            <a:pt x="242" y="516"/>
                          </a:lnTo>
                          <a:lnTo>
                            <a:pt x="242" y="523"/>
                          </a:lnTo>
                          <a:lnTo>
                            <a:pt x="248" y="530"/>
                          </a:lnTo>
                          <a:lnTo>
                            <a:pt x="248" y="536"/>
                          </a:lnTo>
                          <a:lnTo>
                            <a:pt x="255" y="543"/>
                          </a:lnTo>
                          <a:lnTo>
                            <a:pt x="255" y="556"/>
                          </a:lnTo>
                          <a:lnTo>
                            <a:pt x="261" y="562"/>
                          </a:lnTo>
                          <a:lnTo>
                            <a:pt x="261" y="569"/>
                          </a:lnTo>
                          <a:lnTo>
                            <a:pt x="268" y="575"/>
                          </a:lnTo>
                          <a:lnTo>
                            <a:pt x="268" y="582"/>
                          </a:lnTo>
                          <a:lnTo>
                            <a:pt x="274" y="588"/>
                          </a:lnTo>
                          <a:lnTo>
                            <a:pt x="274" y="595"/>
                          </a:lnTo>
                          <a:lnTo>
                            <a:pt x="281" y="602"/>
                          </a:lnTo>
                          <a:lnTo>
                            <a:pt x="281" y="615"/>
                          </a:lnTo>
                          <a:lnTo>
                            <a:pt x="287" y="621"/>
                          </a:lnTo>
                          <a:lnTo>
                            <a:pt x="287" y="628"/>
                          </a:lnTo>
                          <a:lnTo>
                            <a:pt x="294" y="634"/>
                          </a:lnTo>
                          <a:lnTo>
                            <a:pt x="294" y="641"/>
                          </a:lnTo>
                          <a:lnTo>
                            <a:pt x="301" y="647"/>
                          </a:lnTo>
                          <a:lnTo>
                            <a:pt x="301" y="660"/>
                          </a:lnTo>
                          <a:lnTo>
                            <a:pt x="307" y="667"/>
                          </a:lnTo>
                          <a:lnTo>
                            <a:pt x="307" y="674"/>
                          </a:lnTo>
                          <a:lnTo>
                            <a:pt x="314" y="680"/>
                          </a:lnTo>
                          <a:lnTo>
                            <a:pt x="314" y="687"/>
                          </a:lnTo>
                          <a:lnTo>
                            <a:pt x="320" y="693"/>
                          </a:lnTo>
                          <a:lnTo>
                            <a:pt x="320" y="706"/>
                          </a:lnTo>
                          <a:lnTo>
                            <a:pt x="327" y="713"/>
                          </a:lnTo>
                          <a:lnTo>
                            <a:pt x="327" y="719"/>
                          </a:lnTo>
                          <a:lnTo>
                            <a:pt x="333" y="726"/>
                          </a:lnTo>
                          <a:lnTo>
                            <a:pt x="333" y="732"/>
                          </a:lnTo>
                          <a:lnTo>
                            <a:pt x="340" y="739"/>
                          </a:lnTo>
                          <a:lnTo>
                            <a:pt x="340" y="745"/>
                          </a:lnTo>
                          <a:lnTo>
                            <a:pt x="346" y="752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</p:grpSp>
              <p:grpSp>
                <p:nvGrpSpPr>
                  <p:cNvPr id="80" name="Grupa 79"/>
                  <p:cNvGrpSpPr/>
                  <p:nvPr/>
                </p:nvGrpSpPr>
                <p:grpSpPr>
                  <a:xfrm>
                    <a:off x="5117036" y="678573"/>
                    <a:ext cx="3821425" cy="2747658"/>
                    <a:chOff x="1661130" y="1628800"/>
                    <a:chExt cx="3821425" cy="2747658"/>
                  </a:xfrm>
                </p:grpSpPr>
                <p:sp>
                  <p:nvSpPr>
                    <p:cNvPr id="81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1661130" y="3090091"/>
                      <a:ext cx="592052" cy="1286367"/>
                    </a:xfrm>
                    <a:custGeom>
                      <a:avLst/>
                      <a:gdLst>
                        <a:gd name="T0" fmla="*/ 2147483647 w 440"/>
                        <a:gd name="T1" fmla="*/ 2147483647 h 956"/>
                        <a:gd name="T2" fmla="*/ 2147483647 w 440"/>
                        <a:gd name="T3" fmla="*/ 2147483647 h 956"/>
                        <a:gd name="T4" fmla="*/ 2147483647 w 440"/>
                        <a:gd name="T5" fmla="*/ 2147483647 h 956"/>
                        <a:gd name="T6" fmla="*/ 2147483647 w 440"/>
                        <a:gd name="T7" fmla="*/ 2147483647 h 956"/>
                        <a:gd name="T8" fmla="*/ 2147483647 w 440"/>
                        <a:gd name="T9" fmla="*/ 2147483647 h 956"/>
                        <a:gd name="T10" fmla="*/ 2147483647 w 440"/>
                        <a:gd name="T11" fmla="*/ 2147483647 h 956"/>
                        <a:gd name="T12" fmla="*/ 2147483647 w 440"/>
                        <a:gd name="T13" fmla="*/ 2147483647 h 956"/>
                        <a:gd name="T14" fmla="*/ 2147483647 w 440"/>
                        <a:gd name="T15" fmla="*/ 2147483647 h 956"/>
                        <a:gd name="T16" fmla="*/ 2147483647 w 440"/>
                        <a:gd name="T17" fmla="*/ 2147483647 h 956"/>
                        <a:gd name="T18" fmla="*/ 2147483647 w 440"/>
                        <a:gd name="T19" fmla="*/ 2147483647 h 956"/>
                        <a:gd name="T20" fmla="*/ 2147483647 w 440"/>
                        <a:gd name="T21" fmla="*/ 2147483647 h 956"/>
                        <a:gd name="T22" fmla="*/ 2147483647 w 440"/>
                        <a:gd name="T23" fmla="*/ 2147483647 h 956"/>
                        <a:gd name="T24" fmla="*/ 2147483647 w 440"/>
                        <a:gd name="T25" fmla="*/ 2147483647 h 956"/>
                        <a:gd name="T26" fmla="*/ 2147483647 w 440"/>
                        <a:gd name="T27" fmla="*/ 2147483647 h 956"/>
                        <a:gd name="T28" fmla="*/ 2147483647 w 440"/>
                        <a:gd name="T29" fmla="*/ 2147483647 h 956"/>
                        <a:gd name="T30" fmla="*/ 2147483647 w 440"/>
                        <a:gd name="T31" fmla="*/ 2147483647 h 956"/>
                        <a:gd name="T32" fmla="*/ 2147483647 w 440"/>
                        <a:gd name="T33" fmla="*/ 2147483647 h 956"/>
                        <a:gd name="T34" fmla="*/ 2147483647 w 440"/>
                        <a:gd name="T35" fmla="*/ 2147483647 h 956"/>
                        <a:gd name="T36" fmla="*/ 2147483647 w 440"/>
                        <a:gd name="T37" fmla="*/ 2147483647 h 956"/>
                        <a:gd name="T38" fmla="*/ 2147483647 w 440"/>
                        <a:gd name="T39" fmla="*/ 2147483647 h 956"/>
                        <a:gd name="T40" fmla="*/ 2147483647 w 440"/>
                        <a:gd name="T41" fmla="*/ 2147483647 h 956"/>
                        <a:gd name="T42" fmla="*/ 2147483647 w 440"/>
                        <a:gd name="T43" fmla="*/ 2147483647 h 956"/>
                        <a:gd name="T44" fmla="*/ 2147483647 w 440"/>
                        <a:gd name="T45" fmla="*/ 2147483647 h 956"/>
                        <a:gd name="T46" fmla="*/ 2147483647 w 440"/>
                        <a:gd name="T47" fmla="*/ 2147483647 h 956"/>
                        <a:gd name="T48" fmla="*/ 2147483647 w 440"/>
                        <a:gd name="T49" fmla="*/ 2147483647 h 956"/>
                        <a:gd name="T50" fmla="*/ 2147483647 w 440"/>
                        <a:gd name="T51" fmla="*/ 2147483647 h 956"/>
                        <a:gd name="T52" fmla="*/ 2147483647 w 440"/>
                        <a:gd name="T53" fmla="*/ 2147483647 h 956"/>
                        <a:gd name="T54" fmla="*/ 2147483647 w 440"/>
                        <a:gd name="T55" fmla="*/ 2147483647 h 956"/>
                        <a:gd name="T56" fmla="*/ 2147483647 w 440"/>
                        <a:gd name="T57" fmla="*/ 2147483647 h 956"/>
                        <a:gd name="T58" fmla="*/ 2147483647 w 440"/>
                        <a:gd name="T59" fmla="*/ 2147483647 h 956"/>
                        <a:gd name="T60" fmla="*/ 2147483647 w 440"/>
                        <a:gd name="T61" fmla="*/ 2147483647 h 956"/>
                        <a:gd name="T62" fmla="*/ 2147483647 w 440"/>
                        <a:gd name="T63" fmla="*/ 2147483647 h 956"/>
                        <a:gd name="T64" fmla="*/ 2147483647 w 440"/>
                        <a:gd name="T65" fmla="*/ 2147483647 h 956"/>
                        <a:gd name="T66" fmla="*/ 2147483647 w 440"/>
                        <a:gd name="T67" fmla="*/ 2147483647 h 956"/>
                        <a:gd name="T68" fmla="*/ 2147483647 w 440"/>
                        <a:gd name="T69" fmla="*/ 2147483647 h 956"/>
                        <a:gd name="T70" fmla="*/ 2147483647 w 440"/>
                        <a:gd name="T71" fmla="*/ 2147483647 h 956"/>
                        <a:gd name="T72" fmla="*/ 2147483647 w 440"/>
                        <a:gd name="T73" fmla="*/ 2147483647 h 956"/>
                        <a:gd name="T74" fmla="*/ 2147483647 w 440"/>
                        <a:gd name="T75" fmla="*/ 2147483647 h 956"/>
                        <a:gd name="T76" fmla="*/ 2147483647 w 440"/>
                        <a:gd name="T77" fmla="*/ 2147483647 h 956"/>
                        <a:gd name="T78" fmla="*/ 2147483647 w 440"/>
                        <a:gd name="T79" fmla="*/ 2147483647 h 956"/>
                        <a:gd name="T80" fmla="*/ 2147483647 w 440"/>
                        <a:gd name="T81" fmla="*/ 2147483647 h 956"/>
                        <a:gd name="T82" fmla="*/ 2147483647 w 440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440"/>
                        <a:gd name="T127" fmla="*/ 0 h 956"/>
                        <a:gd name="T128" fmla="*/ 440 w 440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440" h="956">
                          <a:moveTo>
                            <a:pt x="0" y="955"/>
                          </a:moveTo>
                          <a:lnTo>
                            <a:pt x="0" y="942"/>
                          </a:lnTo>
                          <a:lnTo>
                            <a:pt x="7" y="935"/>
                          </a:lnTo>
                          <a:lnTo>
                            <a:pt x="7" y="929"/>
                          </a:lnTo>
                          <a:lnTo>
                            <a:pt x="14" y="922"/>
                          </a:lnTo>
                          <a:lnTo>
                            <a:pt x="14" y="916"/>
                          </a:lnTo>
                          <a:lnTo>
                            <a:pt x="20" y="909"/>
                          </a:lnTo>
                          <a:lnTo>
                            <a:pt x="20" y="896"/>
                          </a:lnTo>
                          <a:lnTo>
                            <a:pt x="27" y="890"/>
                          </a:lnTo>
                          <a:lnTo>
                            <a:pt x="27" y="883"/>
                          </a:lnTo>
                          <a:lnTo>
                            <a:pt x="33" y="877"/>
                          </a:lnTo>
                          <a:lnTo>
                            <a:pt x="33" y="870"/>
                          </a:lnTo>
                          <a:lnTo>
                            <a:pt x="40" y="863"/>
                          </a:lnTo>
                          <a:lnTo>
                            <a:pt x="40" y="850"/>
                          </a:lnTo>
                          <a:lnTo>
                            <a:pt x="46" y="844"/>
                          </a:lnTo>
                          <a:lnTo>
                            <a:pt x="46" y="837"/>
                          </a:lnTo>
                          <a:lnTo>
                            <a:pt x="53" y="831"/>
                          </a:lnTo>
                          <a:lnTo>
                            <a:pt x="53" y="824"/>
                          </a:lnTo>
                          <a:lnTo>
                            <a:pt x="59" y="818"/>
                          </a:lnTo>
                          <a:lnTo>
                            <a:pt x="59" y="805"/>
                          </a:lnTo>
                          <a:lnTo>
                            <a:pt x="66" y="798"/>
                          </a:lnTo>
                          <a:lnTo>
                            <a:pt x="66" y="791"/>
                          </a:lnTo>
                          <a:lnTo>
                            <a:pt x="72" y="785"/>
                          </a:lnTo>
                          <a:lnTo>
                            <a:pt x="72" y="778"/>
                          </a:lnTo>
                          <a:lnTo>
                            <a:pt x="79" y="772"/>
                          </a:lnTo>
                          <a:lnTo>
                            <a:pt x="79" y="765"/>
                          </a:lnTo>
                          <a:lnTo>
                            <a:pt x="86" y="759"/>
                          </a:lnTo>
                          <a:lnTo>
                            <a:pt x="86" y="746"/>
                          </a:lnTo>
                          <a:lnTo>
                            <a:pt x="92" y="739"/>
                          </a:lnTo>
                          <a:lnTo>
                            <a:pt x="92" y="733"/>
                          </a:lnTo>
                          <a:lnTo>
                            <a:pt x="99" y="726"/>
                          </a:lnTo>
                          <a:lnTo>
                            <a:pt x="99" y="719"/>
                          </a:lnTo>
                          <a:lnTo>
                            <a:pt x="105" y="713"/>
                          </a:lnTo>
                          <a:lnTo>
                            <a:pt x="105" y="700"/>
                          </a:lnTo>
                          <a:lnTo>
                            <a:pt x="112" y="693"/>
                          </a:lnTo>
                          <a:lnTo>
                            <a:pt x="118" y="687"/>
                          </a:lnTo>
                          <a:lnTo>
                            <a:pt x="118" y="680"/>
                          </a:lnTo>
                          <a:lnTo>
                            <a:pt x="125" y="674"/>
                          </a:lnTo>
                          <a:lnTo>
                            <a:pt x="125" y="661"/>
                          </a:lnTo>
                          <a:lnTo>
                            <a:pt x="131" y="654"/>
                          </a:lnTo>
                          <a:lnTo>
                            <a:pt x="131" y="648"/>
                          </a:lnTo>
                          <a:lnTo>
                            <a:pt x="138" y="641"/>
                          </a:lnTo>
                          <a:lnTo>
                            <a:pt x="138" y="634"/>
                          </a:lnTo>
                          <a:lnTo>
                            <a:pt x="144" y="628"/>
                          </a:lnTo>
                          <a:lnTo>
                            <a:pt x="144" y="621"/>
                          </a:lnTo>
                          <a:lnTo>
                            <a:pt x="151" y="615"/>
                          </a:lnTo>
                          <a:lnTo>
                            <a:pt x="151" y="602"/>
                          </a:lnTo>
                          <a:lnTo>
                            <a:pt x="157" y="595"/>
                          </a:lnTo>
                          <a:lnTo>
                            <a:pt x="157" y="589"/>
                          </a:lnTo>
                          <a:lnTo>
                            <a:pt x="164" y="582"/>
                          </a:lnTo>
                          <a:lnTo>
                            <a:pt x="164" y="576"/>
                          </a:lnTo>
                          <a:lnTo>
                            <a:pt x="171" y="569"/>
                          </a:lnTo>
                          <a:lnTo>
                            <a:pt x="171" y="556"/>
                          </a:lnTo>
                          <a:lnTo>
                            <a:pt x="177" y="549"/>
                          </a:lnTo>
                          <a:lnTo>
                            <a:pt x="177" y="543"/>
                          </a:lnTo>
                          <a:lnTo>
                            <a:pt x="184" y="536"/>
                          </a:lnTo>
                          <a:lnTo>
                            <a:pt x="184" y="530"/>
                          </a:lnTo>
                          <a:lnTo>
                            <a:pt x="190" y="523"/>
                          </a:lnTo>
                          <a:lnTo>
                            <a:pt x="190" y="517"/>
                          </a:lnTo>
                          <a:lnTo>
                            <a:pt x="197" y="510"/>
                          </a:lnTo>
                          <a:lnTo>
                            <a:pt x="197" y="504"/>
                          </a:lnTo>
                          <a:lnTo>
                            <a:pt x="203" y="497"/>
                          </a:lnTo>
                          <a:lnTo>
                            <a:pt x="203" y="490"/>
                          </a:lnTo>
                          <a:lnTo>
                            <a:pt x="210" y="484"/>
                          </a:lnTo>
                          <a:lnTo>
                            <a:pt x="210" y="477"/>
                          </a:lnTo>
                          <a:lnTo>
                            <a:pt x="216" y="471"/>
                          </a:lnTo>
                          <a:lnTo>
                            <a:pt x="216" y="458"/>
                          </a:lnTo>
                          <a:lnTo>
                            <a:pt x="223" y="451"/>
                          </a:lnTo>
                          <a:lnTo>
                            <a:pt x="223" y="445"/>
                          </a:lnTo>
                          <a:lnTo>
                            <a:pt x="229" y="438"/>
                          </a:lnTo>
                          <a:lnTo>
                            <a:pt x="229" y="432"/>
                          </a:lnTo>
                          <a:lnTo>
                            <a:pt x="236" y="425"/>
                          </a:lnTo>
                          <a:lnTo>
                            <a:pt x="236" y="412"/>
                          </a:lnTo>
                          <a:lnTo>
                            <a:pt x="249" y="399"/>
                          </a:lnTo>
                          <a:lnTo>
                            <a:pt x="249" y="392"/>
                          </a:lnTo>
                          <a:lnTo>
                            <a:pt x="256" y="386"/>
                          </a:lnTo>
                          <a:lnTo>
                            <a:pt x="256" y="373"/>
                          </a:lnTo>
                          <a:lnTo>
                            <a:pt x="262" y="366"/>
                          </a:lnTo>
                          <a:lnTo>
                            <a:pt x="262" y="360"/>
                          </a:lnTo>
                          <a:lnTo>
                            <a:pt x="269" y="353"/>
                          </a:lnTo>
                          <a:lnTo>
                            <a:pt x="269" y="347"/>
                          </a:lnTo>
                          <a:lnTo>
                            <a:pt x="275" y="340"/>
                          </a:lnTo>
                          <a:lnTo>
                            <a:pt x="275" y="333"/>
                          </a:lnTo>
                          <a:lnTo>
                            <a:pt x="282" y="327"/>
                          </a:lnTo>
                          <a:lnTo>
                            <a:pt x="282" y="314"/>
                          </a:lnTo>
                          <a:lnTo>
                            <a:pt x="288" y="307"/>
                          </a:lnTo>
                          <a:lnTo>
                            <a:pt x="295" y="301"/>
                          </a:lnTo>
                          <a:lnTo>
                            <a:pt x="295" y="294"/>
                          </a:lnTo>
                          <a:lnTo>
                            <a:pt x="301" y="288"/>
                          </a:lnTo>
                          <a:lnTo>
                            <a:pt x="301" y="275"/>
                          </a:lnTo>
                          <a:lnTo>
                            <a:pt x="308" y="268"/>
                          </a:lnTo>
                          <a:lnTo>
                            <a:pt x="308" y="261"/>
                          </a:lnTo>
                          <a:lnTo>
                            <a:pt x="314" y="255"/>
                          </a:lnTo>
                          <a:lnTo>
                            <a:pt x="314" y="248"/>
                          </a:lnTo>
                          <a:lnTo>
                            <a:pt x="321" y="242"/>
                          </a:lnTo>
                          <a:lnTo>
                            <a:pt x="321" y="229"/>
                          </a:lnTo>
                          <a:lnTo>
                            <a:pt x="328" y="222"/>
                          </a:lnTo>
                          <a:lnTo>
                            <a:pt x="334" y="216"/>
                          </a:lnTo>
                          <a:lnTo>
                            <a:pt x="334" y="209"/>
                          </a:lnTo>
                          <a:lnTo>
                            <a:pt x="341" y="203"/>
                          </a:lnTo>
                          <a:lnTo>
                            <a:pt x="341" y="196"/>
                          </a:lnTo>
                          <a:lnTo>
                            <a:pt x="347" y="190"/>
                          </a:lnTo>
                          <a:lnTo>
                            <a:pt x="347" y="176"/>
                          </a:lnTo>
                          <a:lnTo>
                            <a:pt x="360" y="163"/>
                          </a:lnTo>
                          <a:lnTo>
                            <a:pt x="360" y="157"/>
                          </a:lnTo>
                          <a:lnTo>
                            <a:pt x="367" y="150"/>
                          </a:lnTo>
                          <a:lnTo>
                            <a:pt x="367" y="137"/>
                          </a:lnTo>
                          <a:lnTo>
                            <a:pt x="373" y="131"/>
                          </a:lnTo>
                          <a:lnTo>
                            <a:pt x="373" y="124"/>
                          </a:lnTo>
                          <a:lnTo>
                            <a:pt x="380" y="118"/>
                          </a:lnTo>
                          <a:lnTo>
                            <a:pt x="380" y="111"/>
                          </a:lnTo>
                          <a:lnTo>
                            <a:pt x="386" y="104"/>
                          </a:lnTo>
                          <a:lnTo>
                            <a:pt x="386" y="98"/>
                          </a:lnTo>
                          <a:lnTo>
                            <a:pt x="393" y="91"/>
                          </a:lnTo>
                          <a:lnTo>
                            <a:pt x="393" y="85"/>
                          </a:lnTo>
                          <a:lnTo>
                            <a:pt x="400" y="78"/>
                          </a:lnTo>
                          <a:lnTo>
                            <a:pt x="400" y="72"/>
                          </a:lnTo>
                          <a:lnTo>
                            <a:pt x="406" y="65"/>
                          </a:lnTo>
                          <a:lnTo>
                            <a:pt x="406" y="59"/>
                          </a:lnTo>
                          <a:lnTo>
                            <a:pt x="413" y="52"/>
                          </a:lnTo>
                          <a:lnTo>
                            <a:pt x="413" y="46"/>
                          </a:lnTo>
                          <a:lnTo>
                            <a:pt x="419" y="39"/>
                          </a:lnTo>
                          <a:lnTo>
                            <a:pt x="419" y="32"/>
                          </a:lnTo>
                          <a:lnTo>
                            <a:pt x="426" y="26"/>
                          </a:lnTo>
                          <a:lnTo>
                            <a:pt x="426" y="19"/>
                          </a:lnTo>
                          <a:lnTo>
                            <a:pt x="432" y="13"/>
                          </a:lnTo>
                          <a:lnTo>
                            <a:pt x="432" y="6"/>
                          </a:lnTo>
                          <a:lnTo>
                            <a:pt x="439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82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2251836" y="1805070"/>
                      <a:ext cx="881350" cy="1286367"/>
                    </a:xfrm>
                    <a:custGeom>
                      <a:avLst/>
                      <a:gdLst>
                        <a:gd name="T0" fmla="*/ 2147483647 w 655"/>
                        <a:gd name="T1" fmla="*/ 2147483647 h 956"/>
                        <a:gd name="T2" fmla="*/ 2147483647 w 655"/>
                        <a:gd name="T3" fmla="*/ 2147483647 h 956"/>
                        <a:gd name="T4" fmla="*/ 2147483647 w 655"/>
                        <a:gd name="T5" fmla="*/ 2147483647 h 956"/>
                        <a:gd name="T6" fmla="*/ 2147483647 w 655"/>
                        <a:gd name="T7" fmla="*/ 2147483647 h 956"/>
                        <a:gd name="T8" fmla="*/ 2147483647 w 655"/>
                        <a:gd name="T9" fmla="*/ 2147483647 h 956"/>
                        <a:gd name="T10" fmla="*/ 2147483647 w 655"/>
                        <a:gd name="T11" fmla="*/ 2147483647 h 956"/>
                        <a:gd name="T12" fmla="*/ 2147483647 w 655"/>
                        <a:gd name="T13" fmla="*/ 2147483647 h 956"/>
                        <a:gd name="T14" fmla="*/ 2147483647 w 655"/>
                        <a:gd name="T15" fmla="*/ 2147483647 h 956"/>
                        <a:gd name="T16" fmla="*/ 2147483647 w 655"/>
                        <a:gd name="T17" fmla="*/ 2147483647 h 956"/>
                        <a:gd name="T18" fmla="*/ 2147483647 w 655"/>
                        <a:gd name="T19" fmla="*/ 2147483647 h 956"/>
                        <a:gd name="T20" fmla="*/ 2147483647 w 655"/>
                        <a:gd name="T21" fmla="*/ 2147483647 h 956"/>
                        <a:gd name="T22" fmla="*/ 2147483647 w 655"/>
                        <a:gd name="T23" fmla="*/ 2147483647 h 956"/>
                        <a:gd name="T24" fmla="*/ 2147483647 w 655"/>
                        <a:gd name="T25" fmla="*/ 2147483647 h 956"/>
                        <a:gd name="T26" fmla="*/ 2147483647 w 655"/>
                        <a:gd name="T27" fmla="*/ 2147483647 h 956"/>
                        <a:gd name="T28" fmla="*/ 2147483647 w 655"/>
                        <a:gd name="T29" fmla="*/ 2147483647 h 956"/>
                        <a:gd name="T30" fmla="*/ 2147483647 w 655"/>
                        <a:gd name="T31" fmla="*/ 2147483647 h 956"/>
                        <a:gd name="T32" fmla="*/ 2147483647 w 655"/>
                        <a:gd name="T33" fmla="*/ 2147483647 h 956"/>
                        <a:gd name="T34" fmla="*/ 2147483647 w 655"/>
                        <a:gd name="T35" fmla="*/ 2147483647 h 956"/>
                        <a:gd name="T36" fmla="*/ 2147483647 w 655"/>
                        <a:gd name="T37" fmla="*/ 2147483647 h 956"/>
                        <a:gd name="T38" fmla="*/ 2147483647 w 655"/>
                        <a:gd name="T39" fmla="*/ 2147483647 h 956"/>
                        <a:gd name="T40" fmla="*/ 2147483647 w 655"/>
                        <a:gd name="T41" fmla="*/ 2147483647 h 956"/>
                        <a:gd name="T42" fmla="*/ 2147483647 w 655"/>
                        <a:gd name="T43" fmla="*/ 2147483647 h 956"/>
                        <a:gd name="T44" fmla="*/ 2147483647 w 655"/>
                        <a:gd name="T45" fmla="*/ 2147483647 h 956"/>
                        <a:gd name="T46" fmla="*/ 2147483647 w 655"/>
                        <a:gd name="T47" fmla="*/ 2147483647 h 956"/>
                        <a:gd name="T48" fmla="*/ 2147483647 w 655"/>
                        <a:gd name="T49" fmla="*/ 2147483647 h 956"/>
                        <a:gd name="T50" fmla="*/ 2147483647 w 655"/>
                        <a:gd name="T51" fmla="*/ 2147483647 h 956"/>
                        <a:gd name="T52" fmla="*/ 2147483647 w 655"/>
                        <a:gd name="T53" fmla="*/ 2147483647 h 956"/>
                        <a:gd name="T54" fmla="*/ 2147483647 w 655"/>
                        <a:gd name="T55" fmla="*/ 2147483647 h 956"/>
                        <a:gd name="T56" fmla="*/ 2147483647 w 655"/>
                        <a:gd name="T57" fmla="*/ 2147483647 h 956"/>
                        <a:gd name="T58" fmla="*/ 2147483647 w 655"/>
                        <a:gd name="T59" fmla="*/ 2147483647 h 956"/>
                        <a:gd name="T60" fmla="*/ 2147483647 w 655"/>
                        <a:gd name="T61" fmla="*/ 2147483647 h 956"/>
                        <a:gd name="T62" fmla="*/ 2147483647 w 655"/>
                        <a:gd name="T63" fmla="*/ 2147483647 h 956"/>
                        <a:gd name="T64" fmla="*/ 2147483647 w 655"/>
                        <a:gd name="T65" fmla="*/ 2147483647 h 956"/>
                        <a:gd name="T66" fmla="*/ 2147483647 w 655"/>
                        <a:gd name="T67" fmla="*/ 2147483647 h 956"/>
                        <a:gd name="T68" fmla="*/ 2147483647 w 655"/>
                        <a:gd name="T69" fmla="*/ 2147483647 h 956"/>
                        <a:gd name="T70" fmla="*/ 2147483647 w 655"/>
                        <a:gd name="T71" fmla="*/ 2147483647 h 956"/>
                        <a:gd name="T72" fmla="*/ 2147483647 w 655"/>
                        <a:gd name="T73" fmla="*/ 2147483647 h 956"/>
                        <a:gd name="T74" fmla="*/ 2147483647 w 655"/>
                        <a:gd name="T75" fmla="*/ 2147483647 h 956"/>
                        <a:gd name="T76" fmla="*/ 2147483647 w 655"/>
                        <a:gd name="T77" fmla="*/ 2147483647 h 956"/>
                        <a:gd name="T78" fmla="*/ 2147483647 w 655"/>
                        <a:gd name="T79" fmla="*/ 2147483647 h 956"/>
                        <a:gd name="T80" fmla="*/ 2147483647 w 655"/>
                        <a:gd name="T81" fmla="*/ 2147483647 h 956"/>
                        <a:gd name="T82" fmla="*/ 2147483647 w 655"/>
                        <a:gd name="T83" fmla="*/ 2147483647 h 95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655"/>
                        <a:gd name="T127" fmla="*/ 0 h 956"/>
                        <a:gd name="T128" fmla="*/ 655 w 655"/>
                        <a:gd name="T129" fmla="*/ 956 h 95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655" h="956">
                          <a:moveTo>
                            <a:pt x="0" y="955"/>
                          </a:moveTo>
                          <a:lnTo>
                            <a:pt x="0" y="948"/>
                          </a:lnTo>
                          <a:lnTo>
                            <a:pt x="6" y="942"/>
                          </a:lnTo>
                          <a:lnTo>
                            <a:pt x="6" y="935"/>
                          </a:lnTo>
                          <a:lnTo>
                            <a:pt x="13" y="929"/>
                          </a:lnTo>
                          <a:lnTo>
                            <a:pt x="13" y="922"/>
                          </a:lnTo>
                          <a:lnTo>
                            <a:pt x="19" y="916"/>
                          </a:lnTo>
                          <a:lnTo>
                            <a:pt x="19" y="909"/>
                          </a:lnTo>
                          <a:lnTo>
                            <a:pt x="26" y="902"/>
                          </a:lnTo>
                          <a:lnTo>
                            <a:pt x="26" y="896"/>
                          </a:lnTo>
                          <a:lnTo>
                            <a:pt x="32" y="889"/>
                          </a:lnTo>
                          <a:lnTo>
                            <a:pt x="32" y="883"/>
                          </a:lnTo>
                          <a:lnTo>
                            <a:pt x="39" y="876"/>
                          </a:lnTo>
                          <a:lnTo>
                            <a:pt x="39" y="870"/>
                          </a:lnTo>
                          <a:lnTo>
                            <a:pt x="52" y="857"/>
                          </a:lnTo>
                          <a:lnTo>
                            <a:pt x="52" y="850"/>
                          </a:lnTo>
                          <a:lnTo>
                            <a:pt x="59" y="844"/>
                          </a:lnTo>
                          <a:lnTo>
                            <a:pt x="59" y="830"/>
                          </a:lnTo>
                          <a:lnTo>
                            <a:pt x="65" y="824"/>
                          </a:lnTo>
                          <a:lnTo>
                            <a:pt x="72" y="817"/>
                          </a:lnTo>
                          <a:lnTo>
                            <a:pt x="72" y="811"/>
                          </a:lnTo>
                          <a:lnTo>
                            <a:pt x="78" y="804"/>
                          </a:lnTo>
                          <a:lnTo>
                            <a:pt x="78" y="791"/>
                          </a:lnTo>
                          <a:lnTo>
                            <a:pt x="85" y="785"/>
                          </a:lnTo>
                          <a:lnTo>
                            <a:pt x="91" y="778"/>
                          </a:lnTo>
                          <a:lnTo>
                            <a:pt x="91" y="772"/>
                          </a:lnTo>
                          <a:lnTo>
                            <a:pt x="98" y="765"/>
                          </a:lnTo>
                          <a:lnTo>
                            <a:pt x="98" y="758"/>
                          </a:lnTo>
                          <a:lnTo>
                            <a:pt x="104" y="752"/>
                          </a:lnTo>
                          <a:lnTo>
                            <a:pt x="104" y="745"/>
                          </a:lnTo>
                          <a:lnTo>
                            <a:pt x="117" y="732"/>
                          </a:lnTo>
                          <a:lnTo>
                            <a:pt x="117" y="726"/>
                          </a:lnTo>
                          <a:lnTo>
                            <a:pt x="124" y="719"/>
                          </a:lnTo>
                          <a:lnTo>
                            <a:pt x="124" y="713"/>
                          </a:lnTo>
                          <a:lnTo>
                            <a:pt x="131" y="706"/>
                          </a:lnTo>
                          <a:lnTo>
                            <a:pt x="131" y="700"/>
                          </a:lnTo>
                          <a:lnTo>
                            <a:pt x="144" y="687"/>
                          </a:lnTo>
                          <a:lnTo>
                            <a:pt x="144" y="673"/>
                          </a:lnTo>
                          <a:lnTo>
                            <a:pt x="157" y="660"/>
                          </a:lnTo>
                          <a:lnTo>
                            <a:pt x="157" y="654"/>
                          </a:lnTo>
                          <a:lnTo>
                            <a:pt x="163" y="647"/>
                          </a:lnTo>
                          <a:lnTo>
                            <a:pt x="163" y="641"/>
                          </a:lnTo>
                          <a:lnTo>
                            <a:pt x="170" y="634"/>
                          </a:lnTo>
                          <a:lnTo>
                            <a:pt x="170" y="628"/>
                          </a:lnTo>
                          <a:lnTo>
                            <a:pt x="176" y="621"/>
                          </a:lnTo>
                          <a:lnTo>
                            <a:pt x="183" y="615"/>
                          </a:lnTo>
                          <a:lnTo>
                            <a:pt x="183" y="608"/>
                          </a:lnTo>
                          <a:lnTo>
                            <a:pt x="189" y="601"/>
                          </a:lnTo>
                          <a:lnTo>
                            <a:pt x="189" y="595"/>
                          </a:lnTo>
                          <a:lnTo>
                            <a:pt x="203" y="582"/>
                          </a:lnTo>
                          <a:lnTo>
                            <a:pt x="203" y="575"/>
                          </a:lnTo>
                          <a:lnTo>
                            <a:pt x="209" y="569"/>
                          </a:lnTo>
                          <a:lnTo>
                            <a:pt x="209" y="562"/>
                          </a:lnTo>
                          <a:lnTo>
                            <a:pt x="216" y="556"/>
                          </a:lnTo>
                          <a:lnTo>
                            <a:pt x="216" y="549"/>
                          </a:lnTo>
                          <a:lnTo>
                            <a:pt x="222" y="543"/>
                          </a:lnTo>
                          <a:lnTo>
                            <a:pt x="229" y="536"/>
                          </a:lnTo>
                          <a:lnTo>
                            <a:pt x="229" y="529"/>
                          </a:lnTo>
                          <a:lnTo>
                            <a:pt x="235" y="523"/>
                          </a:lnTo>
                          <a:lnTo>
                            <a:pt x="235" y="516"/>
                          </a:lnTo>
                          <a:lnTo>
                            <a:pt x="242" y="510"/>
                          </a:lnTo>
                          <a:lnTo>
                            <a:pt x="255" y="497"/>
                          </a:lnTo>
                          <a:lnTo>
                            <a:pt x="255" y="484"/>
                          </a:lnTo>
                          <a:lnTo>
                            <a:pt x="261" y="477"/>
                          </a:lnTo>
                          <a:lnTo>
                            <a:pt x="274" y="464"/>
                          </a:lnTo>
                          <a:lnTo>
                            <a:pt x="274" y="451"/>
                          </a:lnTo>
                          <a:lnTo>
                            <a:pt x="281" y="444"/>
                          </a:lnTo>
                          <a:lnTo>
                            <a:pt x="288" y="438"/>
                          </a:lnTo>
                          <a:lnTo>
                            <a:pt x="294" y="431"/>
                          </a:lnTo>
                          <a:lnTo>
                            <a:pt x="294" y="425"/>
                          </a:lnTo>
                          <a:lnTo>
                            <a:pt x="307" y="412"/>
                          </a:lnTo>
                          <a:lnTo>
                            <a:pt x="307" y="405"/>
                          </a:lnTo>
                          <a:lnTo>
                            <a:pt x="314" y="399"/>
                          </a:lnTo>
                          <a:lnTo>
                            <a:pt x="314" y="392"/>
                          </a:lnTo>
                          <a:lnTo>
                            <a:pt x="320" y="386"/>
                          </a:lnTo>
                          <a:lnTo>
                            <a:pt x="333" y="372"/>
                          </a:lnTo>
                          <a:lnTo>
                            <a:pt x="333" y="366"/>
                          </a:lnTo>
                          <a:lnTo>
                            <a:pt x="346" y="353"/>
                          </a:lnTo>
                          <a:lnTo>
                            <a:pt x="346" y="346"/>
                          </a:lnTo>
                          <a:lnTo>
                            <a:pt x="353" y="340"/>
                          </a:lnTo>
                          <a:lnTo>
                            <a:pt x="360" y="333"/>
                          </a:lnTo>
                          <a:lnTo>
                            <a:pt x="360" y="327"/>
                          </a:lnTo>
                          <a:lnTo>
                            <a:pt x="366" y="320"/>
                          </a:lnTo>
                          <a:lnTo>
                            <a:pt x="379" y="307"/>
                          </a:lnTo>
                          <a:lnTo>
                            <a:pt x="379" y="300"/>
                          </a:lnTo>
                          <a:lnTo>
                            <a:pt x="392" y="287"/>
                          </a:lnTo>
                          <a:lnTo>
                            <a:pt x="392" y="281"/>
                          </a:lnTo>
                          <a:lnTo>
                            <a:pt x="399" y="274"/>
                          </a:lnTo>
                          <a:lnTo>
                            <a:pt x="412" y="261"/>
                          </a:lnTo>
                          <a:lnTo>
                            <a:pt x="412" y="255"/>
                          </a:lnTo>
                          <a:lnTo>
                            <a:pt x="418" y="248"/>
                          </a:lnTo>
                          <a:lnTo>
                            <a:pt x="431" y="235"/>
                          </a:lnTo>
                          <a:lnTo>
                            <a:pt x="431" y="229"/>
                          </a:lnTo>
                          <a:lnTo>
                            <a:pt x="438" y="222"/>
                          </a:lnTo>
                          <a:lnTo>
                            <a:pt x="451" y="209"/>
                          </a:lnTo>
                          <a:lnTo>
                            <a:pt x="451" y="202"/>
                          </a:lnTo>
                          <a:lnTo>
                            <a:pt x="458" y="196"/>
                          </a:lnTo>
                          <a:lnTo>
                            <a:pt x="464" y="189"/>
                          </a:lnTo>
                          <a:lnTo>
                            <a:pt x="471" y="183"/>
                          </a:lnTo>
                          <a:lnTo>
                            <a:pt x="477" y="176"/>
                          </a:lnTo>
                          <a:lnTo>
                            <a:pt x="484" y="170"/>
                          </a:lnTo>
                          <a:lnTo>
                            <a:pt x="497" y="157"/>
                          </a:lnTo>
                          <a:lnTo>
                            <a:pt x="497" y="150"/>
                          </a:lnTo>
                          <a:lnTo>
                            <a:pt x="503" y="143"/>
                          </a:lnTo>
                          <a:lnTo>
                            <a:pt x="510" y="137"/>
                          </a:lnTo>
                          <a:lnTo>
                            <a:pt x="516" y="130"/>
                          </a:lnTo>
                          <a:lnTo>
                            <a:pt x="523" y="124"/>
                          </a:lnTo>
                          <a:lnTo>
                            <a:pt x="530" y="117"/>
                          </a:lnTo>
                          <a:lnTo>
                            <a:pt x="543" y="104"/>
                          </a:lnTo>
                          <a:lnTo>
                            <a:pt x="536" y="104"/>
                          </a:lnTo>
                          <a:lnTo>
                            <a:pt x="543" y="104"/>
                          </a:lnTo>
                          <a:lnTo>
                            <a:pt x="549" y="98"/>
                          </a:lnTo>
                          <a:lnTo>
                            <a:pt x="562" y="85"/>
                          </a:lnTo>
                          <a:lnTo>
                            <a:pt x="562" y="78"/>
                          </a:lnTo>
                          <a:lnTo>
                            <a:pt x="569" y="78"/>
                          </a:lnTo>
                          <a:lnTo>
                            <a:pt x="575" y="65"/>
                          </a:lnTo>
                          <a:lnTo>
                            <a:pt x="582" y="65"/>
                          </a:lnTo>
                          <a:lnTo>
                            <a:pt x="588" y="58"/>
                          </a:lnTo>
                          <a:lnTo>
                            <a:pt x="595" y="52"/>
                          </a:lnTo>
                          <a:lnTo>
                            <a:pt x="602" y="45"/>
                          </a:lnTo>
                          <a:lnTo>
                            <a:pt x="608" y="39"/>
                          </a:lnTo>
                          <a:lnTo>
                            <a:pt x="615" y="32"/>
                          </a:lnTo>
                          <a:lnTo>
                            <a:pt x="621" y="26"/>
                          </a:lnTo>
                          <a:lnTo>
                            <a:pt x="628" y="19"/>
                          </a:lnTo>
                          <a:lnTo>
                            <a:pt x="634" y="19"/>
                          </a:lnTo>
                          <a:lnTo>
                            <a:pt x="641" y="6"/>
                          </a:lnTo>
                          <a:lnTo>
                            <a:pt x="647" y="6"/>
                          </a:lnTo>
                          <a:lnTo>
                            <a:pt x="654" y="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83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3131840" y="1628800"/>
                      <a:ext cx="1127589" cy="431929"/>
                    </a:xfrm>
                    <a:custGeom>
                      <a:avLst/>
                      <a:gdLst>
                        <a:gd name="T0" fmla="*/ 2147483647 w 838"/>
                        <a:gd name="T1" fmla="*/ 2147483647 h 321"/>
                        <a:gd name="T2" fmla="*/ 2147483647 w 838"/>
                        <a:gd name="T3" fmla="*/ 2147483647 h 321"/>
                        <a:gd name="T4" fmla="*/ 2147483647 w 838"/>
                        <a:gd name="T5" fmla="*/ 2147483647 h 321"/>
                        <a:gd name="T6" fmla="*/ 2147483647 w 838"/>
                        <a:gd name="T7" fmla="*/ 2147483647 h 321"/>
                        <a:gd name="T8" fmla="*/ 2147483647 w 838"/>
                        <a:gd name="T9" fmla="*/ 2147483647 h 321"/>
                        <a:gd name="T10" fmla="*/ 2147483647 w 838"/>
                        <a:gd name="T11" fmla="*/ 2147483647 h 321"/>
                        <a:gd name="T12" fmla="*/ 2147483647 w 838"/>
                        <a:gd name="T13" fmla="*/ 2147483647 h 321"/>
                        <a:gd name="T14" fmla="*/ 2147483647 w 838"/>
                        <a:gd name="T15" fmla="*/ 2147483647 h 321"/>
                        <a:gd name="T16" fmla="*/ 2147483647 w 838"/>
                        <a:gd name="T17" fmla="*/ 2147483647 h 321"/>
                        <a:gd name="T18" fmla="*/ 2147483647 w 838"/>
                        <a:gd name="T19" fmla="*/ 2147483647 h 321"/>
                        <a:gd name="T20" fmla="*/ 2147483647 w 838"/>
                        <a:gd name="T21" fmla="*/ 2147483647 h 321"/>
                        <a:gd name="T22" fmla="*/ 2147483647 w 838"/>
                        <a:gd name="T23" fmla="*/ 2147483647 h 321"/>
                        <a:gd name="T24" fmla="*/ 2147483647 w 838"/>
                        <a:gd name="T25" fmla="*/ 2147483647 h 321"/>
                        <a:gd name="T26" fmla="*/ 2147483647 w 838"/>
                        <a:gd name="T27" fmla="*/ 2147483647 h 321"/>
                        <a:gd name="T28" fmla="*/ 2147483647 w 838"/>
                        <a:gd name="T29" fmla="*/ 2147483647 h 321"/>
                        <a:gd name="T30" fmla="*/ 2147483647 w 838"/>
                        <a:gd name="T31" fmla="*/ 2147483647 h 321"/>
                        <a:gd name="T32" fmla="*/ 2147483647 w 838"/>
                        <a:gd name="T33" fmla="*/ 0 h 321"/>
                        <a:gd name="T34" fmla="*/ 2147483647 w 838"/>
                        <a:gd name="T35" fmla="*/ 2147483647 h 321"/>
                        <a:gd name="T36" fmla="*/ 2147483647 w 838"/>
                        <a:gd name="T37" fmla="*/ 2147483647 h 321"/>
                        <a:gd name="T38" fmla="*/ 2147483647 w 838"/>
                        <a:gd name="T39" fmla="*/ 2147483647 h 321"/>
                        <a:gd name="T40" fmla="*/ 2147483647 w 838"/>
                        <a:gd name="T41" fmla="*/ 2147483647 h 321"/>
                        <a:gd name="T42" fmla="*/ 2147483647 w 838"/>
                        <a:gd name="T43" fmla="*/ 2147483647 h 321"/>
                        <a:gd name="T44" fmla="*/ 2147483647 w 838"/>
                        <a:gd name="T45" fmla="*/ 2147483647 h 321"/>
                        <a:gd name="T46" fmla="*/ 2147483647 w 838"/>
                        <a:gd name="T47" fmla="*/ 2147483647 h 321"/>
                        <a:gd name="T48" fmla="*/ 2147483647 w 838"/>
                        <a:gd name="T49" fmla="*/ 2147483647 h 321"/>
                        <a:gd name="T50" fmla="*/ 2147483647 w 838"/>
                        <a:gd name="T51" fmla="*/ 2147483647 h 321"/>
                        <a:gd name="T52" fmla="*/ 2147483647 w 838"/>
                        <a:gd name="T53" fmla="*/ 2147483647 h 321"/>
                        <a:gd name="T54" fmla="*/ 2147483647 w 838"/>
                        <a:gd name="T55" fmla="*/ 2147483647 h 321"/>
                        <a:gd name="T56" fmla="*/ 2147483647 w 838"/>
                        <a:gd name="T57" fmla="*/ 2147483647 h 321"/>
                        <a:gd name="T58" fmla="*/ 2147483647 w 838"/>
                        <a:gd name="T59" fmla="*/ 2147483647 h 321"/>
                        <a:gd name="T60" fmla="*/ 2147483647 w 838"/>
                        <a:gd name="T61" fmla="*/ 2147483647 h 321"/>
                        <a:gd name="T62" fmla="*/ 2147483647 w 838"/>
                        <a:gd name="T63" fmla="*/ 2147483647 h 321"/>
                        <a:gd name="T64" fmla="*/ 2147483647 w 838"/>
                        <a:gd name="T65" fmla="*/ 2147483647 h 321"/>
                        <a:gd name="T66" fmla="*/ 2147483647 w 838"/>
                        <a:gd name="T67" fmla="*/ 2147483647 h 321"/>
                        <a:gd name="T68" fmla="*/ 2147483647 w 838"/>
                        <a:gd name="T69" fmla="*/ 2147483647 h 321"/>
                        <a:gd name="T70" fmla="*/ 2147483647 w 838"/>
                        <a:gd name="T71" fmla="*/ 2147483647 h 321"/>
                        <a:gd name="T72" fmla="*/ 2147483647 w 838"/>
                        <a:gd name="T73" fmla="*/ 2147483647 h 321"/>
                        <a:gd name="T74" fmla="*/ 2147483647 w 838"/>
                        <a:gd name="T75" fmla="*/ 2147483647 h 321"/>
                        <a:gd name="T76" fmla="*/ 2147483647 w 838"/>
                        <a:gd name="T77" fmla="*/ 2147483647 h 321"/>
                        <a:gd name="T78" fmla="*/ 2147483647 w 838"/>
                        <a:gd name="T79" fmla="*/ 2147483647 h 321"/>
                        <a:gd name="T80" fmla="*/ 2147483647 w 838"/>
                        <a:gd name="T81" fmla="*/ 2147483647 h 321"/>
                        <a:gd name="T82" fmla="*/ 2147483647 w 838"/>
                        <a:gd name="T83" fmla="*/ 2147483647 h 321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838"/>
                        <a:gd name="T127" fmla="*/ 0 h 321"/>
                        <a:gd name="T128" fmla="*/ 838 w 838"/>
                        <a:gd name="T129" fmla="*/ 321 h 321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838" h="321">
                          <a:moveTo>
                            <a:pt x="0" y="131"/>
                          </a:moveTo>
                          <a:lnTo>
                            <a:pt x="6" y="124"/>
                          </a:lnTo>
                          <a:lnTo>
                            <a:pt x="13" y="117"/>
                          </a:lnTo>
                          <a:lnTo>
                            <a:pt x="19" y="117"/>
                          </a:lnTo>
                          <a:lnTo>
                            <a:pt x="26" y="111"/>
                          </a:lnTo>
                          <a:lnTo>
                            <a:pt x="33" y="104"/>
                          </a:lnTo>
                          <a:lnTo>
                            <a:pt x="39" y="104"/>
                          </a:lnTo>
                          <a:lnTo>
                            <a:pt x="46" y="98"/>
                          </a:lnTo>
                          <a:lnTo>
                            <a:pt x="52" y="91"/>
                          </a:lnTo>
                          <a:lnTo>
                            <a:pt x="59" y="91"/>
                          </a:lnTo>
                          <a:lnTo>
                            <a:pt x="65" y="85"/>
                          </a:lnTo>
                          <a:lnTo>
                            <a:pt x="72" y="78"/>
                          </a:lnTo>
                          <a:lnTo>
                            <a:pt x="78" y="78"/>
                          </a:lnTo>
                          <a:lnTo>
                            <a:pt x="85" y="72"/>
                          </a:lnTo>
                          <a:lnTo>
                            <a:pt x="91" y="72"/>
                          </a:lnTo>
                          <a:lnTo>
                            <a:pt x="98" y="65"/>
                          </a:lnTo>
                          <a:lnTo>
                            <a:pt x="105" y="59"/>
                          </a:lnTo>
                          <a:lnTo>
                            <a:pt x="111" y="59"/>
                          </a:lnTo>
                          <a:lnTo>
                            <a:pt x="118" y="52"/>
                          </a:lnTo>
                          <a:lnTo>
                            <a:pt x="124" y="52"/>
                          </a:lnTo>
                          <a:lnTo>
                            <a:pt x="131" y="45"/>
                          </a:lnTo>
                          <a:lnTo>
                            <a:pt x="137" y="45"/>
                          </a:lnTo>
                          <a:lnTo>
                            <a:pt x="144" y="39"/>
                          </a:lnTo>
                          <a:lnTo>
                            <a:pt x="150" y="39"/>
                          </a:lnTo>
                          <a:lnTo>
                            <a:pt x="157" y="39"/>
                          </a:lnTo>
                          <a:lnTo>
                            <a:pt x="163" y="32"/>
                          </a:lnTo>
                          <a:lnTo>
                            <a:pt x="170" y="32"/>
                          </a:lnTo>
                          <a:lnTo>
                            <a:pt x="176" y="32"/>
                          </a:lnTo>
                          <a:lnTo>
                            <a:pt x="183" y="26"/>
                          </a:lnTo>
                          <a:lnTo>
                            <a:pt x="190" y="26"/>
                          </a:lnTo>
                          <a:lnTo>
                            <a:pt x="196" y="26"/>
                          </a:lnTo>
                          <a:lnTo>
                            <a:pt x="203" y="19"/>
                          </a:lnTo>
                          <a:lnTo>
                            <a:pt x="209" y="19"/>
                          </a:lnTo>
                          <a:lnTo>
                            <a:pt x="216" y="19"/>
                          </a:lnTo>
                          <a:lnTo>
                            <a:pt x="222" y="13"/>
                          </a:lnTo>
                          <a:lnTo>
                            <a:pt x="229" y="13"/>
                          </a:lnTo>
                          <a:lnTo>
                            <a:pt x="235" y="13"/>
                          </a:lnTo>
                          <a:lnTo>
                            <a:pt x="242" y="13"/>
                          </a:lnTo>
                          <a:lnTo>
                            <a:pt x="248" y="6"/>
                          </a:lnTo>
                          <a:lnTo>
                            <a:pt x="255" y="6"/>
                          </a:lnTo>
                          <a:lnTo>
                            <a:pt x="262" y="6"/>
                          </a:lnTo>
                          <a:lnTo>
                            <a:pt x="268" y="6"/>
                          </a:lnTo>
                          <a:lnTo>
                            <a:pt x="275" y="6"/>
                          </a:lnTo>
                          <a:lnTo>
                            <a:pt x="281" y="6"/>
                          </a:lnTo>
                          <a:lnTo>
                            <a:pt x="288" y="6"/>
                          </a:lnTo>
                          <a:lnTo>
                            <a:pt x="294" y="6"/>
                          </a:lnTo>
                          <a:lnTo>
                            <a:pt x="301" y="6"/>
                          </a:lnTo>
                          <a:lnTo>
                            <a:pt x="307" y="6"/>
                          </a:lnTo>
                          <a:lnTo>
                            <a:pt x="314" y="0"/>
                          </a:lnTo>
                          <a:lnTo>
                            <a:pt x="320" y="0"/>
                          </a:lnTo>
                          <a:lnTo>
                            <a:pt x="327" y="0"/>
                          </a:lnTo>
                          <a:lnTo>
                            <a:pt x="333" y="0"/>
                          </a:lnTo>
                          <a:lnTo>
                            <a:pt x="340" y="6"/>
                          </a:lnTo>
                          <a:lnTo>
                            <a:pt x="347" y="6"/>
                          </a:lnTo>
                          <a:lnTo>
                            <a:pt x="353" y="6"/>
                          </a:lnTo>
                          <a:lnTo>
                            <a:pt x="360" y="6"/>
                          </a:lnTo>
                          <a:lnTo>
                            <a:pt x="366" y="6"/>
                          </a:lnTo>
                          <a:lnTo>
                            <a:pt x="373" y="6"/>
                          </a:lnTo>
                          <a:lnTo>
                            <a:pt x="379" y="6"/>
                          </a:lnTo>
                          <a:lnTo>
                            <a:pt x="386" y="6"/>
                          </a:lnTo>
                          <a:lnTo>
                            <a:pt x="392" y="6"/>
                          </a:lnTo>
                          <a:lnTo>
                            <a:pt x="399" y="13"/>
                          </a:lnTo>
                          <a:lnTo>
                            <a:pt x="405" y="13"/>
                          </a:lnTo>
                          <a:lnTo>
                            <a:pt x="412" y="13"/>
                          </a:lnTo>
                          <a:lnTo>
                            <a:pt x="418" y="13"/>
                          </a:lnTo>
                          <a:lnTo>
                            <a:pt x="425" y="19"/>
                          </a:lnTo>
                          <a:lnTo>
                            <a:pt x="432" y="19"/>
                          </a:lnTo>
                          <a:lnTo>
                            <a:pt x="438" y="19"/>
                          </a:lnTo>
                          <a:lnTo>
                            <a:pt x="445" y="19"/>
                          </a:lnTo>
                          <a:lnTo>
                            <a:pt x="451" y="26"/>
                          </a:lnTo>
                          <a:lnTo>
                            <a:pt x="458" y="26"/>
                          </a:lnTo>
                          <a:lnTo>
                            <a:pt x="464" y="26"/>
                          </a:lnTo>
                          <a:lnTo>
                            <a:pt x="471" y="32"/>
                          </a:lnTo>
                          <a:lnTo>
                            <a:pt x="477" y="32"/>
                          </a:lnTo>
                          <a:lnTo>
                            <a:pt x="484" y="39"/>
                          </a:lnTo>
                          <a:lnTo>
                            <a:pt x="490" y="39"/>
                          </a:lnTo>
                          <a:lnTo>
                            <a:pt x="497" y="39"/>
                          </a:lnTo>
                          <a:lnTo>
                            <a:pt x="504" y="45"/>
                          </a:lnTo>
                          <a:lnTo>
                            <a:pt x="510" y="45"/>
                          </a:lnTo>
                          <a:lnTo>
                            <a:pt x="517" y="52"/>
                          </a:lnTo>
                          <a:lnTo>
                            <a:pt x="523" y="52"/>
                          </a:lnTo>
                          <a:lnTo>
                            <a:pt x="530" y="59"/>
                          </a:lnTo>
                          <a:lnTo>
                            <a:pt x="536" y="59"/>
                          </a:lnTo>
                          <a:lnTo>
                            <a:pt x="543" y="65"/>
                          </a:lnTo>
                          <a:lnTo>
                            <a:pt x="549" y="65"/>
                          </a:lnTo>
                          <a:lnTo>
                            <a:pt x="556" y="72"/>
                          </a:lnTo>
                          <a:lnTo>
                            <a:pt x="562" y="72"/>
                          </a:lnTo>
                          <a:lnTo>
                            <a:pt x="569" y="78"/>
                          </a:lnTo>
                          <a:lnTo>
                            <a:pt x="575" y="85"/>
                          </a:lnTo>
                          <a:lnTo>
                            <a:pt x="582" y="85"/>
                          </a:lnTo>
                          <a:lnTo>
                            <a:pt x="589" y="91"/>
                          </a:lnTo>
                          <a:lnTo>
                            <a:pt x="595" y="98"/>
                          </a:lnTo>
                          <a:lnTo>
                            <a:pt x="602" y="98"/>
                          </a:lnTo>
                          <a:lnTo>
                            <a:pt x="608" y="104"/>
                          </a:lnTo>
                          <a:lnTo>
                            <a:pt x="615" y="111"/>
                          </a:lnTo>
                          <a:lnTo>
                            <a:pt x="621" y="111"/>
                          </a:lnTo>
                          <a:lnTo>
                            <a:pt x="628" y="117"/>
                          </a:lnTo>
                          <a:lnTo>
                            <a:pt x="634" y="124"/>
                          </a:lnTo>
                          <a:lnTo>
                            <a:pt x="641" y="131"/>
                          </a:lnTo>
                          <a:lnTo>
                            <a:pt x="647" y="131"/>
                          </a:lnTo>
                          <a:lnTo>
                            <a:pt x="654" y="137"/>
                          </a:lnTo>
                          <a:lnTo>
                            <a:pt x="661" y="144"/>
                          </a:lnTo>
                          <a:lnTo>
                            <a:pt x="667" y="150"/>
                          </a:lnTo>
                          <a:lnTo>
                            <a:pt x="674" y="157"/>
                          </a:lnTo>
                          <a:lnTo>
                            <a:pt x="680" y="163"/>
                          </a:lnTo>
                          <a:lnTo>
                            <a:pt x="687" y="170"/>
                          </a:lnTo>
                          <a:lnTo>
                            <a:pt x="693" y="170"/>
                          </a:lnTo>
                          <a:lnTo>
                            <a:pt x="700" y="176"/>
                          </a:lnTo>
                          <a:lnTo>
                            <a:pt x="706" y="183"/>
                          </a:lnTo>
                          <a:lnTo>
                            <a:pt x="713" y="189"/>
                          </a:lnTo>
                          <a:lnTo>
                            <a:pt x="719" y="196"/>
                          </a:lnTo>
                          <a:lnTo>
                            <a:pt x="726" y="202"/>
                          </a:lnTo>
                          <a:lnTo>
                            <a:pt x="732" y="209"/>
                          </a:lnTo>
                          <a:lnTo>
                            <a:pt x="739" y="216"/>
                          </a:lnTo>
                          <a:lnTo>
                            <a:pt x="746" y="222"/>
                          </a:lnTo>
                          <a:lnTo>
                            <a:pt x="752" y="229"/>
                          </a:lnTo>
                          <a:lnTo>
                            <a:pt x="759" y="235"/>
                          </a:lnTo>
                          <a:lnTo>
                            <a:pt x="765" y="242"/>
                          </a:lnTo>
                          <a:lnTo>
                            <a:pt x="772" y="248"/>
                          </a:lnTo>
                          <a:lnTo>
                            <a:pt x="778" y="255"/>
                          </a:lnTo>
                          <a:lnTo>
                            <a:pt x="785" y="261"/>
                          </a:lnTo>
                          <a:lnTo>
                            <a:pt x="798" y="274"/>
                          </a:lnTo>
                          <a:lnTo>
                            <a:pt x="798" y="281"/>
                          </a:lnTo>
                          <a:lnTo>
                            <a:pt x="804" y="288"/>
                          </a:lnTo>
                          <a:lnTo>
                            <a:pt x="811" y="294"/>
                          </a:lnTo>
                          <a:lnTo>
                            <a:pt x="817" y="301"/>
                          </a:lnTo>
                          <a:lnTo>
                            <a:pt x="824" y="307"/>
                          </a:lnTo>
                          <a:lnTo>
                            <a:pt x="837" y="320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84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4258084" y="2059383"/>
                      <a:ext cx="758903" cy="1305205"/>
                    </a:xfrm>
                    <a:custGeom>
                      <a:avLst/>
                      <a:gdLst>
                        <a:gd name="T0" fmla="*/ 2147483647 w 564"/>
                        <a:gd name="T1" fmla="*/ 2147483647 h 970"/>
                        <a:gd name="T2" fmla="*/ 2147483647 w 564"/>
                        <a:gd name="T3" fmla="*/ 2147483647 h 970"/>
                        <a:gd name="T4" fmla="*/ 2147483647 w 564"/>
                        <a:gd name="T5" fmla="*/ 2147483647 h 970"/>
                        <a:gd name="T6" fmla="*/ 2147483647 w 564"/>
                        <a:gd name="T7" fmla="*/ 2147483647 h 970"/>
                        <a:gd name="T8" fmla="*/ 2147483647 w 564"/>
                        <a:gd name="T9" fmla="*/ 2147483647 h 970"/>
                        <a:gd name="T10" fmla="*/ 2147483647 w 564"/>
                        <a:gd name="T11" fmla="*/ 2147483647 h 970"/>
                        <a:gd name="T12" fmla="*/ 2147483647 w 564"/>
                        <a:gd name="T13" fmla="*/ 2147483647 h 970"/>
                        <a:gd name="T14" fmla="*/ 2147483647 w 564"/>
                        <a:gd name="T15" fmla="*/ 2147483647 h 970"/>
                        <a:gd name="T16" fmla="*/ 2147483647 w 564"/>
                        <a:gd name="T17" fmla="*/ 2147483647 h 970"/>
                        <a:gd name="T18" fmla="*/ 2147483647 w 564"/>
                        <a:gd name="T19" fmla="*/ 2147483647 h 970"/>
                        <a:gd name="T20" fmla="*/ 2147483647 w 564"/>
                        <a:gd name="T21" fmla="*/ 2147483647 h 970"/>
                        <a:gd name="T22" fmla="*/ 2147483647 w 564"/>
                        <a:gd name="T23" fmla="*/ 2147483647 h 970"/>
                        <a:gd name="T24" fmla="*/ 2147483647 w 564"/>
                        <a:gd name="T25" fmla="*/ 2147483647 h 970"/>
                        <a:gd name="T26" fmla="*/ 2147483647 w 564"/>
                        <a:gd name="T27" fmla="*/ 2147483647 h 970"/>
                        <a:gd name="T28" fmla="*/ 2147483647 w 564"/>
                        <a:gd name="T29" fmla="*/ 2147483647 h 970"/>
                        <a:gd name="T30" fmla="*/ 2147483647 w 564"/>
                        <a:gd name="T31" fmla="*/ 2147483647 h 970"/>
                        <a:gd name="T32" fmla="*/ 2147483647 w 564"/>
                        <a:gd name="T33" fmla="*/ 2147483647 h 970"/>
                        <a:gd name="T34" fmla="*/ 2147483647 w 564"/>
                        <a:gd name="T35" fmla="*/ 2147483647 h 970"/>
                        <a:gd name="T36" fmla="*/ 2147483647 w 564"/>
                        <a:gd name="T37" fmla="*/ 2147483647 h 970"/>
                        <a:gd name="T38" fmla="*/ 2147483647 w 564"/>
                        <a:gd name="T39" fmla="*/ 2147483647 h 970"/>
                        <a:gd name="T40" fmla="*/ 2147483647 w 564"/>
                        <a:gd name="T41" fmla="*/ 2147483647 h 970"/>
                        <a:gd name="T42" fmla="*/ 2147483647 w 564"/>
                        <a:gd name="T43" fmla="*/ 2147483647 h 970"/>
                        <a:gd name="T44" fmla="*/ 2147483647 w 564"/>
                        <a:gd name="T45" fmla="*/ 2147483647 h 970"/>
                        <a:gd name="T46" fmla="*/ 2147483647 w 564"/>
                        <a:gd name="T47" fmla="*/ 2147483647 h 970"/>
                        <a:gd name="T48" fmla="*/ 2147483647 w 564"/>
                        <a:gd name="T49" fmla="*/ 2147483647 h 970"/>
                        <a:gd name="T50" fmla="*/ 2147483647 w 564"/>
                        <a:gd name="T51" fmla="*/ 2147483647 h 970"/>
                        <a:gd name="T52" fmla="*/ 2147483647 w 564"/>
                        <a:gd name="T53" fmla="*/ 2147483647 h 970"/>
                        <a:gd name="T54" fmla="*/ 2147483647 w 564"/>
                        <a:gd name="T55" fmla="*/ 2147483647 h 970"/>
                        <a:gd name="T56" fmla="*/ 2147483647 w 564"/>
                        <a:gd name="T57" fmla="*/ 2147483647 h 970"/>
                        <a:gd name="T58" fmla="*/ 2147483647 w 564"/>
                        <a:gd name="T59" fmla="*/ 2147483647 h 970"/>
                        <a:gd name="T60" fmla="*/ 2147483647 w 564"/>
                        <a:gd name="T61" fmla="*/ 2147483647 h 970"/>
                        <a:gd name="T62" fmla="*/ 2147483647 w 564"/>
                        <a:gd name="T63" fmla="*/ 2147483647 h 970"/>
                        <a:gd name="T64" fmla="*/ 2147483647 w 564"/>
                        <a:gd name="T65" fmla="*/ 2147483647 h 970"/>
                        <a:gd name="T66" fmla="*/ 2147483647 w 564"/>
                        <a:gd name="T67" fmla="*/ 2147483647 h 970"/>
                        <a:gd name="T68" fmla="*/ 2147483647 w 564"/>
                        <a:gd name="T69" fmla="*/ 2147483647 h 970"/>
                        <a:gd name="T70" fmla="*/ 2147483647 w 564"/>
                        <a:gd name="T71" fmla="*/ 2147483647 h 970"/>
                        <a:gd name="T72" fmla="*/ 2147483647 w 564"/>
                        <a:gd name="T73" fmla="*/ 2147483647 h 970"/>
                        <a:gd name="T74" fmla="*/ 2147483647 w 564"/>
                        <a:gd name="T75" fmla="*/ 2147483647 h 970"/>
                        <a:gd name="T76" fmla="*/ 2147483647 w 564"/>
                        <a:gd name="T77" fmla="*/ 2147483647 h 970"/>
                        <a:gd name="T78" fmla="*/ 2147483647 w 564"/>
                        <a:gd name="T79" fmla="*/ 2147483647 h 970"/>
                        <a:gd name="T80" fmla="*/ 2147483647 w 564"/>
                        <a:gd name="T81" fmla="*/ 2147483647 h 970"/>
                        <a:gd name="T82" fmla="*/ 2147483647 w 564"/>
                        <a:gd name="T83" fmla="*/ 2147483647 h 97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564"/>
                        <a:gd name="T127" fmla="*/ 0 h 970"/>
                        <a:gd name="T128" fmla="*/ 564 w 564"/>
                        <a:gd name="T129" fmla="*/ 970 h 97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564" h="970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7" y="13"/>
                          </a:lnTo>
                          <a:lnTo>
                            <a:pt x="13" y="20"/>
                          </a:lnTo>
                          <a:lnTo>
                            <a:pt x="26" y="33"/>
                          </a:lnTo>
                          <a:lnTo>
                            <a:pt x="26" y="40"/>
                          </a:lnTo>
                          <a:lnTo>
                            <a:pt x="33" y="46"/>
                          </a:lnTo>
                          <a:lnTo>
                            <a:pt x="39" y="53"/>
                          </a:lnTo>
                          <a:lnTo>
                            <a:pt x="52" y="66"/>
                          </a:lnTo>
                          <a:lnTo>
                            <a:pt x="52" y="72"/>
                          </a:lnTo>
                          <a:lnTo>
                            <a:pt x="59" y="79"/>
                          </a:lnTo>
                          <a:lnTo>
                            <a:pt x="72" y="92"/>
                          </a:lnTo>
                          <a:lnTo>
                            <a:pt x="72" y="98"/>
                          </a:lnTo>
                          <a:lnTo>
                            <a:pt x="79" y="105"/>
                          </a:lnTo>
                          <a:lnTo>
                            <a:pt x="92" y="118"/>
                          </a:lnTo>
                          <a:lnTo>
                            <a:pt x="92" y="125"/>
                          </a:lnTo>
                          <a:lnTo>
                            <a:pt x="98" y="131"/>
                          </a:lnTo>
                          <a:lnTo>
                            <a:pt x="105" y="138"/>
                          </a:lnTo>
                          <a:lnTo>
                            <a:pt x="105" y="144"/>
                          </a:lnTo>
                          <a:lnTo>
                            <a:pt x="111" y="151"/>
                          </a:lnTo>
                          <a:lnTo>
                            <a:pt x="124" y="164"/>
                          </a:lnTo>
                          <a:lnTo>
                            <a:pt x="124" y="170"/>
                          </a:lnTo>
                          <a:lnTo>
                            <a:pt x="137" y="183"/>
                          </a:lnTo>
                          <a:lnTo>
                            <a:pt x="137" y="190"/>
                          </a:lnTo>
                          <a:lnTo>
                            <a:pt x="144" y="197"/>
                          </a:lnTo>
                          <a:lnTo>
                            <a:pt x="151" y="203"/>
                          </a:lnTo>
                          <a:lnTo>
                            <a:pt x="151" y="210"/>
                          </a:lnTo>
                          <a:lnTo>
                            <a:pt x="164" y="223"/>
                          </a:lnTo>
                          <a:lnTo>
                            <a:pt x="164" y="229"/>
                          </a:lnTo>
                          <a:lnTo>
                            <a:pt x="170" y="236"/>
                          </a:lnTo>
                          <a:lnTo>
                            <a:pt x="170" y="242"/>
                          </a:lnTo>
                          <a:lnTo>
                            <a:pt x="177" y="249"/>
                          </a:lnTo>
                          <a:lnTo>
                            <a:pt x="190" y="262"/>
                          </a:lnTo>
                          <a:lnTo>
                            <a:pt x="190" y="275"/>
                          </a:lnTo>
                          <a:lnTo>
                            <a:pt x="196" y="282"/>
                          </a:lnTo>
                          <a:lnTo>
                            <a:pt x="203" y="288"/>
                          </a:lnTo>
                          <a:lnTo>
                            <a:pt x="209" y="295"/>
                          </a:lnTo>
                          <a:lnTo>
                            <a:pt x="209" y="308"/>
                          </a:lnTo>
                          <a:lnTo>
                            <a:pt x="216" y="314"/>
                          </a:lnTo>
                          <a:lnTo>
                            <a:pt x="223" y="321"/>
                          </a:lnTo>
                          <a:lnTo>
                            <a:pt x="229" y="327"/>
                          </a:lnTo>
                          <a:lnTo>
                            <a:pt x="229" y="334"/>
                          </a:lnTo>
                          <a:lnTo>
                            <a:pt x="236" y="340"/>
                          </a:lnTo>
                          <a:lnTo>
                            <a:pt x="236" y="347"/>
                          </a:lnTo>
                          <a:lnTo>
                            <a:pt x="242" y="354"/>
                          </a:lnTo>
                          <a:lnTo>
                            <a:pt x="249" y="360"/>
                          </a:lnTo>
                          <a:lnTo>
                            <a:pt x="249" y="367"/>
                          </a:lnTo>
                          <a:lnTo>
                            <a:pt x="255" y="373"/>
                          </a:lnTo>
                          <a:lnTo>
                            <a:pt x="255" y="380"/>
                          </a:lnTo>
                          <a:lnTo>
                            <a:pt x="268" y="393"/>
                          </a:lnTo>
                          <a:lnTo>
                            <a:pt x="268" y="399"/>
                          </a:lnTo>
                          <a:lnTo>
                            <a:pt x="275" y="406"/>
                          </a:lnTo>
                          <a:lnTo>
                            <a:pt x="275" y="412"/>
                          </a:lnTo>
                          <a:lnTo>
                            <a:pt x="281" y="419"/>
                          </a:lnTo>
                          <a:lnTo>
                            <a:pt x="281" y="426"/>
                          </a:lnTo>
                          <a:lnTo>
                            <a:pt x="288" y="432"/>
                          </a:lnTo>
                          <a:lnTo>
                            <a:pt x="294" y="439"/>
                          </a:lnTo>
                          <a:lnTo>
                            <a:pt x="294" y="445"/>
                          </a:lnTo>
                          <a:lnTo>
                            <a:pt x="301" y="452"/>
                          </a:lnTo>
                          <a:lnTo>
                            <a:pt x="301" y="458"/>
                          </a:lnTo>
                          <a:lnTo>
                            <a:pt x="314" y="471"/>
                          </a:lnTo>
                          <a:lnTo>
                            <a:pt x="314" y="478"/>
                          </a:lnTo>
                          <a:lnTo>
                            <a:pt x="321" y="484"/>
                          </a:lnTo>
                          <a:lnTo>
                            <a:pt x="321" y="498"/>
                          </a:lnTo>
                          <a:lnTo>
                            <a:pt x="327" y="504"/>
                          </a:lnTo>
                          <a:lnTo>
                            <a:pt x="334" y="511"/>
                          </a:lnTo>
                          <a:lnTo>
                            <a:pt x="334" y="517"/>
                          </a:lnTo>
                          <a:lnTo>
                            <a:pt x="340" y="524"/>
                          </a:lnTo>
                          <a:lnTo>
                            <a:pt x="340" y="530"/>
                          </a:lnTo>
                          <a:lnTo>
                            <a:pt x="353" y="543"/>
                          </a:lnTo>
                          <a:lnTo>
                            <a:pt x="353" y="550"/>
                          </a:lnTo>
                          <a:lnTo>
                            <a:pt x="360" y="556"/>
                          </a:lnTo>
                          <a:lnTo>
                            <a:pt x="360" y="563"/>
                          </a:lnTo>
                          <a:lnTo>
                            <a:pt x="366" y="569"/>
                          </a:lnTo>
                          <a:lnTo>
                            <a:pt x="366" y="576"/>
                          </a:lnTo>
                          <a:lnTo>
                            <a:pt x="373" y="583"/>
                          </a:lnTo>
                          <a:lnTo>
                            <a:pt x="373" y="589"/>
                          </a:lnTo>
                          <a:lnTo>
                            <a:pt x="386" y="602"/>
                          </a:lnTo>
                          <a:lnTo>
                            <a:pt x="386" y="615"/>
                          </a:lnTo>
                          <a:lnTo>
                            <a:pt x="393" y="622"/>
                          </a:lnTo>
                          <a:lnTo>
                            <a:pt x="393" y="628"/>
                          </a:lnTo>
                          <a:lnTo>
                            <a:pt x="399" y="635"/>
                          </a:lnTo>
                          <a:lnTo>
                            <a:pt x="406" y="641"/>
                          </a:lnTo>
                          <a:lnTo>
                            <a:pt x="406" y="655"/>
                          </a:lnTo>
                          <a:lnTo>
                            <a:pt x="419" y="668"/>
                          </a:lnTo>
                          <a:lnTo>
                            <a:pt x="419" y="674"/>
                          </a:lnTo>
                          <a:lnTo>
                            <a:pt x="425" y="681"/>
                          </a:lnTo>
                          <a:lnTo>
                            <a:pt x="425" y="687"/>
                          </a:lnTo>
                          <a:lnTo>
                            <a:pt x="432" y="694"/>
                          </a:lnTo>
                          <a:lnTo>
                            <a:pt x="432" y="700"/>
                          </a:lnTo>
                          <a:lnTo>
                            <a:pt x="438" y="707"/>
                          </a:lnTo>
                          <a:lnTo>
                            <a:pt x="438" y="713"/>
                          </a:lnTo>
                          <a:lnTo>
                            <a:pt x="445" y="720"/>
                          </a:lnTo>
                          <a:lnTo>
                            <a:pt x="445" y="727"/>
                          </a:lnTo>
                          <a:lnTo>
                            <a:pt x="451" y="733"/>
                          </a:lnTo>
                          <a:lnTo>
                            <a:pt x="451" y="740"/>
                          </a:lnTo>
                          <a:lnTo>
                            <a:pt x="458" y="746"/>
                          </a:lnTo>
                          <a:lnTo>
                            <a:pt x="458" y="753"/>
                          </a:lnTo>
                          <a:lnTo>
                            <a:pt x="465" y="759"/>
                          </a:lnTo>
                          <a:lnTo>
                            <a:pt x="465" y="766"/>
                          </a:lnTo>
                          <a:lnTo>
                            <a:pt x="471" y="772"/>
                          </a:lnTo>
                          <a:lnTo>
                            <a:pt x="471" y="779"/>
                          </a:lnTo>
                          <a:lnTo>
                            <a:pt x="478" y="785"/>
                          </a:lnTo>
                          <a:lnTo>
                            <a:pt x="478" y="792"/>
                          </a:lnTo>
                          <a:lnTo>
                            <a:pt x="484" y="798"/>
                          </a:lnTo>
                          <a:lnTo>
                            <a:pt x="484" y="805"/>
                          </a:lnTo>
                          <a:lnTo>
                            <a:pt x="491" y="812"/>
                          </a:lnTo>
                          <a:lnTo>
                            <a:pt x="491" y="818"/>
                          </a:lnTo>
                          <a:lnTo>
                            <a:pt x="497" y="825"/>
                          </a:lnTo>
                          <a:lnTo>
                            <a:pt x="497" y="831"/>
                          </a:lnTo>
                          <a:lnTo>
                            <a:pt x="504" y="838"/>
                          </a:lnTo>
                          <a:lnTo>
                            <a:pt x="504" y="844"/>
                          </a:lnTo>
                          <a:lnTo>
                            <a:pt x="510" y="851"/>
                          </a:lnTo>
                          <a:lnTo>
                            <a:pt x="510" y="857"/>
                          </a:lnTo>
                          <a:lnTo>
                            <a:pt x="517" y="864"/>
                          </a:lnTo>
                          <a:lnTo>
                            <a:pt x="517" y="870"/>
                          </a:lnTo>
                          <a:lnTo>
                            <a:pt x="523" y="877"/>
                          </a:lnTo>
                          <a:lnTo>
                            <a:pt x="523" y="884"/>
                          </a:lnTo>
                          <a:lnTo>
                            <a:pt x="530" y="890"/>
                          </a:lnTo>
                          <a:lnTo>
                            <a:pt x="530" y="897"/>
                          </a:lnTo>
                          <a:lnTo>
                            <a:pt x="536" y="903"/>
                          </a:lnTo>
                          <a:lnTo>
                            <a:pt x="536" y="916"/>
                          </a:lnTo>
                          <a:lnTo>
                            <a:pt x="550" y="929"/>
                          </a:lnTo>
                          <a:lnTo>
                            <a:pt x="550" y="936"/>
                          </a:lnTo>
                          <a:lnTo>
                            <a:pt x="556" y="942"/>
                          </a:lnTo>
                          <a:lnTo>
                            <a:pt x="556" y="956"/>
                          </a:lnTo>
                          <a:lnTo>
                            <a:pt x="563" y="962"/>
                          </a:lnTo>
                          <a:lnTo>
                            <a:pt x="563" y="969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  <p:sp>
                  <p:nvSpPr>
                    <p:cNvPr id="85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5015641" y="3363242"/>
                      <a:ext cx="466914" cy="1013215"/>
                    </a:xfrm>
                    <a:custGeom>
                      <a:avLst/>
                      <a:gdLst>
                        <a:gd name="T0" fmla="*/ 2147483647 w 347"/>
                        <a:gd name="T1" fmla="*/ 2147483647 h 753"/>
                        <a:gd name="T2" fmla="*/ 2147483647 w 347"/>
                        <a:gd name="T3" fmla="*/ 2147483647 h 753"/>
                        <a:gd name="T4" fmla="*/ 2147483647 w 347"/>
                        <a:gd name="T5" fmla="*/ 2147483647 h 753"/>
                        <a:gd name="T6" fmla="*/ 2147483647 w 347"/>
                        <a:gd name="T7" fmla="*/ 2147483647 h 753"/>
                        <a:gd name="T8" fmla="*/ 2147483647 w 347"/>
                        <a:gd name="T9" fmla="*/ 2147483647 h 753"/>
                        <a:gd name="T10" fmla="*/ 2147483647 w 347"/>
                        <a:gd name="T11" fmla="*/ 2147483647 h 753"/>
                        <a:gd name="T12" fmla="*/ 2147483647 w 347"/>
                        <a:gd name="T13" fmla="*/ 2147483647 h 753"/>
                        <a:gd name="T14" fmla="*/ 2147483647 w 347"/>
                        <a:gd name="T15" fmla="*/ 2147483647 h 753"/>
                        <a:gd name="T16" fmla="*/ 2147483647 w 347"/>
                        <a:gd name="T17" fmla="*/ 2147483647 h 753"/>
                        <a:gd name="T18" fmla="*/ 2147483647 w 347"/>
                        <a:gd name="T19" fmla="*/ 2147483647 h 753"/>
                        <a:gd name="T20" fmla="*/ 2147483647 w 347"/>
                        <a:gd name="T21" fmla="*/ 2147483647 h 753"/>
                        <a:gd name="T22" fmla="*/ 2147483647 w 347"/>
                        <a:gd name="T23" fmla="*/ 2147483647 h 753"/>
                        <a:gd name="T24" fmla="*/ 2147483647 w 347"/>
                        <a:gd name="T25" fmla="*/ 2147483647 h 753"/>
                        <a:gd name="T26" fmla="*/ 2147483647 w 347"/>
                        <a:gd name="T27" fmla="*/ 2147483647 h 753"/>
                        <a:gd name="T28" fmla="*/ 2147483647 w 347"/>
                        <a:gd name="T29" fmla="*/ 2147483647 h 753"/>
                        <a:gd name="T30" fmla="*/ 2147483647 w 347"/>
                        <a:gd name="T31" fmla="*/ 2147483647 h 753"/>
                        <a:gd name="T32" fmla="*/ 2147483647 w 347"/>
                        <a:gd name="T33" fmla="*/ 2147483647 h 753"/>
                        <a:gd name="T34" fmla="*/ 2147483647 w 347"/>
                        <a:gd name="T35" fmla="*/ 2147483647 h 753"/>
                        <a:gd name="T36" fmla="*/ 2147483647 w 347"/>
                        <a:gd name="T37" fmla="*/ 2147483647 h 753"/>
                        <a:gd name="T38" fmla="*/ 2147483647 w 347"/>
                        <a:gd name="T39" fmla="*/ 2147483647 h 753"/>
                        <a:gd name="T40" fmla="*/ 2147483647 w 347"/>
                        <a:gd name="T41" fmla="*/ 2147483647 h 753"/>
                        <a:gd name="T42" fmla="*/ 2147483647 w 347"/>
                        <a:gd name="T43" fmla="*/ 2147483647 h 753"/>
                        <a:gd name="T44" fmla="*/ 2147483647 w 347"/>
                        <a:gd name="T45" fmla="*/ 2147483647 h 753"/>
                        <a:gd name="T46" fmla="*/ 2147483647 w 347"/>
                        <a:gd name="T47" fmla="*/ 2147483647 h 753"/>
                        <a:gd name="T48" fmla="*/ 2147483647 w 347"/>
                        <a:gd name="T49" fmla="*/ 2147483647 h 753"/>
                        <a:gd name="T50" fmla="*/ 2147483647 w 347"/>
                        <a:gd name="T51" fmla="*/ 2147483647 h 753"/>
                        <a:gd name="T52" fmla="*/ 2147483647 w 347"/>
                        <a:gd name="T53" fmla="*/ 2147483647 h 753"/>
                        <a:gd name="T54" fmla="*/ 2147483647 w 347"/>
                        <a:gd name="T55" fmla="*/ 2147483647 h 753"/>
                        <a:gd name="T56" fmla="*/ 2147483647 w 347"/>
                        <a:gd name="T57" fmla="*/ 2147483647 h 753"/>
                        <a:gd name="T58" fmla="*/ 2147483647 w 347"/>
                        <a:gd name="T59" fmla="*/ 2147483647 h 753"/>
                        <a:gd name="T60" fmla="*/ 2147483647 w 347"/>
                        <a:gd name="T61" fmla="*/ 2147483647 h 753"/>
                        <a:gd name="T62" fmla="*/ 2147483647 w 347"/>
                        <a:gd name="T63" fmla="*/ 2147483647 h 753"/>
                        <a:gd name="T64" fmla="*/ 2147483647 w 347"/>
                        <a:gd name="T65" fmla="*/ 2147483647 h 753"/>
                        <a:gd name="T66" fmla="*/ 2147483647 w 347"/>
                        <a:gd name="T67" fmla="*/ 2147483647 h 753"/>
                        <a:gd name="T68" fmla="*/ 2147483647 w 347"/>
                        <a:gd name="T69" fmla="*/ 2147483647 h 753"/>
                        <a:gd name="T70" fmla="*/ 2147483647 w 347"/>
                        <a:gd name="T71" fmla="*/ 2147483647 h 753"/>
                        <a:gd name="T72" fmla="*/ 2147483647 w 347"/>
                        <a:gd name="T73" fmla="*/ 2147483647 h 753"/>
                        <a:gd name="T74" fmla="*/ 2147483647 w 347"/>
                        <a:gd name="T75" fmla="*/ 2147483647 h 753"/>
                        <a:gd name="T76" fmla="*/ 2147483647 w 347"/>
                        <a:gd name="T77" fmla="*/ 2147483647 h 753"/>
                        <a:gd name="T78" fmla="*/ 2147483647 w 347"/>
                        <a:gd name="T79" fmla="*/ 2147483647 h 753"/>
                        <a:gd name="T80" fmla="*/ 2147483647 w 347"/>
                        <a:gd name="T81" fmla="*/ 2147483647 h 753"/>
                        <a:gd name="T82" fmla="*/ 2147483647 w 347"/>
                        <a:gd name="T83" fmla="*/ 2147483647 h 753"/>
                        <a:gd name="T84" fmla="*/ 2147483647 w 347"/>
                        <a:gd name="T85" fmla="*/ 2147483647 h 753"/>
                        <a:gd name="T86" fmla="*/ 2147483647 w 347"/>
                        <a:gd name="T87" fmla="*/ 2147483647 h 753"/>
                        <a:gd name="T88" fmla="*/ 2147483647 w 347"/>
                        <a:gd name="T89" fmla="*/ 2147483647 h 753"/>
                        <a:gd name="T90" fmla="*/ 2147483647 w 347"/>
                        <a:gd name="T91" fmla="*/ 2147483647 h 753"/>
                        <a:gd name="T92" fmla="*/ 2147483647 w 347"/>
                        <a:gd name="T93" fmla="*/ 2147483647 h 753"/>
                        <a:gd name="T94" fmla="*/ 2147483647 w 347"/>
                        <a:gd name="T95" fmla="*/ 2147483647 h 753"/>
                        <a:gd name="T96" fmla="*/ 2147483647 w 347"/>
                        <a:gd name="T97" fmla="*/ 2147483647 h 753"/>
                        <a:gd name="T98" fmla="*/ 2147483647 w 347"/>
                        <a:gd name="T99" fmla="*/ 2147483647 h 753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347"/>
                        <a:gd name="T151" fmla="*/ 0 h 753"/>
                        <a:gd name="T152" fmla="*/ 347 w 347"/>
                        <a:gd name="T153" fmla="*/ 753 h 753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347" h="753">
                          <a:moveTo>
                            <a:pt x="0" y="0"/>
                          </a:moveTo>
                          <a:lnTo>
                            <a:pt x="6" y="6"/>
                          </a:lnTo>
                          <a:lnTo>
                            <a:pt x="6" y="13"/>
                          </a:lnTo>
                          <a:lnTo>
                            <a:pt x="19" y="26"/>
                          </a:lnTo>
                          <a:lnTo>
                            <a:pt x="19" y="39"/>
                          </a:lnTo>
                          <a:lnTo>
                            <a:pt x="26" y="45"/>
                          </a:lnTo>
                          <a:lnTo>
                            <a:pt x="26" y="52"/>
                          </a:lnTo>
                          <a:lnTo>
                            <a:pt x="32" y="58"/>
                          </a:lnTo>
                          <a:lnTo>
                            <a:pt x="32" y="65"/>
                          </a:lnTo>
                          <a:lnTo>
                            <a:pt x="39" y="72"/>
                          </a:lnTo>
                          <a:lnTo>
                            <a:pt x="39" y="85"/>
                          </a:lnTo>
                          <a:lnTo>
                            <a:pt x="45" y="91"/>
                          </a:lnTo>
                          <a:lnTo>
                            <a:pt x="45" y="98"/>
                          </a:lnTo>
                          <a:lnTo>
                            <a:pt x="52" y="104"/>
                          </a:lnTo>
                          <a:lnTo>
                            <a:pt x="59" y="111"/>
                          </a:lnTo>
                          <a:lnTo>
                            <a:pt x="59" y="124"/>
                          </a:lnTo>
                          <a:lnTo>
                            <a:pt x="65" y="130"/>
                          </a:lnTo>
                          <a:lnTo>
                            <a:pt x="65" y="137"/>
                          </a:lnTo>
                          <a:lnTo>
                            <a:pt x="72" y="144"/>
                          </a:lnTo>
                          <a:lnTo>
                            <a:pt x="72" y="150"/>
                          </a:lnTo>
                          <a:lnTo>
                            <a:pt x="78" y="157"/>
                          </a:lnTo>
                          <a:lnTo>
                            <a:pt x="78" y="163"/>
                          </a:lnTo>
                          <a:lnTo>
                            <a:pt x="85" y="170"/>
                          </a:lnTo>
                          <a:lnTo>
                            <a:pt x="85" y="183"/>
                          </a:lnTo>
                          <a:lnTo>
                            <a:pt x="98" y="196"/>
                          </a:lnTo>
                          <a:lnTo>
                            <a:pt x="98" y="202"/>
                          </a:lnTo>
                          <a:lnTo>
                            <a:pt x="104" y="209"/>
                          </a:lnTo>
                          <a:lnTo>
                            <a:pt x="104" y="222"/>
                          </a:lnTo>
                          <a:lnTo>
                            <a:pt x="111" y="229"/>
                          </a:lnTo>
                          <a:lnTo>
                            <a:pt x="111" y="235"/>
                          </a:lnTo>
                          <a:lnTo>
                            <a:pt x="117" y="242"/>
                          </a:lnTo>
                          <a:lnTo>
                            <a:pt x="117" y="248"/>
                          </a:lnTo>
                          <a:lnTo>
                            <a:pt x="124" y="255"/>
                          </a:lnTo>
                          <a:lnTo>
                            <a:pt x="124" y="268"/>
                          </a:lnTo>
                          <a:lnTo>
                            <a:pt x="130" y="274"/>
                          </a:lnTo>
                          <a:lnTo>
                            <a:pt x="130" y="281"/>
                          </a:lnTo>
                          <a:lnTo>
                            <a:pt x="137" y="287"/>
                          </a:lnTo>
                          <a:lnTo>
                            <a:pt x="137" y="294"/>
                          </a:lnTo>
                          <a:lnTo>
                            <a:pt x="144" y="301"/>
                          </a:lnTo>
                          <a:lnTo>
                            <a:pt x="144" y="307"/>
                          </a:lnTo>
                          <a:lnTo>
                            <a:pt x="150" y="314"/>
                          </a:lnTo>
                          <a:lnTo>
                            <a:pt x="150" y="320"/>
                          </a:lnTo>
                          <a:lnTo>
                            <a:pt x="157" y="327"/>
                          </a:lnTo>
                          <a:lnTo>
                            <a:pt x="157" y="333"/>
                          </a:lnTo>
                          <a:lnTo>
                            <a:pt x="163" y="340"/>
                          </a:lnTo>
                          <a:lnTo>
                            <a:pt x="163" y="346"/>
                          </a:lnTo>
                          <a:lnTo>
                            <a:pt x="170" y="353"/>
                          </a:lnTo>
                          <a:lnTo>
                            <a:pt x="170" y="366"/>
                          </a:lnTo>
                          <a:lnTo>
                            <a:pt x="176" y="373"/>
                          </a:lnTo>
                          <a:lnTo>
                            <a:pt x="176" y="379"/>
                          </a:lnTo>
                          <a:lnTo>
                            <a:pt x="183" y="386"/>
                          </a:lnTo>
                          <a:lnTo>
                            <a:pt x="183" y="392"/>
                          </a:lnTo>
                          <a:lnTo>
                            <a:pt x="189" y="399"/>
                          </a:lnTo>
                          <a:lnTo>
                            <a:pt x="189" y="412"/>
                          </a:lnTo>
                          <a:lnTo>
                            <a:pt x="196" y="418"/>
                          </a:lnTo>
                          <a:lnTo>
                            <a:pt x="196" y="425"/>
                          </a:lnTo>
                          <a:lnTo>
                            <a:pt x="202" y="431"/>
                          </a:lnTo>
                          <a:lnTo>
                            <a:pt x="202" y="438"/>
                          </a:lnTo>
                          <a:lnTo>
                            <a:pt x="209" y="445"/>
                          </a:lnTo>
                          <a:lnTo>
                            <a:pt x="209" y="451"/>
                          </a:lnTo>
                          <a:lnTo>
                            <a:pt x="216" y="458"/>
                          </a:lnTo>
                          <a:lnTo>
                            <a:pt x="216" y="471"/>
                          </a:lnTo>
                          <a:lnTo>
                            <a:pt x="222" y="477"/>
                          </a:lnTo>
                          <a:lnTo>
                            <a:pt x="222" y="484"/>
                          </a:lnTo>
                          <a:lnTo>
                            <a:pt x="229" y="490"/>
                          </a:lnTo>
                          <a:lnTo>
                            <a:pt x="235" y="497"/>
                          </a:lnTo>
                          <a:lnTo>
                            <a:pt x="235" y="510"/>
                          </a:lnTo>
                          <a:lnTo>
                            <a:pt x="242" y="516"/>
                          </a:lnTo>
                          <a:lnTo>
                            <a:pt x="242" y="523"/>
                          </a:lnTo>
                          <a:lnTo>
                            <a:pt x="248" y="530"/>
                          </a:lnTo>
                          <a:lnTo>
                            <a:pt x="248" y="536"/>
                          </a:lnTo>
                          <a:lnTo>
                            <a:pt x="255" y="543"/>
                          </a:lnTo>
                          <a:lnTo>
                            <a:pt x="255" y="556"/>
                          </a:lnTo>
                          <a:lnTo>
                            <a:pt x="261" y="562"/>
                          </a:lnTo>
                          <a:lnTo>
                            <a:pt x="261" y="569"/>
                          </a:lnTo>
                          <a:lnTo>
                            <a:pt x="268" y="575"/>
                          </a:lnTo>
                          <a:lnTo>
                            <a:pt x="268" y="582"/>
                          </a:lnTo>
                          <a:lnTo>
                            <a:pt x="274" y="588"/>
                          </a:lnTo>
                          <a:lnTo>
                            <a:pt x="274" y="595"/>
                          </a:lnTo>
                          <a:lnTo>
                            <a:pt x="281" y="602"/>
                          </a:lnTo>
                          <a:lnTo>
                            <a:pt x="281" y="615"/>
                          </a:lnTo>
                          <a:lnTo>
                            <a:pt x="287" y="621"/>
                          </a:lnTo>
                          <a:lnTo>
                            <a:pt x="287" y="628"/>
                          </a:lnTo>
                          <a:lnTo>
                            <a:pt x="294" y="634"/>
                          </a:lnTo>
                          <a:lnTo>
                            <a:pt x="294" y="641"/>
                          </a:lnTo>
                          <a:lnTo>
                            <a:pt x="301" y="647"/>
                          </a:lnTo>
                          <a:lnTo>
                            <a:pt x="301" y="660"/>
                          </a:lnTo>
                          <a:lnTo>
                            <a:pt x="307" y="667"/>
                          </a:lnTo>
                          <a:lnTo>
                            <a:pt x="307" y="674"/>
                          </a:lnTo>
                          <a:lnTo>
                            <a:pt x="314" y="680"/>
                          </a:lnTo>
                          <a:lnTo>
                            <a:pt x="314" y="687"/>
                          </a:lnTo>
                          <a:lnTo>
                            <a:pt x="320" y="693"/>
                          </a:lnTo>
                          <a:lnTo>
                            <a:pt x="320" y="706"/>
                          </a:lnTo>
                          <a:lnTo>
                            <a:pt x="327" y="713"/>
                          </a:lnTo>
                          <a:lnTo>
                            <a:pt x="327" y="719"/>
                          </a:lnTo>
                          <a:lnTo>
                            <a:pt x="333" y="726"/>
                          </a:lnTo>
                          <a:lnTo>
                            <a:pt x="333" y="732"/>
                          </a:lnTo>
                          <a:lnTo>
                            <a:pt x="340" y="739"/>
                          </a:lnTo>
                          <a:lnTo>
                            <a:pt x="340" y="745"/>
                          </a:lnTo>
                          <a:lnTo>
                            <a:pt x="346" y="752"/>
                          </a:lnTo>
                        </a:path>
                      </a:pathLst>
                    </a:custGeom>
                    <a:noFill/>
                    <a:ln w="38100" cap="rnd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pl-PL" dirty="0"/>
                    </a:p>
                  </p:txBody>
                </p:sp>
              </p:grpSp>
            </p:grpSp>
          </p:grpSp>
          <p:cxnSp>
            <p:nvCxnSpPr>
              <p:cNvPr id="73" name="Łącznik prosty ze strzałką 72"/>
              <p:cNvCxnSpPr/>
              <p:nvPr/>
            </p:nvCxnSpPr>
            <p:spPr bwMode="auto">
              <a:xfrm>
                <a:off x="2555776" y="3429000"/>
                <a:ext cx="2376264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sp>
          <p:nvSpPr>
            <p:cNvPr id="103" name="pole tekstowe 102"/>
            <p:cNvSpPr txBox="1"/>
            <p:nvPr/>
          </p:nvSpPr>
          <p:spPr>
            <a:xfrm>
              <a:off x="1701220" y="3814425"/>
              <a:ext cx="23230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Arial" panose="020B0604020202020204" pitchFamily="34" charset="0"/>
                </a:rPr>
                <a:t>Fala sinusoidalna</a:t>
              </a:r>
              <a:br>
                <a:rPr lang="pl-PL" sz="1800" dirty="0" smtClean="0">
                  <a:latin typeface="Arial" panose="020B0604020202020204" pitchFamily="34" charset="0"/>
                </a:rPr>
              </a:br>
              <a:r>
                <a:rPr lang="pl-PL" sz="1400" dirty="0" smtClean="0">
                  <a:latin typeface="Arial" panose="020B0604020202020204" pitchFamily="34" charset="0"/>
                </a:rPr>
                <a:t>(prostowana 2-połówkowo)</a:t>
              </a:r>
              <a:endParaRPr lang="pl-PL" sz="14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50" name="Grupa 49"/>
          <p:cNvGrpSpPr/>
          <p:nvPr/>
        </p:nvGrpSpPr>
        <p:grpSpPr>
          <a:xfrm>
            <a:off x="113543" y="4362290"/>
            <a:ext cx="3225731" cy="2406411"/>
            <a:chOff x="936087" y="4427554"/>
            <a:chExt cx="3225731" cy="2406411"/>
          </a:xfrm>
        </p:grpSpPr>
        <p:grpSp>
          <p:nvGrpSpPr>
            <p:cNvPr id="77" name="Grupa 76"/>
            <p:cNvGrpSpPr/>
            <p:nvPr/>
          </p:nvGrpSpPr>
          <p:grpSpPr>
            <a:xfrm>
              <a:off x="936087" y="4427554"/>
              <a:ext cx="3225731" cy="2406411"/>
              <a:chOff x="1056315" y="3994944"/>
              <a:chExt cx="3225731" cy="2406411"/>
            </a:xfrm>
          </p:grpSpPr>
          <p:grpSp>
            <p:nvGrpSpPr>
              <p:cNvPr id="49" name="Grupa 48"/>
              <p:cNvGrpSpPr/>
              <p:nvPr/>
            </p:nvGrpSpPr>
            <p:grpSpPr>
              <a:xfrm>
                <a:off x="1056315" y="3994944"/>
                <a:ext cx="3225731" cy="2406411"/>
                <a:chOff x="1056315" y="3994944"/>
                <a:chExt cx="3225731" cy="2406411"/>
              </a:xfrm>
            </p:grpSpPr>
            <p:pic>
              <p:nvPicPr>
                <p:cNvPr id="58" name="Obraz 57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2494" y="3994944"/>
                  <a:ext cx="3169552" cy="2377164"/>
                </a:xfrm>
                <a:prstGeom prst="rect">
                  <a:avLst/>
                </a:prstGeom>
              </p:spPr>
            </p:pic>
            <p:sp>
              <p:nvSpPr>
                <p:cNvPr id="59" name="Prostokąt 58"/>
                <p:cNvSpPr/>
                <p:nvPr/>
              </p:nvSpPr>
              <p:spPr bwMode="auto">
                <a:xfrm>
                  <a:off x="1640818" y="6146864"/>
                  <a:ext cx="2251539" cy="11188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60" name="pole tekstowe 59"/>
                <p:cNvSpPr txBox="1"/>
                <p:nvPr/>
              </p:nvSpPr>
              <p:spPr>
                <a:xfrm>
                  <a:off x="1601722" y="6093578"/>
                  <a:ext cx="2744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 smtClean="0"/>
                    <a:t>0</a:t>
                  </a:r>
                  <a:endParaRPr lang="pl-PL" sz="1400" dirty="0"/>
                </a:p>
              </p:txBody>
            </p:sp>
            <p:sp>
              <p:nvSpPr>
                <p:cNvPr id="61" name="pole tekstowe 60"/>
                <p:cNvSpPr txBox="1"/>
                <p:nvPr/>
              </p:nvSpPr>
              <p:spPr>
                <a:xfrm>
                  <a:off x="1796565" y="6093578"/>
                  <a:ext cx="2744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/>
                    <a:t>1</a:t>
                  </a:r>
                </a:p>
              </p:txBody>
            </p:sp>
            <p:sp>
              <p:nvSpPr>
                <p:cNvPr id="62" name="pole tekstowe 61"/>
                <p:cNvSpPr txBox="1"/>
                <p:nvPr/>
              </p:nvSpPr>
              <p:spPr>
                <a:xfrm>
                  <a:off x="2014265" y="6093578"/>
                  <a:ext cx="2744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/>
                    <a:t>2</a:t>
                  </a:r>
                </a:p>
              </p:txBody>
            </p:sp>
            <p:sp>
              <p:nvSpPr>
                <p:cNvPr id="63" name="pole tekstowe 62"/>
                <p:cNvSpPr txBox="1"/>
                <p:nvPr/>
              </p:nvSpPr>
              <p:spPr>
                <a:xfrm>
                  <a:off x="2214285" y="6093578"/>
                  <a:ext cx="2744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/>
                    <a:t>3</a:t>
                  </a:r>
                </a:p>
              </p:txBody>
            </p:sp>
            <p:sp>
              <p:nvSpPr>
                <p:cNvPr id="64" name="pole tekstowe 63"/>
                <p:cNvSpPr txBox="1"/>
                <p:nvPr/>
              </p:nvSpPr>
              <p:spPr>
                <a:xfrm>
                  <a:off x="3232895" y="6093578"/>
                  <a:ext cx="2744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/>
                    <a:t>8</a:t>
                  </a:r>
                </a:p>
              </p:txBody>
            </p:sp>
            <p:sp>
              <p:nvSpPr>
                <p:cNvPr id="65" name="pole tekstowe 64"/>
                <p:cNvSpPr txBox="1"/>
                <p:nvPr/>
              </p:nvSpPr>
              <p:spPr>
                <a:xfrm>
                  <a:off x="3452762" y="6093578"/>
                  <a:ext cx="2744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dirty="0"/>
                    <a:t>9</a:t>
                  </a:r>
                </a:p>
              </p:txBody>
            </p:sp>
            <p:graphicFrame>
              <p:nvGraphicFramePr>
                <p:cNvPr id="56" name="Obiekt 5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92850136"/>
                    </p:ext>
                  </p:extLst>
                </p:nvPr>
              </p:nvGraphicFramePr>
              <p:xfrm>
                <a:off x="1056315" y="4149942"/>
                <a:ext cx="358813" cy="32619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08097" name="Equation" r:id="rId11" imgW="279360" imgH="253800" progId="">
                        <p:embed/>
                      </p:oleObj>
                    </mc:Choice>
                    <mc:Fallback>
                      <p:oleObj name="Equation" r:id="rId11" imgW="279360" imgH="253800" progId="">
                        <p:embed/>
                        <p:pic>
                          <p:nvPicPr>
                            <p:cNvPr id="0" name="Picture 144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56315" y="4149942"/>
                              <a:ext cx="358813" cy="32619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7" name="Obiekt 5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99458428"/>
                    </p:ext>
                  </p:extLst>
                </p:nvPr>
              </p:nvGraphicFramePr>
              <p:xfrm>
                <a:off x="3829390" y="6082583"/>
                <a:ext cx="224895" cy="31485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08098" name="Equation" r:id="rId13" imgW="126720" imgH="177480" progId="">
                        <p:embed/>
                      </p:oleObj>
                    </mc:Choice>
                    <mc:Fallback>
                      <p:oleObj name="Equation" r:id="rId13" imgW="126720" imgH="177480" progId="">
                        <p:embed/>
                        <p:pic>
                          <p:nvPicPr>
                            <p:cNvPr id="0" name="Picture 144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29390" y="6082583"/>
                              <a:ext cx="224895" cy="31485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cxnSp>
            <p:nvCxnSpPr>
              <p:cNvPr id="52" name="Łącznik prosty ze strzałką 51"/>
              <p:cNvCxnSpPr/>
              <p:nvPr/>
            </p:nvCxnSpPr>
            <p:spPr bwMode="auto">
              <a:xfrm flipH="1">
                <a:off x="1940447" y="5733256"/>
                <a:ext cx="288437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6" name="Łącznik prosty 65"/>
              <p:cNvCxnSpPr/>
              <p:nvPr/>
            </p:nvCxnSpPr>
            <p:spPr bwMode="auto">
              <a:xfrm flipH="1">
                <a:off x="1738938" y="5733256"/>
                <a:ext cx="194843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8" name="Łącznik prosty ze strzałką 67"/>
              <p:cNvCxnSpPr/>
              <p:nvPr/>
            </p:nvCxnSpPr>
            <p:spPr bwMode="auto">
              <a:xfrm>
                <a:off x="1471136" y="5733256"/>
                <a:ext cx="267802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69" name="pole tekstowe 68"/>
              <p:cNvSpPr txBox="1"/>
              <p:nvPr/>
            </p:nvSpPr>
            <p:spPr>
              <a:xfrm>
                <a:off x="1916907" y="5386063"/>
                <a:ext cx="4251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800" b="1" i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ω</a:t>
                </a:r>
                <a:r>
                  <a:rPr lang="pl-PL" sz="1800" b="1" baseline="-250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0</a:t>
                </a:r>
                <a:endParaRPr lang="pl-PL" sz="1800" b="1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71" name="Łącznik prosty ze strzałką 70"/>
              <p:cNvCxnSpPr/>
              <p:nvPr/>
            </p:nvCxnSpPr>
            <p:spPr bwMode="auto">
              <a:xfrm>
                <a:off x="1519238" y="6015038"/>
                <a:ext cx="1432897" cy="625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66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sp>
            <p:nvSpPr>
              <p:cNvPr id="78" name="pole tekstowe 77"/>
              <p:cNvSpPr txBox="1"/>
              <p:nvPr/>
            </p:nvSpPr>
            <p:spPr>
              <a:xfrm>
                <a:off x="2387878" y="5625216"/>
                <a:ext cx="12769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i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W = K </a:t>
                </a:r>
                <a:r>
                  <a:rPr lang="pl-PL" sz="1800" b="1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×</a:t>
                </a:r>
                <a:r>
                  <a:rPr lang="pl-PL" sz="1800" b="1" i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l-GR" sz="1800" b="1" i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ω</a:t>
                </a:r>
                <a:r>
                  <a:rPr lang="pl-PL" sz="1800" b="1" baseline="-250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0</a:t>
                </a:r>
                <a:endParaRPr lang="pl-PL" sz="1800" b="1" baseline="-2500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31" name="Łącznik prosty 30"/>
            <p:cNvCxnSpPr/>
            <p:nvPr/>
          </p:nvCxnSpPr>
          <p:spPr bwMode="auto">
            <a:xfrm>
              <a:off x="1399010" y="6447648"/>
              <a:ext cx="2131004" cy="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6" name="pole tekstowe 75"/>
          <p:cNvSpPr txBox="1"/>
          <p:nvPr/>
        </p:nvSpPr>
        <p:spPr>
          <a:xfrm>
            <a:off x="3209296" y="4726872"/>
            <a:ext cx="5780750" cy="160043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just"/>
            <a:r>
              <a:rPr lang="pl-PL" sz="1800" b="1" dirty="0">
                <a:latin typeface="Arial" panose="020B0604020202020204" pitchFamily="34" charset="0"/>
              </a:rPr>
              <a:t>A</a:t>
            </a:r>
            <a:r>
              <a:rPr lang="pl-PL" sz="1800" b="1" dirty="0" smtClean="0">
                <a:latin typeface="Arial" panose="020B0604020202020204" pitchFamily="34" charset="0"/>
              </a:rPr>
              <a:t>mplituda harmonicznych </a:t>
            </a:r>
            <a:r>
              <a:rPr lang="pl-PL" sz="2000" b="1" dirty="0" smtClean="0">
                <a:latin typeface="+mj-lt"/>
              </a:rPr>
              <a:t>|</a:t>
            </a:r>
            <a:r>
              <a:rPr lang="pl-PL" sz="2000" b="1" i="1" dirty="0" err="1" smtClean="0">
                <a:latin typeface="+mj-lt"/>
              </a:rPr>
              <a:t>X</a:t>
            </a:r>
            <a:r>
              <a:rPr lang="pl-PL" sz="2000" b="1" i="1" baseline="-25000" dirty="0" err="1" smtClean="0">
                <a:latin typeface="+mj-lt"/>
              </a:rPr>
              <a:t>k</a:t>
            </a:r>
            <a:r>
              <a:rPr lang="pl-PL" sz="2000" b="1" i="1" dirty="0" smtClean="0">
                <a:latin typeface="+mj-lt"/>
              </a:rPr>
              <a:t>|</a:t>
            </a:r>
            <a:r>
              <a:rPr lang="pl-PL" sz="1800" b="1" dirty="0">
                <a:latin typeface="Arial" panose="020B0604020202020204" pitchFamily="34" charset="0"/>
              </a:rPr>
              <a:t> </a:t>
            </a:r>
            <a:r>
              <a:rPr lang="pl-PL" sz="1800" b="1" dirty="0" smtClean="0">
                <a:latin typeface="Arial" panose="020B0604020202020204" pitchFamily="34" charset="0"/>
              </a:rPr>
              <a:t>maleje</a:t>
            </a:r>
            <a:r>
              <a:rPr lang="pl-PL" sz="1800" b="1" dirty="0">
                <a:latin typeface="Arial" panose="020B0604020202020204" pitchFamily="34" charset="0"/>
              </a:rPr>
              <a:t> </a:t>
            </a:r>
            <a:r>
              <a:rPr lang="pl-PL" sz="1800" b="1" dirty="0" smtClean="0">
                <a:latin typeface="Arial" panose="020B0604020202020204" pitchFamily="34" charset="0"/>
              </a:rPr>
              <a:t>wraz ze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wzrostem</a:t>
            </a:r>
            <a:r>
              <a:rPr lang="pl-PL" sz="1800" b="1" dirty="0">
                <a:latin typeface="Arial" panose="020B0604020202020204" pitchFamily="34" charset="0"/>
              </a:rPr>
              <a:t> </a:t>
            </a:r>
            <a:r>
              <a:rPr lang="pl-PL" sz="1800" b="1" dirty="0" smtClean="0">
                <a:latin typeface="Arial" panose="020B0604020202020204" pitchFamily="34" charset="0"/>
              </a:rPr>
              <a:t>numeru </a:t>
            </a:r>
            <a:r>
              <a:rPr lang="pl-PL" sz="1800" b="1" dirty="0" smtClean="0">
                <a:latin typeface="Arial" panose="020B0604020202020204" pitchFamily="34" charset="0"/>
              </a:rPr>
              <a:t>harmonicznej </a:t>
            </a:r>
            <a:r>
              <a:rPr lang="pl-PL" sz="2000" b="1" i="1" dirty="0" smtClean="0">
                <a:latin typeface="+mj-lt"/>
              </a:rPr>
              <a:t>k</a:t>
            </a:r>
            <a:r>
              <a:rPr lang="pl-PL" sz="1800" b="1" dirty="0">
                <a:latin typeface="Arial" panose="020B0604020202020204" pitchFamily="34" charset="0"/>
              </a:rPr>
              <a:t/>
            </a:r>
            <a:br>
              <a:rPr lang="pl-PL" sz="1800" b="1" dirty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(lemat </a:t>
            </a:r>
            <a:r>
              <a:rPr lang="pl-PL" sz="1800" b="1" dirty="0" err="1">
                <a:latin typeface="Arial" panose="020B0604020202020204" pitchFamily="34" charset="0"/>
              </a:rPr>
              <a:t>Riemanna-Lebesgue’a</a:t>
            </a:r>
            <a:r>
              <a:rPr lang="pl-PL" sz="1800" b="1" dirty="0">
                <a:latin typeface="Arial" panose="020B0604020202020204" pitchFamily="34" charset="0"/>
              </a:rPr>
              <a:t>), </a:t>
            </a:r>
            <a:r>
              <a:rPr lang="pl-PL" sz="1800" b="1" dirty="0" smtClean="0">
                <a:latin typeface="Arial" panose="020B0604020202020204" pitchFamily="34" charset="0"/>
              </a:rPr>
              <a:t>co pozwala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oszacować 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szerokość pasma sygnału </a:t>
            </a:r>
            <a:r>
              <a:rPr lang="pl-PL" sz="2000" b="1" i="1" dirty="0" smtClean="0">
                <a:solidFill>
                  <a:srgbClr val="FF0000"/>
                </a:solidFill>
                <a:latin typeface="+mj-lt"/>
              </a:rPr>
              <a:t>W</a:t>
            </a:r>
            <a:r>
              <a:rPr lang="pl-PL" sz="1800" b="1" dirty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pl-PL" sz="18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przez liczbę </a:t>
            </a:r>
            <a:r>
              <a:rPr lang="pl-PL" sz="2000" b="1" i="1" dirty="0" smtClean="0">
                <a:solidFill>
                  <a:srgbClr val="FF0000"/>
                </a:solidFill>
                <a:latin typeface="+mj-lt"/>
              </a:rPr>
              <a:t>K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istotnych harmonicznych </a:t>
            </a:r>
            <a:r>
              <a:rPr lang="pl-PL" sz="2000" b="1" i="1" dirty="0" smtClean="0">
                <a:solidFill>
                  <a:srgbClr val="FF0000"/>
                </a:solidFill>
                <a:latin typeface="+mj-lt"/>
              </a:rPr>
              <a:t>W</a:t>
            </a: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 = </a:t>
            </a:r>
            <a:r>
              <a:rPr lang="pl-PL" sz="2000" b="1" i="1" dirty="0" smtClean="0">
                <a:solidFill>
                  <a:srgbClr val="FF0000"/>
                </a:solidFill>
                <a:latin typeface="+mj-lt"/>
              </a:rPr>
              <a:t>K×</a:t>
            </a:r>
            <a:r>
              <a:rPr lang="el-GR" sz="2000" b="1" i="1" dirty="0" smtClean="0">
                <a:solidFill>
                  <a:srgbClr val="FF0000"/>
                </a:solidFill>
                <a:latin typeface="+mj-lt"/>
              </a:rPr>
              <a:t>ω</a:t>
            </a:r>
            <a:r>
              <a:rPr lang="pl-PL" sz="2000" b="1" baseline="-25000" dirty="0" smtClean="0">
                <a:solidFill>
                  <a:srgbClr val="FF0000"/>
                </a:solidFill>
                <a:latin typeface="+mj-lt"/>
              </a:rPr>
              <a:t>0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104" name="Prostokąt 103"/>
          <p:cNvSpPr/>
          <p:nvPr/>
        </p:nvSpPr>
        <p:spPr>
          <a:xfrm>
            <a:off x="159149" y="32799"/>
            <a:ext cx="556498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Skończony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37324" y="605553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Problem – szerokość pasma sygnału</a:t>
            </a:r>
            <a:endParaRPr kumimoji="1" lang="pl-PL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6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0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870132"/>
              </p:ext>
            </p:extLst>
          </p:nvPr>
        </p:nvGraphicFramePr>
        <p:xfrm>
          <a:off x="899592" y="1844824"/>
          <a:ext cx="683208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7066" name="Równanie" r:id="rId4" imgW="3416040" imgH="431640" progId="">
                  <p:embed/>
                </p:oleObj>
              </mc:Choice>
              <mc:Fallback>
                <p:oleObj name="Równanie" r:id="rId4" imgW="3416040" imgH="431640" progId="">
                  <p:embed/>
                  <p:pic>
                    <p:nvPicPr>
                      <p:cNvPr id="0" name="Picture 2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844824"/>
                        <a:ext cx="6832080" cy="8632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pole tekstowe 30"/>
          <p:cNvSpPr txBox="1"/>
          <p:nvPr/>
        </p:nvSpPr>
        <p:spPr>
          <a:xfrm>
            <a:off x="412804" y="3076725"/>
            <a:ext cx="8191643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b="1" dirty="0" smtClean="0">
                <a:latin typeface="Arial" panose="020B0604020202020204" pitchFamily="34" charset="0"/>
              </a:rPr>
              <a:t>Jaka powinna być długość skończonego szeregu Fouriera </a:t>
            </a:r>
            <a:r>
              <a:rPr lang="pl-PL" b="1" i="1" dirty="0" smtClean="0">
                <a:solidFill>
                  <a:srgbClr val="FF0000"/>
                </a:solidFill>
                <a:latin typeface="+mj-lt"/>
              </a:rPr>
              <a:t>K</a:t>
            </a:r>
            <a:r>
              <a:rPr lang="pl-PL" b="1" dirty="0" smtClean="0">
                <a:solidFill>
                  <a:srgbClr val="FF0000"/>
                </a:solidFill>
                <a:latin typeface="+mj-lt"/>
              </a:rPr>
              <a:t> =</a:t>
            </a:r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? </a:t>
            </a:r>
          </a:p>
          <a:p>
            <a:pPr algn="just"/>
            <a:endParaRPr lang="pl-PL" sz="20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just"/>
            <a:r>
              <a:rPr lang="pl-PL" sz="2000" b="1" dirty="0" smtClean="0">
                <a:latin typeface="Arial" panose="020B0604020202020204" pitchFamily="34" charset="0"/>
              </a:rPr>
              <a:t>Liczba </a:t>
            </a:r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istotnych harmonicznych </a:t>
            </a:r>
            <a:r>
              <a:rPr lang="pl-PL" sz="2200" b="1" i="1" dirty="0">
                <a:solidFill>
                  <a:srgbClr val="FF0000"/>
                </a:solidFill>
                <a:latin typeface="+mj-lt"/>
              </a:rPr>
              <a:t>K</a:t>
            </a:r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powinna zapewniać w miarę dokładną aproksymację sygnału oryginalnego 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</a:t>
            </a:r>
            <a:r>
              <a:rPr lang="pl-PL" sz="2000" b="1" dirty="0" smtClean="0">
                <a:latin typeface="Arial" panose="020B0604020202020204" pitchFamily="34" charset="0"/>
              </a:rPr>
              <a:t>. Wyznaczamy ją za pomocą </a:t>
            </a:r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twierdzenia Parsevala </a:t>
            </a:r>
            <a:r>
              <a:rPr lang="pl-PL" sz="2000" b="1" dirty="0" smtClean="0">
                <a:latin typeface="Arial" panose="020B0604020202020204" pitchFamily="34" charset="0"/>
              </a:rPr>
              <a:t>i pojęcia </a:t>
            </a:r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mocy ułamkowej</a:t>
            </a:r>
            <a:r>
              <a:rPr lang="pl-PL" sz="2000" b="1" dirty="0" smtClean="0">
                <a:latin typeface="Arial" panose="020B0604020202020204" pitchFamily="34" charset="0"/>
              </a:rPr>
              <a:t>.</a:t>
            </a:r>
          </a:p>
          <a:p>
            <a:pPr algn="just"/>
            <a:endParaRPr lang="pl-PL" sz="2000" b="1" dirty="0">
              <a:latin typeface="Arial" panose="020B0604020202020204" pitchFamily="34" charset="0"/>
            </a:endParaRPr>
          </a:p>
          <a:p>
            <a:pPr algn="just"/>
            <a:r>
              <a:rPr lang="pl-PL" sz="2000" b="1" dirty="0" smtClean="0">
                <a:latin typeface="Arial" panose="020B0604020202020204" pitchFamily="34" charset="0"/>
              </a:rPr>
              <a:t>Liczba istotnych harmonicznych wyznacza </a:t>
            </a:r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szerokość pasma sygnału (okresowego) </a:t>
            </a:r>
            <a:r>
              <a:rPr lang="pl-PL" sz="2200" b="1" i="1" dirty="0" smtClean="0">
                <a:solidFill>
                  <a:srgbClr val="FF0000"/>
                </a:solidFill>
                <a:latin typeface="+mj-lt"/>
              </a:rPr>
              <a:t>W = K</a:t>
            </a:r>
            <a:r>
              <a:rPr lang="pl-PL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pl-PL" sz="2200" b="1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× </a:t>
            </a:r>
            <a:r>
              <a:rPr lang="el-GR" sz="22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ω</a:t>
            </a:r>
            <a:r>
              <a:rPr lang="pl-PL" sz="2200" b="1" baseline="-250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0</a:t>
            </a:r>
            <a:r>
              <a:rPr lang="pl-PL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.</a:t>
            </a:r>
            <a:endParaRPr lang="pl-PL" sz="2000" b="1" dirty="0" smtClean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159148" y="32799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Skończony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324" y="605553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Problem – szerokość pasma sygnału</a:t>
            </a:r>
            <a:endParaRPr kumimoji="1" lang="pl-PL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765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graphicFrame>
        <p:nvGraphicFramePr>
          <p:cNvPr id="11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2795166"/>
              </p:ext>
            </p:extLst>
          </p:nvPr>
        </p:nvGraphicFramePr>
        <p:xfrm>
          <a:off x="2538888" y="2499016"/>
          <a:ext cx="3250800" cy="7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7492" name="Equation" r:id="rId3" imgW="1625400" imgH="393480" progId="">
                  <p:embed/>
                </p:oleObj>
              </mc:Choice>
              <mc:Fallback>
                <p:oleObj name="Equation" r:id="rId3" imgW="1625400" imgH="393480" progId="">
                  <p:embed/>
                  <p:pic>
                    <p:nvPicPr>
                      <p:cNvPr id="0" name="Picture 3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8888" y="2499016"/>
                        <a:ext cx="3250800" cy="7869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/>
          <p:cNvSpPr/>
          <p:nvPr/>
        </p:nvSpPr>
        <p:spPr>
          <a:xfrm>
            <a:off x="695970" y="3725819"/>
            <a:ext cx="777686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W zastosowaniach inżynierskich powszechnie przyjmuje się,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że sygnały o 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skończonej mocy 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P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posiadają szereg Fouriera.</a:t>
            </a:r>
            <a:endParaRPr lang="pl-PL" sz="2000" dirty="0">
              <a:latin typeface="+mn-lt"/>
            </a:endParaRPr>
          </a:p>
        </p:txBody>
      </p:sp>
      <p:graphicFrame>
        <p:nvGraphicFramePr>
          <p:cNvPr id="1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7536933"/>
              </p:ext>
            </p:extLst>
          </p:nvPr>
        </p:nvGraphicFramePr>
        <p:xfrm>
          <a:off x="2843808" y="1785037"/>
          <a:ext cx="2640960" cy="583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7493" name="Equation" r:id="rId5" imgW="1320480" imgH="291960" progId="">
                  <p:embed/>
                </p:oleObj>
              </mc:Choice>
              <mc:Fallback>
                <p:oleObj name="Equation" r:id="rId5" imgW="1320480" imgH="291960" progId="">
                  <p:embed/>
                  <p:pic>
                    <p:nvPicPr>
                      <p:cNvPr id="0" name="Picture 3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1785037"/>
                        <a:ext cx="2640960" cy="5839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Prostokąt 15"/>
          <p:cNvSpPr/>
          <p:nvPr/>
        </p:nvSpPr>
        <p:spPr>
          <a:xfrm>
            <a:off x="251520" y="165524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29696" y="738278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Twierdzenie – warunek istnienia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046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1187624" y="2852936"/>
            <a:ext cx="6768752" cy="2376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noAutofit/>
          </a:bodyPr>
          <a:lstStyle/>
          <a:p>
            <a:endParaRPr lang="pl-PL" sz="2000" dirty="0">
              <a:latin typeface="+mn-lt"/>
            </a:endParaRP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461914" y="5353990"/>
            <a:ext cx="8082390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Okresowość szeregu Fouriera powoduje okresowe przedłużanie sygnału </a:t>
            </a:r>
            <a:r>
              <a:rPr lang="pl-PL" sz="2200" b="1" i="1" dirty="0">
                <a:solidFill>
                  <a:srgbClr val="FF0000"/>
                </a:solidFill>
                <a:latin typeface="+mj-lt"/>
              </a:rPr>
              <a:t>x</a:t>
            </a:r>
            <a:r>
              <a:rPr lang="pl-PL" sz="2200" b="1" dirty="0">
                <a:solidFill>
                  <a:srgbClr val="FF0000"/>
                </a:solidFill>
                <a:latin typeface="+mj-lt"/>
              </a:rPr>
              <a:t>(</a:t>
            </a:r>
            <a:r>
              <a:rPr lang="pl-PL" sz="2200" b="1" i="1" dirty="0">
                <a:solidFill>
                  <a:srgbClr val="FF0000"/>
                </a:solidFill>
                <a:latin typeface="+mj-lt"/>
              </a:rPr>
              <a:t>t</a:t>
            </a:r>
            <a:r>
              <a:rPr lang="pl-PL" sz="2200" b="1" dirty="0">
                <a:solidFill>
                  <a:srgbClr val="FF0000"/>
                </a:solidFill>
                <a:latin typeface="+mj-lt"/>
              </a:rPr>
              <a:t>)</a:t>
            </a:r>
            <a:r>
              <a:rPr lang="pl-PL" sz="20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poza przedział rozwinięcia </a:t>
            </a:r>
            <a:r>
              <a:rPr lang="pl-PL" sz="2200" b="1" i="1" dirty="0" smtClean="0">
                <a:solidFill>
                  <a:srgbClr val="FF0000"/>
                </a:solidFill>
                <a:latin typeface="+mj-lt"/>
              </a:rPr>
              <a:t>t</a:t>
            </a:r>
            <a:r>
              <a:rPr lang="pl-PL" sz="2200" b="1" baseline="-25000" dirty="0" smtClean="0">
                <a:solidFill>
                  <a:srgbClr val="FF0000"/>
                </a:solidFill>
                <a:latin typeface="+mj-lt"/>
              </a:rPr>
              <a:t>0 </a:t>
            </a:r>
            <a:r>
              <a:rPr lang="pl-PL" sz="2200" b="1" dirty="0">
                <a:solidFill>
                  <a:srgbClr val="FF0000"/>
                </a:solidFill>
                <a:latin typeface="+mj-lt"/>
              </a:rPr>
              <a:t>&lt; </a:t>
            </a:r>
            <a:r>
              <a:rPr lang="pl-PL" sz="2200" b="1" i="1" dirty="0">
                <a:solidFill>
                  <a:srgbClr val="FF0000"/>
                </a:solidFill>
                <a:latin typeface="+mj-lt"/>
              </a:rPr>
              <a:t>t</a:t>
            </a:r>
            <a:r>
              <a:rPr lang="pl-PL" sz="2200" b="1" dirty="0">
                <a:solidFill>
                  <a:srgbClr val="FF0000"/>
                </a:solidFill>
                <a:latin typeface="+mj-lt"/>
              </a:rPr>
              <a:t> &lt; </a:t>
            </a:r>
            <a:r>
              <a:rPr lang="pl-PL" sz="2200" b="1" i="1" dirty="0">
                <a:solidFill>
                  <a:srgbClr val="FF0000"/>
                </a:solidFill>
                <a:latin typeface="+mj-lt"/>
              </a:rPr>
              <a:t>t</a:t>
            </a:r>
            <a:r>
              <a:rPr lang="pl-PL" sz="2200" b="1" baseline="-25000" dirty="0">
                <a:solidFill>
                  <a:srgbClr val="FF0000"/>
                </a:solidFill>
                <a:latin typeface="+mj-lt"/>
              </a:rPr>
              <a:t>0</a:t>
            </a:r>
            <a:r>
              <a:rPr lang="pl-PL" sz="2200" b="1" dirty="0">
                <a:solidFill>
                  <a:srgbClr val="FF0000"/>
                </a:solidFill>
                <a:latin typeface="+mj-lt"/>
              </a:rPr>
              <a:t> + </a:t>
            </a:r>
            <a:r>
              <a:rPr lang="pl-PL" sz="2200" b="1" i="1" dirty="0" smtClean="0">
                <a:solidFill>
                  <a:srgbClr val="FF0000"/>
                </a:solidFill>
                <a:latin typeface="+mj-lt"/>
              </a:rPr>
              <a:t>T</a:t>
            </a:r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.</a:t>
            </a:r>
            <a:endParaRPr lang="pl-PL" sz="2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aphicFrame>
        <p:nvGraphicFramePr>
          <p:cNvPr id="15362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316562"/>
              </p:ext>
            </p:extLst>
          </p:nvPr>
        </p:nvGraphicFramePr>
        <p:xfrm>
          <a:off x="1327023" y="1628800"/>
          <a:ext cx="6113463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052" name="Equation" r:id="rId4" imgW="2654280" imgH="431640" progId="">
                  <p:embed/>
                </p:oleObj>
              </mc:Choice>
              <mc:Fallback>
                <p:oleObj name="Equation" r:id="rId4" imgW="2654280" imgH="431640" progId="">
                  <p:embed/>
                  <p:pic>
                    <p:nvPicPr>
                      <p:cNvPr id="0" name="Picture 56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023" y="1628800"/>
                        <a:ext cx="6113463" cy="1012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rostokąt 7"/>
          <p:cNvSpPr/>
          <p:nvPr/>
        </p:nvSpPr>
        <p:spPr>
          <a:xfrm>
            <a:off x="251521" y="165524"/>
            <a:ext cx="612068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Okresowość szeregu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9696" y="738278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Problem</a:t>
            </a:r>
            <a:endParaRPr kumimoji="1" lang="pl-PL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sp>
        <p:nvSpPr>
          <p:cNvPr id="486968" name="Rectangle 56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486967" name="Picture 56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39" y="2993578"/>
            <a:ext cx="6343221" cy="867470"/>
          </a:xfrm>
          <a:prstGeom prst="rect">
            <a:avLst/>
          </a:prstGeom>
          <a:noFill/>
        </p:spPr>
      </p:pic>
      <p:sp>
        <p:nvSpPr>
          <p:cNvPr id="486970" name="Rectangle 57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486969" name="Picture 56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62025" y="4005064"/>
            <a:ext cx="3830824" cy="1008112"/>
          </a:xfrm>
          <a:prstGeom prst="rect">
            <a:avLst/>
          </a:prstGeom>
          <a:noFill/>
        </p:spPr>
      </p:pic>
      <p:sp>
        <p:nvSpPr>
          <p:cNvPr id="16" name="Freeform 10"/>
          <p:cNvSpPr>
            <a:spLocks/>
          </p:cNvSpPr>
          <p:nvPr/>
        </p:nvSpPr>
        <p:spPr bwMode="auto">
          <a:xfrm>
            <a:off x="3563888" y="4653136"/>
            <a:ext cx="648072" cy="188913"/>
          </a:xfrm>
          <a:custGeom>
            <a:avLst/>
            <a:gdLst>
              <a:gd name="T0" fmla="*/ 0 w 363"/>
              <a:gd name="T1" fmla="*/ 10 h 202"/>
              <a:gd name="T2" fmla="*/ 1 w 363"/>
              <a:gd name="T3" fmla="*/ 30 h 202"/>
              <a:gd name="T4" fmla="*/ 3 w 363"/>
              <a:gd name="T5" fmla="*/ 48 h 202"/>
              <a:gd name="T6" fmla="*/ 7 w 363"/>
              <a:gd name="T7" fmla="*/ 64 h 202"/>
              <a:gd name="T8" fmla="*/ 11 w 363"/>
              <a:gd name="T9" fmla="*/ 78 h 202"/>
              <a:gd name="T10" fmla="*/ 16 w 363"/>
              <a:gd name="T11" fmla="*/ 89 h 202"/>
              <a:gd name="T12" fmla="*/ 21 w 363"/>
              <a:gd name="T13" fmla="*/ 97 h 202"/>
              <a:gd name="T14" fmla="*/ 27 w 363"/>
              <a:gd name="T15" fmla="*/ 101 h 202"/>
              <a:gd name="T16" fmla="*/ 151 w 363"/>
              <a:gd name="T17" fmla="*/ 100 h 202"/>
              <a:gd name="T18" fmla="*/ 157 w 363"/>
              <a:gd name="T19" fmla="*/ 102 h 202"/>
              <a:gd name="T20" fmla="*/ 163 w 363"/>
              <a:gd name="T21" fmla="*/ 108 h 202"/>
              <a:gd name="T22" fmla="*/ 168 w 363"/>
              <a:gd name="T23" fmla="*/ 117 h 202"/>
              <a:gd name="T24" fmla="*/ 172 w 363"/>
              <a:gd name="T25" fmla="*/ 130 h 202"/>
              <a:gd name="T26" fmla="*/ 176 w 363"/>
              <a:gd name="T27" fmla="*/ 144 h 202"/>
              <a:gd name="T28" fmla="*/ 179 w 363"/>
              <a:gd name="T29" fmla="*/ 162 h 202"/>
              <a:gd name="T30" fmla="*/ 181 w 363"/>
              <a:gd name="T31" fmla="*/ 181 h 202"/>
              <a:gd name="T32" fmla="*/ 181 w 363"/>
              <a:gd name="T33" fmla="*/ 201 h 202"/>
              <a:gd name="T34" fmla="*/ 182 w 363"/>
              <a:gd name="T35" fmla="*/ 181 h 202"/>
              <a:gd name="T36" fmla="*/ 184 w 363"/>
              <a:gd name="T37" fmla="*/ 162 h 202"/>
              <a:gd name="T38" fmla="*/ 186 w 363"/>
              <a:gd name="T39" fmla="*/ 144 h 202"/>
              <a:gd name="T40" fmla="*/ 190 w 363"/>
              <a:gd name="T41" fmla="*/ 130 h 202"/>
              <a:gd name="T42" fmla="*/ 195 w 363"/>
              <a:gd name="T43" fmla="*/ 117 h 202"/>
              <a:gd name="T44" fmla="*/ 200 w 363"/>
              <a:gd name="T45" fmla="*/ 108 h 202"/>
              <a:gd name="T46" fmla="*/ 205 w 363"/>
              <a:gd name="T47" fmla="*/ 102 h 202"/>
              <a:gd name="T48" fmla="*/ 211 w 363"/>
              <a:gd name="T49" fmla="*/ 100 h 202"/>
              <a:gd name="T50" fmla="*/ 335 w 363"/>
              <a:gd name="T51" fmla="*/ 99 h 202"/>
              <a:gd name="T52" fmla="*/ 341 w 363"/>
              <a:gd name="T53" fmla="*/ 95 h 202"/>
              <a:gd name="T54" fmla="*/ 346 w 363"/>
              <a:gd name="T55" fmla="*/ 88 h 202"/>
              <a:gd name="T56" fmla="*/ 351 w 363"/>
              <a:gd name="T57" fmla="*/ 77 h 202"/>
              <a:gd name="T58" fmla="*/ 355 w 363"/>
              <a:gd name="T59" fmla="*/ 64 h 202"/>
              <a:gd name="T60" fmla="*/ 358 w 363"/>
              <a:gd name="T61" fmla="*/ 48 h 202"/>
              <a:gd name="T62" fmla="*/ 361 w 363"/>
              <a:gd name="T63" fmla="*/ 30 h 202"/>
              <a:gd name="T64" fmla="*/ 362 w 363"/>
              <a:gd name="T65" fmla="*/ 10 h 20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63"/>
              <a:gd name="T100" fmla="*/ 0 h 202"/>
              <a:gd name="T101" fmla="*/ 363 w 363"/>
              <a:gd name="T102" fmla="*/ 202 h 20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63" h="202">
                <a:moveTo>
                  <a:pt x="0" y="0"/>
                </a:moveTo>
                <a:lnTo>
                  <a:pt x="0" y="10"/>
                </a:lnTo>
                <a:lnTo>
                  <a:pt x="1" y="20"/>
                </a:lnTo>
                <a:lnTo>
                  <a:pt x="1" y="30"/>
                </a:lnTo>
                <a:lnTo>
                  <a:pt x="2" y="39"/>
                </a:lnTo>
                <a:lnTo>
                  <a:pt x="3" y="48"/>
                </a:lnTo>
                <a:lnTo>
                  <a:pt x="5" y="57"/>
                </a:lnTo>
                <a:lnTo>
                  <a:pt x="7" y="64"/>
                </a:lnTo>
                <a:lnTo>
                  <a:pt x="9" y="71"/>
                </a:lnTo>
                <a:lnTo>
                  <a:pt x="11" y="78"/>
                </a:lnTo>
                <a:lnTo>
                  <a:pt x="13" y="84"/>
                </a:lnTo>
                <a:lnTo>
                  <a:pt x="16" y="89"/>
                </a:lnTo>
                <a:lnTo>
                  <a:pt x="19" y="93"/>
                </a:lnTo>
                <a:lnTo>
                  <a:pt x="21" y="97"/>
                </a:lnTo>
                <a:lnTo>
                  <a:pt x="24" y="99"/>
                </a:lnTo>
                <a:lnTo>
                  <a:pt x="27" y="101"/>
                </a:lnTo>
                <a:lnTo>
                  <a:pt x="30" y="101"/>
                </a:lnTo>
                <a:lnTo>
                  <a:pt x="151" y="100"/>
                </a:lnTo>
                <a:lnTo>
                  <a:pt x="154" y="101"/>
                </a:lnTo>
                <a:lnTo>
                  <a:pt x="157" y="102"/>
                </a:lnTo>
                <a:lnTo>
                  <a:pt x="160" y="104"/>
                </a:lnTo>
                <a:lnTo>
                  <a:pt x="163" y="108"/>
                </a:lnTo>
                <a:lnTo>
                  <a:pt x="165" y="112"/>
                </a:lnTo>
                <a:lnTo>
                  <a:pt x="168" y="117"/>
                </a:lnTo>
                <a:lnTo>
                  <a:pt x="170" y="123"/>
                </a:lnTo>
                <a:lnTo>
                  <a:pt x="172" y="130"/>
                </a:lnTo>
                <a:lnTo>
                  <a:pt x="174" y="137"/>
                </a:lnTo>
                <a:lnTo>
                  <a:pt x="176" y="144"/>
                </a:lnTo>
                <a:lnTo>
                  <a:pt x="178" y="153"/>
                </a:lnTo>
                <a:lnTo>
                  <a:pt x="179" y="162"/>
                </a:lnTo>
                <a:lnTo>
                  <a:pt x="180" y="171"/>
                </a:lnTo>
                <a:lnTo>
                  <a:pt x="181" y="181"/>
                </a:lnTo>
                <a:lnTo>
                  <a:pt x="181" y="191"/>
                </a:lnTo>
                <a:lnTo>
                  <a:pt x="181" y="201"/>
                </a:lnTo>
                <a:lnTo>
                  <a:pt x="181" y="191"/>
                </a:lnTo>
                <a:lnTo>
                  <a:pt x="182" y="181"/>
                </a:lnTo>
                <a:lnTo>
                  <a:pt x="182" y="171"/>
                </a:lnTo>
                <a:lnTo>
                  <a:pt x="184" y="162"/>
                </a:lnTo>
                <a:lnTo>
                  <a:pt x="185" y="153"/>
                </a:lnTo>
                <a:lnTo>
                  <a:pt x="186" y="144"/>
                </a:lnTo>
                <a:lnTo>
                  <a:pt x="188" y="137"/>
                </a:lnTo>
                <a:lnTo>
                  <a:pt x="190" y="130"/>
                </a:lnTo>
                <a:lnTo>
                  <a:pt x="192" y="123"/>
                </a:lnTo>
                <a:lnTo>
                  <a:pt x="195" y="117"/>
                </a:lnTo>
                <a:lnTo>
                  <a:pt x="197" y="112"/>
                </a:lnTo>
                <a:lnTo>
                  <a:pt x="200" y="108"/>
                </a:lnTo>
                <a:lnTo>
                  <a:pt x="202" y="104"/>
                </a:lnTo>
                <a:lnTo>
                  <a:pt x="205" y="102"/>
                </a:lnTo>
                <a:lnTo>
                  <a:pt x="208" y="101"/>
                </a:lnTo>
                <a:lnTo>
                  <a:pt x="211" y="100"/>
                </a:lnTo>
                <a:lnTo>
                  <a:pt x="332" y="100"/>
                </a:lnTo>
                <a:lnTo>
                  <a:pt x="335" y="99"/>
                </a:lnTo>
                <a:lnTo>
                  <a:pt x="338" y="98"/>
                </a:lnTo>
                <a:lnTo>
                  <a:pt x="341" y="95"/>
                </a:lnTo>
                <a:lnTo>
                  <a:pt x="343" y="92"/>
                </a:lnTo>
                <a:lnTo>
                  <a:pt x="346" y="88"/>
                </a:lnTo>
                <a:lnTo>
                  <a:pt x="348" y="83"/>
                </a:lnTo>
                <a:lnTo>
                  <a:pt x="351" y="77"/>
                </a:lnTo>
                <a:lnTo>
                  <a:pt x="353" y="71"/>
                </a:lnTo>
                <a:lnTo>
                  <a:pt x="355" y="64"/>
                </a:lnTo>
                <a:lnTo>
                  <a:pt x="357" y="56"/>
                </a:lnTo>
                <a:lnTo>
                  <a:pt x="358" y="48"/>
                </a:lnTo>
                <a:lnTo>
                  <a:pt x="360" y="39"/>
                </a:lnTo>
                <a:lnTo>
                  <a:pt x="361" y="30"/>
                </a:lnTo>
                <a:lnTo>
                  <a:pt x="361" y="20"/>
                </a:lnTo>
                <a:lnTo>
                  <a:pt x="362" y="10"/>
                </a:lnTo>
                <a:lnTo>
                  <a:pt x="362" y="0"/>
                </a:lnTo>
              </a:path>
            </a:pathLst>
          </a:custGeom>
          <a:noFill/>
          <a:ln w="25400" cap="rnd" cmpd="sng">
            <a:solidFill>
              <a:srgbClr val="0099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486973" name="Rectangle 5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486972" name="Picture 57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4869162"/>
            <a:ext cx="360039" cy="262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5364" grpId="0" autoUpdateAnimBg="0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8612968" y="2803966"/>
            <a:ext cx="256480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2000" i="1" dirty="0"/>
              <a:t>t</a:t>
            </a:r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914400" y="3263900"/>
            <a:ext cx="7848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53" name="Freeform 6"/>
          <p:cNvSpPr>
            <a:spLocks/>
          </p:cNvSpPr>
          <p:nvPr/>
        </p:nvSpPr>
        <p:spPr bwMode="auto">
          <a:xfrm>
            <a:off x="914400" y="2222500"/>
            <a:ext cx="1905000" cy="755650"/>
          </a:xfrm>
          <a:custGeom>
            <a:avLst/>
            <a:gdLst>
              <a:gd name="T0" fmla="*/ 2147483647 w 1200"/>
              <a:gd name="T1" fmla="*/ 2147483647 h 476"/>
              <a:gd name="T2" fmla="*/ 2147483647 w 1200"/>
              <a:gd name="T3" fmla="*/ 2147483647 h 476"/>
              <a:gd name="T4" fmla="*/ 2147483647 w 1200"/>
              <a:gd name="T5" fmla="*/ 2147483647 h 476"/>
              <a:gd name="T6" fmla="*/ 2147483647 w 1200"/>
              <a:gd name="T7" fmla="*/ 2147483647 h 476"/>
              <a:gd name="T8" fmla="*/ 2147483647 w 1200"/>
              <a:gd name="T9" fmla="*/ 2147483647 h 476"/>
              <a:gd name="T10" fmla="*/ 2147483647 w 1200"/>
              <a:gd name="T11" fmla="*/ 2147483647 h 476"/>
              <a:gd name="T12" fmla="*/ 2147483647 w 1200"/>
              <a:gd name="T13" fmla="*/ 2147483647 h 476"/>
              <a:gd name="T14" fmla="*/ 2147483647 w 1200"/>
              <a:gd name="T15" fmla="*/ 2147483647 h 476"/>
              <a:gd name="T16" fmla="*/ 2147483647 w 1200"/>
              <a:gd name="T17" fmla="*/ 2147483647 h 476"/>
              <a:gd name="T18" fmla="*/ 2147483647 w 1200"/>
              <a:gd name="T19" fmla="*/ 2147483647 h 476"/>
              <a:gd name="T20" fmla="*/ 2147483647 w 1200"/>
              <a:gd name="T21" fmla="*/ 2147483647 h 476"/>
              <a:gd name="T22" fmla="*/ 2147483647 w 1200"/>
              <a:gd name="T23" fmla="*/ 2147483647 h 476"/>
              <a:gd name="T24" fmla="*/ 2147483647 w 1200"/>
              <a:gd name="T25" fmla="*/ 2147483647 h 476"/>
              <a:gd name="T26" fmla="*/ 2147483647 w 1200"/>
              <a:gd name="T27" fmla="*/ 2147483647 h 476"/>
              <a:gd name="T28" fmla="*/ 2147483647 w 1200"/>
              <a:gd name="T29" fmla="*/ 2147483647 h 476"/>
              <a:gd name="T30" fmla="*/ 2147483647 w 1200"/>
              <a:gd name="T31" fmla="*/ 2147483647 h 476"/>
              <a:gd name="T32" fmla="*/ 2147483647 w 1200"/>
              <a:gd name="T33" fmla="*/ 2147483647 h 476"/>
              <a:gd name="T34" fmla="*/ 2147483647 w 1200"/>
              <a:gd name="T35" fmla="*/ 2147483647 h 476"/>
              <a:gd name="T36" fmla="*/ 2147483647 w 1200"/>
              <a:gd name="T37" fmla="*/ 2147483647 h 476"/>
              <a:gd name="T38" fmla="*/ 2147483647 w 1200"/>
              <a:gd name="T39" fmla="*/ 2147483647 h 476"/>
              <a:gd name="T40" fmla="*/ 2147483647 w 1200"/>
              <a:gd name="T41" fmla="*/ 2147483647 h 476"/>
              <a:gd name="T42" fmla="*/ 2147483647 w 1200"/>
              <a:gd name="T43" fmla="*/ 2147483647 h 476"/>
              <a:gd name="T44" fmla="*/ 2147483647 w 1200"/>
              <a:gd name="T45" fmla="*/ 2147483647 h 476"/>
              <a:gd name="T46" fmla="*/ 2147483647 w 1200"/>
              <a:gd name="T47" fmla="*/ 2147483647 h 476"/>
              <a:gd name="T48" fmla="*/ 2147483647 w 1200"/>
              <a:gd name="T49" fmla="*/ 2147483647 h 476"/>
              <a:gd name="T50" fmla="*/ 2147483647 w 1200"/>
              <a:gd name="T51" fmla="*/ 2147483647 h 476"/>
              <a:gd name="T52" fmla="*/ 2147483647 w 1200"/>
              <a:gd name="T53" fmla="*/ 0 h 476"/>
              <a:gd name="T54" fmla="*/ 2147483647 w 1200"/>
              <a:gd name="T55" fmla="*/ 2147483647 h 476"/>
              <a:gd name="T56" fmla="*/ 2147483647 w 1200"/>
              <a:gd name="T57" fmla="*/ 2147483647 h 476"/>
              <a:gd name="T58" fmla="*/ 2147483647 w 1200"/>
              <a:gd name="T59" fmla="*/ 2147483647 h 476"/>
              <a:gd name="T60" fmla="*/ 2147483647 w 1200"/>
              <a:gd name="T61" fmla="*/ 2147483647 h 476"/>
              <a:gd name="T62" fmla="*/ 2147483647 w 1200"/>
              <a:gd name="T63" fmla="*/ 2147483647 h 476"/>
              <a:gd name="T64" fmla="*/ 2147483647 w 1200"/>
              <a:gd name="T65" fmla="*/ 2147483647 h 476"/>
              <a:gd name="T66" fmla="*/ 2147483647 w 1200"/>
              <a:gd name="T67" fmla="*/ 2147483647 h 476"/>
              <a:gd name="T68" fmla="*/ 2147483647 w 1200"/>
              <a:gd name="T69" fmla="*/ 2147483647 h 476"/>
              <a:gd name="T70" fmla="*/ 2147483647 w 1200"/>
              <a:gd name="T71" fmla="*/ 2147483647 h 476"/>
              <a:gd name="T72" fmla="*/ 2147483647 w 1200"/>
              <a:gd name="T73" fmla="*/ 2147483647 h 476"/>
              <a:gd name="T74" fmla="*/ 2147483647 w 1200"/>
              <a:gd name="T75" fmla="*/ 2147483647 h 47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200"/>
              <a:gd name="T115" fmla="*/ 0 h 476"/>
              <a:gd name="T116" fmla="*/ 1200 w 1200"/>
              <a:gd name="T117" fmla="*/ 476 h 47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200" h="476">
                <a:moveTo>
                  <a:pt x="1199" y="80"/>
                </a:moveTo>
                <a:lnTo>
                  <a:pt x="1143" y="145"/>
                </a:lnTo>
                <a:lnTo>
                  <a:pt x="1115" y="177"/>
                </a:lnTo>
                <a:lnTo>
                  <a:pt x="1084" y="209"/>
                </a:lnTo>
                <a:lnTo>
                  <a:pt x="1055" y="239"/>
                </a:lnTo>
                <a:lnTo>
                  <a:pt x="1024" y="268"/>
                </a:lnTo>
                <a:lnTo>
                  <a:pt x="993" y="295"/>
                </a:lnTo>
                <a:lnTo>
                  <a:pt x="961" y="320"/>
                </a:lnTo>
                <a:lnTo>
                  <a:pt x="944" y="333"/>
                </a:lnTo>
                <a:lnTo>
                  <a:pt x="926" y="346"/>
                </a:lnTo>
                <a:lnTo>
                  <a:pt x="890" y="376"/>
                </a:lnTo>
                <a:lnTo>
                  <a:pt x="851" y="407"/>
                </a:lnTo>
                <a:lnTo>
                  <a:pt x="832" y="421"/>
                </a:lnTo>
                <a:lnTo>
                  <a:pt x="813" y="435"/>
                </a:lnTo>
                <a:lnTo>
                  <a:pt x="794" y="446"/>
                </a:lnTo>
                <a:lnTo>
                  <a:pt x="774" y="456"/>
                </a:lnTo>
                <a:lnTo>
                  <a:pt x="757" y="465"/>
                </a:lnTo>
                <a:lnTo>
                  <a:pt x="738" y="471"/>
                </a:lnTo>
                <a:lnTo>
                  <a:pt x="721" y="474"/>
                </a:lnTo>
                <a:lnTo>
                  <a:pt x="703" y="475"/>
                </a:lnTo>
                <a:lnTo>
                  <a:pt x="696" y="473"/>
                </a:lnTo>
                <a:lnTo>
                  <a:pt x="688" y="471"/>
                </a:lnTo>
                <a:lnTo>
                  <a:pt x="680" y="469"/>
                </a:lnTo>
                <a:lnTo>
                  <a:pt x="673" y="464"/>
                </a:lnTo>
                <a:lnTo>
                  <a:pt x="665" y="459"/>
                </a:lnTo>
                <a:lnTo>
                  <a:pt x="657" y="452"/>
                </a:lnTo>
                <a:lnTo>
                  <a:pt x="651" y="444"/>
                </a:lnTo>
                <a:lnTo>
                  <a:pt x="644" y="435"/>
                </a:lnTo>
                <a:lnTo>
                  <a:pt x="636" y="424"/>
                </a:lnTo>
                <a:lnTo>
                  <a:pt x="630" y="412"/>
                </a:lnTo>
                <a:lnTo>
                  <a:pt x="625" y="399"/>
                </a:lnTo>
                <a:lnTo>
                  <a:pt x="617" y="386"/>
                </a:lnTo>
                <a:lnTo>
                  <a:pt x="605" y="356"/>
                </a:lnTo>
                <a:lnTo>
                  <a:pt x="594" y="323"/>
                </a:lnTo>
                <a:lnTo>
                  <a:pt x="582" y="289"/>
                </a:lnTo>
                <a:lnTo>
                  <a:pt x="571" y="254"/>
                </a:lnTo>
                <a:lnTo>
                  <a:pt x="559" y="219"/>
                </a:lnTo>
                <a:lnTo>
                  <a:pt x="548" y="184"/>
                </a:lnTo>
                <a:lnTo>
                  <a:pt x="536" y="151"/>
                </a:lnTo>
                <a:lnTo>
                  <a:pt x="527" y="120"/>
                </a:lnTo>
                <a:lnTo>
                  <a:pt x="521" y="105"/>
                </a:lnTo>
                <a:lnTo>
                  <a:pt x="515" y="92"/>
                </a:lnTo>
                <a:lnTo>
                  <a:pt x="509" y="79"/>
                </a:lnTo>
                <a:lnTo>
                  <a:pt x="503" y="67"/>
                </a:lnTo>
                <a:lnTo>
                  <a:pt x="498" y="56"/>
                </a:lnTo>
                <a:lnTo>
                  <a:pt x="492" y="46"/>
                </a:lnTo>
                <a:lnTo>
                  <a:pt x="486" y="39"/>
                </a:lnTo>
                <a:lnTo>
                  <a:pt x="480" y="32"/>
                </a:lnTo>
                <a:lnTo>
                  <a:pt x="469" y="21"/>
                </a:lnTo>
                <a:lnTo>
                  <a:pt x="457" y="12"/>
                </a:lnTo>
                <a:lnTo>
                  <a:pt x="446" y="6"/>
                </a:lnTo>
                <a:lnTo>
                  <a:pt x="434" y="2"/>
                </a:lnTo>
                <a:lnTo>
                  <a:pt x="423" y="0"/>
                </a:lnTo>
                <a:lnTo>
                  <a:pt x="413" y="0"/>
                </a:lnTo>
                <a:lnTo>
                  <a:pt x="402" y="2"/>
                </a:lnTo>
                <a:lnTo>
                  <a:pt x="390" y="5"/>
                </a:lnTo>
                <a:lnTo>
                  <a:pt x="379" y="10"/>
                </a:lnTo>
                <a:lnTo>
                  <a:pt x="367" y="16"/>
                </a:lnTo>
                <a:lnTo>
                  <a:pt x="355" y="24"/>
                </a:lnTo>
                <a:lnTo>
                  <a:pt x="344" y="33"/>
                </a:lnTo>
                <a:lnTo>
                  <a:pt x="331" y="43"/>
                </a:lnTo>
                <a:lnTo>
                  <a:pt x="317" y="54"/>
                </a:lnTo>
                <a:lnTo>
                  <a:pt x="304" y="67"/>
                </a:lnTo>
                <a:lnTo>
                  <a:pt x="288" y="80"/>
                </a:lnTo>
                <a:lnTo>
                  <a:pt x="273" y="94"/>
                </a:lnTo>
                <a:lnTo>
                  <a:pt x="257" y="110"/>
                </a:lnTo>
                <a:lnTo>
                  <a:pt x="240" y="128"/>
                </a:lnTo>
                <a:lnTo>
                  <a:pt x="223" y="149"/>
                </a:lnTo>
                <a:lnTo>
                  <a:pt x="208" y="169"/>
                </a:lnTo>
                <a:lnTo>
                  <a:pt x="188" y="192"/>
                </a:lnTo>
                <a:lnTo>
                  <a:pt x="171" y="216"/>
                </a:lnTo>
                <a:lnTo>
                  <a:pt x="154" y="241"/>
                </a:lnTo>
                <a:lnTo>
                  <a:pt x="135" y="266"/>
                </a:lnTo>
                <a:lnTo>
                  <a:pt x="115" y="293"/>
                </a:lnTo>
                <a:lnTo>
                  <a:pt x="77" y="348"/>
                </a:lnTo>
                <a:lnTo>
                  <a:pt x="38" y="406"/>
                </a:lnTo>
                <a:lnTo>
                  <a:pt x="0" y="464"/>
                </a:lnTo>
              </a:path>
            </a:pathLst>
          </a:custGeom>
          <a:noFill/>
          <a:ln w="50800" cap="rnd" cmpd="sng">
            <a:solidFill>
              <a:srgbClr val="00008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54" name="Freeform 7"/>
          <p:cNvSpPr>
            <a:spLocks/>
          </p:cNvSpPr>
          <p:nvPr/>
        </p:nvSpPr>
        <p:spPr bwMode="auto">
          <a:xfrm>
            <a:off x="4648200" y="1204913"/>
            <a:ext cx="4346575" cy="2311400"/>
          </a:xfrm>
          <a:custGeom>
            <a:avLst/>
            <a:gdLst>
              <a:gd name="T0" fmla="*/ 2147483647 w 2738"/>
              <a:gd name="T1" fmla="*/ 2147483647 h 1456"/>
              <a:gd name="T2" fmla="*/ 2147483647 w 2738"/>
              <a:gd name="T3" fmla="*/ 2147483647 h 1456"/>
              <a:gd name="T4" fmla="*/ 2147483647 w 2738"/>
              <a:gd name="T5" fmla="*/ 2147483647 h 1456"/>
              <a:gd name="T6" fmla="*/ 2147483647 w 2738"/>
              <a:gd name="T7" fmla="*/ 2147483647 h 1456"/>
              <a:gd name="T8" fmla="*/ 2147483647 w 2738"/>
              <a:gd name="T9" fmla="*/ 2147483647 h 1456"/>
              <a:gd name="T10" fmla="*/ 2147483647 w 2738"/>
              <a:gd name="T11" fmla="*/ 2147483647 h 1456"/>
              <a:gd name="T12" fmla="*/ 2147483647 w 2738"/>
              <a:gd name="T13" fmla="*/ 2147483647 h 1456"/>
              <a:gd name="T14" fmla="*/ 2147483647 w 2738"/>
              <a:gd name="T15" fmla="*/ 2147483647 h 1456"/>
              <a:gd name="T16" fmla="*/ 2147483647 w 2738"/>
              <a:gd name="T17" fmla="*/ 2147483647 h 1456"/>
              <a:gd name="T18" fmla="*/ 2147483647 w 2738"/>
              <a:gd name="T19" fmla="*/ 2147483647 h 1456"/>
              <a:gd name="T20" fmla="*/ 2147483647 w 2738"/>
              <a:gd name="T21" fmla="*/ 2147483647 h 1456"/>
              <a:gd name="T22" fmla="*/ 2147483647 w 2738"/>
              <a:gd name="T23" fmla="*/ 2147483647 h 1456"/>
              <a:gd name="T24" fmla="*/ 2147483647 w 2738"/>
              <a:gd name="T25" fmla="*/ 2147483647 h 1456"/>
              <a:gd name="T26" fmla="*/ 2147483647 w 2738"/>
              <a:gd name="T27" fmla="*/ 2147483647 h 1456"/>
              <a:gd name="T28" fmla="*/ 2147483647 w 2738"/>
              <a:gd name="T29" fmla="*/ 2147483647 h 1456"/>
              <a:gd name="T30" fmla="*/ 2147483647 w 2738"/>
              <a:gd name="T31" fmla="*/ 0 h 1456"/>
              <a:gd name="T32" fmla="*/ 2147483647 w 2738"/>
              <a:gd name="T33" fmla="*/ 2147483647 h 1456"/>
              <a:gd name="T34" fmla="*/ 2147483647 w 2738"/>
              <a:gd name="T35" fmla="*/ 2147483647 h 1456"/>
              <a:gd name="T36" fmla="*/ 2147483647 w 2738"/>
              <a:gd name="T37" fmla="*/ 2147483647 h 1456"/>
              <a:gd name="T38" fmla="*/ 2147483647 w 2738"/>
              <a:gd name="T39" fmla="*/ 2147483647 h 1456"/>
              <a:gd name="T40" fmla="*/ 2147483647 w 2738"/>
              <a:gd name="T41" fmla="*/ 2147483647 h 1456"/>
              <a:gd name="T42" fmla="*/ 2147483647 w 2738"/>
              <a:gd name="T43" fmla="*/ 2147483647 h 1456"/>
              <a:gd name="T44" fmla="*/ 2147483647 w 2738"/>
              <a:gd name="T45" fmla="*/ 2147483647 h 1456"/>
              <a:gd name="T46" fmla="*/ 2147483647 w 2738"/>
              <a:gd name="T47" fmla="*/ 2147483647 h 1456"/>
              <a:gd name="T48" fmla="*/ 2147483647 w 2738"/>
              <a:gd name="T49" fmla="*/ 2147483647 h 1456"/>
              <a:gd name="T50" fmla="*/ 2147483647 w 2738"/>
              <a:gd name="T51" fmla="*/ 2147483647 h 1456"/>
              <a:gd name="T52" fmla="*/ 2147483647 w 2738"/>
              <a:gd name="T53" fmla="*/ 2147483647 h 1456"/>
              <a:gd name="T54" fmla="*/ 2147483647 w 2738"/>
              <a:gd name="T55" fmla="*/ 2147483647 h 1456"/>
              <a:gd name="T56" fmla="*/ 2147483647 w 2738"/>
              <a:gd name="T57" fmla="*/ 2147483647 h 1456"/>
              <a:gd name="T58" fmla="*/ 2147483647 w 2738"/>
              <a:gd name="T59" fmla="*/ 2147483647 h 1456"/>
              <a:gd name="T60" fmla="*/ 2147483647 w 2738"/>
              <a:gd name="T61" fmla="*/ 2147483647 h 1456"/>
              <a:gd name="T62" fmla="*/ 2147483647 w 2738"/>
              <a:gd name="T63" fmla="*/ 2147483647 h 1456"/>
              <a:gd name="T64" fmla="*/ 2147483647 w 2738"/>
              <a:gd name="T65" fmla="*/ 2147483647 h 1456"/>
              <a:gd name="T66" fmla="*/ 2147483647 w 2738"/>
              <a:gd name="T67" fmla="*/ 2147483647 h 1456"/>
              <a:gd name="T68" fmla="*/ 2147483647 w 2738"/>
              <a:gd name="T69" fmla="*/ 2147483647 h 1456"/>
              <a:gd name="T70" fmla="*/ 2147483647 w 2738"/>
              <a:gd name="T71" fmla="*/ 2147483647 h 1456"/>
              <a:gd name="T72" fmla="*/ 2147483647 w 2738"/>
              <a:gd name="T73" fmla="*/ 2147483647 h 1456"/>
              <a:gd name="T74" fmla="*/ 2147483647 w 2738"/>
              <a:gd name="T75" fmla="*/ 2147483647 h 1456"/>
              <a:gd name="T76" fmla="*/ 2147483647 w 2738"/>
              <a:gd name="T77" fmla="*/ 2147483647 h 1456"/>
              <a:gd name="T78" fmla="*/ 2147483647 w 2738"/>
              <a:gd name="T79" fmla="*/ 2147483647 h 1456"/>
              <a:gd name="T80" fmla="*/ 2147483647 w 2738"/>
              <a:gd name="T81" fmla="*/ 2147483647 h 1456"/>
              <a:gd name="T82" fmla="*/ 2147483647 w 2738"/>
              <a:gd name="T83" fmla="*/ 2147483647 h 1456"/>
              <a:gd name="T84" fmla="*/ 2147483647 w 2738"/>
              <a:gd name="T85" fmla="*/ 2147483647 h 1456"/>
              <a:gd name="T86" fmla="*/ 2147483647 w 2738"/>
              <a:gd name="T87" fmla="*/ 2147483647 h 1456"/>
              <a:gd name="T88" fmla="*/ 2147483647 w 2738"/>
              <a:gd name="T89" fmla="*/ 2147483647 h 1456"/>
              <a:gd name="T90" fmla="*/ 2147483647 w 2738"/>
              <a:gd name="T91" fmla="*/ 2147483647 h 1456"/>
              <a:gd name="T92" fmla="*/ 2147483647 w 2738"/>
              <a:gd name="T93" fmla="*/ 2147483647 h 1456"/>
              <a:gd name="T94" fmla="*/ 2147483647 w 2738"/>
              <a:gd name="T95" fmla="*/ 2147483647 h 1456"/>
              <a:gd name="T96" fmla="*/ 2147483647 w 2738"/>
              <a:gd name="T97" fmla="*/ 2147483647 h 145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738"/>
              <a:gd name="T148" fmla="*/ 0 h 1456"/>
              <a:gd name="T149" fmla="*/ 2738 w 2738"/>
              <a:gd name="T150" fmla="*/ 1456 h 145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738" h="1456">
                <a:moveTo>
                  <a:pt x="0" y="481"/>
                </a:moveTo>
                <a:lnTo>
                  <a:pt x="44" y="550"/>
                </a:lnTo>
                <a:lnTo>
                  <a:pt x="70" y="581"/>
                </a:lnTo>
                <a:lnTo>
                  <a:pt x="92" y="609"/>
                </a:lnTo>
                <a:lnTo>
                  <a:pt x="114" y="633"/>
                </a:lnTo>
                <a:lnTo>
                  <a:pt x="140" y="654"/>
                </a:lnTo>
                <a:lnTo>
                  <a:pt x="166" y="666"/>
                </a:lnTo>
                <a:lnTo>
                  <a:pt x="193" y="673"/>
                </a:lnTo>
                <a:lnTo>
                  <a:pt x="219" y="673"/>
                </a:lnTo>
                <a:lnTo>
                  <a:pt x="250" y="664"/>
                </a:lnTo>
                <a:lnTo>
                  <a:pt x="285" y="649"/>
                </a:lnTo>
                <a:lnTo>
                  <a:pt x="315" y="630"/>
                </a:lnTo>
                <a:lnTo>
                  <a:pt x="346" y="609"/>
                </a:lnTo>
                <a:lnTo>
                  <a:pt x="377" y="583"/>
                </a:lnTo>
                <a:lnTo>
                  <a:pt x="434" y="529"/>
                </a:lnTo>
                <a:lnTo>
                  <a:pt x="455" y="500"/>
                </a:lnTo>
                <a:lnTo>
                  <a:pt x="473" y="467"/>
                </a:lnTo>
                <a:lnTo>
                  <a:pt x="486" y="429"/>
                </a:lnTo>
                <a:lnTo>
                  <a:pt x="499" y="391"/>
                </a:lnTo>
                <a:lnTo>
                  <a:pt x="534" y="313"/>
                </a:lnTo>
                <a:lnTo>
                  <a:pt x="552" y="277"/>
                </a:lnTo>
                <a:lnTo>
                  <a:pt x="578" y="242"/>
                </a:lnTo>
                <a:lnTo>
                  <a:pt x="604" y="206"/>
                </a:lnTo>
                <a:lnTo>
                  <a:pt x="635" y="168"/>
                </a:lnTo>
                <a:lnTo>
                  <a:pt x="670" y="130"/>
                </a:lnTo>
                <a:lnTo>
                  <a:pt x="701" y="93"/>
                </a:lnTo>
                <a:lnTo>
                  <a:pt x="740" y="57"/>
                </a:lnTo>
                <a:lnTo>
                  <a:pt x="779" y="29"/>
                </a:lnTo>
                <a:lnTo>
                  <a:pt x="797" y="19"/>
                </a:lnTo>
                <a:lnTo>
                  <a:pt x="819" y="10"/>
                </a:lnTo>
                <a:lnTo>
                  <a:pt x="841" y="2"/>
                </a:lnTo>
                <a:lnTo>
                  <a:pt x="863" y="0"/>
                </a:lnTo>
                <a:lnTo>
                  <a:pt x="885" y="0"/>
                </a:lnTo>
                <a:lnTo>
                  <a:pt x="911" y="2"/>
                </a:lnTo>
                <a:lnTo>
                  <a:pt x="963" y="14"/>
                </a:lnTo>
                <a:lnTo>
                  <a:pt x="1020" y="33"/>
                </a:lnTo>
                <a:lnTo>
                  <a:pt x="1077" y="57"/>
                </a:lnTo>
                <a:lnTo>
                  <a:pt x="1134" y="88"/>
                </a:lnTo>
                <a:lnTo>
                  <a:pt x="1191" y="121"/>
                </a:lnTo>
                <a:lnTo>
                  <a:pt x="1248" y="157"/>
                </a:lnTo>
                <a:lnTo>
                  <a:pt x="1296" y="192"/>
                </a:lnTo>
                <a:lnTo>
                  <a:pt x="1344" y="232"/>
                </a:lnTo>
                <a:lnTo>
                  <a:pt x="1388" y="277"/>
                </a:lnTo>
                <a:lnTo>
                  <a:pt x="1432" y="325"/>
                </a:lnTo>
                <a:lnTo>
                  <a:pt x="1476" y="377"/>
                </a:lnTo>
                <a:lnTo>
                  <a:pt x="1559" y="479"/>
                </a:lnTo>
                <a:lnTo>
                  <a:pt x="1598" y="529"/>
                </a:lnTo>
                <a:lnTo>
                  <a:pt x="1633" y="576"/>
                </a:lnTo>
                <a:lnTo>
                  <a:pt x="1668" y="619"/>
                </a:lnTo>
                <a:lnTo>
                  <a:pt x="1699" y="661"/>
                </a:lnTo>
                <a:lnTo>
                  <a:pt x="1756" y="739"/>
                </a:lnTo>
                <a:lnTo>
                  <a:pt x="1782" y="780"/>
                </a:lnTo>
                <a:lnTo>
                  <a:pt x="1809" y="820"/>
                </a:lnTo>
                <a:lnTo>
                  <a:pt x="1839" y="865"/>
                </a:lnTo>
                <a:lnTo>
                  <a:pt x="1870" y="912"/>
                </a:lnTo>
                <a:lnTo>
                  <a:pt x="1887" y="938"/>
                </a:lnTo>
                <a:lnTo>
                  <a:pt x="1905" y="969"/>
                </a:lnTo>
                <a:lnTo>
                  <a:pt x="1940" y="1033"/>
                </a:lnTo>
                <a:lnTo>
                  <a:pt x="1979" y="1104"/>
                </a:lnTo>
                <a:lnTo>
                  <a:pt x="2014" y="1175"/>
                </a:lnTo>
                <a:lnTo>
                  <a:pt x="2054" y="1242"/>
                </a:lnTo>
                <a:lnTo>
                  <a:pt x="2071" y="1275"/>
                </a:lnTo>
                <a:lnTo>
                  <a:pt x="2089" y="1303"/>
                </a:lnTo>
                <a:lnTo>
                  <a:pt x="2106" y="1332"/>
                </a:lnTo>
                <a:lnTo>
                  <a:pt x="2124" y="1356"/>
                </a:lnTo>
                <a:lnTo>
                  <a:pt x="2141" y="1377"/>
                </a:lnTo>
                <a:lnTo>
                  <a:pt x="2159" y="1393"/>
                </a:lnTo>
                <a:lnTo>
                  <a:pt x="2194" y="1419"/>
                </a:lnTo>
                <a:lnTo>
                  <a:pt x="2225" y="1438"/>
                </a:lnTo>
                <a:lnTo>
                  <a:pt x="2255" y="1450"/>
                </a:lnTo>
                <a:lnTo>
                  <a:pt x="2286" y="1455"/>
                </a:lnTo>
                <a:lnTo>
                  <a:pt x="2317" y="1450"/>
                </a:lnTo>
                <a:lnTo>
                  <a:pt x="2347" y="1438"/>
                </a:lnTo>
                <a:lnTo>
                  <a:pt x="2374" y="1419"/>
                </a:lnTo>
                <a:lnTo>
                  <a:pt x="2400" y="1393"/>
                </a:lnTo>
                <a:lnTo>
                  <a:pt x="2413" y="1377"/>
                </a:lnTo>
                <a:lnTo>
                  <a:pt x="2422" y="1353"/>
                </a:lnTo>
                <a:lnTo>
                  <a:pt x="2435" y="1327"/>
                </a:lnTo>
                <a:lnTo>
                  <a:pt x="2444" y="1296"/>
                </a:lnTo>
                <a:lnTo>
                  <a:pt x="2452" y="1263"/>
                </a:lnTo>
                <a:lnTo>
                  <a:pt x="2461" y="1228"/>
                </a:lnTo>
                <a:lnTo>
                  <a:pt x="2474" y="1154"/>
                </a:lnTo>
                <a:lnTo>
                  <a:pt x="2492" y="1078"/>
                </a:lnTo>
                <a:lnTo>
                  <a:pt x="2501" y="1043"/>
                </a:lnTo>
                <a:lnTo>
                  <a:pt x="2509" y="1010"/>
                </a:lnTo>
                <a:lnTo>
                  <a:pt x="2514" y="979"/>
                </a:lnTo>
                <a:lnTo>
                  <a:pt x="2522" y="953"/>
                </a:lnTo>
                <a:lnTo>
                  <a:pt x="2536" y="931"/>
                </a:lnTo>
                <a:lnTo>
                  <a:pt x="2544" y="912"/>
                </a:lnTo>
                <a:lnTo>
                  <a:pt x="2553" y="898"/>
                </a:lnTo>
                <a:lnTo>
                  <a:pt x="2566" y="889"/>
                </a:lnTo>
                <a:lnTo>
                  <a:pt x="2579" y="879"/>
                </a:lnTo>
                <a:lnTo>
                  <a:pt x="2588" y="872"/>
                </a:lnTo>
                <a:lnTo>
                  <a:pt x="2610" y="867"/>
                </a:lnTo>
                <a:lnTo>
                  <a:pt x="2636" y="867"/>
                </a:lnTo>
                <a:lnTo>
                  <a:pt x="2663" y="874"/>
                </a:lnTo>
                <a:lnTo>
                  <a:pt x="2684" y="884"/>
                </a:lnTo>
                <a:lnTo>
                  <a:pt x="2711" y="898"/>
                </a:lnTo>
                <a:lnTo>
                  <a:pt x="2737" y="912"/>
                </a:lnTo>
              </a:path>
            </a:pathLst>
          </a:custGeom>
          <a:noFill/>
          <a:ln w="50800" cap="rnd" cmpd="sng">
            <a:solidFill>
              <a:srgbClr val="00008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55" name="Freeform 8"/>
          <p:cNvSpPr>
            <a:spLocks/>
          </p:cNvSpPr>
          <p:nvPr/>
        </p:nvSpPr>
        <p:spPr bwMode="auto">
          <a:xfrm>
            <a:off x="28194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56" name="Freeform 9"/>
          <p:cNvSpPr>
            <a:spLocks/>
          </p:cNvSpPr>
          <p:nvPr/>
        </p:nvSpPr>
        <p:spPr bwMode="auto">
          <a:xfrm>
            <a:off x="46482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57" name="Freeform 10"/>
          <p:cNvSpPr>
            <a:spLocks/>
          </p:cNvSpPr>
          <p:nvPr/>
        </p:nvSpPr>
        <p:spPr bwMode="auto">
          <a:xfrm>
            <a:off x="64770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58" name="Freeform 11"/>
          <p:cNvSpPr>
            <a:spLocks/>
          </p:cNvSpPr>
          <p:nvPr/>
        </p:nvSpPr>
        <p:spPr bwMode="auto">
          <a:xfrm>
            <a:off x="9906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59" name="Line 12"/>
          <p:cNvSpPr>
            <a:spLocks noChangeShapeType="1"/>
          </p:cNvSpPr>
          <p:nvPr/>
        </p:nvSpPr>
        <p:spPr bwMode="auto">
          <a:xfrm>
            <a:off x="6477000" y="19812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2745508" y="3327400"/>
            <a:ext cx="671658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2000" dirty="0"/>
              <a:t>−</a:t>
            </a:r>
            <a:r>
              <a:rPr lang="pl-PL" sz="2000" i="1" dirty="0" smtClean="0"/>
              <a:t>T</a:t>
            </a:r>
            <a:r>
              <a:rPr lang="pl-PL" sz="2000" dirty="0" smtClean="0"/>
              <a:t>/2</a:t>
            </a:r>
            <a:endParaRPr lang="pl-PL" sz="2000" dirty="0"/>
          </a:p>
        </p:txBody>
      </p:sp>
      <p:sp>
        <p:nvSpPr>
          <p:cNvPr id="27661" name="Line 14"/>
          <p:cNvSpPr>
            <a:spLocks noChangeShapeType="1"/>
          </p:cNvSpPr>
          <p:nvPr/>
        </p:nvSpPr>
        <p:spPr bwMode="auto">
          <a:xfrm>
            <a:off x="2819400" y="2946400"/>
            <a:ext cx="1828800" cy="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62" name="Rectangle 15"/>
          <p:cNvSpPr>
            <a:spLocks noChangeArrowheads="1"/>
          </p:cNvSpPr>
          <p:nvPr/>
        </p:nvSpPr>
        <p:spPr bwMode="auto">
          <a:xfrm>
            <a:off x="3539825" y="2717800"/>
            <a:ext cx="554639" cy="4007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2000" i="1" dirty="0"/>
              <a:t>x</a:t>
            </a:r>
            <a:r>
              <a:rPr lang="pl-PL" sz="2000" dirty="0"/>
              <a:t>(</a:t>
            </a:r>
            <a:r>
              <a:rPr lang="pl-PL" sz="2000" i="1" dirty="0"/>
              <a:t>t</a:t>
            </a:r>
            <a:r>
              <a:rPr lang="pl-PL" sz="2000" dirty="0"/>
              <a:t>)</a:t>
            </a:r>
          </a:p>
        </p:txBody>
      </p:sp>
      <p:sp>
        <p:nvSpPr>
          <p:cNvPr id="27663" name="Line 16"/>
          <p:cNvSpPr>
            <a:spLocks noChangeShapeType="1"/>
          </p:cNvSpPr>
          <p:nvPr/>
        </p:nvSpPr>
        <p:spPr bwMode="auto">
          <a:xfrm>
            <a:off x="2133600" y="2336800"/>
            <a:ext cx="533400" cy="2362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64" name="Line 17"/>
          <p:cNvSpPr>
            <a:spLocks noChangeShapeType="1"/>
          </p:cNvSpPr>
          <p:nvPr/>
        </p:nvSpPr>
        <p:spPr bwMode="auto">
          <a:xfrm flipH="1">
            <a:off x="2667000" y="2641600"/>
            <a:ext cx="2819400" cy="2057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65" name="Line 18"/>
          <p:cNvSpPr>
            <a:spLocks noChangeShapeType="1"/>
          </p:cNvSpPr>
          <p:nvPr/>
        </p:nvSpPr>
        <p:spPr bwMode="auto">
          <a:xfrm flipV="1">
            <a:off x="2667000" y="1727200"/>
            <a:ext cx="5638800" cy="2971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66" name="Rectangle 19"/>
          <p:cNvSpPr>
            <a:spLocks noChangeArrowheads="1"/>
          </p:cNvSpPr>
          <p:nvPr/>
        </p:nvSpPr>
        <p:spPr bwMode="auto">
          <a:xfrm>
            <a:off x="3262360" y="3935413"/>
            <a:ext cx="3765454" cy="7085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2000" dirty="0">
                <a:latin typeface="+mn-lt"/>
              </a:rPr>
              <a:t>o</a:t>
            </a:r>
            <a:r>
              <a:rPr lang="pl-PL" sz="2000" dirty="0" smtClean="0">
                <a:latin typeface="+mn-lt"/>
              </a:rPr>
              <a:t>kresowe przedłużenie sygnału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przez szereg Fouriera</a:t>
            </a:r>
            <a:endParaRPr lang="pl-PL" sz="2000" dirty="0">
              <a:latin typeface="+mn-lt"/>
            </a:endParaRPr>
          </a:p>
        </p:txBody>
      </p:sp>
      <p:sp>
        <p:nvSpPr>
          <p:cNvPr id="27667" name="Rectangle 20"/>
          <p:cNvSpPr>
            <a:spLocks noChangeArrowheads="1"/>
          </p:cNvSpPr>
          <p:nvPr/>
        </p:nvSpPr>
        <p:spPr bwMode="auto">
          <a:xfrm>
            <a:off x="4397302" y="3327400"/>
            <a:ext cx="671659" cy="4007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2000" dirty="0"/>
              <a:t>+</a:t>
            </a:r>
            <a:r>
              <a:rPr lang="pl-PL" sz="2000" i="1" dirty="0"/>
              <a:t>T</a:t>
            </a:r>
            <a:r>
              <a:rPr lang="pl-PL" sz="2000" dirty="0"/>
              <a:t>/2</a:t>
            </a:r>
          </a:p>
        </p:txBody>
      </p:sp>
      <p:sp>
        <p:nvSpPr>
          <p:cNvPr id="27668" name="Line 21"/>
          <p:cNvSpPr>
            <a:spLocks noChangeShapeType="1"/>
          </p:cNvSpPr>
          <p:nvPr/>
        </p:nvSpPr>
        <p:spPr bwMode="auto">
          <a:xfrm>
            <a:off x="2792413" y="1951038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69" name="Line 22"/>
          <p:cNvSpPr>
            <a:spLocks noChangeShapeType="1"/>
          </p:cNvSpPr>
          <p:nvPr/>
        </p:nvSpPr>
        <p:spPr bwMode="auto">
          <a:xfrm>
            <a:off x="4648200" y="19812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70" name="Line 23"/>
          <p:cNvSpPr>
            <a:spLocks noChangeShapeType="1"/>
          </p:cNvSpPr>
          <p:nvPr/>
        </p:nvSpPr>
        <p:spPr bwMode="auto">
          <a:xfrm>
            <a:off x="8304213" y="19558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 dirty="0"/>
          </a:p>
        </p:txBody>
      </p:sp>
      <p:sp>
        <p:nvSpPr>
          <p:cNvPr id="27671" name="Rectangle 24"/>
          <p:cNvSpPr>
            <a:spLocks noChangeArrowheads="1"/>
          </p:cNvSpPr>
          <p:nvPr/>
        </p:nvSpPr>
        <p:spPr bwMode="auto">
          <a:xfrm>
            <a:off x="841610" y="5170488"/>
            <a:ext cx="8001000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pl-PL" sz="2000" b="1" u="sng" dirty="0" smtClean="0">
                <a:latin typeface="Arial" panose="020B0604020202020204" pitchFamily="34" charset="0"/>
              </a:rPr>
              <a:t>Szereg Fouriera jest identyczny z sygnałem oryginalnym</a:t>
            </a:r>
            <a:r>
              <a:rPr lang="pl-PL" sz="2000" b="1" dirty="0" smtClean="0">
                <a:latin typeface="Arial" panose="020B0604020202020204" pitchFamily="34" charset="0"/>
              </a:rPr>
              <a:t>, gdy:</a:t>
            </a:r>
            <a:endParaRPr lang="pl-PL" sz="2000" b="1" dirty="0">
              <a:latin typeface="Arial" panose="020B0604020202020204" pitchFamily="34" charset="0"/>
            </a:endParaRPr>
          </a:p>
          <a:p>
            <a:pPr algn="l">
              <a:buFontTx/>
              <a:buChar char="-"/>
            </a:pPr>
            <a:r>
              <a:rPr lang="pl-PL" sz="2000" b="1" dirty="0" smtClean="0">
                <a:latin typeface="Arial" panose="020B0604020202020204" pitchFamily="34" charset="0"/>
              </a:rPr>
              <a:t> sygnał jest okresowy,</a:t>
            </a:r>
          </a:p>
          <a:p>
            <a:pPr algn="l">
              <a:buFontTx/>
              <a:buChar char="-"/>
            </a:pPr>
            <a:r>
              <a:rPr lang="pl-PL" sz="2000" b="1" dirty="0" smtClean="0">
                <a:latin typeface="Arial" panose="020B0604020202020204" pitchFamily="34" charset="0"/>
              </a:rPr>
              <a:t> okres sygnału jest równy przedziałowi rozwinięcia.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27" name="Prostokąt 26"/>
          <p:cNvSpPr/>
          <p:nvPr/>
        </p:nvSpPr>
        <p:spPr>
          <a:xfrm>
            <a:off x="251520" y="165524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Okresowość szeregu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129696" y="738278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Problem</a:t>
            </a:r>
            <a:endParaRPr kumimoji="1" lang="pl-PL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9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sp>
        <p:nvSpPr>
          <p:cNvPr id="4" name="AutoShape 100"/>
          <p:cNvSpPr>
            <a:spLocks/>
          </p:cNvSpPr>
          <p:nvPr/>
        </p:nvSpPr>
        <p:spPr bwMode="auto">
          <a:xfrm rot="16200000">
            <a:off x="3527158" y="1717441"/>
            <a:ext cx="609600" cy="7504318"/>
          </a:xfrm>
          <a:prstGeom prst="leftBrace">
            <a:avLst>
              <a:gd name="adj1" fmla="val 72917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5" name="Text Box 101"/>
          <p:cNvSpPr txBox="1">
            <a:spLocks noChangeArrowheads="1"/>
          </p:cNvSpPr>
          <p:nvPr/>
        </p:nvSpPr>
        <p:spPr bwMode="auto">
          <a:xfrm>
            <a:off x="296903" y="5688235"/>
            <a:ext cx="58015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Problem: jak wyznaczyć sygnał wyjściowy </a:t>
            </a:r>
            <a:r>
              <a:rPr lang="pl-PL" sz="2200" b="1" i="1" dirty="0" smtClean="0">
                <a:solidFill>
                  <a:srgbClr val="FF0000"/>
                </a:solidFill>
                <a:latin typeface="+mj-lt"/>
              </a:rPr>
              <a:t>y</a:t>
            </a:r>
            <a:r>
              <a:rPr lang="pl-PL" sz="2200" b="1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pl-PL" sz="2200" b="1" i="1" dirty="0" smtClean="0">
                <a:solidFill>
                  <a:srgbClr val="FF0000"/>
                </a:solidFill>
                <a:latin typeface="+mj-lt"/>
              </a:rPr>
              <a:t>t</a:t>
            </a:r>
            <a:r>
              <a:rPr lang="pl-PL" sz="2200" b="1" dirty="0" smtClean="0">
                <a:solidFill>
                  <a:srgbClr val="FF0000"/>
                </a:solidFill>
                <a:latin typeface="+mj-lt"/>
              </a:rPr>
              <a:t>)</a:t>
            </a:r>
          </a:p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dla znanego sygnału wejściowego </a:t>
            </a:r>
            <a:r>
              <a:rPr lang="pl-PL" sz="2200" b="1" i="1" dirty="0">
                <a:solidFill>
                  <a:srgbClr val="FF0000"/>
                </a:solidFill>
                <a:latin typeface="+mj-lt"/>
              </a:rPr>
              <a:t>x</a:t>
            </a:r>
            <a:r>
              <a:rPr lang="pl-PL" sz="2200" b="1" dirty="0">
                <a:solidFill>
                  <a:srgbClr val="FF0000"/>
                </a:solidFill>
                <a:latin typeface="+mj-lt"/>
              </a:rPr>
              <a:t>(</a:t>
            </a:r>
            <a:r>
              <a:rPr lang="pl-PL" sz="2200" b="1" i="1" dirty="0">
                <a:solidFill>
                  <a:srgbClr val="FF0000"/>
                </a:solidFill>
                <a:latin typeface="+mj-lt"/>
              </a:rPr>
              <a:t>t</a:t>
            </a:r>
            <a:r>
              <a:rPr lang="pl-PL" sz="2200" b="1" dirty="0">
                <a:solidFill>
                  <a:srgbClr val="FF0000"/>
                </a:solidFill>
                <a:latin typeface="+mj-lt"/>
              </a:rPr>
              <a:t>)</a:t>
            </a:r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?</a:t>
            </a:r>
            <a:endParaRPr lang="pl-PL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oup 94"/>
          <p:cNvGrpSpPr>
            <a:grpSpLocks/>
          </p:cNvGrpSpPr>
          <p:nvPr/>
        </p:nvGrpSpPr>
        <p:grpSpPr bwMode="auto">
          <a:xfrm>
            <a:off x="2592016" y="1511771"/>
            <a:ext cx="3543300" cy="784225"/>
            <a:chOff x="1376" y="960"/>
            <a:chExt cx="2232" cy="494"/>
          </a:xfrm>
        </p:grpSpPr>
        <p:sp>
          <p:nvSpPr>
            <p:cNvPr id="7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9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10" name="Text Box 80"/>
            <p:cNvSpPr txBox="1">
              <a:spLocks noChangeArrowheads="1"/>
            </p:cNvSpPr>
            <p:nvPr/>
          </p:nvSpPr>
          <p:spPr bwMode="auto">
            <a:xfrm>
              <a:off x="2452" y="1062"/>
              <a:ext cx="49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latin typeface="Arial" panose="020B0604020202020204" pitchFamily="34" charset="0"/>
                </a:rPr>
                <a:t>SLS</a:t>
              </a:r>
              <a:endParaRPr lang="pl-PL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1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9908" name="Equation" r:id="rId3" imgW="266353" imgH="215619" progId="">
                    <p:embed/>
                  </p:oleObj>
                </mc:Choice>
                <mc:Fallback>
                  <p:oleObj name="Equation" r:id="rId3" imgW="266353" imgH="215619" progId="">
                    <p:embed/>
                    <p:pic>
                      <p:nvPicPr>
                        <p:cNvPr id="0" name="Picture 7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Text Box 92"/>
          <p:cNvSpPr txBox="1">
            <a:spLocks noChangeArrowheads="1"/>
          </p:cNvSpPr>
          <p:nvPr/>
        </p:nvSpPr>
        <p:spPr bwMode="auto">
          <a:xfrm>
            <a:off x="884101" y="2534949"/>
            <a:ext cx="10967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System</a:t>
            </a:r>
          </a:p>
          <a:p>
            <a:r>
              <a:rPr lang="pl-PL" sz="2000" b="1" dirty="0" smtClean="0">
                <a:latin typeface="Arial" panose="020B0604020202020204" pitchFamily="34" charset="0"/>
              </a:rPr>
              <a:t>liniowy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aphicFrame>
        <p:nvGraphicFramePr>
          <p:cNvPr id="13" name="Object 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595627"/>
              </p:ext>
            </p:extLst>
          </p:nvPr>
        </p:nvGraphicFramePr>
        <p:xfrm>
          <a:off x="199794" y="3350090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909" name="Równanie" r:id="rId5" imgW="1168400" imgH="914400" progId="">
                  <p:embed/>
                </p:oleObj>
              </mc:Choice>
              <mc:Fallback>
                <p:oleObj name="Równanie" r:id="rId5" imgW="1168400" imgH="914400" progId="">
                  <p:embed/>
                  <p:pic>
                    <p:nvPicPr>
                      <p:cNvPr id="0" name="Picture 7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794" y="3350090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707911"/>
              </p:ext>
            </p:extLst>
          </p:nvPr>
        </p:nvGraphicFramePr>
        <p:xfrm>
          <a:off x="5959475" y="1609725"/>
          <a:ext cx="225107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910" name="Equation" r:id="rId7" imgW="927000" imgH="215640" progId="Equation.3">
                  <p:embed/>
                </p:oleObj>
              </mc:Choice>
              <mc:Fallback>
                <p:oleObj name="Equation" r:id="rId7" imgW="927000" imgH="215640" progId="Equation.3">
                  <p:embed/>
                  <p:pic>
                    <p:nvPicPr>
                      <p:cNvPr id="0" name="Picture 7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9475" y="1609725"/>
                        <a:ext cx="2251075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3341820"/>
              </p:ext>
            </p:extLst>
          </p:nvPr>
        </p:nvGraphicFramePr>
        <p:xfrm>
          <a:off x="2833302" y="4355260"/>
          <a:ext cx="225742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911" name="Równanie" r:id="rId9" imgW="1129810" imgH="431613" progId="">
                  <p:embed/>
                </p:oleObj>
              </mc:Choice>
              <mc:Fallback>
                <p:oleObj name="Równanie" r:id="rId9" imgW="1129810" imgH="431613" progId="">
                  <p:embed/>
                  <p:pic>
                    <p:nvPicPr>
                      <p:cNvPr id="0" name="Picture 7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3302" y="4355260"/>
                        <a:ext cx="2257425" cy="85883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97"/>
          <p:cNvSpPr txBox="1">
            <a:spLocks noChangeArrowheads="1"/>
          </p:cNvSpPr>
          <p:nvPr/>
        </p:nvSpPr>
        <p:spPr bwMode="auto">
          <a:xfrm>
            <a:off x="2773135" y="2534949"/>
            <a:ext cx="16241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System</a:t>
            </a:r>
          </a:p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stacjonarny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8" name="Symbol zastępczy numeru slajdu 2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sp>
        <p:nvSpPr>
          <p:cNvPr id="19" name="Text Box 97"/>
          <p:cNvSpPr txBox="1">
            <a:spLocks noChangeArrowheads="1"/>
          </p:cNvSpPr>
          <p:nvPr/>
        </p:nvSpPr>
        <p:spPr bwMode="auto">
          <a:xfrm>
            <a:off x="5284416" y="2842725"/>
            <a:ext cx="15808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Skalowanie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aphicFrame>
        <p:nvGraphicFramePr>
          <p:cNvPr id="20" name="Object 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4669176"/>
              </p:ext>
            </p:extLst>
          </p:nvPr>
        </p:nvGraphicFramePr>
        <p:xfrm>
          <a:off x="5437193" y="3882379"/>
          <a:ext cx="2025650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912" name="Równanie" r:id="rId11" imgW="1016000" imgH="673100" progId="">
                  <p:embed/>
                </p:oleObj>
              </mc:Choice>
              <mc:Fallback>
                <p:oleObj name="Równanie" r:id="rId11" imgW="1016000" imgH="673100" progId="">
                  <p:embed/>
                  <p:pic>
                    <p:nvPicPr>
                      <p:cNvPr id="0" name="Picture 7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7193" y="3882379"/>
                        <a:ext cx="2025650" cy="13430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Prostokąt 20"/>
          <p:cNvSpPr/>
          <p:nvPr/>
        </p:nvSpPr>
        <p:spPr>
          <a:xfrm>
            <a:off x="191314" y="102283"/>
            <a:ext cx="813151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>
                <a:latin typeface="Arial" panose="020B0604020202020204" pitchFamily="34" charset="0"/>
                <a:cs typeface="Helvetica" panose="020B0604020202020204" pitchFamily="34" charset="0"/>
              </a:rPr>
              <a:t>Systemy liniowe i stacjonarne (SLS)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62957" y="648648"/>
            <a:ext cx="8131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>Problem</a:t>
            </a:r>
            <a:endParaRPr kumimoji="1" lang="pl-PL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11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10"/>
          <p:cNvSpPr txBox="1">
            <a:spLocks noChangeArrowheads="1"/>
          </p:cNvSpPr>
          <p:nvPr/>
        </p:nvSpPr>
        <p:spPr bwMode="auto">
          <a:xfrm>
            <a:off x="6768217" y="980728"/>
            <a:ext cx="5389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/>
              <a:t>x</a:t>
            </a:r>
            <a:r>
              <a:rPr lang="pl-PL" sz="2000" dirty="0"/>
              <a:t>(</a:t>
            </a:r>
            <a:r>
              <a:rPr lang="pl-PL" sz="2000" i="1" dirty="0"/>
              <a:t>t</a:t>
            </a:r>
            <a:r>
              <a:rPr lang="pl-PL" sz="2000" dirty="0"/>
              <a:t>)</a:t>
            </a:r>
            <a:endParaRPr lang="pl-PL" sz="1800" dirty="0"/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>
            <a:off x="6856279" y="2667734"/>
            <a:ext cx="774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/>
              <a:t>czas </a:t>
            </a:r>
            <a:r>
              <a:rPr lang="pl-PL" sz="2000" i="1" dirty="0"/>
              <a:t>t</a:t>
            </a:r>
            <a:endParaRPr lang="pl-PL" dirty="0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rot="5400000" flipV="1">
            <a:off x="4745332" y="-884776"/>
            <a:ext cx="0" cy="784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2057" name="Freeform 30"/>
          <p:cNvSpPr>
            <a:spLocks/>
          </p:cNvSpPr>
          <p:nvPr/>
        </p:nvSpPr>
        <p:spPr bwMode="auto">
          <a:xfrm>
            <a:off x="821032" y="1979306"/>
            <a:ext cx="1905000" cy="838312"/>
          </a:xfrm>
          <a:custGeom>
            <a:avLst/>
            <a:gdLst>
              <a:gd name="T0" fmla="*/ 1200 w 1200"/>
              <a:gd name="T1" fmla="*/ 112 h 544"/>
              <a:gd name="T2" fmla="*/ 960 w 1200"/>
              <a:gd name="T3" fmla="*/ 352 h 544"/>
              <a:gd name="T4" fmla="*/ 672 w 1200"/>
              <a:gd name="T5" fmla="*/ 496 h 544"/>
              <a:gd name="T6" fmla="*/ 480 w 1200"/>
              <a:gd name="T7" fmla="*/ 64 h 544"/>
              <a:gd name="T8" fmla="*/ 288 w 1200"/>
              <a:gd name="T9" fmla="*/ 112 h 544"/>
              <a:gd name="T10" fmla="*/ 0 w 1200"/>
              <a:gd name="T11" fmla="*/ 496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0"/>
              <a:gd name="T19" fmla="*/ 0 h 544"/>
              <a:gd name="T20" fmla="*/ 1200 w 1200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0" h="544">
                <a:moveTo>
                  <a:pt x="1200" y="112"/>
                </a:moveTo>
                <a:cubicBezTo>
                  <a:pt x="1124" y="200"/>
                  <a:pt x="1048" y="288"/>
                  <a:pt x="960" y="352"/>
                </a:cubicBezTo>
                <a:cubicBezTo>
                  <a:pt x="872" y="416"/>
                  <a:pt x="752" y="544"/>
                  <a:pt x="672" y="496"/>
                </a:cubicBezTo>
                <a:cubicBezTo>
                  <a:pt x="592" y="448"/>
                  <a:pt x="544" y="128"/>
                  <a:pt x="480" y="64"/>
                </a:cubicBezTo>
                <a:cubicBezTo>
                  <a:pt x="416" y="0"/>
                  <a:pt x="368" y="40"/>
                  <a:pt x="288" y="112"/>
                </a:cubicBezTo>
                <a:cubicBezTo>
                  <a:pt x="208" y="184"/>
                  <a:pt x="104" y="340"/>
                  <a:pt x="0" y="496"/>
                </a:cubicBezTo>
              </a:path>
            </a:pathLst>
          </a:cu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2058" name="Freeform 29"/>
          <p:cNvSpPr>
            <a:spLocks/>
          </p:cNvSpPr>
          <p:nvPr/>
        </p:nvSpPr>
        <p:spPr bwMode="auto">
          <a:xfrm>
            <a:off x="4554832" y="1030040"/>
            <a:ext cx="4343400" cy="2280703"/>
          </a:xfrm>
          <a:custGeom>
            <a:avLst/>
            <a:gdLst>
              <a:gd name="T0" fmla="*/ 0 w 2736"/>
              <a:gd name="T1" fmla="*/ 488 h 1480"/>
              <a:gd name="T2" fmla="*/ 192 w 2736"/>
              <a:gd name="T3" fmla="*/ 680 h 1480"/>
              <a:gd name="T4" fmla="*/ 432 w 2736"/>
              <a:gd name="T5" fmla="*/ 536 h 1480"/>
              <a:gd name="T6" fmla="*/ 576 w 2736"/>
              <a:gd name="T7" fmla="*/ 248 h 1480"/>
              <a:gd name="T8" fmla="*/ 864 w 2736"/>
              <a:gd name="T9" fmla="*/ 8 h 1480"/>
              <a:gd name="T10" fmla="*/ 1296 w 2736"/>
              <a:gd name="T11" fmla="*/ 200 h 1480"/>
              <a:gd name="T12" fmla="*/ 1632 w 2736"/>
              <a:gd name="T13" fmla="*/ 584 h 1480"/>
              <a:gd name="T14" fmla="*/ 1872 w 2736"/>
              <a:gd name="T15" fmla="*/ 920 h 1480"/>
              <a:gd name="T16" fmla="*/ 2160 w 2736"/>
              <a:gd name="T17" fmla="*/ 1400 h 1480"/>
              <a:gd name="T18" fmla="*/ 2400 w 2736"/>
              <a:gd name="T19" fmla="*/ 1400 h 1480"/>
              <a:gd name="T20" fmla="*/ 2544 w 2736"/>
              <a:gd name="T21" fmla="*/ 920 h 1480"/>
              <a:gd name="T22" fmla="*/ 2736 w 2736"/>
              <a:gd name="T23" fmla="*/ 920 h 14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736"/>
              <a:gd name="T37" fmla="*/ 0 h 1480"/>
              <a:gd name="T38" fmla="*/ 2736 w 2736"/>
              <a:gd name="T39" fmla="*/ 1480 h 14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736" h="1480">
                <a:moveTo>
                  <a:pt x="0" y="488"/>
                </a:moveTo>
                <a:cubicBezTo>
                  <a:pt x="60" y="580"/>
                  <a:pt x="120" y="672"/>
                  <a:pt x="192" y="680"/>
                </a:cubicBezTo>
                <a:cubicBezTo>
                  <a:pt x="264" y="688"/>
                  <a:pt x="368" y="608"/>
                  <a:pt x="432" y="536"/>
                </a:cubicBezTo>
                <a:cubicBezTo>
                  <a:pt x="496" y="464"/>
                  <a:pt x="504" y="336"/>
                  <a:pt x="576" y="248"/>
                </a:cubicBezTo>
                <a:cubicBezTo>
                  <a:pt x="648" y="160"/>
                  <a:pt x="744" y="16"/>
                  <a:pt x="864" y="8"/>
                </a:cubicBezTo>
                <a:cubicBezTo>
                  <a:pt x="984" y="0"/>
                  <a:pt x="1168" y="104"/>
                  <a:pt x="1296" y="200"/>
                </a:cubicBezTo>
                <a:cubicBezTo>
                  <a:pt x="1424" y="296"/>
                  <a:pt x="1536" y="464"/>
                  <a:pt x="1632" y="584"/>
                </a:cubicBezTo>
                <a:cubicBezTo>
                  <a:pt x="1728" y="704"/>
                  <a:pt x="1784" y="784"/>
                  <a:pt x="1872" y="920"/>
                </a:cubicBezTo>
                <a:cubicBezTo>
                  <a:pt x="1960" y="1056"/>
                  <a:pt x="2072" y="1320"/>
                  <a:pt x="2160" y="1400"/>
                </a:cubicBezTo>
                <a:cubicBezTo>
                  <a:pt x="2248" y="1480"/>
                  <a:pt x="2336" y="1480"/>
                  <a:pt x="2400" y="1400"/>
                </a:cubicBezTo>
                <a:cubicBezTo>
                  <a:pt x="2464" y="1320"/>
                  <a:pt x="2488" y="1000"/>
                  <a:pt x="2544" y="920"/>
                </a:cubicBezTo>
                <a:cubicBezTo>
                  <a:pt x="2600" y="840"/>
                  <a:pt x="2668" y="880"/>
                  <a:pt x="2736" y="920"/>
                </a:cubicBezTo>
              </a:path>
            </a:pathLst>
          </a:custGeom>
          <a:noFill/>
          <a:ln w="508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2726032" y="1261193"/>
            <a:ext cx="1828800" cy="1778332"/>
            <a:chOff x="1824" y="2590"/>
            <a:chExt cx="1152" cy="1154"/>
          </a:xfrm>
        </p:grpSpPr>
        <p:sp>
          <p:nvSpPr>
            <p:cNvPr id="2068" name="Freeform 19"/>
            <p:cNvSpPr>
              <a:spLocks/>
            </p:cNvSpPr>
            <p:nvPr/>
          </p:nvSpPr>
          <p:spPr bwMode="auto">
            <a:xfrm>
              <a:off x="1824" y="2590"/>
              <a:ext cx="1152" cy="792"/>
            </a:xfrm>
            <a:custGeom>
              <a:avLst/>
              <a:gdLst>
                <a:gd name="T0" fmla="*/ 0 w 1152"/>
                <a:gd name="T1" fmla="*/ 584 h 792"/>
                <a:gd name="T2" fmla="*/ 288 w 1152"/>
                <a:gd name="T3" fmla="*/ 440 h 792"/>
                <a:gd name="T4" fmla="*/ 480 w 1152"/>
                <a:gd name="T5" fmla="*/ 728 h 792"/>
                <a:gd name="T6" fmla="*/ 672 w 1152"/>
                <a:gd name="T7" fmla="*/ 680 h 792"/>
                <a:gd name="T8" fmla="*/ 1008 w 1152"/>
                <a:gd name="T9" fmla="*/ 56 h 792"/>
                <a:gd name="T10" fmla="*/ 1152 w 1152"/>
                <a:gd name="T11" fmla="*/ 344 h 7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2"/>
                <a:gd name="T19" fmla="*/ 0 h 792"/>
                <a:gd name="T20" fmla="*/ 1152 w 1152"/>
                <a:gd name="T21" fmla="*/ 792 h 7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2" h="792">
                  <a:moveTo>
                    <a:pt x="0" y="584"/>
                  </a:moveTo>
                  <a:cubicBezTo>
                    <a:pt x="104" y="500"/>
                    <a:pt x="208" y="416"/>
                    <a:pt x="288" y="440"/>
                  </a:cubicBezTo>
                  <a:cubicBezTo>
                    <a:pt x="368" y="464"/>
                    <a:pt x="416" y="688"/>
                    <a:pt x="480" y="728"/>
                  </a:cubicBezTo>
                  <a:cubicBezTo>
                    <a:pt x="544" y="768"/>
                    <a:pt x="584" y="792"/>
                    <a:pt x="672" y="680"/>
                  </a:cubicBezTo>
                  <a:cubicBezTo>
                    <a:pt x="760" y="568"/>
                    <a:pt x="928" y="112"/>
                    <a:pt x="1008" y="56"/>
                  </a:cubicBezTo>
                  <a:cubicBezTo>
                    <a:pt x="1088" y="0"/>
                    <a:pt x="1120" y="172"/>
                    <a:pt x="1152" y="344"/>
                  </a:cubicBezTo>
                </a:path>
              </a:pathLst>
            </a:custGeom>
            <a:noFill/>
            <a:ln w="508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2072" name="Line 31"/>
            <p:cNvSpPr>
              <a:spLocks noChangeShapeType="1"/>
            </p:cNvSpPr>
            <p:nvPr/>
          </p:nvSpPr>
          <p:spPr bwMode="auto">
            <a:xfrm>
              <a:off x="1824" y="3168"/>
              <a:ext cx="0" cy="576"/>
            </a:xfrm>
            <a:prstGeom prst="line">
              <a:avLst/>
            </a:prstGeom>
            <a:noFill/>
            <a:ln w="508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2073" name="Line 32"/>
            <p:cNvSpPr>
              <a:spLocks noChangeShapeType="1"/>
            </p:cNvSpPr>
            <p:nvPr/>
          </p:nvSpPr>
          <p:spPr bwMode="auto">
            <a:xfrm>
              <a:off x="2976" y="2928"/>
              <a:ext cx="0" cy="816"/>
            </a:xfrm>
            <a:prstGeom prst="line">
              <a:avLst/>
            </a:prstGeom>
            <a:noFill/>
            <a:ln w="508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</p:grpSp>
      <p:sp>
        <p:nvSpPr>
          <p:cNvPr id="2060" name="Text Box 38"/>
          <p:cNvSpPr txBox="1">
            <a:spLocks noChangeArrowheads="1"/>
          </p:cNvSpPr>
          <p:nvPr/>
        </p:nvSpPr>
        <p:spPr bwMode="auto">
          <a:xfrm>
            <a:off x="2682437" y="3101165"/>
            <a:ext cx="6110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/>
              <a:t>-</a:t>
            </a:r>
            <a:r>
              <a:rPr lang="pl-PL" sz="2000" i="1" dirty="0"/>
              <a:t>T</a:t>
            </a:r>
            <a:r>
              <a:rPr lang="pl-PL" sz="2000" dirty="0"/>
              <a:t>/2</a:t>
            </a:r>
          </a:p>
        </p:txBody>
      </p:sp>
      <p:sp>
        <p:nvSpPr>
          <p:cNvPr id="2061" name="Line 40"/>
          <p:cNvSpPr>
            <a:spLocks noChangeShapeType="1"/>
          </p:cNvSpPr>
          <p:nvPr/>
        </p:nvSpPr>
        <p:spPr bwMode="auto">
          <a:xfrm>
            <a:off x="2726032" y="2731321"/>
            <a:ext cx="1828800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2062" name="Text Box 37"/>
          <p:cNvSpPr txBox="1">
            <a:spLocks noChangeArrowheads="1"/>
          </p:cNvSpPr>
          <p:nvPr/>
        </p:nvSpPr>
        <p:spPr bwMode="auto">
          <a:xfrm>
            <a:off x="3468935" y="2509415"/>
            <a:ext cx="633507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 err="1"/>
              <a:t>x</a:t>
            </a:r>
            <a:r>
              <a:rPr lang="pl-PL" sz="2000" i="1" baseline="-25000" dirty="0" err="1"/>
              <a:t>T</a:t>
            </a:r>
            <a:r>
              <a:rPr lang="pl-PL" sz="2000" dirty="0"/>
              <a:t>(</a:t>
            </a:r>
            <a:r>
              <a:rPr lang="pl-PL" sz="2000" i="1" dirty="0"/>
              <a:t>t</a:t>
            </a:r>
            <a:r>
              <a:rPr lang="pl-PL" sz="2000" dirty="0"/>
              <a:t>)</a:t>
            </a:r>
            <a:endParaRPr lang="pl-PL" sz="1800" dirty="0"/>
          </a:p>
        </p:txBody>
      </p:sp>
      <p:sp>
        <p:nvSpPr>
          <p:cNvPr id="2067" name="Text Box 45"/>
          <p:cNvSpPr txBox="1">
            <a:spLocks noChangeArrowheads="1"/>
          </p:cNvSpPr>
          <p:nvPr/>
        </p:nvSpPr>
        <p:spPr bwMode="auto">
          <a:xfrm>
            <a:off x="4304575" y="3101165"/>
            <a:ext cx="670376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/>
              <a:t>+</a:t>
            </a:r>
            <a:r>
              <a:rPr lang="pl-PL" sz="2000" i="1" dirty="0"/>
              <a:t>T</a:t>
            </a:r>
            <a:r>
              <a:rPr lang="pl-PL" sz="2000" dirty="0"/>
              <a:t>/2</a:t>
            </a:r>
          </a:p>
        </p:txBody>
      </p:sp>
      <p:graphicFrame>
        <p:nvGraphicFramePr>
          <p:cNvPr id="2050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231816"/>
              </p:ext>
            </p:extLst>
          </p:nvPr>
        </p:nvGraphicFramePr>
        <p:xfrm>
          <a:off x="249342" y="3936171"/>
          <a:ext cx="3733800" cy="238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8925" name="Equation" r:id="rId4" imgW="1866600" imgH="1193760" progId="Equation.3">
                  <p:embed/>
                </p:oleObj>
              </mc:Choice>
              <mc:Fallback>
                <p:oleObj name="Equation" r:id="rId4" imgW="1866600" imgH="1193760" progId="Equation.3">
                  <p:embed/>
                  <p:pic>
                    <p:nvPicPr>
                      <p:cNvPr id="0" name="Picture 3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342" y="3936171"/>
                        <a:ext cx="3733800" cy="2387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rostokąt 5"/>
          <p:cNvSpPr/>
          <p:nvPr/>
        </p:nvSpPr>
        <p:spPr>
          <a:xfrm>
            <a:off x="4190245" y="47799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Odstęp pomiędzy harmonicznymi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staje się coraz węższy.</a:t>
            </a:r>
            <a:endParaRPr lang="pl-PL" sz="1800" b="1" dirty="0">
              <a:latin typeface="Arial" panose="020B0604020202020204" pitchFamily="34" charset="0"/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190245" y="3895703"/>
            <a:ext cx="4889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Graniczne otwarcie okna obserwacji sygnału pozwala zobaczyć go w całości.</a:t>
            </a:r>
            <a:endParaRPr lang="pl-PL" sz="1600" b="1" dirty="0">
              <a:latin typeface="Arial" panose="020B0604020202020204" pitchFamily="34" charset="0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190245" y="57291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Dyskretne harmoniczne zamieniają się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w harmoniczne „ciągłe”.</a:t>
            </a:r>
          </a:p>
        </p:txBody>
      </p:sp>
      <p:sp>
        <p:nvSpPr>
          <p:cNvPr id="28" name="Prostokąt 27"/>
          <p:cNvSpPr/>
          <p:nvPr/>
        </p:nvSpPr>
        <p:spPr>
          <a:xfrm>
            <a:off x="251520" y="165524"/>
            <a:ext cx="604867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Okresowość szeregu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129696" y="738278"/>
            <a:ext cx="4117171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Rozwiązanie problemu</a:t>
            </a:r>
            <a:endParaRPr kumimoji="1" lang="pl-PL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146130" y="3411315"/>
            <a:ext cx="566044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Jak zmienia się szereg Fouriera dla</a:t>
            </a:r>
            <a:r>
              <a:rPr lang="pl-PL" sz="27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pl-PL" b="1" i="1" dirty="0" smtClean="0">
                <a:solidFill>
                  <a:srgbClr val="FF0000"/>
                </a:solidFill>
                <a:latin typeface="+mj-lt"/>
              </a:rPr>
              <a:t>T </a:t>
            </a:r>
            <a:r>
              <a:rPr lang="pl-PL" b="1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→ ∞?</a:t>
            </a:r>
            <a:endParaRPr lang="pl-PL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251520" y="165524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Okresowość szeregu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153302" y="1546993"/>
            <a:ext cx="8653208" cy="1356739"/>
            <a:chOff x="220917" y="1262636"/>
            <a:chExt cx="8653208" cy="1356739"/>
          </a:xfrm>
        </p:grpSpPr>
        <p:graphicFrame>
          <p:nvGraphicFramePr>
            <p:cNvPr id="5" name="Obi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3432974"/>
                </p:ext>
              </p:extLst>
            </p:nvPr>
          </p:nvGraphicFramePr>
          <p:xfrm>
            <a:off x="238125" y="1628775"/>
            <a:ext cx="8636000" cy="990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4735" name="Equation" r:id="rId3" imgW="4317840" imgH="495000" progId="Equation.3">
                    <p:embed/>
                  </p:oleObj>
                </mc:Choice>
                <mc:Fallback>
                  <p:oleObj name="Equation" r:id="rId3" imgW="4317840" imgH="495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125" y="1628775"/>
                          <a:ext cx="8636000" cy="9906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rostokąt 6"/>
            <p:cNvSpPr/>
            <p:nvPr/>
          </p:nvSpPr>
          <p:spPr>
            <a:xfrm>
              <a:off x="220917" y="1262636"/>
              <a:ext cx="8418036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pl-PL" sz="2000" b="1" dirty="0" smtClean="0">
                  <a:latin typeface="Arial" panose="020B0604020202020204" pitchFamily="34" charset="0"/>
                </a:rPr>
                <a:t>Współczynniki szeregu Fouriera dla </a:t>
              </a:r>
              <a:r>
                <a:rPr lang="pl-PL" sz="2200" b="1" i="1" dirty="0" smtClean="0">
                  <a:latin typeface="+mj-lt"/>
                </a:rPr>
                <a:t>T </a:t>
              </a:r>
              <a:r>
                <a:rPr lang="pl-PL" sz="2200" b="1" dirty="0" smtClean="0">
                  <a:latin typeface="+mj-lt"/>
                  <a:ea typeface="Cambria Math" panose="02040503050406030204" pitchFamily="18" charset="0"/>
                </a:rPr>
                <a:t>→ ∞, </a:t>
              </a:r>
              <a:r>
                <a:rPr lang="pl-PL" sz="2200" b="1" i="1" dirty="0" smtClean="0">
                  <a:latin typeface="+mj-lt"/>
                  <a:ea typeface="Cambria Math" panose="02040503050406030204" pitchFamily="18" charset="0"/>
                </a:rPr>
                <a:t>k</a:t>
              </a:r>
              <a:r>
                <a:rPr lang="el-GR" sz="2200" b="1" i="1" dirty="0" smtClean="0">
                  <a:latin typeface="+mj-lt"/>
                  <a:ea typeface="Cambria Math" panose="02040503050406030204" pitchFamily="18" charset="0"/>
                </a:rPr>
                <a:t>ω</a:t>
              </a:r>
              <a:r>
                <a:rPr lang="pl-PL" sz="2200" b="1" baseline="-25000" dirty="0" smtClean="0">
                  <a:latin typeface="+mj-lt"/>
                  <a:ea typeface="Cambria Math" panose="02040503050406030204" pitchFamily="18" charset="0"/>
                </a:rPr>
                <a:t>0</a:t>
              </a:r>
              <a:r>
                <a:rPr lang="pl-PL" sz="2200" b="1" dirty="0" smtClean="0">
                  <a:latin typeface="+mj-lt"/>
                  <a:ea typeface="Cambria Math" panose="02040503050406030204" pitchFamily="18" charset="0"/>
                </a:rPr>
                <a:t> → </a:t>
              </a:r>
              <a:r>
                <a:rPr lang="el-GR" sz="2200" b="1" i="1" dirty="0" smtClean="0">
                  <a:latin typeface="+mj-lt"/>
                  <a:ea typeface="Cambria Math" panose="02040503050406030204" pitchFamily="18" charset="0"/>
                </a:rPr>
                <a:t>ω</a:t>
              </a:r>
              <a:endParaRPr lang="pl-PL" sz="2200" b="1" i="1" dirty="0">
                <a:latin typeface="+mj-lt"/>
              </a:endParaRPr>
            </a:p>
          </p:txBody>
        </p:sp>
      </p:grpSp>
      <p:grpSp>
        <p:nvGrpSpPr>
          <p:cNvPr id="13" name="Grupa 12"/>
          <p:cNvGrpSpPr/>
          <p:nvPr/>
        </p:nvGrpSpPr>
        <p:grpSpPr>
          <a:xfrm>
            <a:off x="170510" y="2948549"/>
            <a:ext cx="8427748" cy="1403329"/>
            <a:chOff x="220917" y="2574506"/>
            <a:chExt cx="8427748" cy="1403329"/>
          </a:xfrm>
        </p:grpSpPr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04942405"/>
                </p:ext>
              </p:extLst>
            </p:nvPr>
          </p:nvGraphicFramePr>
          <p:xfrm>
            <a:off x="220917" y="3038235"/>
            <a:ext cx="7899120" cy="93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4736" name="Equation" r:id="rId5" imgW="3949560" imgH="469800" progId="Equation.3">
                    <p:embed/>
                  </p:oleObj>
                </mc:Choice>
                <mc:Fallback>
                  <p:oleObj name="Equation" r:id="rId5" imgW="3949560" imgH="469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17" y="3038235"/>
                          <a:ext cx="7899120" cy="9396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Prostokąt 8"/>
            <p:cNvSpPr/>
            <p:nvPr/>
          </p:nvSpPr>
          <p:spPr>
            <a:xfrm>
              <a:off x="230629" y="2574506"/>
              <a:ext cx="8418036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pl-PL" sz="2000" b="1" dirty="0" smtClean="0">
                  <a:latin typeface="Arial" panose="020B0604020202020204" pitchFamily="34" charset="0"/>
                </a:rPr>
                <a:t>Szereg Fouriera dla </a:t>
              </a:r>
              <a:r>
                <a:rPr lang="pl-PL" sz="2200" b="1" i="1" dirty="0" smtClean="0">
                  <a:latin typeface="+mj-lt"/>
                </a:rPr>
                <a:t>T </a:t>
              </a:r>
              <a:r>
                <a:rPr lang="pl-PL" sz="2200" b="1" dirty="0" smtClean="0">
                  <a:latin typeface="+mj-lt"/>
                  <a:ea typeface="Cambria Math" panose="02040503050406030204" pitchFamily="18" charset="0"/>
                </a:rPr>
                <a:t>→ ∞, </a:t>
              </a:r>
              <a:r>
                <a:rPr lang="pl-PL" sz="2200" b="1" i="1" dirty="0" smtClean="0">
                  <a:latin typeface="+mj-lt"/>
                  <a:ea typeface="Cambria Math" panose="02040503050406030204" pitchFamily="18" charset="0"/>
                </a:rPr>
                <a:t>k</a:t>
              </a:r>
              <a:r>
                <a:rPr lang="el-GR" sz="2200" b="1" i="1" dirty="0" smtClean="0">
                  <a:latin typeface="+mj-lt"/>
                  <a:ea typeface="Cambria Math" panose="02040503050406030204" pitchFamily="18" charset="0"/>
                </a:rPr>
                <a:t>ω</a:t>
              </a:r>
              <a:r>
                <a:rPr lang="pl-PL" sz="2200" b="1" baseline="-25000" dirty="0" smtClean="0">
                  <a:latin typeface="+mj-lt"/>
                  <a:ea typeface="Cambria Math" panose="02040503050406030204" pitchFamily="18" charset="0"/>
                </a:rPr>
                <a:t>0</a:t>
              </a:r>
              <a:r>
                <a:rPr lang="pl-PL" sz="2200" b="1" dirty="0" smtClean="0">
                  <a:latin typeface="+mj-lt"/>
                  <a:ea typeface="Cambria Math" panose="02040503050406030204" pitchFamily="18" charset="0"/>
                </a:rPr>
                <a:t> → </a:t>
              </a:r>
              <a:r>
                <a:rPr lang="el-GR" sz="2200" b="1" i="1" dirty="0" smtClean="0">
                  <a:latin typeface="+mj-lt"/>
                  <a:ea typeface="Cambria Math" panose="02040503050406030204" pitchFamily="18" charset="0"/>
                </a:rPr>
                <a:t>ω</a:t>
              </a:r>
              <a:r>
                <a:rPr lang="pl-PL" sz="2200" b="1" dirty="0" smtClean="0">
                  <a:latin typeface="+mj-lt"/>
                  <a:ea typeface="Cambria Math" panose="02040503050406030204" pitchFamily="18" charset="0"/>
                </a:rPr>
                <a:t>, </a:t>
              </a:r>
              <a:r>
                <a:rPr lang="el-GR" sz="2200" b="1" i="1" dirty="0">
                  <a:ea typeface="Cambria Math" panose="02040503050406030204" pitchFamily="18" charset="0"/>
                </a:rPr>
                <a:t>ω</a:t>
              </a:r>
              <a:r>
                <a:rPr lang="pl-PL" sz="2200" b="1" baseline="-25000" dirty="0" smtClean="0">
                  <a:ea typeface="Cambria Math" panose="02040503050406030204" pitchFamily="18" charset="0"/>
                </a:rPr>
                <a:t>0 </a:t>
              </a:r>
              <a:r>
                <a:rPr lang="el-GR" sz="2200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→</a:t>
              </a:r>
              <a:r>
                <a:rPr lang="pl-PL" sz="2200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pl-PL" sz="2200" b="1" baseline="-25000" dirty="0" smtClean="0">
                  <a:ea typeface="Cambria Math" panose="02040503050406030204" pitchFamily="18" charset="0"/>
                </a:rPr>
                <a:t> </a:t>
              </a:r>
              <a:r>
                <a:rPr lang="el-GR" sz="2200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Δ</a:t>
              </a:r>
              <a:r>
                <a:rPr lang="el-GR" sz="2200" b="1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sz="2200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→ </a:t>
              </a:r>
              <a:r>
                <a:rPr lang="pl-PL" sz="2200" b="1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d</a:t>
              </a:r>
              <a:r>
                <a:rPr lang="el-GR" sz="2200" b="1" i="1" dirty="0" smtClean="0">
                  <a:ea typeface="Cambria Math" panose="02040503050406030204" pitchFamily="18" charset="0"/>
                </a:rPr>
                <a:t>ω</a:t>
              </a:r>
              <a:r>
                <a:rPr lang="pl-PL" sz="2200" b="1" dirty="0" smtClean="0">
                  <a:latin typeface="+mj-lt"/>
                  <a:ea typeface="Cambria Math" panose="02040503050406030204" pitchFamily="18" charset="0"/>
                </a:rPr>
                <a:t> </a:t>
              </a:r>
              <a:endParaRPr lang="pl-PL" sz="2200" b="1" dirty="0">
                <a:latin typeface="+mj-lt"/>
              </a:endParaRPr>
            </a:p>
          </p:txBody>
        </p:sp>
      </p:grpSp>
      <p:sp>
        <p:nvSpPr>
          <p:cNvPr id="14" name="Prostokąt 13"/>
          <p:cNvSpPr/>
          <p:nvPr/>
        </p:nvSpPr>
        <p:spPr>
          <a:xfrm>
            <a:off x="153302" y="862522"/>
            <a:ext cx="88892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27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Jak zmienia się szereg Fouriera dla </a:t>
            </a:r>
            <a:r>
              <a:rPr lang="pl-PL" sz="2700" b="1" i="1" dirty="0" smtClean="0">
                <a:solidFill>
                  <a:srgbClr val="FF0000"/>
                </a:solidFill>
                <a:latin typeface="+mj-lt"/>
              </a:rPr>
              <a:t>T </a:t>
            </a:r>
            <a:r>
              <a:rPr lang="pl-PL" sz="2700" b="1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→ ∞?</a:t>
            </a:r>
            <a:endParaRPr lang="pl-PL" sz="2700" b="1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19" name="Grupa 18"/>
          <p:cNvGrpSpPr/>
          <p:nvPr/>
        </p:nvGrpSpPr>
        <p:grpSpPr>
          <a:xfrm>
            <a:off x="139960" y="4720508"/>
            <a:ext cx="7832289" cy="1550000"/>
            <a:chOff x="139960" y="4720508"/>
            <a:chExt cx="7832289" cy="1550000"/>
          </a:xfrm>
        </p:grpSpPr>
        <p:grpSp>
          <p:nvGrpSpPr>
            <p:cNvPr id="18" name="Grupa 17"/>
            <p:cNvGrpSpPr/>
            <p:nvPr/>
          </p:nvGrpSpPr>
          <p:grpSpPr>
            <a:xfrm>
              <a:off x="139960" y="4720508"/>
              <a:ext cx="7832289" cy="1550000"/>
              <a:chOff x="139960" y="4720508"/>
              <a:chExt cx="7832289" cy="1550000"/>
            </a:xfrm>
          </p:grpSpPr>
          <p:pic>
            <p:nvPicPr>
              <p:cNvPr id="4" name="Obraz 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9960" y="4742616"/>
                <a:ext cx="2037189" cy="1527892"/>
              </a:xfrm>
              <a:prstGeom prst="rect">
                <a:avLst/>
              </a:prstGeom>
            </p:spPr>
          </p:pic>
          <p:pic>
            <p:nvPicPr>
              <p:cNvPr id="10" name="Obraz 9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08032" y="4720508"/>
                <a:ext cx="2066667" cy="1550000"/>
              </a:xfrm>
              <a:prstGeom prst="rect">
                <a:avLst/>
              </a:prstGeom>
            </p:spPr>
          </p:pic>
          <p:pic>
            <p:nvPicPr>
              <p:cNvPr id="11" name="Obraz 10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05582" y="4720508"/>
                <a:ext cx="2066667" cy="1550000"/>
              </a:xfrm>
              <a:prstGeom prst="rect">
                <a:avLst/>
              </a:prstGeom>
            </p:spPr>
          </p:pic>
        </p:grpSp>
        <p:sp>
          <p:nvSpPr>
            <p:cNvPr id="15" name="pole tekstowe 14"/>
            <p:cNvSpPr txBox="1"/>
            <p:nvPr/>
          </p:nvSpPr>
          <p:spPr>
            <a:xfrm>
              <a:off x="1192284" y="523789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i="1" dirty="0" smtClean="0"/>
                <a:t>T</a:t>
              </a:r>
              <a:endParaRPr lang="pl-PL" i="1" dirty="0"/>
            </a:p>
          </p:txBody>
        </p:sp>
        <p:sp>
          <p:nvSpPr>
            <p:cNvPr id="16" name="pole tekstowe 15"/>
            <p:cNvSpPr txBox="1"/>
            <p:nvPr/>
          </p:nvSpPr>
          <p:spPr>
            <a:xfrm>
              <a:off x="3868242" y="5237895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smtClean="0"/>
                <a:t>100</a:t>
              </a:r>
              <a:r>
                <a:rPr lang="pl-PL" sz="1800" i="1" dirty="0" smtClean="0"/>
                <a:t>T</a:t>
              </a:r>
              <a:endParaRPr lang="pl-PL" i="1" dirty="0"/>
            </a:p>
          </p:txBody>
        </p:sp>
        <p:sp>
          <p:nvSpPr>
            <p:cNvPr id="17" name="pole tekstowe 16"/>
            <p:cNvSpPr txBox="1"/>
            <p:nvPr/>
          </p:nvSpPr>
          <p:spPr>
            <a:xfrm>
              <a:off x="6609337" y="5237895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/>
                <a:t>2</a:t>
              </a:r>
              <a:r>
                <a:rPr lang="pl-PL" sz="1800" dirty="0" smtClean="0"/>
                <a:t>00</a:t>
              </a:r>
              <a:r>
                <a:rPr lang="pl-PL" sz="1800" i="1" dirty="0" smtClean="0"/>
                <a:t>T</a:t>
              </a:r>
              <a:endParaRPr lang="pl-PL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9097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341469" y="901003"/>
            <a:ext cx="23170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 smtClean="0">
                <a:latin typeface="Arial" panose="020B0604020202020204" pitchFamily="34" charset="0"/>
              </a:rPr>
              <a:t>TRANSFORMATA</a:t>
            </a:r>
            <a:endParaRPr lang="pl-PL" sz="1600" b="1" dirty="0">
              <a:latin typeface="Arial" panose="020B0604020202020204" pitchFamily="34" charset="0"/>
            </a:endParaRPr>
          </a:p>
        </p:txBody>
      </p:sp>
      <p:graphicFrame>
        <p:nvGraphicFramePr>
          <p:cNvPr id="1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8840735"/>
              </p:ext>
            </p:extLst>
          </p:nvPr>
        </p:nvGraphicFramePr>
        <p:xfrm>
          <a:off x="1402674" y="2065819"/>
          <a:ext cx="2388528" cy="892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891" name="Equation" r:id="rId4" imgW="1257120" imgH="469800" progId="">
                  <p:embed/>
                </p:oleObj>
              </mc:Choice>
              <mc:Fallback>
                <p:oleObj name="Equation" r:id="rId4" imgW="1257120" imgH="469800" progId="">
                  <p:embed/>
                  <p:pic>
                    <p:nvPicPr>
                      <p:cNvPr id="0" name="Picture 19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2674" y="2065819"/>
                        <a:ext cx="2388528" cy="89262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8488886"/>
              </p:ext>
            </p:extLst>
          </p:nvPr>
        </p:nvGraphicFramePr>
        <p:xfrm>
          <a:off x="5109656" y="2046537"/>
          <a:ext cx="2822868" cy="892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892" name="Equation" r:id="rId6" imgW="1485720" imgH="469800" progId="">
                  <p:embed/>
                </p:oleObj>
              </mc:Choice>
              <mc:Fallback>
                <p:oleObj name="Equation" r:id="rId6" imgW="1485720" imgH="469800" progId="">
                  <p:embed/>
                  <p:pic>
                    <p:nvPicPr>
                      <p:cNvPr id="0" name="Picture 19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9656" y="2046537"/>
                        <a:ext cx="2822868" cy="89262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5658514" y="1383186"/>
            <a:ext cx="17251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Arial" panose="020B0604020202020204" pitchFamily="34" charset="0"/>
              </a:rPr>
              <a:t>ODWROTNA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978724" y="1383186"/>
            <a:ext cx="12364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PROSTA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2159731" y="4028092"/>
            <a:ext cx="46805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PARA </a:t>
            </a:r>
            <a:r>
              <a:rPr lang="pl-PL" sz="2000" b="1" dirty="0">
                <a:latin typeface="Arial" panose="020B0604020202020204" pitchFamily="34" charset="0"/>
              </a:rPr>
              <a:t>TRANSFORMAT</a:t>
            </a:r>
          </a:p>
        </p:txBody>
      </p:sp>
      <p:graphicFrame>
        <p:nvGraphicFramePr>
          <p:cNvPr id="1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408354"/>
              </p:ext>
            </p:extLst>
          </p:nvPr>
        </p:nvGraphicFramePr>
        <p:xfrm>
          <a:off x="3747542" y="4428202"/>
          <a:ext cx="1568412" cy="409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893" name="Equation" r:id="rId8" imgW="825480" imgH="215640" progId="">
                  <p:embed/>
                </p:oleObj>
              </mc:Choice>
              <mc:Fallback>
                <p:oleObj name="Equation" r:id="rId8" imgW="825480" imgH="215640" progId="">
                  <p:embed/>
                  <p:pic>
                    <p:nvPicPr>
                      <p:cNvPr id="0" name="Picture 19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7542" y="4428202"/>
                        <a:ext cx="1568412" cy="409716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812179"/>
              </p:ext>
            </p:extLst>
          </p:nvPr>
        </p:nvGraphicFramePr>
        <p:xfrm>
          <a:off x="5119027" y="3420334"/>
          <a:ext cx="2074572" cy="434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894" name="Równanie" r:id="rId10" imgW="1091726" imgH="228501" progId="">
                  <p:embed/>
                </p:oleObj>
              </mc:Choice>
              <mc:Fallback>
                <p:oleObj name="Równanie" r:id="rId10" imgW="1091726" imgH="228501" progId="">
                  <p:embed/>
                  <p:pic>
                    <p:nvPicPr>
                      <p:cNvPr id="0" name="Picture 19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9027" y="3420334"/>
                        <a:ext cx="2074572" cy="43434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472372"/>
              </p:ext>
            </p:extLst>
          </p:nvPr>
        </p:nvGraphicFramePr>
        <p:xfrm>
          <a:off x="1402674" y="3420334"/>
          <a:ext cx="1881684" cy="434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895" name="Równanie" r:id="rId12" imgW="990600" imgH="228600" progId="">
                  <p:embed/>
                </p:oleObj>
              </mc:Choice>
              <mc:Fallback>
                <p:oleObj name="Równanie" r:id="rId12" imgW="990600" imgH="228600" progId="">
                  <p:embed/>
                  <p:pic>
                    <p:nvPicPr>
                      <p:cNvPr id="0" name="Picture 19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2674" y="3420334"/>
                        <a:ext cx="1881684" cy="43434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  <p:sp>
        <p:nvSpPr>
          <p:cNvPr id="22" name="Prostokąt 21"/>
          <p:cNvSpPr/>
          <p:nvPr/>
        </p:nvSpPr>
        <p:spPr>
          <a:xfrm>
            <a:off x="251520" y="165524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99661" y="771625"/>
            <a:ext cx="1879063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Definicja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20509" y="5171320"/>
            <a:ext cx="8958963" cy="104644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00"/>
                </a:solidFill>
                <a:latin typeface="Arial" panose="020B0604020202020204" pitchFamily="34" charset="0"/>
              </a:rPr>
              <a:t>Transformata Fouriera przedstawia sygnał w postaci liniowej kombinacji składowych wykładniczych (harmonicznych) o urojonych wykładnikach </a:t>
            </a:r>
            <a:r>
              <a:rPr lang="pl-PL" sz="2200" b="1" i="1" dirty="0" smtClean="0">
                <a:solidFill>
                  <a:srgbClr val="003300"/>
                </a:solidFill>
                <a:latin typeface="+mj-lt"/>
              </a:rPr>
              <a:t>j</a:t>
            </a:r>
            <a:r>
              <a:rPr lang="el-GR" sz="2200" b="1" i="1" dirty="0" smtClean="0">
                <a:solidFill>
                  <a:srgbClr val="003300"/>
                </a:solidFill>
                <a:latin typeface="+mj-lt"/>
              </a:rPr>
              <a:t>ω</a:t>
            </a:r>
            <a:r>
              <a:rPr lang="pl-PL" sz="2200" b="1" i="1" dirty="0" smtClean="0">
                <a:solidFill>
                  <a:srgbClr val="003300"/>
                </a:solidFill>
                <a:latin typeface="+mj-lt"/>
              </a:rPr>
              <a:t>t</a:t>
            </a:r>
            <a:r>
              <a:rPr lang="pl-PL" sz="2000" b="1" i="1" dirty="0" smtClean="0">
                <a:solidFill>
                  <a:srgbClr val="003300"/>
                </a:solidFill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solidFill>
                  <a:srgbClr val="003300"/>
                </a:solidFill>
                <a:latin typeface="Arial" panose="020B0604020202020204" pitchFamily="34" charset="0"/>
              </a:rPr>
              <a:t>i amplitudach </a:t>
            </a:r>
            <a:r>
              <a:rPr lang="pl-PL" sz="2200" b="1" i="1" dirty="0" smtClean="0">
                <a:solidFill>
                  <a:srgbClr val="003300"/>
                </a:solidFill>
                <a:latin typeface="+mj-lt"/>
              </a:rPr>
              <a:t>X</a:t>
            </a:r>
            <a:r>
              <a:rPr lang="pl-PL" sz="2200" b="1" dirty="0" smtClean="0">
                <a:solidFill>
                  <a:srgbClr val="003300"/>
                </a:solidFill>
                <a:latin typeface="+mj-lt"/>
              </a:rPr>
              <a:t>(</a:t>
            </a:r>
            <a:r>
              <a:rPr lang="el-GR" sz="2200" b="1" i="1" dirty="0" smtClean="0">
                <a:solidFill>
                  <a:srgbClr val="003300"/>
                </a:solidFill>
                <a:latin typeface="+mj-lt"/>
              </a:rPr>
              <a:t>ω</a:t>
            </a:r>
            <a:r>
              <a:rPr lang="pl-PL" sz="2200" b="1" dirty="0" smtClean="0">
                <a:solidFill>
                  <a:srgbClr val="003300"/>
                </a:solidFill>
                <a:latin typeface="+mj-lt"/>
              </a:rPr>
              <a:t>)</a:t>
            </a:r>
            <a:r>
              <a:rPr lang="pl-PL" sz="2000" b="1" dirty="0" smtClean="0">
                <a:solidFill>
                  <a:srgbClr val="003300"/>
                </a:solidFill>
                <a:latin typeface="Arial" panose="020B0604020202020204" pitchFamily="34" charset="0"/>
              </a:rPr>
              <a:t>; częstotliwość </a:t>
            </a:r>
            <a:r>
              <a:rPr lang="el-GR" sz="2200" b="1" i="1" dirty="0" smtClean="0">
                <a:solidFill>
                  <a:srgbClr val="003300"/>
                </a:solidFill>
                <a:latin typeface="+mj-lt"/>
              </a:rPr>
              <a:t>ω</a:t>
            </a:r>
            <a:r>
              <a:rPr lang="pl-PL" sz="2000" b="1" dirty="0" smtClean="0">
                <a:solidFill>
                  <a:srgbClr val="003300"/>
                </a:solidFill>
                <a:latin typeface="Arial" panose="020B0604020202020204" pitchFamily="34" charset="0"/>
              </a:rPr>
              <a:t> zmienia się w sposób ciągły.</a:t>
            </a:r>
            <a:endParaRPr lang="pl-PL" sz="2000" b="1" dirty="0">
              <a:solidFill>
                <a:srgbClr val="003300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357757"/>
              </p:ext>
            </p:extLst>
          </p:nvPr>
        </p:nvGraphicFramePr>
        <p:xfrm>
          <a:off x="2915816" y="3117478"/>
          <a:ext cx="2336400" cy="6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2490" name="Równanie" r:id="rId3" imgW="1168400" imgH="330200" progId="">
                  <p:embed/>
                </p:oleObj>
              </mc:Choice>
              <mc:Fallback>
                <p:oleObj name="Równanie" r:id="rId3" imgW="1168400" imgH="330200" progId="">
                  <p:embed/>
                  <p:pic>
                    <p:nvPicPr>
                      <p:cNvPr id="0" name="Picture 6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117478"/>
                        <a:ext cx="2336400" cy="6602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rostokąt 7"/>
          <p:cNvSpPr/>
          <p:nvPr/>
        </p:nvSpPr>
        <p:spPr>
          <a:xfrm>
            <a:off x="251521" y="4139798"/>
            <a:ext cx="835292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W zastosowaniach inżynierskich powszechnie przyjmuje się,</a:t>
            </a:r>
          </a:p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że sygnały o 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skończonej energii 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E</a:t>
            </a:r>
            <a:r>
              <a:rPr lang="pl-PL" sz="2200" b="1" dirty="0" smtClean="0">
                <a:solidFill>
                  <a:srgbClr val="003399"/>
                </a:solidFill>
                <a:latin typeface="+mj-lt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posiadają transformatę Fouriera.</a:t>
            </a:r>
            <a:endParaRPr lang="pl-PL" sz="2000" dirty="0">
              <a:latin typeface="Arial" panose="020B0604020202020204" pitchFamily="34" charset="0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33</a:t>
            </a:fld>
            <a:endParaRPr lang="pl-PL" dirty="0"/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8658448"/>
              </p:ext>
            </p:extLst>
          </p:nvPr>
        </p:nvGraphicFramePr>
        <p:xfrm>
          <a:off x="2915816" y="2276872"/>
          <a:ext cx="2692400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2491" name="Równanie" r:id="rId5" imgW="1346040" imgH="330120" progId="">
                  <p:embed/>
                </p:oleObj>
              </mc:Choice>
              <mc:Fallback>
                <p:oleObj name="Równanie" r:id="rId5" imgW="1346040" imgH="330120" progId="">
                  <p:embed/>
                  <p:pic>
                    <p:nvPicPr>
                      <p:cNvPr id="0" name="Picture 6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276872"/>
                        <a:ext cx="2692400" cy="658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rostokąt 8"/>
          <p:cNvSpPr/>
          <p:nvPr/>
        </p:nvSpPr>
        <p:spPr>
          <a:xfrm>
            <a:off x="251521" y="165524"/>
            <a:ext cx="504056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129696" y="738278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>
                <a:solidFill>
                  <a:srgbClr val="003399"/>
                </a:solidFill>
                <a:latin typeface="Arial" panose="020B0604020202020204" pitchFamily="34" charset="0"/>
              </a:rPr>
              <a:t>Twierdzenie - warunek istnienia</a:t>
            </a:r>
          </a:p>
        </p:txBody>
      </p:sp>
      <p:sp>
        <p:nvSpPr>
          <p:cNvPr id="12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085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235433"/>
              </p:ext>
            </p:extLst>
          </p:nvPr>
        </p:nvGraphicFramePr>
        <p:xfrm>
          <a:off x="5651700" y="4848449"/>
          <a:ext cx="2336400" cy="7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958" name="Equation" r:id="rId4" imgW="1168200" imgH="393480" progId="">
                  <p:embed/>
                </p:oleObj>
              </mc:Choice>
              <mc:Fallback>
                <p:oleObj name="Equation" r:id="rId4" imgW="1168200" imgH="393480" progId="">
                  <p:embed/>
                  <p:pic>
                    <p:nvPicPr>
                      <p:cNvPr id="0" name="Picture 15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700" y="4848449"/>
                        <a:ext cx="2336400" cy="7869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Rectangle 30"/>
          <p:cNvSpPr>
            <a:spLocks noChangeArrowheads="1"/>
          </p:cNvSpPr>
          <p:nvPr/>
        </p:nvSpPr>
        <p:spPr bwMode="auto">
          <a:xfrm>
            <a:off x="5029200" y="1295400"/>
            <a:ext cx="3581400" cy="198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l-PL" dirty="0"/>
          </a:p>
        </p:txBody>
      </p:sp>
      <p:sp>
        <p:nvSpPr>
          <p:cNvPr id="21514" name="Text Box 44"/>
          <p:cNvSpPr txBox="1">
            <a:spLocks noChangeArrowheads="1"/>
          </p:cNvSpPr>
          <p:nvPr/>
        </p:nvSpPr>
        <p:spPr bwMode="auto">
          <a:xfrm>
            <a:off x="7833400" y="2924349"/>
            <a:ext cx="6703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/>
              <a:t>+</a:t>
            </a:r>
            <a:r>
              <a:rPr lang="pl-PL" sz="2000" i="1" dirty="0" smtClean="0"/>
              <a:t>T</a:t>
            </a:r>
            <a:r>
              <a:rPr lang="pl-PL" sz="2000" dirty="0" smtClean="0"/>
              <a:t>/2</a:t>
            </a:r>
            <a:endParaRPr lang="pl-PL" sz="2000" dirty="0"/>
          </a:p>
        </p:txBody>
      </p:sp>
      <p:sp>
        <p:nvSpPr>
          <p:cNvPr id="21515" name="Text Box 45"/>
          <p:cNvSpPr txBox="1">
            <a:spLocks noChangeArrowheads="1"/>
          </p:cNvSpPr>
          <p:nvPr/>
        </p:nvSpPr>
        <p:spPr bwMode="auto">
          <a:xfrm>
            <a:off x="5816712" y="2924349"/>
            <a:ext cx="670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/>
              <a:t>−</a:t>
            </a:r>
            <a:r>
              <a:rPr lang="pl-PL" sz="2000" i="1" dirty="0" smtClean="0"/>
              <a:t>T</a:t>
            </a:r>
            <a:r>
              <a:rPr lang="pl-PL" sz="2000" dirty="0" smtClean="0"/>
              <a:t>/2</a:t>
            </a:r>
            <a:endParaRPr lang="pl-PL" sz="2000" dirty="0"/>
          </a:p>
        </p:txBody>
      </p:sp>
      <p:sp>
        <p:nvSpPr>
          <p:cNvPr id="21516" name="Text Box 47"/>
          <p:cNvSpPr txBox="1">
            <a:spLocks noChangeArrowheads="1"/>
          </p:cNvSpPr>
          <p:nvPr/>
        </p:nvSpPr>
        <p:spPr bwMode="auto">
          <a:xfrm>
            <a:off x="7163926" y="1537874"/>
            <a:ext cx="3129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/>
              <a:t>1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295400" y="3962400"/>
            <a:ext cx="3657600" cy="2743200"/>
            <a:chOff x="816" y="2496"/>
            <a:chExt cx="2304" cy="1728"/>
          </a:xfrm>
        </p:grpSpPr>
        <p:pic>
          <p:nvPicPr>
            <p:cNvPr id="21532" name="Picture 26" descr="C:\Moje dokumenty\Katedra\Dydaktyka\Teoria sygnałów\Przekształcenie Fouriera\funkcja_sampling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16" y="2496"/>
              <a:ext cx="2304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1507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1212821"/>
                </p:ext>
              </p:extLst>
            </p:nvPr>
          </p:nvGraphicFramePr>
          <p:xfrm>
            <a:off x="1584" y="3024"/>
            <a:ext cx="1189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1959" name="Equation" r:id="rId7" imgW="1586811" imgH="393529" progId="">
                    <p:embed/>
                  </p:oleObj>
                </mc:Choice>
                <mc:Fallback>
                  <p:oleObj name="Equation" r:id="rId7" imgW="1586811" imgH="393529" progId="">
                    <p:embed/>
                    <p:pic>
                      <p:nvPicPr>
                        <p:cNvPr id="0" name="Picture 15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3024"/>
                          <a:ext cx="1189" cy="29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18" name="Text Box 68"/>
          <p:cNvSpPr txBox="1">
            <a:spLocks noChangeArrowheads="1"/>
          </p:cNvSpPr>
          <p:nvPr/>
        </p:nvSpPr>
        <p:spPr bwMode="auto">
          <a:xfrm>
            <a:off x="2374900" y="6537325"/>
            <a:ext cx="1692275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200" dirty="0">
                <a:latin typeface="+mn-lt"/>
              </a:rPr>
              <a:t>c</a:t>
            </a:r>
            <a:r>
              <a:rPr lang="pl-PL" sz="1200" dirty="0" smtClean="0">
                <a:latin typeface="+mn-lt"/>
              </a:rPr>
              <a:t>zęstotliwość </a:t>
            </a:r>
            <a:r>
              <a:rPr lang="pl-PL" sz="1200" i="1" dirty="0" smtClean="0">
                <a:latin typeface="+mj-lt"/>
              </a:rPr>
              <a:t>f</a:t>
            </a:r>
            <a:endParaRPr lang="pl-PL" sz="1200" dirty="0">
              <a:latin typeface="+mj-lt"/>
            </a:endParaRPr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2684540"/>
              </p:ext>
            </p:extLst>
          </p:nvPr>
        </p:nvGraphicFramePr>
        <p:xfrm>
          <a:off x="674099" y="1259378"/>
          <a:ext cx="4441825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960" name="Równanie" r:id="rId9" imgW="2209680" imgH="1206360" progId="">
                  <p:embed/>
                </p:oleObj>
              </mc:Choice>
              <mc:Fallback>
                <p:oleObj name="Równanie" r:id="rId9" imgW="2209680" imgH="1206360" progId="">
                  <p:embed/>
                  <p:pic>
                    <p:nvPicPr>
                      <p:cNvPr id="0" name="Picture 15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099" y="1259378"/>
                        <a:ext cx="4441825" cy="24225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5399504" y="1052736"/>
            <a:ext cx="3581400" cy="1981200"/>
            <a:chOff x="3168" y="816"/>
            <a:chExt cx="2256" cy="1248"/>
          </a:xfrm>
        </p:grpSpPr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3168" y="816"/>
              <a:ext cx="2256" cy="1248"/>
              <a:chOff x="3168" y="816"/>
              <a:chExt cx="2256" cy="1248"/>
            </a:xfrm>
          </p:grpSpPr>
          <p:sp>
            <p:nvSpPr>
              <p:cNvPr id="21521" name="Line 31"/>
              <p:cNvSpPr>
                <a:spLocks noChangeShapeType="1"/>
              </p:cNvSpPr>
              <p:nvPr/>
            </p:nvSpPr>
            <p:spPr bwMode="auto">
              <a:xfrm>
                <a:off x="3168" y="1968"/>
                <a:ext cx="22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 dirty="0"/>
              </a:p>
            </p:txBody>
          </p:sp>
          <p:sp>
            <p:nvSpPr>
              <p:cNvPr id="21522" name="Line 32"/>
              <p:cNvSpPr>
                <a:spLocks noChangeShapeType="1"/>
              </p:cNvSpPr>
              <p:nvPr/>
            </p:nvSpPr>
            <p:spPr bwMode="auto">
              <a:xfrm>
                <a:off x="4272" y="816"/>
                <a:ext cx="0" cy="12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 dirty="0"/>
              </a:p>
            </p:txBody>
          </p:sp>
          <p:grpSp>
            <p:nvGrpSpPr>
              <p:cNvPr id="6" name="Group 42"/>
              <p:cNvGrpSpPr>
                <a:grpSpLocks/>
              </p:cNvGrpSpPr>
              <p:nvPr/>
            </p:nvGrpSpPr>
            <p:grpSpPr bwMode="auto">
              <a:xfrm>
                <a:off x="3312" y="1431"/>
                <a:ext cx="1920" cy="528"/>
                <a:chOff x="3312" y="1431"/>
                <a:chExt cx="1920" cy="528"/>
              </a:xfrm>
            </p:grpSpPr>
            <p:grpSp>
              <p:nvGrpSpPr>
                <p:cNvPr id="7" name="Group 37"/>
                <p:cNvGrpSpPr>
                  <a:grpSpLocks/>
                </p:cNvGrpSpPr>
                <p:nvPr/>
              </p:nvGrpSpPr>
              <p:grpSpPr bwMode="auto">
                <a:xfrm>
                  <a:off x="3312" y="1431"/>
                  <a:ext cx="960" cy="528"/>
                  <a:chOff x="3312" y="1440"/>
                  <a:chExt cx="960" cy="528"/>
                </a:xfrm>
              </p:grpSpPr>
              <p:sp>
                <p:nvSpPr>
                  <p:cNvPr id="21529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312" y="1968"/>
                    <a:ext cx="3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 dirty="0"/>
                  </a:p>
                </p:txBody>
              </p:sp>
              <p:sp>
                <p:nvSpPr>
                  <p:cNvPr id="21530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1440"/>
                    <a:ext cx="0" cy="52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 dirty="0"/>
                  </a:p>
                </p:txBody>
              </p:sp>
              <p:sp>
                <p:nvSpPr>
                  <p:cNvPr id="21531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1440"/>
                    <a:ext cx="62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 dirty="0"/>
                  </a:p>
                </p:txBody>
              </p:sp>
            </p:grpSp>
            <p:grpSp>
              <p:nvGrpSpPr>
                <p:cNvPr id="8" name="Group 38"/>
                <p:cNvGrpSpPr>
                  <a:grpSpLocks/>
                </p:cNvGrpSpPr>
                <p:nvPr/>
              </p:nvGrpSpPr>
              <p:grpSpPr bwMode="auto">
                <a:xfrm flipH="1">
                  <a:off x="4272" y="1431"/>
                  <a:ext cx="960" cy="528"/>
                  <a:chOff x="3312" y="1440"/>
                  <a:chExt cx="960" cy="528"/>
                </a:xfrm>
              </p:grpSpPr>
              <p:sp>
                <p:nvSpPr>
                  <p:cNvPr id="2152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3312" y="1968"/>
                    <a:ext cx="3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 dirty="0"/>
                  </a:p>
                </p:txBody>
              </p:sp>
              <p:sp>
                <p:nvSpPr>
                  <p:cNvPr id="21527" name="Line 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1440"/>
                    <a:ext cx="0" cy="52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 dirty="0"/>
                  </a:p>
                </p:txBody>
              </p:sp>
              <p:sp>
                <p:nvSpPr>
                  <p:cNvPr id="21528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1440"/>
                    <a:ext cx="62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 dirty="0"/>
                  </a:p>
                </p:txBody>
              </p:sp>
            </p:grpSp>
          </p:grpSp>
        </p:grpSp>
        <p:graphicFrame>
          <p:nvGraphicFramePr>
            <p:cNvPr id="21508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4386513"/>
                </p:ext>
              </p:extLst>
            </p:nvPr>
          </p:nvGraphicFramePr>
          <p:xfrm>
            <a:off x="4575" y="1056"/>
            <a:ext cx="594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1961" name="Equation" r:id="rId11" imgW="457200" imgH="215640" progId="">
                    <p:embed/>
                  </p:oleObj>
                </mc:Choice>
                <mc:Fallback>
                  <p:oleObj name="Equation" r:id="rId11" imgW="457200" imgH="215640" progId="">
                    <p:embed/>
                    <p:pic>
                      <p:nvPicPr>
                        <p:cNvPr id="0" name="Picture 15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5" y="1056"/>
                          <a:ext cx="594" cy="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  <p:sp>
        <p:nvSpPr>
          <p:cNvPr id="31" name="Prostokąt 30"/>
          <p:cNvSpPr/>
          <p:nvPr/>
        </p:nvSpPr>
        <p:spPr>
          <a:xfrm>
            <a:off x="251521" y="165524"/>
            <a:ext cx="504056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29696" y="738278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Przykład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30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519631" y="643742"/>
            <a:ext cx="3657603" cy="2809882"/>
            <a:chOff x="768" y="2448"/>
            <a:chExt cx="2304" cy="1770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768" y="2448"/>
              <a:ext cx="2304" cy="1703"/>
              <a:chOff x="768" y="2617"/>
              <a:chExt cx="2304" cy="1703"/>
            </a:xfrm>
          </p:grpSpPr>
          <p:pic>
            <p:nvPicPr>
              <p:cNvPr id="10" name="Picture 8" descr="C:\Moje dokumenty\Katedra\Dydaktyka\Teoria sygnałów\Przekształcenie Fouriera\funkcja_wykładnicza.bmp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2617"/>
                <a:ext cx="2304" cy="17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11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0904640"/>
                  </p:ext>
                </p:extLst>
              </p:nvPr>
            </p:nvGraphicFramePr>
            <p:xfrm>
              <a:off x="1772" y="3260"/>
              <a:ext cx="624" cy="18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3011" name="Równanie" r:id="rId5" imgW="787400" imgH="228600" progId="">
                      <p:embed/>
                    </p:oleObj>
                  </mc:Choice>
                  <mc:Fallback>
                    <p:oleObj name="Równanie" r:id="rId5" imgW="787400" imgH="228600" progId="">
                      <p:embed/>
                      <p:pic>
                        <p:nvPicPr>
                          <p:cNvPr id="0" name="Picture 277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72" y="3260"/>
                            <a:ext cx="624" cy="181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1772" y="4044"/>
              <a:ext cx="370" cy="1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200" dirty="0" smtClean="0">
                  <a:latin typeface="+mn-lt"/>
                </a:rPr>
                <a:t>czas </a:t>
              </a:r>
              <a:r>
                <a:rPr lang="pl-PL" sz="1200" i="1" dirty="0">
                  <a:latin typeface="+mj-lt"/>
                </a:rPr>
                <a:t>t</a:t>
              </a:r>
              <a:endParaRPr lang="pl-PL" sz="1200" dirty="0">
                <a:latin typeface="+mj-lt"/>
              </a:endParaRPr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  <p:pic>
        <p:nvPicPr>
          <p:cNvPr id="2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2281" y="1203410"/>
            <a:ext cx="792088" cy="792088"/>
          </a:xfrm>
          <a:prstGeom prst="rect">
            <a:avLst/>
          </a:prstGeom>
          <a:noFill/>
        </p:spPr>
      </p:pic>
      <p:sp>
        <p:nvSpPr>
          <p:cNvPr id="23" name="Prostokąt 22"/>
          <p:cNvSpPr/>
          <p:nvPr/>
        </p:nvSpPr>
        <p:spPr>
          <a:xfrm>
            <a:off x="251520" y="165524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129696" y="738278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Przykład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226544"/>
              </p:ext>
            </p:extLst>
          </p:nvPr>
        </p:nvGraphicFramePr>
        <p:xfrm>
          <a:off x="1936682" y="1323053"/>
          <a:ext cx="1919288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012" name="Równanie" r:id="rId8" imgW="1257120" imgH="457200" progId="">
                  <p:embed/>
                </p:oleObj>
              </mc:Choice>
              <mc:Fallback>
                <p:oleObj name="Równanie" r:id="rId8" imgW="1257120" imgH="457200" progId="">
                  <p:embed/>
                  <p:pic>
                    <p:nvPicPr>
                      <p:cNvPr id="0" name="Picture 27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6682" y="1323053"/>
                        <a:ext cx="1919288" cy="698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311237" y="1456432"/>
            <a:ext cx="162544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Dla sygnału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44521" y="2111951"/>
            <a:ext cx="4772140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sz="2000" b="1" dirty="0">
                <a:latin typeface="Arial" panose="020B0604020202020204" pitchFamily="34" charset="0"/>
              </a:rPr>
              <a:t>w</a:t>
            </a:r>
            <a:r>
              <a:rPr lang="pl-PL" sz="2000" b="1" dirty="0" smtClean="0">
                <a:latin typeface="Arial" panose="020B0604020202020204" pitchFamily="34" charset="0"/>
              </a:rPr>
              <a:t>yznacz </a:t>
            </a:r>
            <a:r>
              <a:rPr lang="pl-PL" sz="2000" b="1" dirty="0">
                <a:solidFill>
                  <a:srgbClr val="006600"/>
                </a:solidFill>
                <a:latin typeface="Arial" panose="020B0604020202020204" pitchFamily="34" charset="0"/>
              </a:rPr>
              <a:t>wykładniczy szereg Fouriera</a:t>
            </a:r>
            <a:r>
              <a:rPr lang="pl-PL" sz="2000" b="1" dirty="0" smtClean="0">
                <a:latin typeface="Arial" panose="020B0604020202020204" pitchFamily="34" charset="0"/>
              </a:rPr>
              <a:t/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i zbadaj jego graniczne zachowanie,</a:t>
            </a:r>
          </a:p>
          <a:p>
            <a:pPr algn="l"/>
            <a:r>
              <a:rPr lang="pl-PL" sz="2000" b="1" dirty="0">
                <a:latin typeface="Arial" panose="020B0604020202020204" pitchFamily="34" charset="0"/>
              </a:rPr>
              <a:t>g</a:t>
            </a:r>
            <a:r>
              <a:rPr lang="pl-PL" sz="2000" b="1" dirty="0" smtClean="0">
                <a:latin typeface="Arial" panose="020B0604020202020204" pitchFamily="34" charset="0"/>
              </a:rPr>
              <a:t>dy </a:t>
            </a:r>
            <a:r>
              <a:rPr lang="pl-PL" sz="2000" b="1" i="1" dirty="0" smtClean="0">
                <a:latin typeface="Arial" panose="020B0604020202020204" pitchFamily="34" charset="0"/>
              </a:rPr>
              <a:t> </a:t>
            </a:r>
            <a:r>
              <a:rPr lang="pl-PL" sz="2000" b="1" i="1" dirty="0" smtClean="0">
                <a:latin typeface="+mj-lt"/>
              </a:rPr>
              <a:t>T </a:t>
            </a:r>
            <a:r>
              <a:rPr lang="pl-PL" sz="2000" b="1" i="1" dirty="0" smtClean="0">
                <a:latin typeface="+mj-lt"/>
                <a:cs typeface="Times New Roman" panose="02020603050405020304" pitchFamily="18" charset="0"/>
              </a:rPr>
              <a:t>→ ∞</a:t>
            </a:r>
            <a:r>
              <a:rPr lang="pl-PL" sz="2000" b="1" i="1" dirty="0" smtClean="0">
                <a:cs typeface="Times New Roman" panose="02020603050405020304" pitchFamily="18" charset="0"/>
              </a:rPr>
              <a:t>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84542" y="3280794"/>
            <a:ext cx="8959458" cy="3090683"/>
            <a:chOff x="184542" y="3280794"/>
            <a:chExt cx="8959458" cy="3090683"/>
          </a:xfrm>
        </p:grpSpPr>
        <p:grpSp>
          <p:nvGrpSpPr>
            <p:cNvPr id="7" name="Grupa 6"/>
            <p:cNvGrpSpPr/>
            <p:nvPr/>
          </p:nvGrpSpPr>
          <p:grpSpPr>
            <a:xfrm>
              <a:off x="184542" y="3280794"/>
              <a:ext cx="8959458" cy="2613370"/>
              <a:chOff x="184542" y="3280794"/>
              <a:chExt cx="8959458" cy="2613370"/>
            </a:xfrm>
          </p:grpSpPr>
          <p:graphicFrame>
            <p:nvGraphicFramePr>
              <p:cNvPr id="19458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40830479"/>
                  </p:ext>
                </p:extLst>
              </p:nvPr>
            </p:nvGraphicFramePr>
            <p:xfrm>
              <a:off x="270172" y="3762959"/>
              <a:ext cx="3333019" cy="21312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3013" name="Równanie" r:id="rId10" imgW="2184120" imgH="1396800" progId="">
                      <p:embed/>
                    </p:oleObj>
                  </mc:Choice>
                  <mc:Fallback>
                    <p:oleObj name="Równanie" r:id="rId10" imgW="2184120" imgH="1396800" progId="">
                      <p:embed/>
                      <p:pic>
                        <p:nvPicPr>
                          <p:cNvPr id="0" name="Picture 278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0172" y="3762959"/>
                            <a:ext cx="3333019" cy="2131205"/>
                          </a:xfrm>
                          <a:prstGeom prst="rect">
                            <a:avLst/>
                          </a:prstGeom>
                          <a:solidFill>
                            <a:srgbClr val="D9D9D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3" name="Łącznik łamany 12"/>
              <p:cNvCxnSpPr/>
              <p:nvPr/>
            </p:nvCxnSpPr>
            <p:spPr bwMode="auto">
              <a:xfrm flipV="1">
                <a:off x="5937960" y="4269120"/>
                <a:ext cx="2736304" cy="1080120"/>
              </a:xfrm>
              <a:prstGeom prst="bentConnector3">
                <a:avLst>
                  <a:gd name="adj1" fmla="val 50000"/>
                </a:avLst>
              </a:pr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20" name="Grupa 19"/>
              <p:cNvGrpSpPr/>
              <p:nvPr/>
            </p:nvGrpSpPr>
            <p:grpSpPr>
              <a:xfrm>
                <a:off x="5508104" y="4112862"/>
                <a:ext cx="3635896" cy="1633250"/>
                <a:chOff x="5508104" y="4112862"/>
                <a:chExt cx="3635896" cy="1633250"/>
              </a:xfrm>
            </p:grpSpPr>
            <p:cxnSp>
              <p:nvCxnSpPr>
                <p:cNvPr id="15" name="Łącznik prosty ze strzałką 14"/>
                <p:cNvCxnSpPr/>
                <p:nvPr/>
              </p:nvCxnSpPr>
              <p:spPr bwMode="auto">
                <a:xfrm>
                  <a:off x="5508104" y="5373216"/>
                  <a:ext cx="3635896" cy="0"/>
                </a:xfrm>
                <a:prstGeom prst="straightConnector1">
                  <a:avLst/>
                </a:prstGeom>
                <a:noFill/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graphicFrame>
              <p:nvGraphicFramePr>
                <p:cNvPr id="491525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25712747"/>
                    </p:ext>
                  </p:extLst>
                </p:nvPr>
              </p:nvGraphicFramePr>
              <p:xfrm>
                <a:off x="6566250" y="4600584"/>
                <a:ext cx="444150" cy="37737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23014" name="Równanie" r:id="rId12" imgW="253780" imgH="215713" progId="">
                        <p:embed/>
                      </p:oleObj>
                    </mc:Choice>
                    <mc:Fallback>
                      <p:oleObj name="Równanie" r:id="rId12" imgW="253780" imgH="215713" progId="">
                        <p:embed/>
                        <p:pic>
                          <p:nvPicPr>
                            <p:cNvPr id="0" name="Picture 278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566250" y="4600584"/>
                              <a:ext cx="444150" cy="37737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91526" name="Object 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42468938"/>
                    </p:ext>
                  </p:extLst>
                </p:nvPr>
              </p:nvGraphicFramePr>
              <p:xfrm>
                <a:off x="7308304" y="4941168"/>
                <a:ext cx="221760" cy="31059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23015" name="Równanie" r:id="rId14" imgW="126725" imgH="177415" progId="">
                        <p:embed/>
                      </p:oleObj>
                    </mc:Choice>
                    <mc:Fallback>
                      <p:oleObj name="Równanie" r:id="rId14" imgW="126725" imgH="177415" progId="">
                        <p:embed/>
                        <p:pic>
                          <p:nvPicPr>
                            <p:cNvPr id="0" name="Picture 278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308304" y="4941168"/>
                              <a:ext cx="221760" cy="31059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91527" name="Object 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973262677"/>
                    </p:ext>
                  </p:extLst>
                </p:nvPr>
              </p:nvGraphicFramePr>
              <p:xfrm>
                <a:off x="7010400" y="4112862"/>
                <a:ext cx="154980" cy="28854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23016" name="Równanie" r:id="rId16" imgW="88707" imgH="164742" progId="">
                        <p:embed/>
                      </p:oleObj>
                    </mc:Choice>
                    <mc:Fallback>
                      <p:oleObj name="Równanie" r:id="rId16" imgW="88707" imgH="164742" progId="">
                        <p:embed/>
                        <p:pic>
                          <p:nvPicPr>
                            <p:cNvPr id="0" name="Picture 278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010400" y="4112862"/>
                              <a:ext cx="154980" cy="28854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91528" name="Objec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6700479"/>
                    </p:ext>
                  </p:extLst>
                </p:nvPr>
              </p:nvGraphicFramePr>
              <p:xfrm>
                <a:off x="7028597" y="5435522"/>
                <a:ext cx="555030" cy="31059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23017" name="Równanie" r:id="rId18" imgW="317087" imgH="177569" progId="">
                        <p:embed/>
                      </p:oleObj>
                    </mc:Choice>
                    <mc:Fallback>
                      <p:oleObj name="Równanie" r:id="rId18" imgW="317087" imgH="177569" progId="">
                        <p:embed/>
                        <p:pic>
                          <p:nvPicPr>
                            <p:cNvPr id="0" name="Picture 278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028597" y="5435522"/>
                              <a:ext cx="555030" cy="31059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9" name="Rectangle 6"/>
              <p:cNvSpPr>
                <a:spLocks noChangeArrowheads="1"/>
              </p:cNvSpPr>
              <p:nvPr/>
            </p:nvSpPr>
            <p:spPr bwMode="auto">
              <a:xfrm>
                <a:off x="4423597" y="4559311"/>
                <a:ext cx="2239396" cy="4007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l"/>
                <a:r>
                  <a:rPr lang="pl-PL" sz="2000" dirty="0" smtClean="0">
                    <a:latin typeface="Arial" panose="020B0604020202020204" pitchFamily="34" charset="0"/>
                  </a:rPr>
                  <a:t>Skok jednostkowy</a:t>
                </a:r>
                <a:endParaRPr lang="pl-PL" sz="20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" name="Prostokąt 5"/>
              <p:cNvSpPr/>
              <p:nvPr/>
            </p:nvSpPr>
            <p:spPr>
              <a:xfrm>
                <a:off x="184542" y="3280794"/>
                <a:ext cx="345222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dirty="0" smtClean="0">
                    <a:solidFill>
                      <a:srgbClr val="006600"/>
                    </a:solidFill>
                    <a:latin typeface="Arial" panose="020B0604020202020204" pitchFamily="34" charset="0"/>
                  </a:rPr>
                  <a:t>Transformata Fouriera</a:t>
                </a:r>
                <a:endParaRPr lang="pl-PL" dirty="0"/>
              </a:p>
            </p:txBody>
          </p:sp>
        </p:grpSp>
        <p:graphicFrame>
          <p:nvGraphicFramePr>
            <p:cNvPr id="30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0157591"/>
                </p:ext>
              </p:extLst>
            </p:nvPr>
          </p:nvGraphicFramePr>
          <p:xfrm>
            <a:off x="6598523" y="5730346"/>
            <a:ext cx="1612742" cy="6411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3018" name="Equation" r:id="rId20" imgW="1054100" imgH="419100" progId="">
                    <p:embed/>
                  </p:oleObj>
                </mc:Choice>
                <mc:Fallback>
                  <p:oleObj name="Equation" r:id="rId20" imgW="1054100" imgH="419100" progId="">
                    <p:embed/>
                    <p:pic>
                      <p:nvPicPr>
                        <p:cNvPr id="0" name="Picture 27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98523" y="5730346"/>
                          <a:ext cx="1612742" cy="64113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4189414"/>
              </p:ext>
            </p:extLst>
          </p:nvPr>
        </p:nvGraphicFramePr>
        <p:xfrm>
          <a:off x="877888" y="1295400"/>
          <a:ext cx="4287837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894" name="Równanie" r:id="rId4" imgW="2133360" imgH="1206360" progId="">
                  <p:embed/>
                </p:oleObj>
              </mc:Choice>
              <mc:Fallback>
                <p:oleObj name="Równanie" r:id="rId4" imgW="2133360" imgH="1206360" progId="">
                  <p:embed/>
                  <p:pic>
                    <p:nvPicPr>
                      <p:cNvPr id="0" name="Picture 14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1295400"/>
                        <a:ext cx="4287837" cy="24225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8188254"/>
              </p:ext>
            </p:extLst>
          </p:nvPr>
        </p:nvGraphicFramePr>
        <p:xfrm>
          <a:off x="5572848" y="4915560"/>
          <a:ext cx="2463120" cy="7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895" name="Równanie" r:id="rId6" imgW="1231560" imgH="393480" progId="">
                  <p:embed/>
                </p:oleObj>
              </mc:Choice>
              <mc:Fallback>
                <p:oleObj name="Równanie" r:id="rId6" imgW="1231560" imgH="393480" progId="">
                  <p:embed/>
                  <p:pic>
                    <p:nvPicPr>
                      <p:cNvPr id="0" name="Picture 14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848" y="4915560"/>
                        <a:ext cx="2463120" cy="7869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Rectangle 28"/>
          <p:cNvSpPr>
            <a:spLocks noChangeArrowheads="1"/>
          </p:cNvSpPr>
          <p:nvPr/>
        </p:nvSpPr>
        <p:spPr bwMode="auto">
          <a:xfrm>
            <a:off x="6019800" y="1447800"/>
            <a:ext cx="28956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6038725" y="1118456"/>
            <a:ext cx="2895600" cy="2027238"/>
            <a:chOff x="3792" y="960"/>
            <a:chExt cx="1824" cy="1277"/>
          </a:xfrm>
        </p:grpSpPr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3792" y="960"/>
              <a:ext cx="1824" cy="1008"/>
              <a:chOff x="3792" y="960"/>
              <a:chExt cx="1824" cy="1008"/>
            </a:xfrm>
          </p:grpSpPr>
          <p:sp>
            <p:nvSpPr>
              <p:cNvPr id="22552" name="Line 29"/>
              <p:cNvSpPr>
                <a:spLocks noChangeShapeType="1"/>
              </p:cNvSpPr>
              <p:nvPr/>
            </p:nvSpPr>
            <p:spPr bwMode="auto">
              <a:xfrm>
                <a:off x="3792" y="1920"/>
                <a:ext cx="18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 dirty="0"/>
              </a:p>
            </p:txBody>
          </p:sp>
          <p:sp>
            <p:nvSpPr>
              <p:cNvPr id="22553" name="Line 30"/>
              <p:cNvSpPr>
                <a:spLocks noChangeShapeType="1"/>
              </p:cNvSpPr>
              <p:nvPr/>
            </p:nvSpPr>
            <p:spPr bwMode="auto">
              <a:xfrm>
                <a:off x="4656" y="960"/>
                <a:ext cx="0" cy="10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 dirty="0"/>
              </a:p>
            </p:txBody>
          </p:sp>
        </p:grp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3840" y="1385"/>
              <a:ext cx="1632" cy="528"/>
              <a:chOff x="3840" y="1392"/>
              <a:chExt cx="1632" cy="528"/>
            </a:xfrm>
          </p:grpSpPr>
          <p:grpSp>
            <p:nvGrpSpPr>
              <p:cNvPr id="5" name="Group 33"/>
              <p:cNvGrpSpPr>
                <a:grpSpLocks/>
              </p:cNvGrpSpPr>
              <p:nvPr/>
            </p:nvGrpSpPr>
            <p:grpSpPr bwMode="auto">
              <a:xfrm>
                <a:off x="3840" y="1392"/>
                <a:ext cx="816" cy="528"/>
                <a:chOff x="3840" y="1392"/>
                <a:chExt cx="816" cy="528"/>
              </a:xfrm>
            </p:grpSpPr>
            <p:sp>
              <p:nvSpPr>
                <p:cNvPr id="22550" name="Line 31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  <p:sp>
              <p:nvSpPr>
                <p:cNvPr id="22551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</p:grpSp>
          <p:grpSp>
            <p:nvGrpSpPr>
              <p:cNvPr id="6" name="Group 34"/>
              <p:cNvGrpSpPr>
                <a:grpSpLocks/>
              </p:cNvGrpSpPr>
              <p:nvPr/>
            </p:nvGrpSpPr>
            <p:grpSpPr bwMode="auto">
              <a:xfrm flipH="1">
                <a:off x="4656" y="1392"/>
                <a:ext cx="816" cy="528"/>
                <a:chOff x="3840" y="1392"/>
                <a:chExt cx="816" cy="528"/>
              </a:xfrm>
            </p:grpSpPr>
            <p:sp>
              <p:nvSpPr>
                <p:cNvPr id="22548" name="Line 35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  <p:sp>
              <p:nvSpPr>
                <p:cNvPr id="22549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</p:grpSp>
        </p:grpSp>
        <p:sp>
          <p:nvSpPr>
            <p:cNvPr id="22544" name="Text Box 39"/>
            <p:cNvSpPr txBox="1">
              <a:spLocks noChangeArrowheads="1"/>
            </p:cNvSpPr>
            <p:nvPr/>
          </p:nvSpPr>
          <p:spPr bwMode="auto">
            <a:xfrm>
              <a:off x="5060" y="1985"/>
              <a:ext cx="29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 smtClean="0"/>
                <a:t>+</a:t>
              </a:r>
              <a:r>
                <a:rPr lang="pl-PL" sz="2000" i="1" dirty="0" smtClean="0"/>
                <a:t>T</a:t>
              </a:r>
              <a:endParaRPr lang="pl-PL" sz="2000" dirty="0"/>
            </a:p>
          </p:txBody>
        </p:sp>
        <p:sp>
          <p:nvSpPr>
            <p:cNvPr id="22545" name="Text Box 40"/>
            <p:cNvSpPr txBox="1">
              <a:spLocks noChangeArrowheads="1"/>
            </p:cNvSpPr>
            <p:nvPr/>
          </p:nvSpPr>
          <p:spPr bwMode="auto">
            <a:xfrm>
              <a:off x="3893" y="1985"/>
              <a:ext cx="29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/>
                <a:t>−</a:t>
              </a:r>
              <a:r>
                <a:rPr lang="pl-PL" sz="2000" i="1" dirty="0" smtClean="0"/>
                <a:t>T</a:t>
              </a:r>
              <a:endParaRPr lang="pl-PL" sz="2000" dirty="0"/>
            </a:p>
          </p:txBody>
        </p:sp>
        <p:graphicFrame>
          <p:nvGraphicFramePr>
            <p:cNvPr id="22533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93993609"/>
                </p:ext>
              </p:extLst>
            </p:nvPr>
          </p:nvGraphicFramePr>
          <p:xfrm>
            <a:off x="4668" y="1104"/>
            <a:ext cx="490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896" name="Equation" r:id="rId8" imgW="444240" imgH="215640" progId="">
                    <p:embed/>
                  </p:oleObj>
                </mc:Choice>
                <mc:Fallback>
                  <p:oleObj name="Equation" r:id="rId8" imgW="444240" imgH="215640" progId="">
                    <p:embed/>
                    <p:pic>
                      <p:nvPicPr>
                        <p:cNvPr id="0" name="Picture 140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8" y="1104"/>
                          <a:ext cx="490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942975" y="3897313"/>
            <a:ext cx="3733800" cy="2800350"/>
            <a:chOff x="594" y="2455"/>
            <a:chExt cx="2352" cy="1764"/>
          </a:xfrm>
        </p:grpSpPr>
        <p:pic>
          <p:nvPicPr>
            <p:cNvPr id="22541" name="Picture 44" descr="C:\Moje dokumenty\Katedra\Dydaktyka\Teoria sygnałów\Przekształcenie Fouriera\funkcja_sampling2.bmp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94" y="2455"/>
              <a:ext cx="2352" cy="1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2532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8355465"/>
                </p:ext>
              </p:extLst>
            </p:nvPr>
          </p:nvGraphicFramePr>
          <p:xfrm>
            <a:off x="1368" y="3024"/>
            <a:ext cx="1284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897" name="Równanie" r:id="rId11" imgW="1714320" imgH="393480" progId="">
                    <p:embed/>
                  </p:oleObj>
                </mc:Choice>
                <mc:Fallback>
                  <p:oleObj name="Równanie" r:id="rId11" imgW="1714320" imgH="393480" progId="">
                    <p:embed/>
                    <p:pic>
                      <p:nvPicPr>
                        <p:cNvPr id="0" name="Picture 140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8" y="3024"/>
                          <a:ext cx="1284" cy="29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88224" y="3573016"/>
            <a:ext cx="1080120" cy="1080120"/>
          </a:xfrm>
          <a:prstGeom prst="rect">
            <a:avLst/>
          </a:prstGeom>
          <a:noFill/>
        </p:spPr>
      </p:pic>
      <p:sp>
        <p:nvSpPr>
          <p:cNvPr id="26" name="Text Box 68"/>
          <p:cNvSpPr txBox="1">
            <a:spLocks noChangeArrowheads="1"/>
          </p:cNvSpPr>
          <p:nvPr/>
        </p:nvSpPr>
        <p:spPr bwMode="auto">
          <a:xfrm>
            <a:off x="2122295" y="6553200"/>
            <a:ext cx="1692275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200" dirty="0" smtClean="0">
                <a:latin typeface="+mn-lt"/>
              </a:rPr>
              <a:t>częstotliwość</a:t>
            </a:r>
            <a:r>
              <a:rPr lang="pl-PL" sz="1200" dirty="0" smtClean="0">
                <a:latin typeface="Verdana" pitchFamily="34" charset="0"/>
              </a:rPr>
              <a:t> </a:t>
            </a:r>
            <a:r>
              <a:rPr lang="pl-PL" sz="1200" i="1" dirty="0">
                <a:latin typeface="+mj-lt"/>
              </a:rPr>
              <a:t>f</a:t>
            </a:r>
            <a:endParaRPr lang="pl-PL" sz="1200" dirty="0">
              <a:latin typeface="+mj-lt"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  <p:sp>
        <p:nvSpPr>
          <p:cNvPr id="28" name="Text Box 39"/>
          <p:cNvSpPr txBox="1">
            <a:spLocks noChangeArrowheads="1"/>
          </p:cNvSpPr>
          <p:nvPr/>
        </p:nvSpPr>
        <p:spPr bwMode="auto">
          <a:xfrm>
            <a:off x="6901746" y="1480777"/>
            <a:ext cx="3129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/>
              <a:t>1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251520" y="165524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129696" y="738278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Przykład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7733901" y="3835330"/>
            <a:ext cx="12636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Wyznacz</a:t>
            </a:r>
            <a:endParaRPr lang="pl-PL" sz="2000" dirty="0">
              <a:latin typeface="Arial" panose="020B0604020202020204" pitchFamily="34" charset="0"/>
            </a:endParaRPr>
          </a:p>
        </p:txBody>
      </p:sp>
      <p:sp>
        <p:nvSpPr>
          <p:cNvPr id="33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875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  <p:sp>
        <p:nvSpPr>
          <p:cNvPr id="13" name="Prostokąt 12"/>
          <p:cNvSpPr/>
          <p:nvPr/>
        </p:nvSpPr>
        <p:spPr bwMode="auto">
          <a:xfrm>
            <a:off x="1294310" y="3102108"/>
            <a:ext cx="1473958" cy="5572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51520" y="165524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29696" y="738278"/>
            <a:ext cx="8690776" cy="769441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Charakterystyka amplitudowo-częstotliwościowa (cha-ka a-</a:t>
            </a:r>
            <a:r>
              <a:rPr kumimoji="1" lang="pl-PL" sz="2200" b="1" dirty="0" err="1" smtClean="0">
                <a:solidFill>
                  <a:srgbClr val="003399"/>
                </a:solidFill>
                <a:latin typeface="Arial" panose="020B0604020202020204" pitchFamily="34" charset="0"/>
              </a:rPr>
              <a:t>cz</a:t>
            </a:r>
            <a:r>
              <a:rPr kumimoji="1" lang="pl-PL" sz="2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)</a:t>
            </a:r>
            <a:br>
              <a:rPr kumimoji="1" lang="pl-PL" sz="2200" b="1" dirty="0" smtClean="0">
                <a:solidFill>
                  <a:srgbClr val="003399"/>
                </a:solidFill>
                <a:latin typeface="Arial" panose="020B0604020202020204" pitchFamily="34" charset="0"/>
              </a:rPr>
            </a:br>
            <a:r>
              <a:rPr kumimoji="1" lang="pl-PL" sz="2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i charakterystyka fazowo-częstotliwościowa (cha-ka f-</a:t>
            </a:r>
            <a:r>
              <a:rPr kumimoji="1" lang="pl-PL" sz="2200" b="1" dirty="0" err="1" smtClean="0">
                <a:solidFill>
                  <a:srgbClr val="003399"/>
                </a:solidFill>
                <a:latin typeface="Arial" panose="020B0604020202020204" pitchFamily="34" charset="0"/>
              </a:rPr>
              <a:t>cz</a:t>
            </a:r>
            <a:r>
              <a:rPr kumimoji="1" lang="pl-PL" sz="2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)</a:t>
            </a:r>
            <a:endParaRPr kumimoji="1" lang="pl-PL" sz="2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270944" y="1739639"/>
            <a:ext cx="7784476" cy="1447800"/>
            <a:chOff x="270944" y="1739639"/>
            <a:chExt cx="7784476" cy="1447800"/>
          </a:xfrm>
        </p:grpSpPr>
        <p:graphicFrame>
          <p:nvGraphicFramePr>
            <p:cNvPr id="5122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86353717"/>
                </p:ext>
              </p:extLst>
            </p:nvPr>
          </p:nvGraphicFramePr>
          <p:xfrm>
            <a:off x="270944" y="1739639"/>
            <a:ext cx="4241800" cy="144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3806" name="Równanie" r:id="rId3" imgW="2120760" imgH="723600" progId="">
                    <p:embed/>
                  </p:oleObj>
                </mc:Choice>
                <mc:Fallback>
                  <p:oleObj name="Równanie" r:id="rId3" imgW="2120760" imgH="723600" progId="">
                    <p:embed/>
                    <p:pic>
                      <p:nvPicPr>
                        <p:cNvPr id="0" name="Picture 8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0944" y="1739639"/>
                          <a:ext cx="4241800" cy="144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2123728" y="2257708"/>
              <a:ext cx="415530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latin typeface="+mn-lt"/>
                </a:rPr>
                <a:t>c</a:t>
              </a:r>
              <a:r>
                <a:rPr lang="pl-PL" sz="2000" b="1" dirty="0" smtClean="0">
                  <a:latin typeface="+mn-lt"/>
                </a:rPr>
                <a:t>ha-ka a-</a:t>
              </a:r>
              <a:r>
                <a:rPr lang="pl-PL" sz="2000" b="1" dirty="0" err="1" smtClean="0">
                  <a:latin typeface="+mn-lt"/>
                </a:rPr>
                <a:t>cz</a:t>
              </a:r>
              <a:r>
                <a:rPr lang="pl-PL" sz="2000" b="1" dirty="0" smtClean="0">
                  <a:latin typeface="+mn-lt"/>
                </a:rPr>
                <a:t>, widmo amplitudowe</a:t>
              </a:r>
              <a:endParaRPr lang="pl-PL" sz="2000" dirty="0">
                <a:latin typeface="+mn-lt"/>
              </a:endParaRPr>
            </a:p>
          </p:txBody>
        </p:sp>
        <p:sp>
          <p:nvSpPr>
            <p:cNvPr id="19" name="Text Box 8"/>
            <p:cNvSpPr txBox="1">
              <a:spLocks noChangeArrowheads="1"/>
            </p:cNvSpPr>
            <p:nvPr/>
          </p:nvSpPr>
          <p:spPr bwMode="auto">
            <a:xfrm>
              <a:off x="4669557" y="2730870"/>
              <a:ext cx="33858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latin typeface="+mn-lt"/>
                </a:rPr>
                <a:t>c</a:t>
              </a:r>
              <a:r>
                <a:rPr lang="pl-PL" sz="2000" b="1" dirty="0" smtClean="0">
                  <a:latin typeface="+mn-lt"/>
                </a:rPr>
                <a:t>ha-ka f-</a:t>
              </a:r>
              <a:r>
                <a:rPr lang="pl-PL" sz="2000" b="1" dirty="0" err="1" smtClean="0">
                  <a:latin typeface="+mn-lt"/>
                </a:rPr>
                <a:t>cz</a:t>
              </a:r>
              <a:r>
                <a:rPr lang="pl-PL" sz="2000" b="1" dirty="0" smtClean="0">
                  <a:latin typeface="+mn-lt"/>
                </a:rPr>
                <a:t>, widmo fazowe</a:t>
              </a:r>
              <a:endParaRPr lang="pl-PL" sz="2000" dirty="0">
                <a:latin typeface="+mn-lt"/>
              </a:endParaRPr>
            </a:p>
          </p:txBody>
        </p:sp>
      </p:grpSp>
      <p:grpSp>
        <p:nvGrpSpPr>
          <p:cNvPr id="25" name="Grupa 24"/>
          <p:cNvGrpSpPr/>
          <p:nvPr/>
        </p:nvGrpSpPr>
        <p:grpSpPr>
          <a:xfrm>
            <a:off x="273177" y="3254965"/>
            <a:ext cx="4578493" cy="3450635"/>
            <a:chOff x="273177" y="3254965"/>
            <a:chExt cx="4578493" cy="3450635"/>
          </a:xfrm>
        </p:grpSpPr>
        <p:pic>
          <p:nvPicPr>
            <p:cNvPr id="23" name="Obraz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177" y="3254965"/>
              <a:ext cx="4578493" cy="3450635"/>
            </a:xfrm>
            <a:prstGeom prst="rect">
              <a:avLst/>
            </a:prstGeom>
          </p:spPr>
        </p:pic>
        <p:graphicFrame>
          <p:nvGraphicFramePr>
            <p:cNvPr id="9" name="Obiek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48602369"/>
                </p:ext>
              </p:extLst>
            </p:nvPr>
          </p:nvGraphicFramePr>
          <p:xfrm>
            <a:off x="3203848" y="3987718"/>
            <a:ext cx="66654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3807" name="Równanie" r:id="rId6" imgW="380880" imgH="215640" progId="">
                    <p:embed/>
                  </p:oleObj>
                </mc:Choice>
                <mc:Fallback>
                  <p:oleObj name="Równanie" r:id="rId6" imgW="380880" imgH="215640" progId="">
                    <p:embed/>
                    <p:pic>
                      <p:nvPicPr>
                        <p:cNvPr id="0" name="Picture 8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3848" y="3987718"/>
                          <a:ext cx="666540" cy="37737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pole tekstowe 13"/>
            <p:cNvSpPr txBox="1"/>
            <p:nvPr/>
          </p:nvSpPr>
          <p:spPr>
            <a:xfrm>
              <a:off x="1043608" y="3354839"/>
              <a:ext cx="144943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2800" dirty="0" smtClean="0">
                  <a:latin typeface="Monotype Corsiva" panose="03010101010201010101" pitchFamily="66" charset="0"/>
                </a:rPr>
                <a:t>Im</a:t>
              </a:r>
              <a:r>
                <a:rPr lang="pl-PL" dirty="0" smtClean="0"/>
                <a:t>{</a:t>
              </a:r>
              <a:r>
                <a:rPr lang="pl-PL" i="1" dirty="0" smtClean="0"/>
                <a:t>X</a:t>
              </a:r>
              <a:r>
                <a:rPr lang="pl-PL" dirty="0" smtClean="0"/>
                <a:t>(</a:t>
              </a:r>
              <a:r>
                <a:rPr lang="el-GR" i="1" dirty="0" smtClean="0">
                  <a:cs typeface="Times New Roman" panose="02020603050405020304" pitchFamily="18" charset="0"/>
                </a:rPr>
                <a:t>ω</a:t>
              </a:r>
              <a:r>
                <a:rPr lang="pl-PL" dirty="0" smtClean="0">
                  <a:cs typeface="Times New Roman" panose="02020603050405020304" pitchFamily="18" charset="0"/>
                </a:rPr>
                <a:t>)}</a:t>
              </a:r>
              <a:endParaRPr lang="pl-PL" dirty="0"/>
            </a:p>
          </p:txBody>
        </p:sp>
        <p:sp>
          <p:nvSpPr>
            <p:cNvPr id="4" name="pole tekstowe 3"/>
            <p:cNvSpPr txBox="1"/>
            <p:nvPr/>
          </p:nvSpPr>
          <p:spPr>
            <a:xfrm>
              <a:off x="3403998" y="5373216"/>
              <a:ext cx="14269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dirty="0" smtClean="0">
                  <a:latin typeface="Monotype Corsiva" panose="03010101010201010101" pitchFamily="66" charset="0"/>
                </a:rPr>
                <a:t>Re</a:t>
              </a:r>
              <a:r>
                <a:rPr lang="pl-PL" dirty="0" smtClean="0"/>
                <a:t>{</a:t>
              </a:r>
              <a:r>
                <a:rPr lang="pl-PL" i="1" dirty="0" smtClean="0"/>
                <a:t>X</a:t>
              </a:r>
              <a:r>
                <a:rPr lang="pl-PL" dirty="0" smtClean="0"/>
                <a:t>(</a:t>
              </a:r>
              <a:r>
                <a:rPr lang="el-GR" i="1" dirty="0" smtClean="0">
                  <a:cs typeface="Times New Roman" panose="02020603050405020304" pitchFamily="18" charset="0"/>
                </a:rPr>
                <a:t>ω</a:t>
              </a:r>
              <a:r>
                <a:rPr lang="pl-PL" dirty="0" smtClean="0">
                  <a:cs typeface="Times New Roman" panose="02020603050405020304" pitchFamily="18" charset="0"/>
                </a:rPr>
                <a:t>)}</a:t>
              </a:r>
              <a:endParaRPr lang="pl-PL" dirty="0"/>
            </a:p>
          </p:txBody>
        </p:sp>
        <p:graphicFrame>
          <p:nvGraphicFramePr>
            <p:cNvPr id="10" name="Obiek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7406610"/>
                </p:ext>
              </p:extLst>
            </p:nvPr>
          </p:nvGraphicFramePr>
          <p:xfrm>
            <a:off x="2389465" y="4523510"/>
            <a:ext cx="59976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3808" name="Equation" r:id="rId8" imgW="342720" imgH="215640" progId="">
                    <p:embed/>
                  </p:oleObj>
                </mc:Choice>
                <mc:Fallback>
                  <p:oleObj name="Equation" r:id="rId8" imgW="342720" imgH="215640" progId="">
                    <p:embed/>
                    <p:pic>
                      <p:nvPicPr>
                        <p:cNvPr id="0" name="Picture 8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9465" y="4523510"/>
                          <a:ext cx="599760" cy="37737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iek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1777586"/>
                </p:ext>
              </p:extLst>
            </p:nvPr>
          </p:nvGraphicFramePr>
          <p:xfrm>
            <a:off x="1731409" y="5446141"/>
            <a:ext cx="59976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3809" name="Równanie" r:id="rId10" imgW="342720" imgH="215640" progId="">
                    <p:embed/>
                  </p:oleObj>
                </mc:Choice>
                <mc:Fallback>
                  <p:oleObj name="Równanie" r:id="rId10" imgW="342720" imgH="215640" progId="">
                    <p:embed/>
                    <p:pic>
                      <p:nvPicPr>
                        <p:cNvPr id="0" name="Picture 8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31409" y="5446141"/>
                          <a:ext cx="599760" cy="377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256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07137" y="1286460"/>
            <a:ext cx="59346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Symetria </a:t>
            </a:r>
            <a:r>
              <a:rPr lang="pl-PL" sz="2000" b="1" dirty="0" err="1" smtClean="0">
                <a:latin typeface="Arial" panose="020B0604020202020204" pitchFamily="34" charset="0"/>
              </a:rPr>
              <a:t>Hermite</a:t>
            </a: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(dla sygnałów rzeczywistych)</a:t>
            </a:r>
            <a:endParaRPr lang="pl-PL" sz="2000" dirty="0">
              <a:latin typeface="Arial" panose="020B0604020202020204" pitchFamily="34" charset="0"/>
            </a:endParaRPr>
          </a:p>
        </p:txBody>
      </p:sp>
      <p:graphicFrame>
        <p:nvGraphicFramePr>
          <p:cNvPr id="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348805"/>
              </p:ext>
            </p:extLst>
          </p:nvPr>
        </p:nvGraphicFramePr>
        <p:xfrm>
          <a:off x="902048" y="1898409"/>
          <a:ext cx="4341813" cy="1300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0293" name="Equation" r:id="rId3" imgW="1942920" imgH="583920" progId="">
                  <p:embed/>
                </p:oleObj>
              </mc:Choice>
              <mc:Fallback>
                <p:oleObj name="Equation" r:id="rId3" imgW="1942920" imgH="583920" progId="">
                  <p:embed/>
                  <p:pic>
                    <p:nvPicPr>
                      <p:cNvPr id="0" name="Picture 5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2048" y="1898409"/>
                        <a:ext cx="4341813" cy="1300162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6688496" y="1520678"/>
            <a:ext cx="1495922" cy="1433349"/>
            <a:chOff x="6688496" y="1520678"/>
            <a:chExt cx="1495922" cy="1433349"/>
          </a:xfrm>
        </p:grpSpPr>
        <p:pic>
          <p:nvPicPr>
            <p:cNvPr id="10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917616" y="1873907"/>
              <a:ext cx="1080120" cy="1080120"/>
            </a:xfrm>
            <a:prstGeom prst="rect">
              <a:avLst/>
            </a:prstGeom>
            <a:noFill/>
          </p:spPr>
        </p:pic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6688496" y="1520678"/>
              <a:ext cx="149592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Udowodnij</a:t>
              </a:r>
              <a:endParaRPr lang="pl-PL" sz="20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263847" y="4034155"/>
            <a:ext cx="8140638" cy="1903832"/>
            <a:chOff x="263847" y="4034155"/>
            <a:chExt cx="8140638" cy="1903832"/>
          </a:xfrm>
        </p:grpSpPr>
        <p:grpSp>
          <p:nvGrpSpPr>
            <p:cNvPr id="3" name="Grupa 2"/>
            <p:cNvGrpSpPr/>
            <p:nvPr/>
          </p:nvGrpSpPr>
          <p:grpSpPr>
            <a:xfrm>
              <a:off x="263847" y="4034155"/>
              <a:ext cx="7932737" cy="1903832"/>
              <a:chOff x="982663" y="1538933"/>
              <a:chExt cx="7932737" cy="1903832"/>
            </a:xfrm>
          </p:grpSpPr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1162222" y="1538933"/>
                <a:ext cx="6389891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>
                    <a:latin typeface="Arial" panose="020B0604020202020204" pitchFamily="34" charset="0"/>
                  </a:rPr>
                  <a:t>Cha-ki a-cz i f-</a:t>
                </a:r>
                <a:r>
                  <a:rPr lang="pl-PL" sz="2000" b="1" dirty="0" err="1" smtClean="0">
                    <a:latin typeface="Arial" panose="020B0604020202020204" pitchFamily="34" charset="0"/>
                  </a:rPr>
                  <a:t>cz</a:t>
                </a:r>
                <a:r>
                  <a:rPr lang="pl-PL" sz="2000" b="1" dirty="0" smtClean="0">
                    <a:latin typeface="Arial" panose="020B0604020202020204" pitchFamily="34" charset="0"/>
                  </a:rPr>
                  <a:t> sygnałów rzeczywistych spełniają</a:t>
                </a:r>
                <a:br>
                  <a:rPr lang="pl-PL" sz="2000" b="1" dirty="0" smtClean="0">
                    <a:latin typeface="Arial" panose="020B0604020202020204" pitchFamily="34" charset="0"/>
                  </a:rPr>
                </a:br>
                <a:r>
                  <a:rPr lang="pl-PL" sz="2000" b="1" dirty="0" smtClean="0">
                    <a:latin typeface="Arial" panose="020B0604020202020204" pitchFamily="34" charset="0"/>
                  </a:rPr>
                  <a:t>warunki (konsekwencja symetrii </a:t>
                </a:r>
                <a:r>
                  <a:rPr lang="pl-PL" sz="2000" b="1" dirty="0" err="1" smtClean="0">
                    <a:latin typeface="Arial" panose="020B0604020202020204" pitchFamily="34" charset="0"/>
                  </a:rPr>
                  <a:t>Hermite</a:t>
                </a:r>
                <a:r>
                  <a:rPr lang="pl-PL" sz="2000" b="1" dirty="0" smtClean="0">
                    <a:latin typeface="Arial" panose="020B0604020202020204" pitchFamily="34" charset="0"/>
                  </a:rPr>
                  <a:t>)</a:t>
                </a:r>
                <a:endParaRPr lang="pl-PL" sz="2000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23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49826081"/>
                  </p:ext>
                </p:extLst>
              </p:nvPr>
            </p:nvGraphicFramePr>
            <p:xfrm>
              <a:off x="982663" y="2482327"/>
              <a:ext cx="6497638" cy="9604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80294" name="Równanie" r:id="rId6" imgW="2908300" imgH="431800" progId="">
                      <p:embed/>
                    </p:oleObj>
                  </mc:Choice>
                  <mc:Fallback>
                    <p:oleObj name="Równanie" r:id="rId6" imgW="2908300" imgH="431800" progId="">
                      <p:embed/>
                      <p:pic>
                        <p:nvPicPr>
                          <p:cNvPr id="0" name="Picture 53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82663" y="2482327"/>
                            <a:ext cx="6497638" cy="960438"/>
                          </a:xfrm>
                          <a:prstGeom prst="rect">
                            <a:avLst/>
                          </a:prstGeom>
                          <a:solidFill>
                            <a:srgbClr val="D9D9D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4" name="Picture 22" descr="http://bridportcab.org/wp-content/uploads/2013/09/Work-in-Progress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835280" y="2362645"/>
                <a:ext cx="1080120" cy="1080120"/>
              </a:xfrm>
              <a:prstGeom prst="rect">
                <a:avLst/>
              </a:prstGeom>
              <a:noFill/>
            </p:spPr>
          </p:pic>
        </p:grp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6908563" y="4457757"/>
              <a:ext cx="149592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Udowodnij</a:t>
              </a:r>
              <a:endParaRPr lang="pl-PL" sz="2000" dirty="0">
                <a:latin typeface="Arial" panose="020B0604020202020204" pitchFamily="34" charset="0"/>
              </a:endParaRPr>
            </a:p>
          </p:txBody>
        </p:sp>
      </p:grpSp>
      <p:sp>
        <p:nvSpPr>
          <p:cNvPr id="19" name="Prostokąt 18"/>
          <p:cNvSpPr/>
          <p:nvPr/>
        </p:nvSpPr>
        <p:spPr>
          <a:xfrm>
            <a:off x="251520" y="165524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129696" y="738278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Cha-ka a-</a:t>
            </a:r>
            <a:r>
              <a:rPr kumimoji="1" lang="pl-PL" sz="2800" b="1" dirty="0" err="1" smtClean="0">
                <a:solidFill>
                  <a:srgbClr val="003399"/>
                </a:solidFill>
                <a:latin typeface="Arial" panose="020B0604020202020204" pitchFamily="34" charset="0"/>
              </a:rPr>
              <a:t>cz</a:t>
            </a:r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 i f-</a:t>
            </a:r>
            <a:r>
              <a:rPr kumimoji="1" lang="pl-PL" sz="2800" b="1" dirty="0" err="1" smtClean="0">
                <a:solidFill>
                  <a:srgbClr val="003399"/>
                </a:solidFill>
                <a:latin typeface="Arial" panose="020B0604020202020204" pitchFamily="34" charset="0"/>
              </a:rPr>
              <a:t>cz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8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4838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978169"/>
              </p:ext>
            </p:extLst>
          </p:nvPr>
        </p:nvGraphicFramePr>
        <p:xfrm>
          <a:off x="539552" y="1620366"/>
          <a:ext cx="8069262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627" name="Równanie" r:id="rId3" imgW="2743200" imgH="419100" progId="">
                  <p:embed/>
                </p:oleObj>
              </mc:Choice>
              <mc:Fallback>
                <p:oleObj name="Równanie" r:id="rId3" imgW="2743200" imgH="419100" progId="">
                  <p:embed/>
                  <p:pic>
                    <p:nvPicPr>
                      <p:cNvPr id="0" name="Picture 7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620366"/>
                        <a:ext cx="8069262" cy="12287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039976"/>
              </p:ext>
            </p:extLst>
          </p:nvPr>
        </p:nvGraphicFramePr>
        <p:xfrm>
          <a:off x="539552" y="3095854"/>
          <a:ext cx="3605213" cy="99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628" name="Równanie" r:id="rId5" imgW="1663560" imgH="457200" progId="">
                  <p:embed/>
                </p:oleObj>
              </mc:Choice>
              <mc:Fallback>
                <p:oleObj name="Równanie" r:id="rId5" imgW="1663560" imgH="457200" progId="">
                  <p:embed/>
                  <p:pic>
                    <p:nvPicPr>
                      <p:cNvPr id="0" name="Picture 7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095854"/>
                        <a:ext cx="3605213" cy="99218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51" name="Group 23"/>
          <p:cNvGrpSpPr>
            <a:grpSpLocks/>
          </p:cNvGrpSpPr>
          <p:nvPr/>
        </p:nvGrpSpPr>
        <p:grpSpPr bwMode="auto">
          <a:xfrm>
            <a:off x="4355362" y="3275334"/>
            <a:ext cx="4314825" cy="3109913"/>
            <a:chOff x="2832" y="2208"/>
            <a:chExt cx="2718" cy="1959"/>
          </a:xfrm>
        </p:grpSpPr>
        <p:pic>
          <p:nvPicPr>
            <p:cNvPr id="6152" name="Picture 10" descr="C:\Moje dokumenty\Katedra\Dydaktyka\Teoria sygnałów\Właściwości przekształcenia Fouriera\widmo sygn wykladn.bmp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32" y="2208"/>
              <a:ext cx="2592" cy="1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840" y="4032"/>
              <a:ext cx="624" cy="1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800" b="1" dirty="0" smtClean="0">
                  <a:latin typeface="Verdana" pitchFamily="34" charset="0"/>
                </a:rPr>
                <a:t>częstotliwość</a:t>
              </a:r>
              <a:endParaRPr lang="pl-PL" sz="800" b="1" dirty="0">
                <a:latin typeface="Verdana" pitchFamily="34" charset="0"/>
              </a:endParaRPr>
            </a:p>
          </p:txBody>
        </p:sp>
        <p:sp>
          <p:nvSpPr>
            <p:cNvPr id="6154" name="Rectangle 19"/>
            <p:cNvSpPr>
              <a:spLocks noChangeArrowheads="1"/>
            </p:cNvSpPr>
            <p:nvPr/>
          </p:nvSpPr>
          <p:spPr bwMode="auto">
            <a:xfrm>
              <a:off x="4464" y="2256"/>
              <a:ext cx="768" cy="3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6155" name="Text Box 20"/>
            <p:cNvSpPr txBox="1">
              <a:spLocks noChangeArrowheads="1"/>
            </p:cNvSpPr>
            <p:nvPr/>
          </p:nvSpPr>
          <p:spPr bwMode="auto">
            <a:xfrm>
              <a:off x="4368" y="2304"/>
              <a:ext cx="1182" cy="28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800" b="1" dirty="0" err="1" smtClean="0">
                  <a:latin typeface="Verdana" pitchFamily="34" charset="0"/>
                </a:rPr>
                <a:t>Cha-ka</a:t>
              </a:r>
              <a:r>
                <a:rPr lang="pl-PL" sz="800" b="1" dirty="0" smtClean="0">
                  <a:latin typeface="Verdana" pitchFamily="34" charset="0"/>
                </a:rPr>
                <a:t> a-cz</a:t>
              </a:r>
              <a:endParaRPr lang="pl-PL" sz="800" b="1" dirty="0">
                <a:latin typeface="Verdana" pitchFamily="34" charset="0"/>
              </a:endParaRPr>
            </a:p>
            <a:p>
              <a:endParaRPr lang="pl-PL" sz="800" b="1" dirty="0">
                <a:latin typeface="Verdana" pitchFamily="34" charset="0"/>
              </a:endParaRPr>
            </a:p>
            <a:p>
              <a:r>
                <a:rPr lang="pl-PL" sz="800" b="1" dirty="0" err="1" smtClean="0">
                  <a:latin typeface="Verdana" pitchFamily="34" charset="0"/>
                </a:rPr>
                <a:t>Cha-ka</a:t>
              </a:r>
              <a:r>
                <a:rPr lang="pl-PL" sz="800" b="1" dirty="0" smtClean="0">
                  <a:latin typeface="Verdana" pitchFamily="34" charset="0"/>
                </a:rPr>
                <a:t> </a:t>
              </a:r>
              <a:r>
                <a:rPr lang="pl-PL" sz="800" b="1" dirty="0" err="1" smtClean="0">
                  <a:latin typeface="Verdana" pitchFamily="34" charset="0"/>
                </a:rPr>
                <a:t>f-cz</a:t>
              </a:r>
              <a:endParaRPr lang="pl-PL" sz="800" b="1" dirty="0">
                <a:latin typeface="Verdana" pitchFamily="34" charset="0"/>
              </a:endParaRPr>
            </a:p>
          </p:txBody>
        </p:sp>
        <p:sp>
          <p:nvSpPr>
            <p:cNvPr id="6156" name="Line 21"/>
            <p:cNvSpPr>
              <a:spLocks noChangeShapeType="1"/>
            </p:cNvSpPr>
            <p:nvPr/>
          </p:nvSpPr>
          <p:spPr bwMode="auto">
            <a:xfrm>
              <a:off x="5232" y="2391"/>
              <a:ext cx="172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6157" name="Line 22"/>
            <p:cNvSpPr>
              <a:spLocks noChangeShapeType="1"/>
            </p:cNvSpPr>
            <p:nvPr/>
          </p:nvSpPr>
          <p:spPr bwMode="auto">
            <a:xfrm>
              <a:off x="5232" y="2536"/>
              <a:ext cx="172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  <p:graphicFrame>
        <p:nvGraphicFramePr>
          <p:cNvPr id="1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1570638"/>
              </p:ext>
            </p:extLst>
          </p:nvPr>
        </p:nvGraphicFramePr>
        <p:xfrm>
          <a:off x="539552" y="4424139"/>
          <a:ext cx="4017962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629" name="Równanie" r:id="rId8" imgW="1854000" imgH="609480" progId="">
                  <p:embed/>
                </p:oleObj>
              </mc:Choice>
              <mc:Fallback>
                <p:oleObj name="Równanie" r:id="rId8" imgW="1854000" imgH="609480" progId="">
                  <p:embed/>
                  <p:pic>
                    <p:nvPicPr>
                      <p:cNvPr id="0" name="Picture 7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4424139"/>
                        <a:ext cx="4017962" cy="132397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Prostokąt 16"/>
          <p:cNvSpPr/>
          <p:nvPr/>
        </p:nvSpPr>
        <p:spPr>
          <a:xfrm>
            <a:off x="251520" y="165524"/>
            <a:ext cx="699204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129696" y="738278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Cha-ki a-</a:t>
            </a:r>
            <a:r>
              <a:rPr kumimoji="1" lang="pl-PL" sz="2800" b="1" dirty="0" err="1" smtClean="0">
                <a:solidFill>
                  <a:srgbClr val="006600"/>
                </a:solidFill>
                <a:latin typeface="Arial" panose="020B0604020202020204" pitchFamily="34" charset="0"/>
              </a:rPr>
              <a:t>cz</a:t>
            </a:r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 i f-</a:t>
            </a:r>
            <a:r>
              <a:rPr kumimoji="1" lang="pl-PL" sz="2800" b="1" dirty="0" err="1" smtClean="0">
                <a:solidFill>
                  <a:srgbClr val="006600"/>
                </a:solidFill>
                <a:latin typeface="Arial" panose="020B0604020202020204" pitchFamily="34" charset="0"/>
              </a:rPr>
              <a:t>cz</a:t>
            </a:r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</a:rPr>
              <a:t> - przykład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6985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94" name="Group 16"/>
          <p:cNvGrpSpPr>
            <a:grpSpLocks/>
          </p:cNvGrpSpPr>
          <p:nvPr/>
        </p:nvGrpSpPr>
        <p:grpSpPr bwMode="auto">
          <a:xfrm>
            <a:off x="1428750" y="1433513"/>
            <a:ext cx="5461000" cy="1541463"/>
            <a:chOff x="900" y="903"/>
            <a:chExt cx="3440" cy="971"/>
          </a:xfrm>
        </p:grpSpPr>
        <p:sp>
          <p:nvSpPr>
            <p:cNvPr id="16398" name="Line 4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16399" name="Rectangle 5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16400" name="Line 6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16401" name="Text Box 7"/>
            <p:cNvSpPr txBox="1">
              <a:spLocks noChangeArrowheads="1"/>
            </p:cNvSpPr>
            <p:nvPr/>
          </p:nvSpPr>
          <p:spPr bwMode="auto">
            <a:xfrm>
              <a:off x="2452" y="1062"/>
              <a:ext cx="49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latin typeface="Arial" panose="020B0604020202020204" pitchFamily="34" charset="0"/>
                </a:rPr>
                <a:t>SLS</a:t>
              </a:r>
              <a:endParaRPr lang="pl-PL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638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3724489"/>
                </p:ext>
              </p:extLst>
            </p:nvPr>
          </p:nvGraphicFramePr>
          <p:xfrm>
            <a:off x="900" y="903"/>
            <a:ext cx="797" cy="6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180" name="Equation" r:id="rId4" imgW="558720" imgH="457200" progId="">
                    <p:embed/>
                  </p:oleObj>
                </mc:Choice>
                <mc:Fallback>
                  <p:oleObj name="Equation" r:id="rId4" imgW="558720" imgH="457200" progId="">
                    <p:embed/>
                    <p:pic>
                      <p:nvPicPr>
                        <p:cNvPr id="0" name="Picture 23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0" y="903"/>
                          <a:ext cx="797" cy="6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0" name="Object 9"/>
            <p:cNvGraphicFramePr>
              <a:graphicFrameLocks noChangeAspect="1"/>
            </p:cNvGraphicFramePr>
            <p:nvPr/>
          </p:nvGraphicFramePr>
          <p:xfrm>
            <a:off x="3636" y="1065"/>
            <a:ext cx="704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181" name="Równanie" r:id="rId6" imgW="494870" imgH="215713" progId="">
                    <p:embed/>
                  </p:oleObj>
                </mc:Choice>
                <mc:Fallback>
                  <p:oleObj name="Równanie" r:id="rId6" imgW="494870" imgH="215713" progId="">
                    <p:embed/>
                    <p:pic>
                      <p:nvPicPr>
                        <p:cNvPr id="0" name="Picture 23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6" y="1065"/>
                          <a:ext cx="704" cy="3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1" name="Object 12"/>
            <p:cNvGraphicFramePr>
              <a:graphicFrameLocks noChangeAspect="1"/>
            </p:cNvGraphicFramePr>
            <p:nvPr/>
          </p:nvGraphicFramePr>
          <p:xfrm>
            <a:off x="1809" y="1526"/>
            <a:ext cx="1885" cy="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182" name="Równanie" r:id="rId8" imgW="1231366" imgH="228501" progId="">
                    <p:embed/>
                  </p:oleObj>
                </mc:Choice>
                <mc:Fallback>
                  <p:oleObj name="Równanie" r:id="rId8" imgW="1231366" imgH="228501" progId="">
                    <p:embed/>
                    <p:pic>
                      <p:nvPicPr>
                        <p:cNvPr id="0" name="Picture 23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9" y="1526"/>
                          <a:ext cx="1885" cy="3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upa 3"/>
          <p:cNvGrpSpPr/>
          <p:nvPr/>
        </p:nvGrpSpPr>
        <p:grpSpPr>
          <a:xfrm>
            <a:off x="707707" y="5176436"/>
            <a:ext cx="6984777" cy="1357528"/>
            <a:chOff x="790404" y="4953000"/>
            <a:chExt cx="6984777" cy="1357528"/>
          </a:xfrm>
        </p:grpSpPr>
        <p:sp>
          <p:nvSpPr>
            <p:cNvPr id="16396" name="AutoShape 19"/>
            <p:cNvSpPr>
              <a:spLocks/>
            </p:cNvSpPr>
            <p:nvPr/>
          </p:nvSpPr>
          <p:spPr bwMode="auto">
            <a:xfrm rot="16200000">
              <a:off x="4016093" y="1727311"/>
              <a:ext cx="533400" cy="6984777"/>
            </a:xfrm>
            <a:prstGeom prst="leftBrace">
              <a:avLst>
                <a:gd name="adj1" fmla="val 96429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/>
            </a:p>
          </p:txBody>
        </p:sp>
        <p:graphicFrame>
          <p:nvGraphicFramePr>
            <p:cNvPr id="16388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56344137"/>
                </p:ext>
              </p:extLst>
            </p:nvPr>
          </p:nvGraphicFramePr>
          <p:xfrm>
            <a:off x="2144066" y="5580278"/>
            <a:ext cx="4532313" cy="730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183" name="Equation" r:id="rId10" imgW="1409400" imgH="228600" progId="">
                    <p:embed/>
                  </p:oleObj>
                </mc:Choice>
                <mc:Fallback>
                  <p:oleObj name="Equation" r:id="rId10" imgW="1409400" imgH="228600" progId="">
                    <p:embed/>
                    <p:pic>
                      <p:nvPicPr>
                        <p:cNvPr id="0" name="Picture 23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44066" y="5580278"/>
                          <a:ext cx="4532313" cy="73025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397" name="Text Box 21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sp>
        <p:nvSpPr>
          <p:cNvPr id="18" name="Rectangle 68"/>
          <p:cNvSpPr>
            <a:spLocks noChangeArrowheads="1"/>
          </p:cNvSpPr>
          <p:nvPr/>
        </p:nvSpPr>
        <p:spPr bwMode="auto">
          <a:xfrm>
            <a:off x="707707" y="2411548"/>
            <a:ext cx="7772400" cy="1236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pl-PL" sz="2800" b="1" dirty="0">
              <a:latin typeface="Arial" panose="020B0604020202020204" pitchFamily="34" charset="0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1390010" y="2974976"/>
            <a:ext cx="61941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latin typeface="Arial" panose="020B0604020202020204" pitchFamily="34" charset="0"/>
              </a:rPr>
              <a:t>SLS – wymuszenie wykładnicze</a:t>
            </a:r>
          </a:p>
        </p:txBody>
      </p:sp>
      <p:grpSp>
        <p:nvGrpSpPr>
          <p:cNvPr id="16" name="Grupa 15"/>
          <p:cNvGrpSpPr/>
          <p:nvPr/>
        </p:nvGrpSpPr>
        <p:grpSpPr>
          <a:xfrm>
            <a:off x="1294485" y="3375086"/>
            <a:ext cx="3192579" cy="1938129"/>
            <a:chOff x="1294485" y="3375086"/>
            <a:chExt cx="3192579" cy="1938129"/>
          </a:xfrm>
        </p:grpSpPr>
        <p:sp>
          <p:nvSpPr>
            <p:cNvPr id="16393" name="Text Box 10"/>
            <p:cNvSpPr txBox="1">
              <a:spLocks noChangeArrowheads="1"/>
            </p:cNvSpPr>
            <p:nvPr/>
          </p:nvSpPr>
          <p:spPr bwMode="auto">
            <a:xfrm>
              <a:off x="1294485" y="3905116"/>
              <a:ext cx="158088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2000" b="1" dirty="0" smtClean="0">
                  <a:latin typeface="Arial" panose="020B0604020202020204" pitchFamily="34" charset="0"/>
                </a:rPr>
                <a:t>Skalowanie</a:t>
              </a:r>
              <a:endParaRPr lang="pl-PL" sz="1800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6386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65280052"/>
                </p:ext>
              </p:extLst>
            </p:nvPr>
          </p:nvGraphicFramePr>
          <p:xfrm>
            <a:off x="1295571" y="4386115"/>
            <a:ext cx="1882775" cy="927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184" name="Równanie" r:id="rId12" imgW="977476" imgH="482391" progId="">
                    <p:embed/>
                  </p:oleObj>
                </mc:Choice>
                <mc:Fallback>
                  <p:oleObj name="Równanie" r:id="rId12" imgW="977476" imgH="482391" progId="">
                    <p:embed/>
                    <p:pic>
                      <p:nvPicPr>
                        <p:cNvPr id="0" name="Picture 23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5571" y="4386115"/>
                          <a:ext cx="1882775" cy="92710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" name="Łącznik prosty ze strzałką 9"/>
            <p:cNvCxnSpPr>
              <a:stCxn id="8" idx="2"/>
              <a:endCxn id="16393" idx="0"/>
            </p:cNvCxnSpPr>
            <p:nvPr/>
          </p:nvCxnSpPr>
          <p:spPr bwMode="auto">
            <a:xfrm flipH="1">
              <a:off x="2084926" y="3375086"/>
              <a:ext cx="2402138" cy="53003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7" name="Grupa 16"/>
          <p:cNvGrpSpPr/>
          <p:nvPr/>
        </p:nvGrpSpPr>
        <p:grpSpPr>
          <a:xfrm>
            <a:off x="4487064" y="3375086"/>
            <a:ext cx="2893394" cy="1938129"/>
            <a:chOff x="4487064" y="3375086"/>
            <a:chExt cx="2893394" cy="1938129"/>
          </a:xfrm>
        </p:grpSpPr>
        <p:sp>
          <p:nvSpPr>
            <p:cNvPr id="16395" name="Text Box 14"/>
            <p:cNvSpPr txBox="1">
              <a:spLocks noChangeArrowheads="1"/>
            </p:cNvSpPr>
            <p:nvPr/>
          </p:nvSpPr>
          <p:spPr bwMode="auto">
            <a:xfrm>
              <a:off x="4634018" y="3905116"/>
              <a:ext cx="260680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System stacjonarny</a:t>
              </a:r>
              <a:endParaRPr lang="pl-PL" sz="1800" dirty="0"/>
            </a:p>
          </p:txBody>
        </p:sp>
        <p:graphicFrame>
          <p:nvGraphicFramePr>
            <p:cNvPr id="16387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29850886"/>
                </p:ext>
              </p:extLst>
            </p:nvPr>
          </p:nvGraphicFramePr>
          <p:xfrm>
            <a:off x="4494383" y="4387703"/>
            <a:ext cx="2886075" cy="925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185" name="Równanie" r:id="rId14" imgW="1497950" imgH="482391" progId="">
                    <p:embed/>
                  </p:oleObj>
                </mc:Choice>
                <mc:Fallback>
                  <p:oleObj name="Równanie" r:id="rId14" imgW="1497950" imgH="482391" progId="">
                    <p:embed/>
                    <p:pic>
                      <p:nvPicPr>
                        <p:cNvPr id="0" name="Picture 23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94383" y="4387703"/>
                          <a:ext cx="2886075" cy="925512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2" name="Łącznik prosty ze strzałką 11"/>
            <p:cNvCxnSpPr>
              <a:stCxn id="8" idx="2"/>
              <a:endCxn id="16395" idx="0"/>
            </p:cNvCxnSpPr>
            <p:nvPr/>
          </p:nvCxnSpPr>
          <p:spPr bwMode="auto">
            <a:xfrm>
              <a:off x="4487064" y="3375086"/>
              <a:ext cx="1450356" cy="53003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/>
            </a:ln>
            <a:effectLst/>
          </p:spPr>
        </p:cxnSp>
      </p:grpSp>
      <p:sp>
        <p:nvSpPr>
          <p:cNvPr id="26" name="Prostokąt 25"/>
          <p:cNvSpPr/>
          <p:nvPr/>
        </p:nvSpPr>
        <p:spPr>
          <a:xfrm>
            <a:off x="191314" y="102283"/>
            <a:ext cx="813151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>
                <a:latin typeface="Arial" panose="020B0604020202020204" pitchFamily="34" charset="0"/>
                <a:cs typeface="Helvetica" panose="020B0604020202020204" pitchFamily="34" charset="0"/>
              </a:rPr>
              <a:t>Systemy liniowe i stacjonarne (SLS)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62957" y="648648"/>
            <a:ext cx="8131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>Rozwiązanie problemu</a:t>
            </a:r>
            <a:endParaRPr kumimoji="1" lang="pl-PL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  <p:sp>
        <p:nvSpPr>
          <p:cNvPr id="5" name="Symbol zastępczy numeru slajdu 2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  <p:sp>
        <p:nvSpPr>
          <p:cNvPr id="67" name="pole tekstowe 66"/>
          <p:cNvSpPr txBox="1"/>
          <p:nvPr/>
        </p:nvSpPr>
        <p:spPr>
          <a:xfrm>
            <a:off x="316024" y="3551679"/>
            <a:ext cx="8677798" cy="10464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W większości przypadków charakterystyka a-</a:t>
            </a:r>
            <a:r>
              <a:rPr lang="pl-PL" sz="1800" b="1" dirty="0" err="1" smtClean="0">
                <a:latin typeface="Arial" panose="020B0604020202020204" pitchFamily="34" charset="0"/>
              </a:rPr>
              <a:t>cz</a:t>
            </a:r>
            <a:r>
              <a:rPr lang="pl-PL" sz="1800" b="1" dirty="0" smtClean="0">
                <a:latin typeface="Arial" panose="020B0604020202020204" pitchFamily="34" charset="0"/>
              </a:rPr>
              <a:t> </a:t>
            </a:r>
            <a:r>
              <a:rPr lang="pl-PL" sz="2000" b="1" i="1" dirty="0" smtClean="0">
                <a:latin typeface="+mj-lt"/>
              </a:rPr>
              <a:t>A</a:t>
            </a:r>
            <a:r>
              <a:rPr lang="pl-PL" sz="2000" b="1" dirty="0" smtClean="0">
                <a:latin typeface="+mj-lt"/>
              </a:rPr>
              <a:t>(</a:t>
            </a:r>
            <a:r>
              <a:rPr lang="el-GR" sz="2000" b="1" i="1" dirty="0">
                <a:latin typeface="+mj-lt"/>
                <a:cs typeface="Times New Roman" panose="02020603050405020304" pitchFamily="18" charset="0"/>
              </a:rPr>
              <a:t>ω</a:t>
            </a:r>
            <a:r>
              <a:rPr lang="pl-PL" sz="2000" b="1" dirty="0" smtClean="0">
                <a:latin typeface="+mj-lt"/>
              </a:rPr>
              <a:t>)</a:t>
            </a:r>
            <a:r>
              <a:rPr lang="pl-PL" sz="2000" b="1" dirty="0">
                <a:latin typeface="+mj-lt"/>
              </a:rPr>
              <a:t> </a:t>
            </a:r>
            <a:r>
              <a:rPr lang="pl-PL" sz="1800" b="1" dirty="0" smtClean="0">
                <a:latin typeface="Arial" panose="020B0604020202020204" pitchFamily="34" charset="0"/>
              </a:rPr>
              <a:t>maleje </a:t>
            </a:r>
            <a:r>
              <a:rPr lang="pl-PL" sz="1800" b="1" dirty="0" smtClean="0">
                <a:latin typeface="Arial" panose="020B0604020202020204" pitchFamily="34" charset="0"/>
              </a:rPr>
              <a:t>wraz </a:t>
            </a:r>
            <a:r>
              <a:rPr lang="pl-PL" sz="1800" b="1" dirty="0" smtClean="0">
                <a:latin typeface="Arial" panose="020B0604020202020204" pitchFamily="34" charset="0"/>
              </a:rPr>
              <a:t>ze wzrostem częstotliwości </a:t>
            </a:r>
            <a:r>
              <a:rPr lang="el-GR" sz="2200" b="1" i="1" dirty="0" smtClean="0">
                <a:cs typeface="Times New Roman" panose="02020603050405020304" pitchFamily="18" charset="0"/>
              </a:rPr>
              <a:t>ω</a:t>
            </a:r>
            <a:r>
              <a:rPr lang="pl-PL" sz="1800" b="1" dirty="0">
                <a:latin typeface="Arial" panose="020B0604020202020204" pitchFamily="34" charset="0"/>
              </a:rPr>
              <a:t> </a:t>
            </a:r>
            <a:r>
              <a:rPr lang="pl-PL" sz="1800" b="1" dirty="0" smtClean="0">
                <a:latin typeface="Arial" panose="020B0604020202020204" pitchFamily="34" charset="0"/>
              </a:rPr>
              <a:t>(lemat </a:t>
            </a:r>
            <a:r>
              <a:rPr lang="pl-PL" sz="1800" b="1" dirty="0" err="1">
                <a:latin typeface="Arial" panose="020B0604020202020204" pitchFamily="34" charset="0"/>
              </a:rPr>
              <a:t>Riemanna-Lebesgue’a</a:t>
            </a:r>
            <a:r>
              <a:rPr lang="pl-PL" sz="1800" b="1" dirty="0">
                <a:latin typeface="Arial" panose="020B0604020202020204" pitchFamily="34" charset="0"/>
              </a:rPr>
              <a:t>), </a:t>
            </a:r>
            <a:r>
              <a:rPr lang="pl-PL" sz="1800" b="1" dirty="0" smtClean="0">
                <a:latin typeface="Arial" panose="020B0604020202020204" pitchFamily="34" charset="0"/>
              </a:rPr>
              <a:t>co pozwala oszacować </a:t>
            </a:r>
            <a:r>
              <a:rPr lang="pl-PL" sz="1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szerokość</a:t>
            </a:r>
            <a:r>
              <a:rPr lang="pl-PL" sz="18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pl-PL" sz="1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pasma sygnału </a:t>
            </a:r>
            <a:r>
              <a:rPr lang="pl-PL" sz="2000" b="1" i="1" dirty="0" smtClean="0">
                <a:solidFill>
                  <a:srgbClr val="C00000"/>
                </a:solidFill>
                <a:latin typeface="+mj-lt"/>
              </a:rPr>
              <a:t>W</a:t>
            </a:r>
            <a:r>
              <a:rPr lang="pl-PL" sz="1800" b="1" dirty="0" smtClean="0">
                <a:latin typeface="Arial" panose="020B0604020202020204" pitchFamily="34" charset="0"/>
              </a:rPr>
              <a:t>.</a:t>
            </a:r>
          </a:p>
        </p:txBody>
      </p:sp>
      <p:graphicFrame>
        <p:nvGraphicFramePr>
          <p:cNvPr id="10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609884"/>
              </p:ext>
            </p:extLst>
          </p:nvPr>
        </p:nvGraphicFramePr>
        <p:xfrm>
          <a:off x="936749" y="1483606"/>
          <a:ext cx="6072699" cy="839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0415" name="Równanie" r:id="rId3" imgW="3022560" imgH="419040" progId="">
                  <p:embed/>
                </p:oleObj>
              </mc:Choice>
              <mc:Fallback>
                <p:oleObj name="Równanie" r:id="rId3" imgW="3022560" imgH="419040" progId="">
                  <p:embed/>
                  <p:pic>
                    <p:nvPicPr>
                      <p:cNvPr id="0" name="Picture 4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6749" y="1483606"/>
                        <a:ext cx="6072699" cy="839184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0747182"/>
              </p:ext>
            </p:extLst>
          </p:nvPr>
        </p:nvGraphicFramePr>
        <p:xfrm>
          <a:off x="971600" y="2560824"/>
          <a:ext cx="6872312" cy="887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0416" name="Równanie" r:id="rId5" imgW="3720960" imgH="482400" progId="">
                  <p:embed/>
                </p:oleObj>
              </mc:Choice>
              <mc:Fallback>
                <p:oleObj name="Równanie" r:id="rId5" imgW="3720960" imgH="482400" progId="">
                  <p:embed/>
                  <p:pic>
                    <p:nvPicPr>
                      <p:cNvPr id="0" name="Picture 4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560824"/>
                        <a:ext cx="6872312" cy="887828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pole tekstowe 16"/>
          <p:cNvSpPr txBox="1"/>
          <p:nvPr/>
        </p:nvSpPr>
        <p:spPr>
          <a:xfrm>
            <a:off x="5057615" y="4721897"/>
            <a:ext cx="3996285" cy="15081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sz="1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Szerokość pasma sygnału </a:t>
            </a:r>
            <a:r>
              <a:rPr lang="pl-PL" sz="2000" b="1" i="1" dirty="0" smtClean="0">
                <a:solidFill>
                  <a:srgbClr val="C00000"/>
                </a:solidFill>
                <a:latin typeface="+mj-lt"/>
              </a:rPr>
              <a:t>W</a:t>
            </a:r>
            <a:r>
              <a:rPr lang="pl-PL" sz="18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pl-PL" sz="1800" b="1" dirty="0" smtClean="0">
                <a:latin typeface="Arial" panose="020B0604020202020204" pitchFamily="34" charset="0"/>
              </a:rPr>
              <a:t>wyznaczamy korzystając z koncepcji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energii ułamkowej i twierdzenia Parsevala</a:t>
            </a:r>
            <a:r>
              <a:rPr lang="pl-PL" sz="1800" b="1" dirty="0" smtClean="0">
                <a:latin typeface="Arial" panose="020B0604020202020204" pitchFamily="34" charset="0"/>
              </a:rPr>
              <a:t>.</a:t>
            </a:r>
          </a:p>
        </p:txBody>
      </p:sp>
      <p:grpSp>
        <p:nvGrpSpPr>
          <p:cNvPr id="7" name="Grupa 6"/>
          <p:cNvGrpSpPr/>
          <p:nvPr/>
        </p:nvGrpSpPr>
        <p:grpSpPr>
          <a:xfrm>
            <a:off x="1547664" y="4597097"/>
            <a:ext cx="3917435" cy="2108503"/>
            <a:chOff x="1547664" y="4597097"/>
            <a:chExt cx="3917435" cy="2108503"/>
          </a:xfrm>
        </p:grpSpPr>
        <p:grpSp>
          <p:nvGrpSpPr>
            <p:cNvPr id="114" name="Grupa 113"/>
            <p:cNvGrpSpPr/>
            <p:nvPr/>
          </p:nvGrpSpPr>
          <p:grpSpPr>
            <a:xfrm>
              <a:off x="1547664" y="4597097"/>
              <a:ext cx="3917435" cy="2108503"/>
              <a:chOff x="1547664" y="4597097"/>
              <a:chExt cx="3917435" cy="2108503"/>
            </a:xfrm>
          </p:grpSpPr>
          <p:sp>
            <p:nvSpPr>
              <p:cNvPr id="102" name="Dowolny kształt 101"/>
              <p:cNvSpPr/>
              <p:nvPr/>
            </p:nvSpPr>
            <p:spPr bwMode="auto">
              <a:xfrm>
                <a:off x="1700613" y="4941168"/>
                <a:ext cx="3136307" cy="1613456"/>
              </a:xfrm>
              <a:custGeom>
                <a:avLst/>
                <a:gdLst>
                  <a:gd name="connsiteX0" fmla="*/ 0 w 3136307"/>
                  <a:gd name="connsiteY0" fmla="*/ 0 h 1837345"/>
                  <a:gd name="connsiteX1" fmla="*/ 1256232 w 3136307"/>
                  <a:gd name="connsiteY1" fmla="*/ 478564 h 1837345"/>
                  <a:gd name="connsiteX2" fmla="*/ 1768980 w 3136307"/>
                  <a:gd name="connsiteY2" fmla="*/ 1461330 h 1837345"/>
                  <a:gd name="connsiteX3" fmla="*/ 3136307 w 3136307"/>
                  <a:gd name="connsiteY3" fmla="*/ 1837345 h 1837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36307" h="1837345">
                    <a:moveTo>
                      <a:pt x="0" y="0"/>
                    </a:moveTo>
                    <a:cubicBezTo>
                      <a:pt x="480701" y="117504"/>
                      <a:pt x="961402" y="235009"/>
                      <a:pt x="1256232" y="478564"/>
                    </a:cubicBezTo>
                    <a:cubicBezTo>
                      <a:pt x="1551062" y="722119"/>
                      <a:pt x="1455634" y="1234867"/>
                      <a:pt x="1768980" y="1461330"/>
                    </a:cubicBezTo>
                    <a:cubicBezTo>
                      <a:pt x="2082326" y="1687794"/>
                      <a:pt x="2852872" y="1770403"/>
                      <a:pt x="3136307" y="183734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cxnSp>
            <p:nvCxnSpPr>
              <p:cNvPr id="104" name="Łącznik prosty ze strzałką 103"/>
              <p:cNvCxnSpPr/>
              <p:nvPr/>
            </p:nvCxnSpPr>
            <p:spPr bwMode="auto">
              <a:xfrm flipV="1">
                <a:off x="1700613" y="4653136"/>
                <a:ext cx="0" cy="2052464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06" name="Łącznik prosty ze strzałką 105"/>
              <p:cNvCxnSpPr/>
              <p:nvPr/>
            </p:nvCxnSpPr>
            <p:spPr bwMode="auto">
              <a:xfrm flipH="1">
                <a:off x="1547664" y="6554624"/>
                <a:ext cx="3744417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/>
              </a:ln>
              <a:effectLst/>
            </p:spPr>
          </p:cxnSp>
          <p:sp>
            <p:nvSpPr>
              <p:cNvPr id="109" name="Prostokąt 108"/>
              <p:cNvSpPr/>
              <p:nvPr/>
            </p:nvSpPr>
            <p:spPr>
              <a:xfrm>
                <a:off x="1830758" y="4597097"/>
                <a:ext cx="72648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2000" b="1" i="1" dirty="0">
                    <a:latin typeface="+mj-lt"/>
                  </a:rPr>
                  <a:t>A</a:t>
                </a:r>
                <a:r>
                  <a:rPr lang="pl-PL" sz="2000" b="1" dirty="0">
                    <a:latin typeface="+mj-lt"/>
                  </a:rPr>
                  <a:t>(</a:t>
                </a:r>
                <a:r>
                  <a:rPr lang="el-GR" sz="2000" b="1" i="1" dirty="0">
                    <a:latin typeface="+mj-lt"/>
                    <a:cs typeface="Times New Roman" panose="02020603050405020304" pitchFamily="18" charset="0"/>
                  </a:rPr>
                  <a:t>ω</a:t>
                </a:r>
                <a:r>
                  <a:rPr lang="pl-PL" sz="2000" b="1" dirty="0">
                    <a:latin typeface="+mj-lt"/>
                  </a:rPr>
                  <a:t>)</a:t>
                </a:r>
                <a:endParaRPr lang="pl-PL" sz="2000" dirty="0">
                  <a:latin typeface="+mj-lt"/>
                </a:endParaRPr>
              </a:p>
            </p:txBody>
          </p:sp>
          <p:sp>
            <p:nvSpPr>
              <p:cNvPr id="110" name="Prostokąt 109"/>
              <p:cNvSpPr/>
              <p:nvPr/>
            </p:nvSpPr>
            <p:spPr>
              <a:xfrm>
                <a:off x="5057615" y="6148907"/>
                <a:ext cx="40748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b="1" i="1" dirty="0">
                    <a:cs typeface="Times New Roman" panose="02020603050405020304" pitchFamily="18" charset="0"/>
                  </a:rPr>
                  <a:t>ω</a:t>
                </a:r>
                <a:endParaRPr lang="pl-PL" dirty="0"/>
              </a:p>
            </p:txBody>
          </p:sp>
          <p:cxnSp>
            <p:nvCxnSpPr>
              <p:cNvPr id="112" name="Łącznik prosty ze strzałką 111"/>
              <p:cNvCxnSpPr/>
              <p:nvPr/>
            </p:nvCxnSpPr>
            <p:spPr bwMode="auto">
              <a:xfrm>
                <a:off x="1700613" y="6379739"/>
                <a:ext cx="2151307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66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sp>
            <p:nvSpPr>
              <p:cNvPr id="113" name="Prostokąt 112"/>
              <p:cNvSpPr/>
              <p:nvPr/>
            </p:nvSpPr>
            <p:spPr>
              <a:xfrm>
                <a:off x="2439923" y="6029947"/>
                <a:ext cx="42672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2000" b="1" i="1" dirty="0">
                    <a:solidFill>
                      <a:srgbClr val="FF0000"/>
                    </a:solidFill>
                    <a:latin typeface="+mj-lt"/>
                  </a:rPr>
                  <a:t>W</a:t>
                </a:r>
                <a:endParaRPr lang="pl-PL" sz="2000" dirty="0">
                  <a:solidFill>
                    <a:srgbClr val="FF0000"/>
                  </a:solidFill>
                  <a:latin typeface="+mj-lt"/>
                </a:endParaRPr>
              </a:p>
            </p:txBody>
          </p:sp>
        </p:grpSp>
        <p:cxnSp>
          <p:nvCxnSpPr>
            <p:cNvPr id="18" name="Łącznik prosty 17"/>
            <p:cNvCxnSpPr/>
            <p:nvPr/>
          </p:nvCxnSpPr>
          <p:spPr bwMode="auto">
            <a:xfrm>
              <a:off x="1700688" y="6351766"/>
              <a:ext cx="2727296" cy="27973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Prostokąt 20"/>
          <p:cNvSpPr/>
          <p:nvPr/>
        </p:nvSpPr>
        <p:spPr>
          <a:xfrm>
            <a:off x="251521" y="165524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129696" y="738278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pl-PL" sz="2800" b="1" dirty="0">
                <a:solidFill>
                  <a:srgbClr val="FF0000"/>
                </a:solidFill>
                <a:latin typeface="Arial" panose="020B0604020202020204" pitchFamily="34" charset="0"/>
              </a:rPr>
              <a:t>Problem – szerokość pasma sygnału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04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1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251521" y="165524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129696" y="768601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Liniowość: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2693239"/>
              </p:ext>
            </p:extLst>
          </p:nvPr>
        </p:nvGraphicFramePr>
        <p:xfrm>
          <a:off x="2244323" y="830510"/>
          <a:ext cx="5029200" cy="139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91" name="Równanie" r:id="rId3" imgW="2514600" imgH="698500" progId="">
                  <p:embed/>
                </p:oleObj>
              </mc:Choice>
              <mc:Fallback>
                <p:oleObj name="Równanie" r:id="rId3" imgW="2514600" imgH="698500" progId="">
                  <p:embed/>
                  <p:pic>
                    <p:nvPicPr>
                      <p:cNvPr id="0" name="Picture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4323" y="830510"/>
                        <a:ext cx="5029200" cy="139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29696" y="2368567"/>
            <a:ext cx="87857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Transformaty złożonych sygnałów wyznaczamy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dzieląc sygnał na prostsze składniki.</a:t>
            </a:r>
            <a:endParaRPr lang="pl-PL" sz="2000" dirty="0">
              <a:latin typeface="+mn-lt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156888" y="3578444"/>
            <a:ext cx="8906800" cy="2974776"/>
            <a:chOff x="156888" y="3578444"/>
            <a:chExt cx="8906800" cy="2974776"/>
          </a:xfrm>
        </p:grpSpPr>
        <p:graphicFrame>
          <p:nvGraphicFramePr>
            <p:cNvPr id="15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9180061"/>
                </p:ext>
              </p:extLst>
            </p:nvPr>
          </p:nvGraphicFramePr>
          <p:xfrm>
            <a:off x="2905897" y="4412582"/>
            <a:ext cx="5257440" cy="8380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92" name="Równanie" r:id="rId5" imgW="2628900" imgH="419100" progId="">
                    <p:embed/>
                  </p:oleObj>
                </mc:Choice>
                <mc:Fallback>
                  <p:oleObj name="Równanie" r:id="rId5" imgW="2628900" imgH="419100" progId="">
                    <p:embed/>
                    <p:pic>
                      <p:nvPicPr>
                        <p:cNvPr id="0" name="Picture 1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05897" y="4412582"/>
                          <a:ext cx="5257440" cy="83808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4476880"/>
                </p:ext>
              </p:extLst>
            </p:nvPr>
          </p:nvGraphicFramePr>
          <p:xfrm>
            <a:off x="2955050" y="3578444"/>
            <a:ext cx="2387520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93" name="Equation" r:id="rId7" imgW="1193800" imgH="457200" progId="">
                    <p:embed/>
                  </p:oleObj>
                </mc:Choice>
                <mc:Fallback>
                  <p:oleObj name="Equation" r:id="rId7" imgW="1193800" imgH="457200" progId="">
                    <p:embed/>
                    <p:pic>
                      <p:nvPicPr>
                        <p:cNvPr id="0" name="Picture 1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5050" y="3578444"/>
                          <a:ext cx="2387520" cy="914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156888" y="5445224"/>
              <a:ext cx="8906800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buFontTx/>
                <a:buChar char="•"/>
              </a:pPr>
              <a:r>
                <a:rPr lang="pl-PL" b="1" dirty="0"/>
                <a:t> </a:t>
              </a:r>
              <a:r>
                <a:rPr lang="pl-PL" sz="2000" b="1" dirty="0" smtClean="0">
                  <a:latin typeface="+mn-lt"/>
                </a:rPr>
                <a:t>Kompresja sygnału w dziedzinie czasu</a:t>
              </a:r>
              <a:r>
                <a:rPr lang="en-GB" sz="2000" b="1" dirty="0" smtClean="0">
                  <a:latin typeface="+mn-lt"/>
                </a:rPr>
                <a:t> </a:t>
              </a:r>
              <a:r>
                <a:rPr lang="pl-PL" sz="2000" b="1" dirty="0">
                  <a:latin typeface="+mn-lt"/>
                </a:rPr>
                <a:t>(</a:t>
              </a:r>
              <a:r>
                <a:rPr lang="el-GR" sz="2200" b="1" i="1" dirty="0">
                  <a:latin typeface="+mj-lt"/>
                  <a:cs typeface="Times New Roman" pitchFamily="18" charset="0"/>
                </a:rPr>
                <a:t>α</a:t>
              </a:r>
              <a:r>
                <a:rPr lang="pl-PL" sz="2200" b="1" dirty="0">
                  <a:latin typeface="+mj-lt"/>
                  <a:cs typeface="Times New Roman" pitchFamily="18" charset="0"/>
                </a:rPr>
                <a:t> &gt; 1</a:t>
              </a:r>
              <a:r>
                <a:rPr lang="pl-PL" sz="2000" b="1" dirty="0">
                  <a:latin typeface="+mn-lt"/>
                </a:rPr>
                <a:t>) </a:t>
              </a:r>
              <a:r>
                <a:rPr lang="pl-PL" sz="2000" b="1" dirty="0" smtClean="0">
                  <a:latin typeface="+mn-lt"/>
                </a:rPr>
                <a:t>skutkuje poszerzeniem widma; wydłużanie sygnału (</a:t>
              </a:r>
              <a:r>
                <a:rPr lang="el-GR" sz="2200" b="1" i="1" dirty="0">
                  <a:latin typeface="+mj-lt"/>
                  <a:cs typeface="Times New Roman" pitchFamily="18" charset="0"/>
                </a:rPr>
                <a:t>α</a:t>
              </a:r>
              <a:r>
                <a:rPr lang="pl-PL" sz="2200" b="1" dirty="0">
                  <a:latin typeface="+mj-lt"/>
                  <a:cs typeface="Times New Roman" pitchFamily="18" charset="0"/>
                </a:rPr>
                <a:t> &lt; 1</a:t>
              </a:r>
              <a:r>
                <a:rPr lang="pl-PL" sz="2000" b="1" dirty="0">
                  <a:latin typeface="+mn-lt"/>
                </a:rPr>
                <a:t>) </a:t>
              </a:r>
              <a:r>
                <a:rPr lang="pl-PL" sz="2000" b="1" dirty="0" smtClean="0">
                  <a:latin typeface="+mn-lt"/>
                </a:rPr>
                <a:t>zwęża jego widmo.</a:t>
              </a:r>
              <a:endParaRPr lang="en-GB" sz="2000" b="1" dirty="0">
                <a:latin typeface="+mn-lt"/>
              </a:endParaRPr>
            </a:p>
            <a:p>
              <a:pPr algn="l">
                <a:buFontTx/>
                <a:buChar char="•"/>
              </a:pPr>
              <a:r>
                <a:rPr lang="en-GB" sz="2000" b="1" dirty="0">
                  <a:latin typeface="+mn-lt"/>
                </a:rPr>
                <a:t> </a:t>
              </a:r>
              <a:r>
                <a:rPr lang="pl-PL" sz="2000" b="1" dirty="0" smtClean="0">
                  <a:latin typeface="+mn-lt"/>
                </a:rPr>
                <a:t>Im czas trwania sygnału jest krótszy, tym szersze jest jego widmo</a:t>
              </a:r>
              <a:r>
                <a:rPr lang="en-GB" sz="2000" b="1" dirty="0" smtClean="0">
                  <a:latin typeface="+mn-lt"/>
                </a:rPr>
                <a:t>.</a:t>
              </a:r>
              <a:endParaRPr lang="en-GB" sz="2000" b="1" dirty="0">
                <a:latin typeface="+mn-lt"/>
              </a:endParaRPr>
            </a:p>
          </p:txBody>
        </p:sp>
        <p:sp>
          <p:nvSpPr>
            <p:cNvPr id="18" name="Prostokąt 17"/>
            <p:cNvSpPr/>
            <p:nvPr/>
          </p:nvSpPr>
          <p:spPr>
            <a:xfrm>
              <a:off x="156888" y="3747277"/>
              <a:ext cx="2585005" cy="523220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kumimoji="1" lang="pl-PL" sz="2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Zmiana skali:</a:t>
              </a:r>
              <a:endParaRPr kumimoji="1" lang="pl-PL" sz="2800" b="1" dirty="0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  <p:sp>
        <p:nvSpPr>
          <p:cNvPr id="12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116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251521" y="165524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3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474270"/>
              </p:ext>
            </p:extLst>
          </p:nvPr>
        </p:nvGraphicFramePr>
        <p:xfrm>
          <a:off x="251521" y="1426517"/>
          <a:ext cx="4699000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36" name="Równanie" r:id="rId3" imgW="2349360" imgH="863280" progId="">
                  <p:embed/>
                </p:oleObj>
              </mc:Choice>
              <mc:Fallback>
                <p:oleObj name="Równanie" r:id="rId3" imgW="2349360" imgH="863280" progId="">
                  <p:embed/>
                  <p:pic>
                    <p:nvPicPr>
                      <p:cNvPr id="0" name="Picture 1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1" y="1426517"/>
                        <a:ext cx="4699000" cy="172720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179512" y="456698"/>
            <a:ext cx="7589082" cy="1346200"/>
            <a:chOff x="168599" y="1298626"/>
            <a:chExt cx="7589082" cy="1346200"/>
          </a:xfrm>
        </p:grpSpPr>
        <p:sp>
          <p:nvSpPr>
            <p:cNvPr id="11" name="Prostokąt 10"/>
            <p:cNvSpPr/>
            <p:nvPr/>
          </p:nvSpPr>
          <p:spPr>
            <a:xfrm>
              <a:off x="168599" y="1710116"/>
              <a:ext cx="6910739" cy="523220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kumimoji="1" lang="pl-PL" sz="2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Symetria czas - częstotliwość:</a:t>
              </a:r>
              <a:endParaRPr kumimoji="1" lang="pl-PL" sz="2800" b="1" dirty="0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2" name="Group 20"/>
            <p:cNvGrpSpPr>
              <a:grpSpLocks/>
            </p:cNvGrpSpPr>
            <p:nvPr/>
          </p:nvGrpSpPr>
          <p:grpSpPr bwMode="auto">
            <a:xfrm>
              <a:off x="5598681" y="1298626"/>
              <a:ext cx="2159000" cy="1346200"/>
              <a:chOff x="2477" y="1104"/>
              <a:chExt cx="1360" cy="848"/>
            </a:xfrm>
          </p:grpSpPr>
          <p:graphicFrame>
            <p:nvGraphicFramePr>
              <p:cNvPr id="19" name="Objec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60280298"/>
                  </p:ext>
                </p:extLst>
              </p:nvPr>
            </p:nvGraphicFramePr>
            <p:xfrm>
              <a:off x="2477" y="1104"/>
              <a:ext cx="1360" cy="8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5937" name="Równanie" r:id="rId5" imgW="1079280" imgH="672840" progId="">
                      <p:embed/>
                    </p:oleObj>
                  </mc:Choice>
                  <mc:Fallback>
                    <p:oleObj name="Równanie" r:id="rId5" imgW="1079280" imgH="672840" progId="">
                      <p:embed/>
                      <p:pic>
                        <p:nvPicPr>
                          <p:cNvPr id="0" name="Picture 15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77" y="1104"/>
                            <a:ext cx="1360" cy="84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" name="Line 22"/>
              <p:cNvSpPr>
                <a:spLocks noChangeShapeType="1"/>
              </p:cNvSpPr>
              <p:nvPr/>
            </p:nvSpPr>
            <p:spPr bwMode="auto">
              <a:xfrm flipH="1">
                <a:off x="2670" y="1351"/>
                <a:ext cx="578" cy="342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7" name="Line 22"/>
            <p:cNvSpPr>
              <a:spLocks noChangeShapeType="1"/>
            </p:cNvSpPr>
            <p:nvPr/>
          </p:nvSpPr>
          <p:spPr bwMode="auto">
            <a:xfrm>
              <a:off x="5918200" y="1690738"/>
              <a:ext cx="917575" cy="54292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55339" y="3406628"/>
            <a:ext cx="8170946" cy="3384228"/>
            <a:chOff x="55339" y="3406628"/>
            <a:chExt cx="8170946" cy="3384228"/>
          </a:xfrm>
        </p:grpSpPr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55339" y="3406628"/>
              <a:ext cx="28809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sz="2800" b="1" dirty="0">
                  <a:solidFill>
                    <a:srgbClr val="003399"/>
                  </a:solidFill>
                  <a:latin typeface="Arial" panose="020B0604020202020204" pitchFamily="34" charset="0"/>
                </a:rPr>
                <a:t>„</a:t>
              </a:r>
              <a:r>
                <a:rPr kumimoji="1" lang="pl-PL" sz="2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Pole” sygnału:</a:t>
              </a:r>
              <a:endParaRPr kumimoji="1" lang="pl-PL" sz="2800" b="1" dirty="0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  <p:graphicFrame>
          <p:nvGraphicFramePr>
            <p:cNvPr id="16" name="Object 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68242040"/>
                </p:ext>
              </p:extLst>
            </p:nvPr>
          </p:nvGraphicFramePr>
          <p:xfrm>
            <a:off x="238125" y="4108450"/>
            <a:ext cx="5867400" cy="1016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938" name="Równanie" r:id="rId7" imgW="2933640" imgH="507960" progId="">
                    <p:embed/>
                  </p:oleObj>
                </mc:Choice>
                <mc:Fallback>
                  <p:oleObj name="Równanie" r:id="rId7" imgW="2933640" imgH="507960" progId="">
                    <p:embed/>
                    <p:pic>
                      <p:nvPicPr>
                        <p:cNvPr id="0" name="Picture 1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125" y="4108450"/>
                          <a:ext cx="5867400" cy="1016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7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04221808"/>
                </p:ext>
              </p:extLst>
            </p:nvPr>
          </p:nvGraphicFramePr>
          <p:xfrm>
            <a:off x="3984765" y="5013176"/>
            <a:ext cx="4241520" cy="17776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939" name="Equation" r:id="rId9" imgW="2120760" imgH="888840" progId="">
                    <p:embed/>
                  </p:oleObj>
                </mc:Choice>
                <mc:Fallback>
                  <p:oleObj name="Equation" r:id="rId9" imgW="2120760" imgH="888840" progId="">
                    <p:embed/>
                    <p:pic>
                      <p:nvPicPr>
                        <p:cNvPr id="0" name="Picture 1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765" y="5013176"/>
                          <a:ext cx="4241520" cy="177768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4576401" y="2445831"/>
            <a:ext cx="4514312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Właściwość symetrii pozwala </a:t>
            </a:r>
            <a:r>
              <a:rPr lang="pl-PL" sz="2000" b="1" dirty="0" err="1" smtClean="0">
                <a:latin typeface="+mn-lt"/>
              </a:rPr>
              <a:t>stwo</a:t>
            </a:r>
            <a:r>
              <a:rPr lang="pl-PL" sz="2000" b="1" dirty="0" smtClean="0">
                <a:latin typeface="+mn-lt"/>
              </a:rPr>
              <a:t>-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rzyć</a:t>
            </a: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nową parę transformat.</a:t>
            </a:r>
            <a:endParaRPr lang="pl-PL" sz="2000" dirty="0">
              <a:latin typeface="+mn-lt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161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251521" y="165524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Przekształcenie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179512" y="750299"/>
            <a:ext cx="6910739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Modulacja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0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52894"/>
              </p:ext>
            </p:extLst>
          </p:nvPr>
        </p:nvGraphicFramePr>
        <p:xfrm>
          <a:off x="70077" y="1302906"/>
          <a:ext cx="4377870" cy="1910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09" name="Równanie" r:id="rId4" imgW="2501640" imgH="1091880" progId="">
                  <p:embed/>
                </p:oleObj>
              </mc:Choice>
              <mc:Fallback>
                <p:oleObj name="Równanie" r:id="rId4" imgW="2501640" imgH="10918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77" y="1302906"/>
                        <a:ext cx="4377870" cy="19107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237263" y="4352766"/>
            <a:ext cx="5991310" cy="2343614"/>
            <a:chOff x="1152" y="1838"/>
            <a:chExt cx="4543" cy="2482"/>
          </a:xfrm>
        </p:grpSpPr>
        <p:sp>
          <p:nvSpPr>
            <p:cNvPr id="32" name="Line 8"/>
            <p:cNvSpPr>
              <a:spLocks noChangeShapeType="1"/>
            </p:cNvSpPr>
            <p:nvPr/>
          </p:nvSpPr>
          <p:spPr bwMode="auto">
            <a:xfrm>
              <a:off x="2969" y="1851"/>
              <a:ext cx="7" cy="246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11"/>
            <p:cNvSpPr>
              <a:spLocks noChangeShapeType="1"/>
            </p:cNvSpPr>
            <p:nvPr/>
          </p:nvSpPr>
          <p:spPr bwMode="auto">
            <a:xfrm>
              <a:off x="4224" y="2208"/>
              <a:ext cx="0" cy="20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6" name="Line 12"/>
            <p:cNvSpPr>
              <a:spLocks noChangeShapeType="1"/>
            </p:cNvSpPr>
            <p:nvPr/>
          </p:nvSpPr>
          <p:spPr bwMode="auto">
            <a:xfrm>
              <a:off x="1776" y="2208"/>
              <a:ext cx="0" cy="20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59" name="Group 28"/>
            <p:cNvGrpSpPr>
              <a:grpSpLocks/>
            </p:cNvGrpSpPr>
            <p:nvPr/>
          </p:nvGrpSpPr>
          <p:grpSpPr bwMode="auto">
            <a:xfrm>
              <a:off x="1152" y="1838"/>
              <a:ext cx="4543" cy="2433"/>
              <a:chOff x="1152" y="1838"/>
              <a:chExt cx="4543" cy="2433"/>
            </a:xfrm>
          </p:grpSpPr>
          <p:sp>
            <p:nvSpPr>
              <p:cNvPr id="60" name="Line 9"/>
              <p:cNvSpPr>
                <a:spLocks noChangeShapeType="1"/>
              </p:cNvSpPr>
              <p:nvPr/>
            </p:nvSpPr>
            <p:spPr bwMode="auto">
              <a:xfrm>
                <a:off x="1152" y="2880"/>
                <a:ext cx="39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" name="Line 10"/>
              <p:cNvSpPr>
                <a:spLocks noChangeShapeType="1"/>
              </p:cNvSpPr>
              <p:nvPr/>
            </p:nvSpPr>
            <p:spPr bwMode="auto">
              <a:xfrm>
                <a:off x="1152" y="3840"/>
                <a:ext cx="39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62" name="Group 15"/>
              <p:cNvGrpSpPr>
                <a:grpSpLocks/>
              </p:cNvGrpSpPr>
              <p:nvPr/>
            </p:nvGrpSpPr>
            <p:grpSpPr bwMode="auto">
              <a:xfrm>
                <a:off x="2408" y="2141"/>
                <a:ext cx="1135" cy="742"/>
                <a:chOff x="2408" y="2141"/>
                <a:chExt cx="1135" cy="742"/>
              </a:xfrm>
            </p:grpSpPr>
            <p:sp>
              <p:nvSpPr>
                <p:cNvPr id="74" name="Freeform 13"/>
                <p:cNvSpPr>
                  <a:spLocks/>
                </p:cNvSpPr>
                <p:nvPr/>
              </p:nvSpPr>
              <p:spPr bwMode="auto">
                <a:xfrm>
                  <a:off x="2408" y="2141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75" name="Freeform 14"/>
                <p:cNvSpPr>
                  <a:spLocks/>
                </p:cNvSpPr>
                <p:nvPr/>
              </p:nvSpPr>
              <p:spPr bwMode="auto">
                <a:xfrm flipH="1">
                  <a:off x="2974" y="2148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63" name="Group 16"/>
              <p:cNvGrpSpPr>
                <a:grpSpLocks/>
              </p:cNvGrpSpPr>
              <p:nvPr/>
            </p:nvGrpSpPr>
            <p:grpSpPr bwMode="auto">
              <a:xfrm>
                <a:off x="1210" y="3086"/>
                <a:ext cx="1135" cy="742"/>
                <a:chOff x="2408" y="2141"/>
                <a:chExt cx="1135" cy="742"/>
              </a:xfrm>
            </p:grpSpPr>
            <p:sp>
              <p:nvSpPr>
                <p:cNvPr id="72" name="Freeform 17"/>
                <p:cNvSpPr>
                  <a:spLocks/>
                </p:cNvSpPr>
                <p:nvPr/>
              </p:nvSpPr>
              <p:spPr bwMode="auto">
                <a:xfrm>
                  <a:off x="2408" y="2141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73" name="Freeform 18"/>
                <p:cNvSpPr>
                  <a:spLocks/>
                </p:cNvSpPr>
                <p:nvPr/>
              </p:nvSpPr>
              <p:spPr bwMode="auto">
                <a:xfrm flipH="1">
                  <a:off x="2974" y="2148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64" name="Group 19"/>
              <p:cNvGrpSpPr>
                <a:grpSpLocks/>
              </p:cNvGrpSpPr>
              <p:nvPr/>
            </p:nvGrpSpPr>
            <p:grpSpPr bwMode="auto">
              <a:xfrm>
                <a:off x="3644" y="3082"/>
                <a:ext cx="1135" cy="742"/>
                <a:chOff x="2408" y="2141"/>
                <a:chExt cx="1135" cy="742"/>
              </a:xfrm>
            </p:grpSpPr>
            <p:sp>
              <p:nvSpPr>
                <p:cNvPr id="70" name="Freeform 20"/>
                <p:cNvSpPr>
                  <a:spLocks/>
                </p:cNvSpPr>
                <p:nvPr/>
              </p:nvSpPr>
              <p:spPr bwMode="auto">
                <a:xfrm>
                  <a:off x="2408" y="2141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71" name="Freeform 21"/>
                <p:cNvSpPr>
                  <a:spLocks/>
                </p:cNvSpPr>
                <p:nvPr/>
              </p:nvSpPr>
              <p:spPr bwMode="auto">
                <a:xfrm flipH="1">
                  <a:off x="2974" y="2148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65" name="Text Box 22"/>
              <p:cNvSpPr txBox="1">
                <a:spLocks noChangeArrowheads="1"/>
              </p:cNvSpPr>
              <p:nvPr/>
            </p:nvSpPr>
            <p:spPr bwMode="auto">
              <a:xfrm>
                <a:off x="3070" y="1838"/>
                <a:ext cx="433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i="1" dirty="0"/>
                  <a:t>X</a:t>
                </a:r>
                <a:r>
                  <a:rPr lang="pl-PL" sz="2000" dirty="0"/>
                  <a:t>(</a:t>
                </a:r>
                <a:r>
                  <a:rPr lang="pl-PL" sz="2000" i="1" dirty="0">
                    <a:sym typeface="Symbol" pitchFamily="18" charset="2"/>
                  </a:rPr>
                  <a:t></a:t>
                </a:r>
                <a:r>
                  <a:rPr lang="pl-PL" sz="2000" dirty="0"/>
                  <a:t>)</a:t>
                </a:r>
                <a:endParaRPr lang="pl-PL" sz="2000" i="1" dirty="0"/>
              </a:p>
            </p:txBody>
          </p:sp>
          <p:sp>
            <p:nvSpPr>
              <p:cNvPr id="66" name="Text Box 24"/>
              <p:cNvSpPr txBox="1">
                <a:spLocks noChangeArrowheads="1"/>
              </p:cNvSpPr>
              <p:nvPr/>
            </p:nvSpPr>
            <p:spPr bwMode="auto">
              <a:xfrm>
                <a:off x="4466" y="3091"/>
                <a:ext cx="1229" cy="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2000" i="1" dirty="0"/>
                  <a:t>X</a:t>
                </a:r>
                <a:r>
                  <a:rPr lang="pl-PL" sz="2000" dirty="0"/>
                  <a:t>(</a:t>
                </a:r>
                <a:r>
                  <a:rPr lang="pl-PL" sz="2000" i="1" dirty="0">
                    <a:sym typeface="Symbol" pitchFamily="18" charset="2"/>
                  </a:rPr>
                  <a:t></a:t>
                </a:r>
                <a:r>
                  <a:rPr lang="pl-PL" sz="2000" dirty="0">
                    <a:sym typeface="Symbol" pitchFamily="18" charset="2"/>
                  </a:rPr>
                  <a:t> </a:t>
                </a:r>
                <a:r>
                  <a:rPr lang="pl-PL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sym typeface="Symbol" pitchFamily="18" charset="2"/>
                  </a:rPr>
                  <a:t>‒</a:t>
                </a:r>
                <a:r>
                  <a:rPr lang="pl-PL" sz="2000" dirty="0" smtClean="0">
                    <a:sym typeface="Symbol" pitchFamily="18" charset="2"/>
                  </a:rPr>
                  <a:t> </a:t>
                </a:r>
                <a:r>
                  <a:rPr lang="pl-PL" sz="2000" i="1" dirty="0" smtClean="0">
                    <a:sym typeface="Symbol" pitchFamily="18" charset="2"/>
                  </a:rPr>
                  <a:t></a:t>
                </a:r>
                <a:r>
                  <a:rPr lang="pl-PL" sz="2000" baseline="-25000" dirty="0">
                    <a:sym typeface="Symbol" pitchFamily="18" charset="2"/>
                  </a:rPr>
                  <a:t>0</a:t>
                </a:r>
                <a:r>
                  <a:rPr lang="pl-PL" sz="2000" dirty="0" smtClean="0"/>
                  <a:t>)/</a:t>
                </a:r>
                <a:r>
                  <a:rPr lang="pl-PL" sz="2000" dirty="0"/>
                  <a:t>2</a:t>
                </a:r>
              </a:p>
            </p:txBody>
          </p:sp>
          <p:sp>
            <p:nvSpPr>
              <p:cNvPr id="67" name="Text Box 25"/>
              <p:cNvSpPr txBox="1">
                <a:spLocks noChangeArrowheads="1"/>
              </p:cNvSpPr>
              <p:nvPr/>
            </p:nvSpPr>
            <p:spPr bwMode="auto">
              <a:xfrm>
                <a:off x="1936" y="3078"/>
                <a:ext cx="1109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i="1" dirty="0"/>
                  <a:t>X</a:t>
                </a:r>
                <a:r>
                  <a:rPr lang="pl-PL" sz="2000" dirty="0"/>
                  <a:t>(</a:t>
                </a:r>
                <a:r>
                  <a:rPr lang="pl-PL" sz="2000" i="1" dirty="0">
                    <a:sym typeface="Symbol" pitchFamily="18" charset="2"/>
                  </a:rPr>
                  <a:t></a:t>
                </a:r>
                <a:r>
                  <a:rPr lang="pl-PL" sz="2000" dirty="0">
                    <a:sym typeface="Symbol" pitchFamily="18" charset="2"/>
                  </a:rPr>
                  <a:t> + </a:t>
                </a:r>
                <a:r>
                  <a:rPr lang="pl-PL" sz="2000" i="1" dirty="0" smtClean="0">
                    <a:sym typeface="Symbol" pitchFamily="18" charset="2"/>
                  </a:rPr>
                  <a:t></a:t>
                </a:r>
                <a:r>
                  <a:rPr lang="pl-PL" sz="2000" baseline="-25000" dirty="0">
                    <a:sym typeface="Symbol" pitchFamily="18" charset="2"/>
                  </a:rPr>
                  <a:t>0</a:t>
                </a:r>
                <a:r>
                  <a:rPr lang="pl-PL" sz="2000" dirty="0" smtClean="0"/>
                  <a:t>)/</a:t>
                </a:r>
                <a:r>
                  <a:rPr lang="pl-PL" sz="2000" dirty="0"/>
                  <a:t>2</a:t>
                </a:r>
              </a:p>
            </p:txBody>
          </p:sp>
          <p:sp>
            <p:nvSpPr>
              <p:cNvPr id="68" name="Text Box 26"/>
              <p:cNvSpPr txBox="1">
                <a:spLocks noChangeArrowheads="1"/>
              </p:cNvSpPr>
              <p:nvPr/>
            </p:nvSpPr>
            <p:spPr bwMode="auto">
              <a:xfrm>
                <a:off x="1308" y="3847"/>
                <a:ext cx="560" cy="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2000" dirty="0">
                    <a:latin typeface="Cambria Math" panose="02040503050406030204" pitchFamily="18" charset="0"/>
                    <a:ea typeface="Cambria Math" panose="02040503050406030204" pitchFamily="18" charset="0"/>
                    <a:sym typeface="Symbol" pitchFamily="18" charset="2"/>
                  </a:rPr>
                  <a:t>‒</a:t>
                </a:r>
                <a:r>
                  <a:rPr lang="pl-PL" sz="2000" i="1" dirty="0" smtClean="0">
                    <a:sym typeface="Symbol" pitchFamily="18" charset="2"/>
                  </a:rPr>
                  <a:t></a:t>
                </a:r>
                <a:r>
                  <a:rPr lang="pl-PL" sz="2000" baseline="-25000" dirty="0">
                    <a:sym typeface="Symbol" pitchFamily="18" charset="2"/>
                  </a:rPr>
                  <a:t>0</a:t>
                </a:r>
                <a:endParaRPr lang="pl-PL" sz="2000" dirty="0"/>
              </a:p>
            </p:txBody>
          </p:sp>
          <p:sp>
            <p:nvSpPr>
              <p:cNvPr id="69" name="Text Box 27"/>
              <p:cNvSpPr txBox="1">
                <a:spLocks noChangeArrowheads="1"/>
              </p:cNvSpPr>
              <p:nvPr/>
            </p:nvSpPr>
            <p:spPr bwMode="auto">
              <a:xfrm>
                <a:off x="4293" y="3840"/>
                <a:ext cx="583" cy="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2000" dirty="0"/>
                  <a:t>+</a:t>
                </a:r>
                <a:r>
                  <a:rPr lang="pl-PL" sz="2000" i="1" dirty="0" smtClean="0">
                    <a:sym typeface="Symbol" pitchFamily="18" charset="2"/>
                  </a:rPr>
                  <a:t></a:t>
                </a:r>
                <a:r>
                  <a:rPr lang="pl-PL" sz="2000" baseline="-25000" dirty="0">
                    <a:sym typeface="Symbol" pitchFamily="18" charset="2"/>
                  </a:rPr>
                  <a:t>0</a:t>
                </a:r>
                <a:endParaRPr lang="pl-PL" sz="2000" dirty="0"/>
              </a:p>
            </p:txBody>
          </p:sp>
        </p:grpSp>
      </p:grpSp>
      <p:sp>
        <p:nvSpPr>
          <p:cNvPr id="76" name="Text Box 12"/>
          <p:cNvSpPr txBox="1">
            <a:spLocks noChangeArrowheads="1"/>
          </p:cNvSpPr>
          <p:nvPr/>
        </p:nvSpPr>
        <p:spPr bwMode="auto">
          <a:xfrm>
            <a:off x="4136956" y="3773543"/>
            <a:ext cx="4179460" cy="14773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latin typeface="+mn-lt"/>
              </a:rPr>
              <a:t>Modulacja (amplitudy) realizowana w dziedzinie czasu</a:t>
            </a:r>
            <a:r>
              <a:rPr lang="pl-PL" sz="1800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pozwala na przesuwanie widma sygnału do pożądanego położenia w dziedzinie częstotliwości.</a:t>
            </a:r>
          </a:p>
        </p:txBody>
      </p:sp>
      <p:grpSp>
        <p:nvGrpSpPr>
          <p:cNvPr id="77" name="Grupa 76"/>
          <p:cNvGrpSpPr/>
          <p:nvPr/>
        </p:nvGrpSpPr>
        <p:grpSpPr>
          <a:xfrm>
            <a:off x="5594329" y="1067847"/>
            <a:ext cx="1495922" cy="1217256"/>
            <a:chOff x="6544616" y="1610594"/>
            <a:chExt cx="1495922" cy="1217256"/>
          </a:xfrm>
        </p:grpSpPr>
        <p:pic>
          <p:nvPicPr>
            <p:cNvPr id="78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99764" y="2062939"/>
              <a:ext cx="764911" cy="764911"/>
            </a:xfrm>
            <a:prstGeom prst="rect">
              <a:avLst/>
            </a:prstGeom>
            <a:noFill/>
          </p:spPr>
        </p:pic>
        <p:sp>
          <p:nvSpPr>
            <p:cNvPr id="79" name="Text Box 8"/>
            <p:cNvSpPr txBox="1">
              <a:spLocks noChangeArrowheads="1"/>
            </p:cNvSpPr>
            <p:nvPr/>
          </p:nvSpPr>
          <p:spPr bwMode="auto">
            <a:xfrm>
              <a:off x="6544616" y="1610594"/>
              <a:ext cx="149592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Udowodnij</a:t>
              </a:r>
              <a:endParaRPr lang="pl-PL" sz="2000" dirty="0">
                <a:latin typeface="Arial" panose="020B0604020202020204" pitchFamily="34" charset="0"/>
              </a:endParaRPr>
            </a:p>
          </p:txBody>
        </p:sp>
      </p:grpSp>
      <p:sp>
        <p:nvSpPr>
          <p:cNvPr id="80" name="Nawias klamrowy zamykający 79"/>
          <p:cNvSpPr/>
          <p:nvPr/>
        </p:nvSpPr>
        <p:spPr bwMode="auto">
          <a:xfrm rot="5400000">
            <a:off x="587711" y="2578691"/>
            <a:ext cx="240782" cy="1230352"/>
          </a:xfrm>
          <a:prstGeom prst="rightBrace">
            <a:avLst>
              <a:gd name="adj1" fmla="val 8333"/>
              <a:gd name="adj2" fmla="val 5249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Nawias klamrowy zamykający 80"/>
          <p:cNvSpPr/>
          <p:nvPr/>
        </p:nvSpPr>
        <p:spPr bwMode="auto">
          <a:xfrm rot="5400000">
            <a:off x="2962884" y="2083593"/>
            <a:ext cx="271047" cy="2290421"/>
          </a:xfrm>
          <a:prstGeom prst="rightBrace">
            <a:avLst>
              <a:gd name="adj1" fmla="val 8333"/>
              <a:gd name="adj2" fmla="val 5249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pole tekstowe 81"/>
          <p:cNvSpPr txBox="1"/>
          <p:nvPr/>
        </p:nvSpPr>
        <p:spPr>
          <a:xfrm>
            <a:off x="262050" y="3272628"/>
            <a:ext cx="10422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dirty="0" smtClean="0"/>
              <a:t>modulacja</a:t>
            </a:r>
            <a:br>
              <a:rPr lang="pl-PL" sz="1600" dirty="0" smtClean="0"/>
            </a:br>
            <a:r>
              <a:rPr lang="pl-PL" sz="1600" dirty="0" smtClean="0"/>
              <a:t>amplitudy</a:t>
            </a:r>
            <a:endParaRPr lang="pl-PL" sz="1600" dirty="0"/>
          </a:p>
        </p:txBody>
      </p:sp>
      <p:sp>
        <p:nvSpPr>
          <p:cNvPr id="83" name="pole tekstowe 82"/>
          <p:cNvSpPr txBox="1"/>
          <p:nvPr/>
        </p:nvSpPr>
        <p:spPr>
          <a:xfrm>
            <a:off x="2177460" y="3259370"/>
            <a:ext cx="1550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dirty="0" smtClean="0"/>
              <a:t>przesunięcie</a:t>
            </a:r>
            <a:br>
              <a:rPr lang="pl-PL" sz="1600" dirty="0" smtClean="0"/>
            </a:br>
            <a:r>
              <a:rPr lang="pl-PL" sz="1600" dirty="0" smtClean="0"/>
              <a:t>w częstotliwości</a:t>
            </a:r>
            <a:endParaRPr lang="pl-PL" sz="16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886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546903"/>
              </p:ext>
            </p:extLst>
          </p:nvPr>
        </p:nvGraphicFramePr>
        <p:xfrm>
          <a:off x="1593554" y="1334668"/>
          <a:ext cx="6988175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437" name="Równanie" r:id="rId3" imgW="3136680" imgH="711000" progId="">
                  <p:embed/>
                </p:oleObj>
              </mc:Choice>
              <mc:Fallback>
                <p:oleObj name="Równanie" r:id="rId3" imgW="3136680" imgH="71100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554" y="1334668"/>
                        <a:ext cx="6988175" cy="1584325"/>
                      </a:xfrm>
                      <a:prstGeom prst="rect">
                        <a:avLst/>
                      </a:prstGeom>
                      <a:solidFill>
                        <a:srgbClr val="D9D9D9">
                          <a:alpha val="50195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rial" panose="020B0604020202020204" pitchFamily="34" charset="0"/>
              </a:rPr>
              <a:t>Przekształcenie Laplace’a</a:t>
            </a:r>
            <a:endParaRPr kumimoji="1" lang="pl-PL" sz="3600" b="1" dirty="0">
              <a:latin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-1" y="668817"/>
            <a:ext cx="1691681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Definicja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84182" y="3108357"/>
            <a:ext cx="835356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Przekształcenie Laplace’a sygnału 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 </a:t>
            </a:r>
            <a:r>
              <a:rPr lang="pl-PL" sz="2000" b="1" dirty="0" smtClean="0">
                <a:latin typeface="+mn-lt"/>
              </a:rPr>
              <a:t>to przekształcenie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Fouriera</a:t>
            </a: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sygnału </a:t>
            </a:r>
            <a:r>
              <a:rPr lang="pl-PL" sz="2200" b="1" i="1" dirty="0">
                <a:latin typeface="+mj-lt"/>
              </a:rPr>
              <a:t>x</a:t>
            </a:r>
            <a:r>
              <a:rPr lang="pl-PL" sz="2200" b="1" dirty="0">
                <a:latin typeface="+mj-lt"/>
              </a:rPr>
              <a:t>(</a:t>
            </a:r>
            <a:r>
              <a:rPr lang="pl-PL" sz="2200" b="1" i="1" dirty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</a:t>
            </a:r>
            <a:r>
              <a:rPr lang="pl-PL" sz="2000" b="1" dirty="0" smtClean="0">
                <a:latin typeface="+mn-lt"/>
              </a:rPr>
              <a:t> z dodatkowym tłumieniem 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)e</a:t>
            </a:r>
            <a:r>
              <a:rPr lang="pl-PL" sz="2200" b="1" baseline="30000" dirty="0" smtClean="0">
                <a:latin typeface="+mj-lt"/>
              </a:rPr>
              <a:t>-</a:t>
            </a:r>
            <a:r>
              <a:rPr lang="el-GR" sz="2200" b="1" i="1" baseline="30000" dirty="0" smtClean="0">
                <a:latin typeface="+mj-lt"/>
              </a:rPr>
              <a:t>α</a:t>
            </a:r>
            <a:r>
              <a:rPr lang="pl-PL" sz="2200" b="1" i="1" baseline="30000" dirty="0" smtClean="0">
                <a:latin typeface="+mj-lt"/>
              </a:rPr>
              <a:t>t</a:t>
            </a:r>
            <a:r>
              <a:rPr lang="pl-PL" sz="2200" b="1" i="1" dirty="0" smtClean="0">
                <a:latin typeface="+mj-lt"/>
              </a:rPr>
              <a:t>.</a:t>
            </a:r>
          </a:p>
          <a:p>
            <a:pPr algn="l"/>
            <a:r>
              <a:rPr lang="pl-PL" sz="2000" b="1" i="1" dirty="0" smtClean="0">
                <a:latin typeface="+mn-lt"/>
              </a:rPr>
              <a:t>Korzyść #1 – zbiór transformat Laplace’a jest bardziej liczny aniżeli</a:t>
            </a:r>
            <a:br>
              <a:rPr lang="pl-PL" sz="2000" b="1" i="1" dirty="0" smtClean="0">
                <a:latin typeface="+mn-lt"/>
              </a:rPr>
            </a:br>
            <a:r>
              <a:rPr lang="pl-PL" sz="2000" b="1" i="1" dirty="0" smtClean="0">
                <a:latin typeface="+mn-lt"/>
              </a:rPr>
              <a:t>zbiór transformat Fouriera.</a:t>
            </a:r>
            <a:endParaRPr lang="pl-PL" sz="2000" b="1" i="1" dirty="0">
              <a:latin typeface="+mn-lt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84182" y="4543653"/>
            <a:ext cx="849783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Przekształcenie Laplace’a jest definiowane dla sygnałów bez historii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(z określonym początkiem) 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 = 0 </a:t>
            </a:r>
            <a:r>
              <a:rPr lang="pl-PL" sz="2000" b="1" dirty="0" smtClean="0">
                <a:latin typeface="+mn-lt"/>
              </a:rPr>
              <a:t>dla 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 &lt; 0</a:t>
            </a:r>
            <a:r>
              <a:rPr lang="pl-PL" sz="2000" b="1" dirty="0" smtClean="0">
                <a:latin typeface="+mn-lt"/>
              </a:rPr>
              <a:t>.</a:t>
            </a:r>
          </a:p>
          <a:p>
            <a:pPr algn="l"/>
            <a:r>
              <a:rPr lang="pl-PL" sz="2000" b="1" i="1" dirty="0" smtClean="0">
                <a:latin typeface="+mn-lt"/>
              </a:rPr>
              <a:t>Korzyść #2 – możliwość uwzględnienia w analizie niezerowych</a:t>
            </a:r>
            <a:br>
              <a:rPr lang="pl-PL" sz="2000" b="1" i="1" dirty="0" smtClean="0">
                <a:latin typeface="+mn-lt"/>
              </a:rPr>
            </a:br>
            <a:r>
              <a:rPr lang="pl-PL" sz="2000" b="1" i="1" dirty="0" smtClean="0">
                <a:latin typeface="+mn-lt"/>
              </a:rPr>
              <a:t>warunków początkowych 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(0) ≠ 0</a:t>
            </a:r>
            <a:r>
              <a:rPr lang="pl-PL" sz="2000" b="1" dirty="0" smtClean="0">
                <a:latin typeface="+mn-lt"/>
              </a:rPr>
              <a:t>.</a:t>
            </a:r>
            <a:endParaRPr lang="pl-PL" sz="2000" b="1" i="1" dirty="0">
              <a:latin typeface="+mn-lt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64857" y="5978949"/>
            <a:ext cx="7863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i="1" dirty="0" smtClean="0">
                <a:latin typeface="+mn-lt"/>
              </a:rPr>
              <a:t>Korzyść #3 – zamiana pochodnej na mnożenie przez zmienną s</a:t>
            </a:r>
            <a:br>
              <a:rPr lang="pl-PL" sz="2000" b="1" i="1" dirty="0" smtClean="0">
                <a:latin typeface="+mn-lt"/>
              </a:rPr>
            </a:br>
            <a:r>
              <a:rPr lang="pl-PL" sz="2000" b="1" i="1" dirty="0" smtClean="0">
                <a:latin typeface="+mn-lt"/>
              </a:rPr>
              <a:t>(zamiana równania różniczkowego na wielomian)</a:t>
            </a:r>
            <a:endParaRPr lang="pl-PL" sz="2000" b="1" i="1" dirty="0">
              <a:latin typeface="+mn-lt"/>
            </a:endParaRPr>
          </a:p>
        </p:txBody>
      </p:sp>
      <p:sp>
        <p:nvSpPr>
          <p:cNvPr id="18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44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10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230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  <p:bldP spid="1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246178" y="1847370"/>
            <a:ext cx="6322565" cy="1143629"/>
            <a:chOff x="909083" y="2264734"/>
            <a:chExt cx="6322565" cy="1143629"/>
          </a:xfrm>
        </p:grpSpPr>
        <p:sp>
          <p:nvSpPr>
            <p:cNvPr id="5" name="pole tekstowe 4"/>
            <p:cNvSpPr txBox="1"/>
            <p:nvPr/>
          </p:nvSpPr>
          <p:spPr>
            <a:xfrm>
              <a:off x="909083" y="2264734"/>
              <a:ext cx="63225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Podstawowa korzyść z  przekształcenia Laplace’a:</a:t>
              </a:r>
              <a:endParaRPr lang="pl-PL" sz="2000" b="1" dirty="0">
                <a:latin typeface="+mn-lt"/>
              </a:endParaRPr>
            </a:p>
          </p:txBody>
        </p:sp>
        <p:graphicFrame>
          <p:nvGraphicFramePr>
            <p:cNvPr id="6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72980093"/>
                </p:ext>
              </p:extLst>
            </p:nvPr>
          </p:nvGraphicFramePr>
          <p:xfrm>
            <a:off x="950913" y="2747963"/>
            <a:ext cx="4622800" cy="660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8729" name="Równanie" r:id="rId3" imgW="2311200" imgH="330120" progId="">
                    <p:embed/>
                  </p:oleObj>
                </mc:Choice>
                <mc:Fallback>
                  <p:oleObj name="Równanie" r:id="rId3" imgW="2311200" imgH="330120" progId="">
                    <p:embed/>
                    <p:pic>
                      <p:nvPicPr>
                        <p:cNvPr id="0" name="Picture 20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0913" y="2747963"/>
                          <a:ext cx="4622800" cy="660400"/>
                        </a:xfrm>
                        <a:prstGeom prst="rect">
                          <a:avLst/>
                        </a:prstGeom>
                        <a:solidFill>
                          <a:srgbClr val="D9D9D9">
                            <a:alpha val="50195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189167"/>
              </p:ext>
            </p:extLst>
          </p:nvPr>
        </p:nvGraphicFramePr>
        <p:xfrm>
          <a:off x="280070" y="4102249"/>
          <a:ext cx="3930650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730" name="Równanie" r:id="rId5" imgW="2197080" imgH="685800" progId="">
                  <p:embed/>
                </p:oleObj>
              </mc:Choice>
              <mc:Fallback>
                <p:oleObj name="Równanie" r:id="rId5" imgW="2197080" imgH="685800" progId="">
                  <p:embed/>
                  <p:pic>
                    <p:nvPicPr>
                      <p:cNvPr id="0" name="Picture 2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070" y="4102249"/>
                        <a:ext cx="3930650" cy="1227137"/>
                      </a:xfrm>
                      <a:prstGeom prst="rect">
                        <a:avLst/>
                      </a:prstGeom>
                      <a:solidFill>
                        <a:srgbClr val="D9D9D9">
                          <a:alpha val="50195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upa 7"/>
          <p:cNvGrpSpPr/>
          <p:nvPr/>
        </p:nvGrpSpPr>
        <p:grpSpPr>
          <a:xfrm>
            <a:off x="291183" y="2368556"/>
            <a:ext cx="8700796" cy="1593993"/>
            <a:chOff x="954088" y="2785920"/>
            <a:chExt cx="8700796" cy="1593993"/>
          </a:xfrm>
        </p:grpSpPr>
        <p:graphicFrame>
          <p:nvGraphicFramePr>
            <p:cNvPr id="9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00033561"/>
                </p:ext>
              </p:extLst>
            </p:nvPr>
          </p:nvGraphicFramePr>
          <p:xfrm>
            <a:off x="954088" y="3790950"/>
            <a:ext cx="3448050" cy="588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8731" name="Równanie" r:id="rId7" imgW="1930320" imgH="330120" progId="">
                    <p:embed/>
                  </p:oleObj>
                </mc:Choice>
                <mc:Fallback>
                  <p:oleObj name="Równanie" r:id="rId7" imgW="1930320" imgH="330120" progId="">
                    <p:embed/>
                    <p:pic>
                      <p:nvPicPr>
                        <p:cNvPr id="0" name="Picture 20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4088" y="3790950"/>
                          <a:ext cx="3448050" cy="588963"/>
                        </a:xfrm>
                        <a:prstGeom prst="rect">
                          <a:avLst/>
                        </a:prstGeom>
                        <a:solidFill>
                          <a:srgbClr val="D9D9D9">
                            <a:alpha val="50195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pole tekstowe 9"/>
            <p:cNvSpPr txBox="1"/>
            <p:nvPr/>
          </p:nvSpPr>
          <p:spPr>
            <a:xfrm>
              <a:off x="5533243" y="2785920"/>
              <a:ext cx="4121641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sz="1800" b="1" dirty="0" smtClean="0">
                  <a:latin typeface="+mn-lt"/>
                </a:rPr>
                <a:t>W dalszym ciągu zakładamy zerowe</a:t>
              </a:r>
              <a:br>
                <a:rPr lang="pl-PL" sz="1800" b="1" dirty="0" smtClean="0">
                  <a:latin typeface="+mn-lt"/>
                </a:rPr>
              </a:br>
              <a:r>
                <a:rPr lang="pl-PL" sz="1800" b="1" dirty="0" smtClean="0">
                  <a:latin typeface="+mn-lt"/>
                </a:rPr>
                <a:t>warunki początkowe </a:t>
              </a:r>
              <a:r>
                <a:rPr lang="pl-PL" sz="2000" b="1" i="1" dirty="0" smtClean="0">
                  <a:latin typeface="+mj-lt"/>
                </a:rPr>
                <a:t>x</a:t>
              </a:r>
              <a:r>
                <a:rPr lang="pl-PL" sz="2000" b="1" dirty="0" smtClean="0">
                  <a:latin typeface="+mj-lt"/>
                </a:rPr>
                <a:t>(0) = 0</a:t>
              </a:r>
              <a:r>
                <a:rPr lang="pl-PL" sz="1800" b="1" dirty="0" smtClean="0">
                  <a:latin typeface="+mn-lt"/>
                </a:rPr>
                <a:t>.</a:t>
              </a:r>
              <a:endParaRPr lang="pl-PL" sz="1800" b="1" dirty="0">
                <a:latin typeface="+mn-lt"/>
              </a:endParaRPr>
            </a:p>
          </p:txBody>
        </p:sp>
      </p:grpSp>
      <p:sp>
        <p:nvSpPr>
          <p:cNvPr id="11" name="pole tekstowe 10"/>
          <p:cNvSpPr txBox="1"/>
          <p:nvPr/>
        </p:nvSpPr>
        <p:spPr>
          <a:xfrm>
            <a:off x="4614252" y="3298061"/>
            <a:ext cx="385233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 smtClean="0">
                <a:latin typeface="+mn-lt"/>
              </a:rPr>
              <a:t>Sygnał zostaje zastąpiony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transformatą Laplace’a.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 smtClean="0">
                <a:latin typeface="+mn-lt"/>
              </a:rPr>
              <a:t>Różniczkowanie </a:t>
            </a:r>
            <a:r>
              <a:rPr lang="pl-PL" sz="2000" b="1" i="1" dirty="0" smtClean="0">
                <a:latin typeface="+mj-lt"/>
              </a:rPr>
              <a:t>x</a:t>
            </a:r>
            <a:r>
              <a:rPr lang="pl-PL" sz="2000" b="1" baseline="30000" dirty="0" smtClean="0">
                <a:latin typeface="+mj-lt"/>
              </a:rPr>
              <a:t>(</a:t>
            </a:r>
            <a:r>
              <a:rPr lang="pl-PL" sz="2000" b="1" i="1" baseline="30000" dirty="0" smtClean="0">
                <a:latin typeface="+mj-lt"/>
              </a:rPr>
              <a:t>n</a:t>
            </a:r>
            <a:r>
              <a:rPr lang="pl-PL" sz="2000" b="1" baseline="30000" dirty="0" smtClean="0">
                <a:latin typeface="+mj-lt"/>
              </a:rPr>
              <a:t>)</a:t>
            </a:r>
            <a:r>
              <a:rPr lang="pl-PL" sz="2000" b="1" dirty="0" smtClean="0">
                <a:latin typeface="+mj-lt"/>
              </a:rPr>
              <a:t>(</a:t>
            </a:r>
            <a:r>
              <a:rPr lang="pl-PL" sz="2000" b="1" i="1" dirty="0" smtClean="0">
                <a:latin typeface="+mj-lt"/>
              </a:rPr>
              <a:t>t</a:t>
            </a:r>
            <a:r>
              <a:rPr lang="pl-PL" sz="2000" b="1" dirty="0" smtClean="0">
                <a:latin typeface="+mj-lt"/>
              </a:rPr>
              <a:t>) </a:t>
            </a:r>
            <a:r>
              <a:rPr lang="pl-PL" sz="1800" b="1" dirty="0" smtClean="0">
                <a:latin typeface="+mn-lt"/>
              </a:rPr>
              <a:t>zostaje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zastąpione mnożeniem </a:t>
            </a:r>
            <a:r>
              <a:rPr lang="pl-PL" sz="2000" b="1" i="1" dirty="0" err="1" smtClean="0">
                <a:latin typeface="+mj-lt"/>
              </a:rPr>
              <a:t>s</a:t>
            </a:r>
            <a:r>
              <a:rPr lang="pl-PL" sz="2000" b="1" i="1" baseline="30000" dirty="0" err="1" smtClean="0">
                <a:latin typeface="+mj-lt"/>
              </a:rPr>
              <a:t>n</a:t>
            </a:r>
            <a:r>
              <a:rPr lang="pl-PL" sz="2000" b="1" i="1" dirty="0" err="1" smtClean="0">
                <a:latin typeface="+mj-lt"/>
              </a:rPr>
              <a:t>X</a:t>
            </a:r>
            <a:r>
              <a:rPr lang="pl-PL" sz="2000" b="1" dirty="0" smtClean="0">
                <a:latin typeface="+mj-lt"/>
              </a:rPr>
              <a:t>(</a:t>
            </a:r>
            <a:r>
              <a:rPr lang="pl-PL" sz="2000" b="1" i="1" dirty="0" smtClean="0">
                <a:latin typeface="+mj-lt"/>
              </a:rPr>
              <a:t>s</a:t>
            </a:r>
            <a:r>
              <a:rPr lang="pl-PL" sz="2000" b="1" dirty="0" smtClean="0">
                <a:latin typeface="+mj-lt"/>
              </a:rPr>
              <a:t>).</a:t>
            </a:r>
            <a:endParaRPr lang="pl-PL" sz="1800" b="1" dirty="0" smtClean="0">
              <a:latin typeface="+mj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 smtClean="0">
                <a:latin typeface="+mn-lt"/>
              </a:rPr>
              <a:t>Równanie różniczkowe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zostaje zastąpione równaniem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algebraicznym (wielomian).</a:t>
            </a:r>
            <a:endParaRPr lang="pl-PL" sz="1800" b="1" dirty="0">
              <a:latin typeface="+mn-lt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7232" y="42755"/>
            <a:ext cx="6180952" cy="646331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smtClean="0">
                <a:latin typeface="Arial" panose="020B0604020202020204" pitchFamily="34" charset="0"/>
              </a:rPr>
              <a:t>Przekształcenie Laplace’a</a:t>
            </a:r>
            <a:endParaRPr kumimoji="1" lang="pl-PL" sz="3600" b="1" dirty="0">
              <a:latin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-1" y="668817"/>
            <a:ext cx="4067945" cy="523220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Podstawowa korzyść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7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45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14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882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178443" y="811990"/>
            <a:ext cx="89644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Odpowiedź systemu liniowego i stacjonarnego (SLS) na złożony sygnały wejściowy jest sumą odpowiedzi SLS na cząstkowe sygnały wejściowe.</a:t>
            </a:r>
            <a:endParaRPr lang="pl-PL" sz="1800" b="1" dirty="0">
              <a:latin typeface="Arial" panose="020B0604020202020204" pitchFamily="34" charset="0"/>
            </a:endParaRPr>
          </a:p>
        </p:txBody>
      </p:sp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178443" y="1608615"/>
            <a:ext cx="86533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Sygnał wykładniczy jest niezmiennikiem systemu liniowego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i stacjonarnego (SLS) z dokładnością do funkcji transmitancji.</a:t>
            </a:r>
            <a:endParaRPr lang="pl-PL" sz="1800" b="1" dirty="0">
              <a:latin typeface="Arial" panose="020B0604020202020204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78443" y="2420629"/>
            <a:ext cx="88924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Szereg Fouriera i transformata Fouriera reprezentują sygnał przez jego widmo, które jest złożeniem sygnałów wykładniczych o różnych częstotliwościach i amplitudach. </a:t>
            </a:r>
            <a:endParaRPr lang="pl-PL" sz="1800" b="1" dirty="0">
              <a:latin typeface="Arial" panose="020B0604020202020204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78443" y="3525031"/>
            <a:ext cx="887140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Szereg Fouriera wykorzystujemy w analizie widmowej sygnałów okresowych, w przypadku sygnałów nieokresowych odpowiednim narzędziem jest przekształcenie Fouriera.</a:t>
            </a:r>
            <a:endParaRPr lang="pl-PL" sz="1800" b="1" dirty="0">
              <a:latin typeface="Arial" panose="020B0604020202020204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78443" y="4614044"/>
            <a:ext cx="88714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Widmo fourierowskie jest złożeniem parzystej cha-ki a-</a:t>
            </a:r>
            <a:r>
              <a:rPr lang="pl-PL" sz="1800" b="1" dirty="0" err="1" smtClean="0">
                <a:latin typeface="Arial" panose="020B0604020202020204" pitchFamily="34" charset="0"/>
              </a:rPr>
              <a:t>cz</a:t>
            </a:r>
            <a:endParaRPr lang="pl-PL" sz="1800" b="1" dirty="0">
              <a:latin typeface="Arial" panose="020B0604020202020204" pitchFamily="34" charset="0"/>
            </a:endParaRPr>
          </a:p>
          <a:p>
            <a:pPr algn="l"/>
            <a:r>
              <a:rPr lang="pl-PL" sz="1800" b="1" dirty="0">
                <a:latin typeface="Arial" panose="020B0604020202020204" pitchFamily="34" charset="0"/>
              </a:rPr>
              <a:t>o</a:t>
            </a:r>
            <a:r>
              <a:rPr lang="pl-PL" sz="1800" b="1" dirty="0" smtClean="0">
                <a:latin typeface="Arial" panose="020B0604020202020204" pitchFamily="34" charset="0"/>
              </a:rPr>
              <a:t>raz nieparzystej cha-ki f-cz.</a:t>
            </a:r>
            <a:endParaRPr lang="pl-PL" sz="1800" b="1" dirty="0">
              <a:latin typeface="Arial" panose="020B0604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51520" y="114488"/>
            <a:ext cx="319029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pPr algn="l"/>
            <a:r>
              <a:rPr kumimoji="1" lang="pl-PL" sz="3200" b="1" dirty="0">
                <a:latin typeface="Arial" panose="020B0604020202020204" pitchFamily="34" charset="0"/>
              </a:rPr>
              <a:t>Podsumowanie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78443" y="5410670"/>
            <a:ext cx="88714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Widmo fourierowskie zanika wraz ze wzrostem częstotliwości, co pozwala na szacowanie szerokości widma sygnału.</a:t>
            </a:r>
            <a:endParaRPr lang="pl-PL" sz="1800" b="1" dirty="0">
              <a:latin typeface="Arial" panose="020B0604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88980" y="6204985"/>
            <a:ext cx="88714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Przekształcenie Laplace’a jest wygodnym narzędziem do wyznaczania transmitancji SLS RLC z wykorzystaniem praw Ohma i Kirchhoffa</a:t>
            </a:r>
            <a:r>
              <a:rPr lang="pl-PL" sz="1800" b="1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  <p:bldP spid="45062" grpId="0"/>
      <p:bldP spid="9" grpId="0"/>
      <p:bldP spid="10" grpId="0"/>
      <p:bldP spid="11" grpId="0"/>
      <p:bldP spid="12" grpId="0"/>
      <p:bldP spid="1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34" y="633028"/>
            <a:ext cx="1791278" cy="2264175"/>
          </a:xfrm>
          <a:prstGeom prst="rect">
            <a:avLst/>
          </a:prstGeom>
        </p:spPr>
      </p:pic>
      <p:sp>
        <p:nvSpPr>
          <p:cNvPr id="4" name="pole tekstowe 2"/>
          <p:cNvSpPr txBox="1"/>
          <p:nvPr/>
        </p:nvSpPr>
        <p:spPr>
          <a:xfrm>
            <a:off x="156590" y="2889171"/>
            <a:ext cx="3344184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600" b="1" dirty="0">
                <a:latin typeface="Albertus Medium CE" charset="-18"/>
              </a:rPr>
              <a:t>Joseph Fourier</a:t>
            </a:r>
          </a:p>
          <a:p>
            <a:r>
              <a:rPr lang="pl-PL" sz="1600" b="1" dirty="0">
                <a:latin typeface="Albertus Medium CE" charset="-18"/>
              </a:rPr>
              <a:t>1768 – 1830</a:t>
            </a:r>
          </a:p>
          <a:p>
            <a:r>
              <a:rPr lang="pl-PL" sz="1600" b="1" dirty="0">
                <a:latin typeface="Albertus Medium CE" charset="-18"/>
              </a:rPr>
              <a:t>Szereg/przekształcenie Fouriera</a:t>
            </a:r>
          </a:p>
          <a:p>
            <a:r>
              <a:rPr lang="pl-PL" sz="1600" b="1" dirty="0">
                <a:latin typeface="Albertus Medium CE" charset="-18"/>
              </a:rPr>
              <a:t>Prawo przewodnictwa cieplnego</a:t>
            </a:r>
          </a:p>
          <a:p>
            <a:r>
              <a:rPr lang="pl-PL" sz="1600" b="1" dirty="0">
                <a:latin typeface="Albertus Medium CE" charset="-18"/>
              </a:rPr>
              <a:t>Efekt cieplarniany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489" y="927289"/>
            <a:ext cx="5551679" cy="3923764"/>
          </a:xfrm>
          <a:prstGeom prst="rect">
            <a:avLst/>
          </a:prstGeom>
        </p:spPr>
      </p:pic>
      <p:sp>
        <p:nvSpPr>
          <p:cNvPr id="6" name="pole tekstowe 4"/>
          <p:cNvSpPr txBox="1"/>
          <p:nvPr/>
        </p:nvSpPr>
        <p:spPr>
          <a:xfrm>
            <a:off x="3779912" y="188640"/>
            <a:ext cx="369043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3200" b="1" dirty="0">
                <a:latin typeface="Arial" panose="020B0604020202020204" pitchFamily="34" charset="0"/>
              </a:rPr>
              <a:t>Efekt cieplarniany</a:t>
            </a:r>
          </a:p>
        </p:txBody>
      </p:sp>
      <p:sp>
        <p:nvSpPr>
          <p:cNvPr id="7" name="Prostokąt 6"/>
          <p:cNvSpPr/>
          <p:nvPr/>
        </p:nvSpPr>
        <p:spPr>
          <a:xfrm>
            <a:off x="577132" y="4760196"/>
            <a:ext cx="8338268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/>
            <a:r>
              <a:rPr lang="pl-PL" sz="1800" dirty="0" smtClean="0">
                <a:latin typeface="Arial" panose="020B0604020202020204" pitchFamily="34" charset="0"/>
              </a:rPr>
              <a:t>J. Fourier w latach 1820 – 1827  obliczył, że obiekt wielkości Ziemi, w tej samej odległości od Słońca, ale pozbawiony atmosfery, powinien być znacznie chłodniejszy, jeżeli byłby ogrzewany wyłącznie promieniowaniem słonecznym. Fourier przez kilka lat szukał </a:t>
            </a:r>
            <a:r>
              <a:rPr lang="pl-PL" sz="1800" dirty="0">
                <a:latin typeface="Arial" panose="020B0604020202020204" pitchFamily="34" charset="0"/>
              </a:rPr>
              <a:t>ź</a:t>
            </a:r>
            <a:r>
              <a:rPr lang="pl-PL" sz="1800" dirty="0" smtClean="0">
                <a:latin typeface="Arial" panose="020B0604020202020204" pitchFamily="34" charset="0"/>
              </a:rPr>
              <a:t>ródeł tego dodatkowego ciepła, ostatecznie przyjęto, że atmosfera Ziemi jest swego rodzaju izolatorem. Nazwę „efekt cieplarniany” ukuł </a:t>
            </a:r>
            <a:r>
              <a:rPr lang="pl-PL" sz="1800" dirty="0" err="1" smtClean="0">
                <a:latin typeface="Arial" panose="020B0604020202020204" pitchFamily="34" charset="0"/>
              </a:rPr>
              <a:t>Svante</a:t>
            </a:r>
            <a:r>
              <a:rPr lang="pl-PL" sz="1800" dirty="0" smtClean="0">
                <a:latin typeface="Arial" panose="020B0604020202020204" pitchFamily="34" charset="0"/>
              </a:rPr>
              <a:t> </a:t>
            </a:r>
            <a:r>
              <a:rPr lang="pl-PL" sz="1800" dirty="0" err="1" smtClean="0">
                <a:latin typeface="Arial" panose="020B0604020202020204" pitchFamily="34" charset="0"/>
              </a:rPr>
              <a:t>Aarhenius</a:t>
            </a:r>
            <a:r>
              <a:rPr lang="pl-PL" sz="1800" dirty="0" smtClean="0">
                <a:latin typeface="Arial" panose="020B0604020202020204" pitchFamily="34" charset="0"/>
              </a:rPr>
              <a:t>, fizyk/chemik badający wpływ dwutlenku węgla w atmosferze na temperaturę Ziemi.</a:t>
            </a:r>
            <a:endParaRPr lang="pl-PL" sz="1800" dirty="0">
              <a:latin typeface="Arial" panose="020B0604020202020204" pitchFamily="34" charset="0"/>
            </a:endParaRP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545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  <p:sp>
        <p:nvSpPr>
          <p:cNvPr id="4" name="pole tekstowe 2"/>
          <p:cNvSpPr txBox="1"/>
          <p:nvPr/>
        </p:nvSpPr>
        <p:spPr>
          <a:xfrm>
            <a:off x="47856" y="2564904"/>
            <a:ext cx="3328155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600" b="1" dirty="0" smtClean="0">
                <a:latin typeface="Albertus Medium CE" charset="-18"/>
              </a:rPr>
              <a:t>Pierre Simon de Laplace</a:t>
            </a:r>
            <a:endParaRPr lang="pl-PL" sz="1600" b="1" dirty="0">
              <a:latin typeface="Albertus Medium CE" charset="-18"/>
            </a:endParaRPr>
          </a:p>
          <a:p>
            <a:r>
              <a:rPr lang="pl-PL" sz="1600" b="1" dirty="0" smtClean="0">
                <a:latin typeface="Albertus Medium CE" charset="-18"/>
              </a:rPr>
              <a:t>1749 </a:t>
            </a:r>
            <a:r>
              <a:rPr lang="pl-PL" sz="1600" b="1" dirty="0">
                <a:latin typeface="Albertus Medium CE" charset="-18"/>
              </a:rPr>
              <a:t>– </a:t>
            </a:r>
            <a:r>
              <a:rPr lang="pl-PL" sz="1600" b="1" dirty="0" smtClean="0">
                <a:latin typeface="Albertus Medium CE" charset="-18"/>
              </a:rPr>
              <a:t>1827</a:t>
            </a:r>
            <a:endParaRPr lang="pl-PL" sz="1600" b="1" dirty="0">
              <a:latin typeface="Albertus Medium CE" charset="-18"/>
            </a:endParaRPr>
          </a:p>
          <a:p>
            <a:r>
              <a:rPr lang="pl-PL" sz="1600" b="1" dirty="0" smtClean="0">
                <a:latin typeface="Albertus Medium CE" charset="-18"/>
              </a:rPr>
              <a:t>Mechanika nieba, grawitacja</a:t>
            </a:r>
          </a:p>
          <a:p>
            <a:r>
              <a:rPr lang="pl-PL" sz="1600" b="1" dirty="0" smtClean="0">
                <a:latin typeface="Albertus Medium CE" charset="-18"/>
              </a:rPr>
              <a:t>Termodynamika</a:t>
            </a:r>
          </a:p>
          <a:p>
            <a:r>
              <a:rPr lang="pl-PL" sz="1600" b="1" dirty="0" smtClean="0">
                <a:latin typeface="Albertus Medium CE" charset="-18"/>
              </a:rPr>
              <a:t>Rachunek prawdopodobieństwa</a:t>
            </a:r>
            <a:endParaRPr lang="pl-PL" sz="1600" b="1" dirty="0">
              <a:latin typeface="Albertus Medium CE" charset="-18"/>
            </a:endParaRPr>
          </a:p>
        </p:txBody>
      </p:sp>
      <p:sp>
        <p:nvSpPr>
          <p:cNvPr id="6" name="pole tekstowe 4"/>
          <p:cNvSpPr txBox="1"/>
          <p:nvPr/>
        </p:nvSpPr>
        <p:spPr>
          <a:xfrm>
            <a:off x="2586423" y="172267"/>
            <a:ext cx="632897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3200" b="1" dirty="0" smtClean="0">
                <a:latin typeface="Arial" panose="020B0604020202020204" pitchFamily="34" charset="0"/>
              </a:rPr>
              <a:t>Stabilność </a:t>
            </a:r>
            <a:r>
              <a:rPr lang="pl-PL" sz="3200" b="1" dirty="0">
                <a:latin typeface="Arial" panose="020B0604020202020204" pitchFamily="34" charset="0"/>
              </a:rPr>
              <a:t>U</a:t>
            </a:r>
            <a:r>
              <a:rPr lang="pl-PL" sz="3200" b="1" dirty="0" smtClean="0">
                <a:latin typeface="Arial" panose="020B0604020202020204" pitchFamily="34" charset="0"/>
              </a:rPr>
              <a:t>kładu </a:t>
            </a:r>
            <a:r>
              <a:rPr lang="pl-PL" sz="3200" b="1" dirty="0">
                <a:latin typeface="Arial" panose="020B0604020202020204" pitchFamily="34" charset="0"/>
              </a:rPr>
              <a:t>S</a:t>
            </a:r>
            <a:r>
              <a:rPr lang="pl-PL" sz="3200" b="1" dirty="0" smtClean="0">
                <a:latin typeface="Arial" panose="020B0604020202020204" pitchFamily="34" charset="0"/>
              </a:rPr>
              <a:t>łonecznego</a:t>
            </a:r>
            <a:endParaRPr lang="pl-PL" sz="3200" b="1" dirty="0">
              <a:latin typeface="Arial" panose="020B0604020202020204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18206" y="4096416"/>
            <a:ext cx="8751139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/>
            <a:r>
              <a:rPr lang="pl-PL" sz="1800" dirty="0" smtClean="0">
                <a:latin typeface="Arial" panose="020B0604020202020204" pitchFamily="34" charset="0"/>
              </a:rPr>
              <a:t>1543 – Mikołaj Kopernik – heliocentryczna budowa Układu Słonecznego</a:t>
            </a:r>
          </a:p>
          <a:p>
            <a:pPr algn="just"/>
            <a:r>
              <a:rPr lang="pl-PL" sz="1800" dirty="0" smtClean="0">
                <a:latin typeface="Arial" panose="020B0604020202020204" pitchFamily="34" charset="0"/>
              </a:rPr>
              <a:t>1609-1619 – Johannes Kepler – prawa ruchu planet z danych obserwacyjnych</a:t>
            </a:r>
          </a:p>
          <a:p>
            <a:pPr algn="just"/>
            <a:r>
              <a:rPr lang="pl-PL" sz="1800" dirty="0" smtClean="0">
                <a:latin typeface="Arial" panose="020B0604020202020204" pitchFamily="34" charset="0"/>
              </a:rPr>
              <a:t>1687 – Isaac Newton – wywód praw Keplera z prawa powszechnego ciążenia</a:t>
            </a:r>
          </a:p>
          <a:p>
            <a:pPr algn="just"/>
            <a:r>
              <a:rPr lang="pl-PL" sz="1800" b="1" dirty="0" smtClean="0">
                <a:latin typeface="Arial" panose="020B0604020202020204" pitchFamily="34" charset="0"/>
              </a:rPr>
              <a:t>Uwaga: prace Keplera i Newtona dotyczą izolowanego układu Słońce - planeta</a:t>
            </a:r>
          </a:p>
          <a:p>
            <a:pPr algn="just"/>
            <a:endParaRPr lang="pl-PL" sz="1800" dirty="0">
              <a:latin typeface="Arial" panose="020B0604020202020204" pitchFamily="34" charset="0"/>
            </a:endParaRPr>
          </a:p>
          <a:p>
            <a:pPr algn="just"/>
            <a:r>
              <a:rPr lang="pl-PL" sz="1800" dirty="0">
                <a:latin typeface="Arial" panose="020B0604020202020204" pitchFamily="34" charset="0"/>
              </a:rPr>
              <a:t>1776 </a:t>
            </a:r>
            <a:r>
              <a:rPr lang="pl-PL" sz="1800" dirty="0" smtClean="0">
                <a:latin typeface="Arial" panose="020B0604020202020204" pitchFamily="34" charset="0"/>
              </a:rPr>
              <a:t>– Pierre Laplace – stabilność Układu Słonecznego </a:t>
            </a:r>
            <a:r>
              <a:rPr lang="pl-PL" sz="1800" dirty="0">
                <a:latin typeface="Arial" panose="020B0604020202020204" pitchFamily="34" charset="0"/>
              </a:rPr>
              <a:t>–</a:t>
            </a:r>
            <a:r>
              <a:rPr lang="pl-PL" sz="1800" dirty="0" smtClean="0">
                <a:latin typeface="Arial" panose="020B0604020202020204" pitchFamily="34" charset="0"/>
              </a:rPr>
              <a:t> układ trzech i więcej ciał jest układem chaotycznym, w którym mogą pojawić się fluktuacje katastroficzne; Laplace udowodnił, że fluktuacje są na tyle małe, że w ciągu życia Układu Słonecznego (ok. 10 mld lat) nie powinno dojść do katastrofy.</a:t>
            </a:r>
          </a:p>
          <a:p>
            <a:pPr algn="just"/>
            <a:endParaRPr lang="pl-PL" sz="1800" dirty="0">
              <a:latin typeface="Arial" panose="020B0604020202020204" pitchFamily="34" charset="0"/>
            </a:endParaRP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19" y="1060174"/>
            <a:ext cx="3560561" cy="2670421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10" y="25564"/>
            <a:ext cx="2219696" cy="242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41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graphicFrame>
        <p:nvGraphicFramePr>
          <p:cNvPr id="416774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2574786"/>
              </p:ext>
            </p:extLst>
          </p:nvPr>
        </p:nvGraphicFramePr>
        <p:xfrm>
          <a:off x="265242" y="1362019"/>
          <a:ext cx="4051950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734" name="Equation" r:id="rId4" imgW="1841400" imgH="1218960" progId="">
                  <p:embed/>
                </p:oleObj>
              </mc:Choice>
              <mc:Fallback>
                <p:oleObj name="Equation" r:id="rId4" imgW="1841400" imgH="1218960" progId="">
                  <p:embed/>
                  <p:pic>
                    <p:nvPicPr>
                      <p:cNvPr id="0" name="Picture 11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242" y="1362019"/>
                        <a:ext cx="4051950" cy="2664296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156435" y="5257897"/>
            <a:ext cx="7894001" cy="1567711"/>
            <a:chOff x="1150825" y="5308654"/>
            <a:chExt cx="7894001" cy="1567711"/>
          </a:xfrm>
        </p:grpSpPr>
        <p:graphicFrame>
          <p:nvGraphicFramePr>
            <p:cNvPr id="416775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2106031"/>
                </p:ext>
              </p:extLst>
            </p:nvPr>
          </p:nvGraphicFramePr>
          <p:xfrm>
            <a:off x="1252404" y="5308654"/>
            <a:ext cx="2597150" cy="966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1735" name="Równanie" r:id="rId6" imgW="1117600" imgH="419100" progId="">
                    <p:embed/>
                  </p:oleObj>
                </mc:Choice>
                <mc:Fallback>
                  <p:oleObj name="Równanie" r:id="rId6" imgW="1117600" imgH="419100" progId="">
                    <p:embed/>
                    <p:pic>
                      <p:nvPicPr>
                        <p:cNvPr id="0" name="Picture 11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2404" y="5308654"/>
                          <a:ext cx="2597150" cy="966787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1150825" y="6230034"/>
              <a:ext cx="399340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800" b="1" dirty="0" smtClean="0">
                  <a:latin typeface="Arial" panose="020B0604020202020204" pitchFamily="34" charset="0"/>
                </a:rPr>
                <a:t>Transmitancja zależna</a:t>
              </a:r>
              <a:br>
                <a:rPr lang="pl-PL" sz="1800" b="1" dirty="0" smtClean="0">
                  <a:latin typeface="Arial" panose="020B0604020202020204" pitchFamily="34" charset="0"/>
                </a:rPr>
              </a:br>
              <a:r>
                <a:rPr lang="pl-PL" sz="1800" b="1" dirty="0" smtClean="0">
                  <a:latin typeface="Arial" panose="020B0604020202020204" pitchFamily="34" charset="0"/>
                </a:rPr>
                <a:t>od budowy SLS (elementy R, L, C) </a:t>
              </a:r>
              <a:endParaRPr lang="pl-PL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4499992" y="5422716"/>
              <a:ext cx="454483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800" b="1" dirty="0" smtClean="0">
                  <a:latin typeface="Arial" panose="020B0604020202020204" pitchFamily="34" charset="0"/>
                </a:rPr>
                <a:t>odpowiedź na wymuszenie wykładnicze</a:t>
              </a:r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5295082" y="5927236"/>
              <a:ext cx="295465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800" b="1" dirty="0" smtClean="0">
                  <a:latin typeface="Arial" panose="020B0604020202020204" pitchFamily="34" charset="0"/>
                </a:rPr>
                <a:t>wymuszenie wykładnicze</a:t>
              </a:r>
              <a:endParaRPr lang="pl-PL" dirty="0">
                <a:latin typeface="Arial" panose="020B0604020202020204" pitchFamily="34" charset="0"/>
              </a:endParaRPr>
            </a:p>
          </p:txBody>
        </p:sp>
        <p:cxnSp>
          <p:nvCxnSpPr>
            <p:cNvPr id="3" name="Łącznik prosty 2"/>
            <p:cNvCxnSpPr/>
            <p:nvPr/>
          </p:nvCxnSpPr>
          <p:spPr bwMode="auto">
            <a:xfrm>
              <a:off x="4564380" y="5851036"/>
              <a:ext cx="43434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" name="pole tekstowe 3"/>
            <p:cNvSpPr txBox="1"/>
            <p:nvPr/>
          </p:nvSpPr>
          <p:spPr>
            <a:xfrm>
              <a:off x="4041616" y="5612613"/>
              <a:ext cx="3577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=</a:t>
              </a:r>
              <a:endParaRPr lang="pl-PL" b="1" dirty="0"/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5</a:t>
            </a:fld>
            <a:endParaRPr lang="pl-PL" dirty="0"/>
          </a:p>
        </p:txBody>
      </p:sp>
      <p:grpSp>
        <p:nvGrpSpPr>
          <p:cNvPr id="6" name="Grupa 5"/>
          <p:cNvGrpSpPr/>
          <p:nvPr/>
        </p:nvGrpSpPr>
        <p:grpSpPr>
          <a:xfrm>
            <a:off x="265242" y="4013846"/>
            <a:ext cx="8779584" cy="1015663"/>
            <a:chOff x="265242" y="4013846"/>
            <a:chExt cx="8779584" cy="1015663"/>
          </a:xfrm>
        </p:grpSpPr>
        <p:graphicFrame>
          <p:nvGraphicFramePr>
            <p:cNvPr id="17413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05566647"/>
                </p:ext>
              </p:extLst>
            </p:nvPr>
          </p:nvGraphicFramePr>
          <p:xfrm>
            <a:off x="265242" y="4170331"/>
            <a:ext cx="2808312" cy="7380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1736" name="Równanie" r:id="rId8" imgW="863225" imgH="228501" progId="">
                    <p:embed/>
                  </p:oleObj>
                </mc:Choice>
                <mc:Fallback>
                  <p:oleObj name="Równanie" r:id="rId8" imgW="863225" imgH="228501" progId="">
                    <p:embed/>
                    <p:pic>
                      <p:nvPicPr>
                        <p:cNvPr id="0" name="Picture 11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242" y="4170331"/>
                          <a:ext cx="2808312" cy="73807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3131840" y="4013846"/>
              <a:ext cx="5912986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l"/>
              <a:r>
                <a:rPr lang="pl-PL" sz="1800" b="1" dirty="0" smtClean="0">
                  <a:latin typeface="Arial" panose="020B0604020202020204" pitchFamily="34" charset="0"/>
                </a:rPr>
                <a:t>SLS pobudzony sygnałem wykładniczym </a:t>
              </a:r>
              <a:r>
                <a:rPr lang="pl-PL" sz="2000" b="1" dirty="0" err="1" smtClean="0">
                  <a:latin typeface="+mj-lt"/>
                </a:rPr>
                <a:t>e</a:t>
              </a:r>
              <a:r>
                <a:rPr lang="pl-PL" sz="2000" b="1" i="1" baseline="30000" dirty="0" err="1" smtClean="0">
                  <a:latin typeface="+mj-lt"/>
                </a:rPr>
                <a:t>st</a:t>
              </a:r>
              <a:r>
                <a:rPr lang="pl-PL" sz="2000" b="1" baseline="30000" dirty="0" smtClean="0">
                  <a:latin typeface="+mj-lt"/>
                </a:rPr>
                <a:t> </a:t>
              </a:r>
              <a:r>
                <a:rPr lang="pl-PL" sz="1800" b="1" dirty="0" smtClean="0">
                  <a:latin typeface="Arial" panose="020B0604020202020204" pitchFamily="34" charset="0"/>
                </a:rPr>
                <a:t>odpowiada sygnałem wykładniczym </a:t>
              </a:r>
              <a:r>
                <a:rPr lang="pl-PL" sz="2000" b="1" dirty="0" err="1" smtClean="0">
                  <a:latin typeface="+mj-lt"/>
                </a:rPr>
                <a:t>e</a:t>
              </a:r>
              <a:r>
                <a:rPr lang="pl-PL" sz="2000" b="1" i="1" baseline="30000" dirty="0" err="1" smtClean="0">
                  <a:latin typeface="+mj-lt"/>
                </a:rPr>
                <a:t>st</a:t>
              </a:r>
              <a:r>
                <a:rPr lang="pl-PL" sz="1800" b="1" dirty="0" smtClean="0">
                  <a:latin typeface="Arial" panose="020B0604020202020204" pitchFamily="34" charset="0"/>
                </a:rPr>
                <a:t> zmienionym w amplitudzie przez transmitancję </a:t>
              </a:r>
              <a:r>
                <a:rPr lang="pl-PL" sz="2000" b="1" i="1" dirty="0" smtClean="0">
                  <a:latin typeface="+mj-lt"/>
                </a:rPr>
                <a:t>H</a:t>
              </a:r>
              <a:r>
                <a:rPr lang="pl-PL" sz="2000" b="1" dirty="0" smtClean="0">
                  <a:latin typeface="+mj-lt"/>
                </a:rPr>
                <a:t>(</a:t>
              </a:r>
              <a:r>
                <a:rPr lang="pl-PL" sz="2000" b="1" i="1" dirty="0" smtClean="0">
                  <a:latin typeface="+mj-lt"/>
                </a:rPr>
                <a:t>s</a:t>
              </a:r>
              <a:r>
                <a:rPr lang="pl-PL" sz="2000" b="1" dirty="0" smtClean="0">
                  <a:latin typeface="+mj-lt"/>
                </a:rPr>
                <a:t>)</a:t>
              </a:r>
              <a:r>
                <a:rPr lang="pl-PL" sz="1800" b="1" dirty="0" smtClean="0">
                  <a:latin typeface="Arial" panose="020B0604020202020204" pitchFamily="34" charset="0"/>
                </a:rPr>
                <a:t>.</a:t>
              </a:r>
              <a:endParaRPr lang="pl-PL" sz="1600" dirty="0">
                <a:latin typeface="Arial" panose="020B0604020202020204" pitchFamily="34" charset="0"/>
              </a:endParaRPr>
            </a:p>
          </p:txBody>
        </p:sp>
      </p:grpSp>
      <p:sp>
        <p:nvSpPr>
          <p:cNvPr id="16" name="Prostokąt 15"/>
          <p:cNvSpPr/>
          <p:nvPr/>
        </p:nvSpPr>
        <p:spPr>
          <a:xfrm>
            <a:off x="191314" y="102283"/>
            <a:ext cx="813151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>
                <a:latin typeface="Arial" panose="020B0604020202020204" pitchFamily="34" charset="0"/>
                <a:cs typeface="Helvetica" panose="020B0604020202020204" pitchFamily="34" charset="0"/>
              </a:rPr>
              <a:t>Systemy liniowe i stacjonarne (SLS)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62957" y="648648"/>
            <a:ext cx="8131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>Rozwiązanie problemu</a:t>
            </a:r>
            <a:endParaRPr kumimoji="1" lang="pl-PL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1187624" y="3630216"/>
            <a:ext cx="7848872" cy="301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Znajomość transmitancji</a:t>
            </a:r>
            <a:r>
              <a:rPr lang="pl-PL" sz="2000" b="1" dirty="0" smtClean="0">
                <a:latin typeface="Arial" panose="020B0604020202020204" pitchFamily="34" charset="0"/>
              </a:rPr>
              <a:t> </a:t>
            </a:r>
            <a:r>
              <a:rPr lang="pl-PL" sz="2200" b="1" i="1" dirty="0" smtClean="0">
                <a:latin typeface="+mj-lt"/>
              </a:rPr>
              <a:t>H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s</a:t>
            </a:r>
            <a:r>
              <a:rPr lang="pl-PL" sz="2200" b="1" dirty="0" smtClean="0">
                <a:latin typeface="+mj-lt"/>
              </a:rPr>
              <a:t>)</a:t>
            </a:r>
            <a:r>
              <a:rPr lang="pl-PL" sz="2000" b="1" dirty="0" smtClean="0">
                <a:latin typeface="Arial" panose="020B0604020202020204" pitchFamily="34" charset="0"/>
              </a:rPr>
              <a:t> oraz 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dekompozycja sygnału </a:t>
            </a:r>
            <a:r>
              <a:rPr lang="pl-PL" sz="2200" b="1" i="1" dirty="0">
                <a:latin typeface="+mj-lt"/>
              </a:rPr>
              <a:t>x</a:t>
            </a:r>
            <a:r>
              <a:rPr lang="pl-PL" sz="2200" b="1" dirty="0">
                <a:latin typeface="+mj-lt"/>
              </a:rPr>
              <a:t>(</a:t>
            </a:r>
            <a:r>
              <a:rPr lang="pl-PL" sz="2200" b="1" i="1" dirty="0">
                <a:latin typeface="+mj-lt"/>
              </a:rPr>
              <a:t>t</a:t>
            </a:r>
            <a:r>
              <a:rPr lang="pl-PL" sz="2200" b="1" dirty="0">
                <a:latin typeface="+mj-lt"/>
              </a:rPr>
              <a:t>)</a:t>
            </a:r>
          </a:p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na składowe wykładnicze </a:t>
            </a:r>
            <a:r>
              <a:rPr lang="pl-PL" sz="2200" b="1" i="1" dirty="0" err="1" smtClean="0">
                <a:latin typeface="+mj-lt"/>
              </a:rPr>
              <a:t>X</a:t>
            </a:r>
            <a:r>
              <a:rPr lang="pl-PL" sz="2200" b="1" i="1" baseline="-25000" dirty="0" err="1" smtClean="0">
                <a:latin typeface="+mj-lt"/>
              </a:rPr>
              <a:t>k</a:t>
            </a:r>
            <a:r>
              <a:rPr lang="pl-PL" sz="2200" b="1" dirty="0" err="1" smtClean="0">
                <a:latin typeface="+mj-lt"/>
              </a:rPr>
              <a:t>exp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err="1" smtClean="0">
                <a:latin typeface="+mj-lt"/>
              </a:rPr>
              <a:t>s</a:t>
            </a:r>
            <a:r>
              <a:rPr lang="pl-PL" sz="2200" b="1" i="1" baseline="-25000" dirty="0" err="1" smtClean="0">
                <a:latin typeface="+mj-lt"/>
              </a:rPr>
              <a:t>k</a:t>
            </a:r>
            <a:r>
              <a:rPr lang="pl-PL" sz="2200" b="1" i="1" dirty="0" err="1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</a:t>
            </a:r>
            <a:r>
              <a:rPr lang="pl-PL" sz="2000" b="1" dirty="0" smtClean="0">
                <a:latin typeface="Arial" panose="020B0604020202020204" pitchFamily="34" charset="0"/>
              </a:rPr>
              <a:t> umożliwia</a:t>
            </a:r>
          </a:p>
          <a:p>
            <a:pPr algn="l"/>
            <a:r>
              <a:rPr lang="pl-PL" sz="2000" b="1" dirty="0" smtClean="0">
                <a:latin typeface="Arial" panose="020B0604020202020204" pitchFamily="34" charset="0"/>
              </a:rPr>
              <a:t>wyznaczenie odpowiedzi SLS na dowolne wymuszenie.</a:t>
            </a:r>
          </a:p>
          <a:p>
            <a:pPr algn="l"/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Narzędzia do wyznaczania transmitancji i dekompozycji</a:t>
            </a:r>
            <a:r>
              <a:rPr lang="pl-PL" sz="2000" b="1" dirty="0" smtClean="0">
                <a:latin typeface="Arial" panose="020B0604020202020204" pitchFamily="34" charset="0"/>
              </a:rPr>
              <a:t>:</a:t>
            </a:r>
            <a:r>
              <a:rPr lang="pl-PL" sz="2000" b="1" i="1" dirty="0" smtClean="0">
                <a:latin typeface="Albertus Medium CE" charset="-18"/>
              </a:rPr>
              <a:t> </a:t>
            </a:r>
            <a:endParaRPr lang="pl-PL" sz="2000" b="1" i="1" dirty="0">
              <a:latin typeface="Albertus Medium CE" charset="-18"/>
            </a:endParaRPr>
          </a:p>
          <a:p>
            <a:pPr algn="l"/>
            <a:r>
              <a:rPr lang="pl-PL" sz="2000" b="1" i="1" dirty="0" smtClean="0">
                <a:latin typeface="Albertus Medium CE" charset="-18"/>
              </a:rPr>
              <a:t>- </a:t>
            </a:r>
            <a:r>
              <a:rPr lang="pl-PL" sz="2200" b="1" i="1" dirty="0">
                <a:latin typeface="+mj-lt"/>
              </a:rPr>
              <a:t>s = </a:t>
            </a:r>
            <a:r>
              <a:rPr lang="pl-PL" sz="2200" b="1" i="1" dirty="0">
                <a:latin typeface="+mj-lt"/>
                <a:sym typeface="Symbol"/>
              </a:rPr>
              <a:t>j </a:t>
            </a:r>
            <a:r>
              <a:rPr lang="pl-PL" sz="2200" b="1" i="1" dirty="0" smtClean="0">
                <a:latin typeface="+mj-lt"/>
                <a:sym typeface="Symbol"/>
              </a:rPr>
              <a:t> </a:t>
            </a:r>
            <a:r>
              <a:rPr lang="pl-PL" sz="2200" b="1" i="1" dirty="0" smtClean="0">
                <a:latin typeface="Monotype Corsiva" panose="03010101010201010101" pitchFamily="66" charset="0"/>
                <a:sym typeface="Symbol"/>
              </a:rPr>
              <a:t>I</a:t>
            </a:r>
            <a:r>
              <a:rPr lang="pl-PL" sz="2200" b="1" i="1" dirty="0" smtClean="0">
                <a:latin typeface="+mj-lt"/>
                <a:sym typeface="Symbol"/>
              </a:rPr>
              <a:t>           </a:t>
            </a:r>
            <a:r>
              <a:rPr lang="pl-PL" sz="2000" b="1" dirty="0" smtClean="0">
                <a:latin typeface="Arial" panose="020B0604020202020204" pitchFamily="34" charset="0"/>
                <a:sym typeface="Symbol"/>
              </a:rPr>
              <a:t>– szereg (przekształcenie) Fouriera</a:t>
            </a:r>
          </a:p>
          <a:p>
            <a:pPr algn="l">
              <a:buFontTx/>
              <a:buChar char="-"/>
            </a:pPr>
            <a:r>
              <a:rPr lang="pl-PL" sz="2000" b="1" dirty="0" smtClean="0">
                <a:latin typeface="Arial" panose="020B0604020202020204" pitchFamily="34" charset="0"/>
                <a:sym typeface="Symbol"/>
              </a:rPr>
              <a:t> </a:t>
            </a:r>
            <a:r>
              <a:rPr lang="pl-PL" sz="2200" b="1" i="1" dirty="0">
                <a:latin typeface="+mj-lt"/>
              </a:rPr>
              <a:t>s = </a:t>
            </a:r>
            <a:r>
              <a:rPr lang="pl-PL" sz="2200" b="1" i="1" dirty="0">
                <a:latin typeface="+mj-lt"/>
                <a:sym typeface="Symbol"/>
              </a:rPr>
              <a:t> + j </a:t>
            </a:r>
            <a:r>
              <a:rPr lang="pl-PL" sz="2200" b="1" i="1" dirty="0" smtClean="0">
                <a:latin typeface="+mj-lt"/>
                <a:sym typeface="Symbol"/>
              </a:rPr>
              <a:t> </a:t>
            </a:r>
            <a:r>
              <a:rPr lang="pl-PL" sz="2200" b="1" i="1" dirty="0" smtClean="0">
                <a:latin typeface="Monotype Corsiva" panose="03010101010201010101" pitchFamily="66" charset="0"/>
                <a:sym typeface="Symbol"/>
              </a:rPr>
              <a:t>C</a:t>
            </a:r>
            <a:r>
              <a:rPr lang="pl-PL" sz="2200" b="1" i="1" dirty="0" smtClean="0">
                <a:latin typeface="+mj-lt"/>
                <a:sym typeface="Symbol"/>
              </a:rPr>
              <a:t>  </a:t>
            </a:r>
            <a:r>
              <a:rPr lang="pl-PL" sz="2000" b="1" dirty="0">
                <a:latin typeface="Arial" panose="020B0604020202020204" pitchFamily="34" charset="0"/>
                <a:sym typeface="Symbol"/>
              </a:rPr>
              <a:t>– przekształcenie Laplace’a</a:t>
            </a:r>
            <a:endParaRPr lang="pl-PL" sz="2000" b="1" dirty="0" smtClean="0">
              <a:latin typeface="Arial" panose="020B0604020202020204" pitchFamily="34" charset="0"/>
              <a:sym typeface="Symbol"/>
            </a:endParaRPr>
          </a:p>
          <a:p>
            <a:pPr algn="l">
              <a:buFontTx/>
              <a:buChar char="-"/>
            </a:pPr>
            <a:r>
              <a:rPr lang="pl-PL" sz="2000" b="1" dirty="0" smtClean="0">
                <a:latin typeface="Arial" panose="020B0604020202020204" pitchFamily="34" charset="0"/>
                <a:sym typeface="Symbol"/>
              </a:rPr>
              <a:t> </a:t>
            </a:r>
            <a:r>
              <a:rPr lang="pl-PL" sz="2200" b="1" i="1" dirty="0">
                <a:solidFill>
                  <a:srgbClr val="FF0000"/>
                </a:solidFill>
                <a:latin typeface="+mj-lt"/>
                <a:sym typeface="Symbol"/>
              </a:rPr>
              <a:t>s</a:t>
            </a:r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  <a:sym typeface="Symbol"/>
              </a:rPr>
              <a:t> nie może być liczbą rzeczywistą – do zastanowienia się?</a:t>
            </a:r>
          </a:p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  <a:sym typeface="Symbol"/>
              </a:rPr>
              <a:t>  (rozkłady ortogonalne)</a:t>
            </a:r>
          </a:p>
          <a:p>
            <a:pPr algn="l">
              <a:buFontTx/>
              <a:buChar char="-"/>
            </a:pPr>
            <a:r>
              <a:rPr lang="pl-PL" sz="2000" b="1" dirty="0" smtClean="0">
                <a:latin typeface="Arial" panose="020B0604020202020204" pitchFamily="34" charset="0"/>
              </a:rPr>
              <a:t> zwyczajne</a:t>
            </a:r>
            <a:r>
              <a:rPr lang="pl-PL" sz="2000" b="1" dirty="0" smtClean="0">
                <a:latin typeface="Albertus Medium CE" charset="-18"/>
              </a:rPr>
              <a:t> </a:t>
            </a:r>
            <a:r>
              <a:rPr lang="pl-PL" sz="2000" b="1" dirty="0">
                <a:latin typeface="Albertus Medium CE" charset="-18"/>
              </a:rPr>
              <a:t>równania różniczkowe (ZRR</a:t>
            </a:r>
            <a:r>
              <a:rPr lang="pl-PL" sz="2000" b="1" dirty="0" smtClean="0">
                <a:latin typeface="Albertus Medium CE" charset="-18"/>
              </a:rPr>
              <a:t>)</a:t>
            </a:r>
            <a:endParaRPr lang="pl-PL" sz="2000" b="1" dirty="0">
              <a:latin typeface="Albertus Medium CE" charset="-18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6</a:t>
            </a:fld>
            <a:endParaRPr lang="pl-PL" dirty="0"/>
          </a:p>
        </p:txBody>
      </p:sp>
      <p:grpSp>
        <p:nvGrpSpPr>
          <p:cNvPr id="2" name="Grupa 1"/>
          <p:cNvGrpSpPr/>
          <p:nvPr/>
        </p:nvGrpSpPr>
        <p:grpSpPr>
          <a:xfrm>
            <a:off x="2342763" y="1434528"/>
            <a:ext cx="6183313" cy="830997"/>
            <a:chOff x="2280589" y="1367026"/>
            <a:chExt cx="6183313" cy="830997"/>
          </a:xfrm>
        </p:grpSpPr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280589" y="1393105"/>
              <a:ext cx="6183313" cy="790575"/>
              <a:chOff x="1488" y="1054"/>
              <a:chExt cx="3895" cy="498"/>
            </a:xfrm>
          </p:grpSpPr>
          <p:sp>
            <p:nvSpPr>
              <p:cNvPr id="8" name="Line 4"/>
              <p:cNvSpPr>
                <a:spLocks noChangeShapeType="1"/>
              </p:cNvSpPr>
              <p:nvPr/>
            </p:nvSpPr>
            <p:spPr bwMode="auto">
              <a:xfrm>
                <a:off x="3080" y="1303"/>
                <a:ext cx="528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9" name="Rectangle 5"/>
              <p:cNvSpPr>
                <a:spLocks noChangeArrowheads="1"/>
              </p:cNvSpPr>
              <p:nvPr/>
            </p:nvSpPr>
            <p:spPr bwMode="auto">
              <a:xfrm>
                <a:off x="2342" y="1054"/>
                <a:ext cx="732" cy="498"/>
              </a:xfrm>
              <a:prstGeom prst="rect">
                <a:avLst/>
              </a:prstGeom>
              <a:noFill/>
              <a:ln w="508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 dirty="0"/>
              </a:p>
            </p:txBody>
          </p:sp>
          <p:sp>
            <p:nvSpPr>
              <p:cNvPr id="10" name="Line 6"/>
              <p:cNvSpPr>
                <a:spLocks noChangeShapeType="1"/>
              </p:cNvSpPr>
              <p:nvPr/>
            </p:nvSpPr>
            <p:spPr bwMode="auto">
              <a:xfrm>
                <a:off x="1808" y="1303"/>
                <a:ext cx="528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 dirty="0"/>
              </a:p>
            </p:txBody>
          </p:sp>
          <p:graphicFrame>
            <p:nvGraphicFramePr>
              <p:cNvPr id="12" name="Object 8"/>
              <p:cNvGraphicFramePr>
                <a:graphicFrameLocks/>
              </p:cNvGraphicFramePr>
              <p:nvPr/>
            </p:nvGraphicFramePr>
            <p:xfrm>
              <a:off x="1488" y="1152"/>
              <a:ext cx="364" cy="3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0944" name="Equation" r:id="rId4" imgW="577850" imgH="609600" progId="">
                      <p:embed/>
                    </p:oleObj>
                  </mc:Choice>
                  <mc:Fallback>
                    <p:oleObj name="Equation" r:id="rId4" imgW="577850" imgH="609600" progId="">
                      <p:embed/>
                      <p:pic>
                        <p:nvPicPr>
                          <p:cNvPr id="0" name="Picture 1548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8" y="1152"/>
                            <a:ext cx="364" cy="38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9"/>
              <p:cNvGraphicFramePr>
                <a:graphicFrameLocks/>
              </p:cNvGraphicFramePr>
              <p:nvPr/>
            </p:nvGraphicFramePr>
            <p:xfrm>
              <a:off x="3792" y="1056"/>
              <a:ext cx="1591" cy="43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0945" name="Equation" r:id="rId6" imgW="2525713" imgH="685800" progId="">
                      <p:embed/>
                    </p:oleObj>
                  </mc:Choice>
                  <mc:Fallback>
                    <p:oleObj name="Equation" r:id="rId6" imgW="2525713" imgH="685800" progId="">
                      <p:embed/>
                      <p:pic>
                        <p:nvPicPr>
                          <p:cNvPr id="0" name="Picture 1549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92" y="1056"/>
                            <a:ext cx="1591" cy="43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4" name="Text Box 8"/>
            <p:cNvSpPr txBox="1">
              <a:spLocks noChangeArrowheads="1"/>
            </p:cNvSpPr>
            <p:nvPr/>
          </p:nvSpPr>
          <p:spPr bwMode="auto">
            <a:xfrm>
              <a:off x="3841073" y="1367026"/>
              <a:ext cx="79380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latin typeface="Arial" panose="020B0604020202020204" pitchFamily="34" charset="0"/>
                </a:rPr>
                <a:t>SLS</a:t>
              </a:r>
            </a:p>
            <a:p>
              <a:r>
                <a:rPr lang="pl-PL" b="1" i="1" dirty="0" smtClean="0">
                  <a:latin typeface="Arial" panose="020B0604020202020204" pitchFamily="34" charset="0"/>
                </a:rPr>
                <a:t>H</a:t>
              </a:r>
              <a:r>
                <a:rPr lang="pl-PL" b="1" dirty="0" smtClean="0">
                  <a:latin typeface="Arial" panose="020B0604020202020204" pitchFamily="34" charset="0"/>
                </a:rPr>
                <a:t>(</a:t>
              </a:r>
              <a:r>
                <a:rPr lang="pl-PL" b="1" i="1" dirty="0" smtClean="0">
                  <a:latin typeface="Arial" panose="020B0604020202020204" pitchFamily="34" charset="0"/>
                </a:rPr>
                <a:t>s</a:t>
              </a:r>
              <a:r>
                <a:rPr lang="pl-PL" b="1" dirty="0" smtClean="0">
                  <a:latin typeface="Arial" panose="020B0604020202020204" pitchFamily="34" charset="0"/>
                </a:rPr>
                <a:t>)</a:t>
              </a:r>
              <a:endParaRPr lang="pl-PL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1173337" y="2492896"/>
            <a:ext cx="6926264" cy="1148029"/>
            <a:chOff x="1173337" y="2492896"/>
            <a:chExt cx="6926264" cy="1148029"/>
          </a:xfrm>
        </p:grpSpPr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1173337" y="2492896"/>
              <a:ext cx="6926264" cy="1116013"/>
              <a:chOff x="801" y="1905"/>
              <a:chExt cx="4363" cy="703"/>
            </a:xfrm>
          </p:grpSpPr>
          <p:grpSp>
            <p:nvGrpSpPr>
              <p:cNvPr id="15" name="Group 15"/>
              <p:cNvGrpSpPr>
                <a:grpSpLocks/>
              </p:cNvGrpSpPr>
              <p:nvPr/>
            </p:nvGrpSpPr>
            <p:grpSpPr bwMode="auto">
              <a:xfrm>
                <a:off x="1824" y="2110"/>
                <a:ext cx="1800" cy="498"/>
                <a:chOff x="1824" y="2110"/>
                <a:chExt cx="1800" cy="498"/>
              </a:xfrm>
            </p:grpSpPr>
            <p:sp>
              <p:nvSpPr>
                <p:cNvPr id="18" name="Line 11"/>
                <p:cNvSpPr>
                  <a:spLocks noChangeShapeType="1"/>
                </p:cNvSpPr>
                <p:nvPr/>
              </p:nvSpPr>
              <p:spPr bwMode="auto">
                <a:xfrm>
                  <a:off x="3096" y="2359"/>
                  <a:ext cx="528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9" name="Rectangle 12"/>
                <p:cNvSpPr>
                  <a:spLocks noChangeArrowheads="1"/>
                </p:cNvSpPr>
                <p:nvPr/>
              </p:nvSpPr>
              <p:spPr bwMode="auto">
                <a:xfrm>
                  <a:off x="2358" y="2110"/>
                  <a:ext cx="732" cy="498"/>
                </a:xfrm>
                <a:prstGeom prst="rect">
                  <a:avLst/>
                </a:prstGeom>
                <a:noFill/>
                <a:ln w="508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  <p:sp>
              <p:nvSpPr>
                <p:cNvPr id="20" name="Line 13"/>
                <p:cNvSpPr>
                  <a:spLocks noChangeShapeType="1"/>
                </p:cNvSpPr>
                <p:nvPr/>
              </p:nvSpPr>
              <p:spPr bwMode="auto">
                <a:xfrm>
                  <a:off x="1824" y="2359"/>
                  <a:ext cx="528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</p:grpSp>
          <p:graphicFrame>
            <p:nvGraphicFramePr>
              <p:cNvPr id="16" name="Object 1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52670327"/>
                  </p:ext>
                </p:extLst>
              </p:nvPr>
            </p:nvGraphicFramePr>
            <p:xfrm>
              <a:off x="801" y="1905"/>
              <a:ext cx="1435" cy="3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0946" name="Equation" r:id="rId8" imgW="1028520" imgH="266400" progId="">
                      <p:embed/>
                    </p:oleObj>
                  </mc:Choice>
                  <mc:Fallback>
                    <p:oleObj name="Equation" r:id="rId8" imgW="1028520" imgH="266400" progId="">
                      <p:embed/>
                      <p:pic>
                        <p:nvPicPr>
                          <p:cNvPr id="0" name="Picture 1550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1" y="1905"/>
                            <a:ext cx="1435" cy="37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ject 1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74423328"/>
                  </p:ext>
                </p:extLst>
              </p:nvPr>
            </p:nvGraphicFramePr>
            <p:xfrm>
              <a:off x="3382" y="1937"/>
              <a:ext cx="1782" cy="3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0947" name="Equation" r:id="rId10" imgW="1396800" imgH="266400" progId="">
                      <p:embed/>
                    </p:oleObj>
                  </mc:Choice>
                  <mc:Fallback>
                    <p:oleObj name="Equation" r:id="rId10" imgW="1396800" imgH="266400" progId="">
                      <p:embed/>
                      <p:pic>
                        <p:nvPicPr>
                          <p:cNvPr id="0" name="Picture 1551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82" y="1937"/>
                            <a:ext cx="1782" cy="34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5" name="Text Box 8"/>
            <p:cNvSpPr txBox="1">
              <a:spLocks noChangeArrowheads="1"/>
            </p:cNvSpPr>
            <p:nvPr/>
          </p:nvSpPr>
          <p:spPr bwMode="auto">
            <a:xfrm>
              <a:off x="3803794" y="2809928"/>
              <a:ext cx="79380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latin typeface="Arial" panose="020B0604020202020204" pitchFamily="34" charset="0"/>
                </a:rPr>
                <a:t>SLS</a:t>
              </a:r>
            </a:p>
            <a:p>
              <a:r>
                <a:rPr lang="pl-PL" b="1" i="1" dirty="0" smtClean="0">
                  <a:latin typeface="Arial" panose="020B0604020202020204" pitchFamily="34" charset="0"/>
                </a:rPr>
                <a:t>H</a:t>
              </a:r>
              <a:r>
                <a:rPr lang="pl-PL" b="1" dirty="0" smtClean="0">
                  <a:latin typeface="Arial" panose="020B0604020202020204" pitchFamily="34" charset="0"/>
                </a:rPr>
                <a:t>(</a:t>
              </a:r>
              <a:r>
                <a:rPr lang="pl-PL" b="1" i="1" dirty="0" smtClean="0">
                  <a:latin typeface="Arial" panose="020B0604020202020204" pitchFamily="34" charset="0"/>
                </a:rPr>
                <a:t>s</a:t>
              </a:r>
              <a:r>
                <a:rPr lang="pl-PL" b="1" dirty="0" smtClean="0">
                  <a:latin typeface="Arial" panose="020B0604020202020204" pitchFamily="34" charset="0"/>
                </a:rPr>
                <a:t>)</a:t>
              </a:r>
              <a:endParaRPr lang="pl-PL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5" name="Prostokąt 4"/>
          <p:cNvSpPr/>
          <p:nvPr/>
        </p:nvSpPr>
        <p:spPr>
          <a:xfrm>
            <a:off x="61097" y="67506"/>
            <a:ext cx="9073008" cy="569387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100" b="1" dirty="0">
                <a:latin typeface="Arial" panose="020B0604020202020204" pitchFamily="34" charset="0"/>
              </a:rPr>
              <a:t>Dekompozycja sygnału </a:t>
            </a:r>
            <a:r>
              <a:rPr kumimoji="1" lang="pl-PL" sz="3100" b="1" dirty="0" smtClean="0">
                <a:latin typeface="Arial" panose="020B0604020202020204" pitchFamily="34" charset="0"/>
              </a:rPr>
              <a:t>- składowe </a:t>
            </a:r>
            <a:r>
              <a:rPr kumimoji="1" lang="pl-PL" sz="3100" b="1" dirty="0">
                <a:latin typeface="Arial" panose="020B0604020202020204" pitchFamily="34" charset="0"/>
              </a:rPr>
              <a:t>wykładnicze</a:t>
            </a:r>
            <a:endParaRPr kumimoji="1" lang="pl-PL" sz="31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-31916" y="553310"/>
            <a:ext cx="8557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>Transmitancja i dekompozycja sygnału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Line 5"/>
          <p:cNvSpPr>
            <a:spLocks noChangeShapeType="1"/>
          </p:cNvSpPr>
          <p:nvPr/>
        </p:nvSpPr>
        <p:spPr bwMode="auto">
          <a:xfrm>
            <a:off x="4889500" y="1622727"/>
            <a:ext cx="838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3721100" y="1230614"/>
            <a:ext cx="1155700" cy="7842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7417" name="Line 7"/>
          <p:cNvSpPr>
            <a:spLocks noChangeShapeType="1"/>
          </p:cNvSpPr>
          <p:nvPr/>
        </p:nvSpPr>
        <p:spPr bwMode="auto">
          <a:xfrm>
            <a:off x="2870200" y="1622727"/>
            <a:ext cx="838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7418" name="Text Box 8"/>
          <p:cNvSpPr txBox="1">
            <a:spLocks noChangeArrowheads="1"/>
          </p:cNvSpPr>
          <p:nvPr/>
        </p:nvSpPr>
        <p:spPr bwMode="auto">
          <a:xfrm>
            <a:off x="3942718" y="1194045"/>
            <a:ext cx="793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dirty="0" smtClean="0">
                <a:latin typeface="Arial" panose="020B0604020202020204" pitchFamily="34" charset="0"/>
              </a:rPr>
              <a:t>SLS</a:t>
            </a:r>
          </a:p>
          <a:p>
            <a:r>
              <a:rPr lang="pl-PL" b="1" i="1" dirty="0" smtClean="0">
                <a:latin typeface="Arial" panose="020B0604020202020204" pitchFamily="34" charset="0"/>
              </a:rPr>
              <a:t>H</a:t>
            </a:r>
            <a:r>
              <a:rPr lang="pl-PL" b="1" dirty="0" smtClean="0">
                <a:latin typeface="Arial" panose="020B0604020202020204" pitchFamily="34" charset="0"/>
              </a:rPr>
              <a:t>(</a:t>
            </a:r>
            <a:r>
              <a:rPr lang="pl-PL" b="1" i="1" dirty="0" smtClean="0">
                <a:latin typeface="Arial" panose="020B0604020202020204" pitchFamily="34" charset="0"/>
              </a:rPr>
              <a:t>s</a:t>
            </a:r>
            <a:r>
              <a:rPr lang="pl-PL" b="1" dirty="0" smtClean="0">
                <a:latin typeface="Arial" panose="020B0604020202020204" pitchFamily="34" charset="0"/>
              </a:rPr>
              <a:t>)</a:t>
            </a:r>
            <a:endParaRPr lang="pl-PL" b="1" dirty="0">
              <a:latin typeface="Arial" panose="020B0604020202020204" pitchFamily="34" charset="0"/>
            </a:endParaRPr>
          </a:p>
        </p:txBody>
      </p:sp>
      <p:graphicFrame>
        <p:nvGraphicFramePr>
          <p:cNvPr id="17410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688642"/>
              </p:ext>
            </p:extLst>
          </p:nvPr>
        </p:nvGraphicFramePr>
        <p:xfrm>
          <a:off x="1428750" y="1397302"/>
          <a:ext cx="1265238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91" name="Równanie" r:id="rId4" imgW="558800" imgH="228600" progId="">
                  <p:embed/>
                </p:oleObj>
              </mc:Choice>
              <mc:Fallback>
                <p:oleObj name="Równanie" r:id="rId4" imgW="558800" imgH="228600" progId="">
                  <p:embed/>
                  <p:pic>
                    <p:nvPicPr>
                      <p:cNvPr id="0" name="Picture 21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1397302"/>
                        <a:ext cx="1265238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179415"/>
              </p:ext>
            </p:extLst>
          </p:nvPr>
        </p:nvGraphicFramePr>
        <p:xfrm>
          <a:off x="5796136" y="1758452"/>
          <a:ext cx="2327275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92" name="Równanie" r:id="rId6" imgW="1028700" imgH="228600" progId="">
                  <p:embed/>
                </p:oleObj>
              </mc:Choice>
              <mc:Fallback>
                <p:oleObj name="Równanie" r:id="rId6" imgW="1028700" imgH="228600" progId="">
                  <p:embed/>
                  <p:pic>
                    <p:nvPicPr>
                      <p:cNvPr id="0" name="Picture 21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1758452"/>
                        <a:ext cx="2327275" cy="515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143000" y="2475032"/>
            <a:ext cx="7419988" cy="1046136"/>
            <a:chOff x="1279525" y="2634734"/>
            <a:chExt cx="7419988" cy="1046136"/>
          </a:xfrm>
        </p:grpSpPr>
        <p:graphicFrame>
          <p:nvGraphicFramePr>
            <p:cNvPr id="17412" name="Object 20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93920213"/>
                </p:ext>
              </p:extLst>
            </p:nvPr>
          </p:nvGraphicFramePr>
          <p:xfrm>
            <a:off x="1403649" y="3140969"/>
            <a:ext cx="2088232" cy="4608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093" name="Równanie" r:id="rId8" imgW="1028700" imgH="228600" progId="">
                    <p:embed/>
                  </p:oleObj>
                </mc:Choice>
                <mc:Fallback>
                  <p:oleObj name="Równanie" r:id="rId8" imgW="1028700" imgH="228600" progId="">
                    <p:embed/>
                    <p:pic>
                      <p:nvPicPr>
                        <p:cNvPr id="0" name="Picture 220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03649" y="3140969"/>
                          <a:ext cx="2088232" cy="46089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19" name="Text Box 19"/>
            <p:cNvSpPr txBox="1">
              <a:spLocks noChangeArrowheads="1"/>
            </p:cNvSpPr>
            <p:nvPr/>
          </p:nvSpPr>
          <p:spPr bwMode="auto">
            <a:xfrm>
              <a:off x="1279525" y="2634734"/>
              <a:ext cx="55579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800" b="1" dirty="0" smtClean="0">
                  <a:latin typeface="Arial" panose="020B0604020202020204" pitchFamily="34" charset="0"/>
                </a:rPr>
                <a:t>Jedynym i nietrywialnym rozwiązaniem równania</a:t>
              </a:r>
              <a:endParaRPr lang="pl-PL" sz="2000" b="1" dirty="0"/>
            </a:p>
          </p:txBody>
        </p:sp>
        <p:sp>
          <p:nvSpPr>
            <p:cNvPr id="17420" name="Text Box 20"/>
            <p:cNvSpPr txBox="1">
              <a:spLocks noChangeArrowheads="1"/>
            </p:cNvSpPr>
            <p:nvPr/>
          </p:nvSpPr>
          <p:spPr bwMode="auto">
            <a:xfrm>
              <a:off x="3491881" y="3172927"/>
              <a:ext cx="278794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800" b="1" dirty="0" smtClean="0">
                  <a:latin typeface="Arial" panose="020B0604020202020204" pitchFamily="34" charset="0"/>
                </a:rPr>
                <a:t>jest sygnał wykładniczy</a:t>
              </a:r>
              <a:endParaRPr lang="pl-PL" sz="1800" b="1" dirty="0"/>
            </a:p>
          </p:txBody>
        </p:sp>
        <p:graphicFrame>
          <p:nvGraphicFramePr>
            <p:cNvPr id="17413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88327647"/>
                </p:ext>
              </p:extLst>
            </p:nvPr>
          </p:nvGraphicFramePr>
          <p:xfrm>
            <a:off x="6651720" y="3142677"/>
            <a:ext cx="2047793" cy="5381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094" name="Równanie" r:id="rId10" imgW="863225" imgH="228501" progId="">
                    <p:embed/>
                  </p:oleObj>
                </mc:Choice>
                <mc:Fallback>
                  <p:oleObj name="Równanie" r:id="rId10" imgW="863225" imgH="228501" progId="">
                    <p:embed/>
                    <p:pic>
                      <p:nvPicPr>
                        <p:cNvPr id="0" name="Picture 22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51720" y="3142677"/>
                          <a:ext cx="2047793" cy="538193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graphicFrame>
        <p:nvGraphicFramePr>
          <p:cNvPr id="2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250181"/>
              </p:ext>
            </p:extLst>
          </p:nvPr>
        </p:nvGraphicFramePr>
        <p:xfrm>
          <a:off x="5796136" y="1250346"/>
          <a:ext cx="1872208" cy="492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95" name="Równanie" r:id="rId12" imgW="863225" imgH="228501" progId="">
                  <p:embed/>
                </p:oleObj>
              </mc:Choice>
              <mc:Fallback>
                <p:oleObj name="Równanie" r:id="rId12" imgW="863225" imgH="228501" progId="">
                  <p:embed/>
                  <p:pic>
                    <p:nvPicPr>
                      <p:cNvPr id="0" name="Picture 22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1250346"/>
                        <a:ext cx="1872208" cy="4920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850307" y="5865043"/>
            <a:ext cx="7028527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1800" b="1" dirty="0" smtClean="0">
                <a:latin typeface="Arial" panose="020B0604020202020204" pitchFamily="34" charset="0"/>
                <a:sym typeface="Symbol" pitchFamily="18" charset="2"/>
              </a:rPr>
              <a:t>SLS dla sygnałów elektrycznych = filtry RLC - obwody złożone</a:t>
            </a:r>
            <a:br>
              <a:rPr lang="pl-PL" sz="1800" b="1" dirty="0" smtClean="0">
                <a:latin typeface="Arial" panose="020B0604020202020204" pitchFamily="34" charset="0"/>
                <a:sym typeface="Symbol" pitchFamily="18" charset="2"/>
              </a:rPr>
            </a:br>
            <a:r>
              <a:rPr lang="pl-PL" sz="1800" b="1" dirty="0" smtClean="0">
                <a:latin typeface="Arial" panose="020B0604020202020204" pitchFamily="34" charset="0"/>
                <a:sym typeface="Symbol" pitchFamily="18" charset="2"/>
              </a:rPr>
              <a:t>z elementów: R (rezystancja), L (indukcyjność), C (pojemność).</a:t>
            </a:r>
            <a:endParaRPr lang="pl-PL" sz="1800" b="1" dirty="0">
              <a:latin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7</a:t>
            </a:fld>
            <a:endParaRPr lang="pl-PL" dirty="0"/>
          </a:p>
        </p:txBody>
      </p:sp>
      <p:sp>
        <p:nvSpPr>
          <p:cNvPr id="24" name="Prostokąt 23"/>
          <p:cNvSpPr/>
          <p:nvPr/>
        </p:nvSpPr>
        <p:spPr>
          <a:xfrm>
            <a:off x="191314" y="102283"/>
            <a:ext cx="813151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>
                <a:latin typeface="Arial" panose="020B0604020202020204" pitchFamily="34" charset="0"/>
                <a:cs typeface="Helvetica" panose="020B0604020202020204" pitchFamily="34" charset="0"/>
              </a:rPr>
              <a:t>Systemy liniowe i stacjonarne (SLS)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62957" y="648648"/>
            <a:ext cx="8131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>Transmitancja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618654" name="Rectangle 220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26" name="Grupa 25"/>
          <p:cNvGrpSpPr/>
          <p:nvPr/>
        </p:nvGrpSpPr>
        <p:grpSpPr>
          <a:xfrm>
            <a:off x="781822" y="3641219"/>
            <a:ext cx="8118569" cy="2092881"/>
            <a:chOff x="814898" y="3523037"/>
            <a:chExt cx="8118569" cy="2092881"/>
          </a:xfrm>
        </p:grpSpPr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814898" y="3523037"/>
              <a:ext cx="8118569" cy="20928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800" b="1" dirty="0">
                  <a:latin typeface="Arial" panose="020B0604020202020204" pitchFamily="34" charset="0"/>
                </a:rPr>
                <a:t>Transmitancja </a:t>
              </a:r>
              <a:r>
                <a:rPr lang="pl-PL" sz="1800" b="1" i="1" dirty="0">
                  <a:latin typeface="Arial" panose="020B0604020202020204" pitchFamily="34" charset="0"/>
                </a:rPr>
                <a:t>H</a:t>
              </a:r>
              <a:r>
                <a:rPr lang="pl-PL" sz="1800" b="1" dirty="0">
                  <a:latin typeface="Arial" panose="020B0604020202020204" pitchFamily="34" charset="0"/>
                </a:rPr>
                <a:t>(s) zależy od </a:t>
              </a:r>
              <a:r>
                <a:rPr lang="pl-PL" sz="1800" b="1" dirty="0" smtClean="0">
                  <a:latin typeface="Arial" panose="020B0604020202020204" pitchFamily="34" charset="0"/>
                </a:rPr>
                <a:t>wewnętrznej</a:t>
              </a:r>
              <a:r>
                <a:rPr lang="pl-PL" sz="1800" b="1" dirty="0" smtClean="0">
                  <a:latin typeface="Arial" panose="020B0604020202020204" pitchFamily="34" charset="0"/>
                  <a:sym typeface="Symbol" pitchFamily="18" charset="2"/>
                </a:rPr>
                <a:t> budowy SLS.</a:t>
              </a:r>
            </a:p>
            <a:p>
              <a:pPr algn="l"/>
              <a:r>
                <a:rPr lang="pl-PL" sz="1800" b="1" dirty="0" smtClean="0">
                  <a:latin typeface="Arial" panose="020B0604020202020204" pitchFamily="34" charset="0"/>
                  <a:sym typeface="Symbol" pitchFamily="18" charset="2"/>
                </a:rPr>
                <a:t>Wszystkie SLS opisują zwyczajne równania różniczkowe (ZRR):</a:t>
              </a:r>
            </a:p>
            <a:p>
              <a:pPr algn="l"/>
              <a:endParaRPr lang="pl-PL" sz="1800" b="1" dirty="0">
                <a:latin typeface="Arial" panose="020B0604020202020204" pitchFamily="34" charset="0"/>
                <a:sym typeface="Symbol" pitchFamily="18" charset="2"/>
              </a:endParaRPr>
            </a:p>
            <a:p>
              <a:pPr algn="l"/>
              <a:endParaRPr lang="pl-PL" sz="1800" b="1" dirty="0" smtClean="0">
                <a:latin typeface="Arial" panose="020B0604020202020204" pitchFamily="34" charset="0"/>
                <a:sym typeface="Symbol" pitchFamily="18" charset="2"/>
              </a:endParaRPr>
            </a:p>
            <a:p>
              <a:pPr algn="l"/>
              <a:r>
                <a:rPr lang="pl-PL" sz="1800" b="1" dirty="0" smtClean="0">
                  <a:latin typeface="Arial" panose="020B0604020202020204" pitchFamily="34" charset="0"/>
                  <a:sym typeface="Symbol" pitchFamily="18" charset="2"/>
                </a:rPr>
                <a:t>W celu wyznaczenia transmitancji </a:t>
              </a:r>
              <a:r>
                <a:rPr lang="pl-PL" sz="2000" b="1" i="1" dirty="0" smtClean="0">
                  <a:latin typeface="+mj-lt"/>
                  <a:sym typeface="Symbol" pitchFamily="18" charset="2"/>
                </a:rPr>
                <a:t>H</a:t>
              </a:r>
              <a:r>
                <a:rPr lang="pl-PL" sz="2000" b="1" dirty="0" smtClean="0">
                  <a:latin typeface="+mj-lt"/>
                  <a:sym typeface="Symbol" pitchFamily="18" charset="2"/>
                </a:rPr>
                <a:t>(</a:t>
              </a:r>
              <a:r>
                <a:rPr lang="pl-PL" sz="2000" b="1" i="1" dirty="0" smtClean="0">
                  <a:latin typeface="+mj-lt"/>
                  <a:sym typeface="Symbol" pitchFamily="18" charset="2"/>
                </a:rPr>
                <a:t>s</a:t>
              </a:r>
              <a:r>
                <a:rPr lang="pl-PL" sz="2000" b="1" dirty="0" smtClean="0">
                  <a:latin typeface="+mj-lt"/>
                  <a:sym typeface="Symbol" pitchFamily="18" charset="2"/>
                </a:rPr>
                <a:t>)</a:t>
              </a:r>
              <a:r>
                <a:rPr lang="pl-PL" sz="1800" b="1" dirty="0" smtClean="0">
                  <a:latin typeface="Arial" panose="020B0604020202020204" pitchFamily="34" charset="0"/>
                  <a:sym typeface="Symbol" pitchFamily="18" charset="2"/>
                </a:rPr>
                <a:t> podstawiamy do ZRR</a:t>
              </a:r>
            </a:p>
            <a:p>
              <a:pPr algn="l"/>
              <a:r>
                <a:rPr lang="pl-PL" sz="1800" b="1" dirty="0" smtClean="0">
                  <a:latin typeface="Arial" panose="020B0604020202020204" pitchFamily="34" charset="0"/>
                  <a:sym typeface="Symbol" pitchFamily="18" charset="2"/>
                </a:rPr>
                <a:t> </a:t>
              </a:r>
              <a:r>
                <a:rPr lang="pl-PL" sz="2000" b="1" i="1" dirty="0" smtClean="0">
                  <a:latin typeface="+mj-lt"/>
                  <a:sym typeface="Symbol" pitchFamily="18" charset="2"/>
                </a:rPr>
                <a:t>x</a:t>
              </a:r>
              <a:r>
                <a:rPr lang="pl-PL" sz="2000" b="1" dirty="0" smtClean="0">
                  <a:latin typeface="+mj-lt"/>
                  <a:sym typeface="Symbol" pitchFamily="18" charset="2"/>
                </a:rPr>
                <a:t>(</a:t>
              </a:r>
              <a:r>
                <a:rPr lang="pl-PL" sz="2000" b="1" i="1" dirty="0" smtClean="0">
                  <a:latin typeface="+mj-lt"/>
                  <a:sym typeface="Symbol" pitchFamily="18" charset="2"/>
                </a:rPr>
                <a:t>t</a:t>
              </a:r>
              <a:r>
                <a:rPr lang="pl-PL" sz="2000" b="1" dirty="0" smtClean="0">
                  <a:latin typeface="+mj-lt"/>
                  <a:sym typeface="Symbol" pitchFamily="18" charset="2"/>
                </a:rPr>
                <a:t>) = </a:t>
              </a:r>
              <a:r>
                <a:rPr lang="pl-PL" sz="2000" b="1" i="1" dirty="0" err="1" smtClean="0">
                  <a:latin typeface="+mj-lt"/>
                  <a:sym typeface="Symbol" pitchFamily="18" charset="2"/>
                </a:rPr>
                <a:t>e</a:t>
              </a:r>
              <a:r>
                <a:rPr lang="pl-PL" sz="2000" b="1" i="1" baseline="30000" dirty="0" err="1" smtClean="0">
                  <a:latin typeface="+mj-lt"/>
                  <a:sym typeface="Symbol" pitchFamily="18" charset="2"/>
                </a:rPr>
                <a:t>st</a:t>
              </a:r>
              <a:r>
                <a:rPr lang="pl-PL" sz="2000" b="1" dirty="0" smtClean="0">
                  <a:latin typeface="+mj-lt"/>
                  <a:sym typeface="Symbol" pitchFamily="18" charset="2"/>
                </a:rPr>
                <a:t>  </a:t>
              </a:r>
              <a:r>
                <a:rPr lang="pl-PL" sz="1800" b="1" dirty="0" smtClean="0">
                  <a:latin typeface="Arial" panose="020B0604020202020204" pitchFamily="34" charset="0"/>
                  <a:sym typeface="Symbol" pitchFamily="18" charset="2"/>
                </a:rPr>
                <a:t>oraz  </a:t>
              </a:r>
              <a:r>
                <a:rPr lang="pl-PL" sz="2000" b="1" i="1" dirty="0" smtClean="0">
                  <a:latin typeface="+mj-lt"/>
                  <a:sym typeface="Symbol" pitchFamily="18" charset="2"/>
                </a:rPr>
                <a:t>y</a:t>
              </a:r>
              <a:r>
                <a:rPr lang="pl-PL" sz="2000" b="1" dirty="0" smtClean="0">
                  <a:latin typeface="+mj-lt"/>
                  <a:sym typeface="Symbol" pitchFamily="18" charset="2"/>
                </a:rPr>
                <a:t>(</a:t>
              </a:r>
              <a:r>
                <a:rPr lang="pl-PL" sz="2000" b="1" i="1" dirty="0" smtClean="0">
                  <a:latin typeface="+mj-lt"/>
                  <a:sym typeface="Symbol" pitchFamily="18" charset="2"/>
                </a:rPr>
                <a:t>t</a:t>
              </a:r>
              <a:r>
                <a:rPr lang="pl-PL" sz="2000" b="1" dirty="0" smtClean="0">
                  <a:latin typeface="+mj-lt"/>
                  <a:sym typeface="Symbol" pitchFamily="18" charset="2"/>
                </a:rPr>
                <a:t>) = </a:t>
              </a:r>
              <a:r>
                <a:rPr lang="pl-PL" sz="2000" b="1" i="1" dirty="0" smtClean="0">
                  <a:latin typeface="+mj-lt"/>
                  <a:sym typeface="Symbol" pitchFamily="18" charset="2"/>
                </a:rPr>
                <a:t>H</a:t>
              </a:r>
              <a:r>
                <a:rPr lang="pl-PL" sz="2000" b="1" dirty="0" smtClean="0">
                  <a:latin typeface="+mj-lt"/>
                  <a:sym typeface="Symbol" pitchFamily="18" charset="2"/>
                </a:rPr>
                <a:t>(</a:t>
              </a:r>
              <a:r>
                <a:rPr lang="pl-PL" sz="2000" b="1" i="1" dirty="0" smtClean="0">
                  <a:latin typeface="+mj-lt"/>
                  <a:sym typeface="Symbol" pitchFamily="18" charset="2"/>
                </a:rPr>
                <a:t>s</a:t>
              </a:r>
              <a:r>
                <a:rPr lang="pl-PL" sz="2000" b="1" dirty="0" smtClean="0">
                  <a:latin typeface="+mj-lt"/>
                  <a:sym typeface="Symbol" pitchFamily="18" charset="2"/>
                </a:rPr>
                <a:t>)</a:t>
              </a:r>
              <a:r>
                <a:rPr lang="pl-PL" sz="2000" b="1" i="1" dirty="0" err="1" smtClean="0">
                  <a:latin typeface="+mj-lt"/>
                  <a:sym typeface="Symbol" pitchFamily="18" charset="2"/>
                </a:rPr>
                <a:t>e</a:t>
              </a:r>
              <a:r>
                <a:rPr lang="pl-PL" sz="2000" b="1" i="1" baseline="30000" dirty="0" err="1" smtClean="0">
                  <a:latin typeface="+mj-lt"/>
                  <a:sym typeface="Symbol" pitchFamily="18" charset="2"/>
                </a:rPr>
                <a:t>st</a:t>
              </a:r>
              <a:r>
                <a:rPr lang="pl-PL" sz="2000" b="1" dirty="0" smtClean="0">
                  <a:latin typeface="+mj-lt"/>
                  <a:sym typeface="Symbol" pitchFamily="18" charset="2"/>
                </a:rPr>
                <a:t> </a:t>
              </a:r>
              <a:r>
                <a:rPr lang="pl-PL" sz="1800" b="1" dirty="0" smtClean="0">
                  <a:latin typeface="Arial" panose="020B0604020202020204" pitchFamily="34" charset="0"/>
                  <a:sym typeface="Symbol" pitchFamily="18" charset="2"/>
                </a:rPr>
                <a:t>. </a:t>
              </a:r>
              <a:br>
                <a:rPr lang="pl-PL" sz="1800" b="1" dirty="0" smtClean="0">
                  <a:latin typeface="Arial" panose="020B0604020202020204" pitchFamily="34" charset="0"/>
                  <a:sym typeface="Symbol" pitchFamily="18" charset="2"/>
                </a:rPr>
              </a:br>
              <a:r>
                <a:rPr lang="pl-PL" sz="1800" b="1" dirty="0" smtClean="0">
                  <a:latin typeface="Arial" panose="020B0604020202020204" pitchFamily="34" charset="0"/>
                  <a:sym typeface="Symbol" pitchFamily="18" charset="2"/>
                </a:rPr>
                <a:t>Wygodniejszym</a:t>
              </a:r>
              <a:r>
                <a:rPr lang="pl-PL" sz="1800" b="1" dirty="0">
                  <a:latin typeface="Arial" panose="020B0604020202020204" pitchFamily="34" charset="0"/>
                  <a:sym typeface="Symbol" pitchFamily="18" charset="2"/>
                </a:rPr>
                <a:t> </a:t>
              </a:r>
              <a:r>
                <a:rPr lang="pl-PL" sz="1800" b="1" dirty="0" smtClean="0">
                  <a:latin typeface="Arial" panose="020B0604020202020204" pitchFamily="34" charset="0"/>
                  <a:sym typeface="Symbol" pitchFamily="18" charset="2"/>
                </a:rPr>
                <a:t>sposobem jest zastosowanie przekształcenia Laplace’a.</a:t>
              </a:r>
              <a:endParaRPr lang="pl-PL" sz="1800" b="1" dirty="0">
                <a:latin typeface="Arial" panose="020B0604020202020204" pitchFamily="34" charset="0"/>
                <a:sym typeface="Symbol" pitchFamily="18" charset="2"/>
              </a:endParaRPr>
            </a:p>
          </p:txBody>
        </p:sp>
        <p:sp>
          <p:nvSpPr>
            <p:cNvPr id="28" name="Prostokąt 27"/>
            <p:cNvSpPr/>
            <p:nvPr/>
          </p:nvSpPr>
          <p:spPr bwMode="auto">
            <a:xfrm>
              <a:off x="850307" y="4210094"/>
              <a:ext cx="7560840" cy="4320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30" name="Picture 2205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22315" y="4282102"/>
              <a:ext cx="7331330" cy="28803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  <p:sp>
        <p:nvSpPr>
          <p:cNvPr id="5" name="Symbol zastępczy numeru slajdu 3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2374900" y="1345405"/>
            <a:ext cx="4014787" cy="1414463"/>
            <a:chOff x="1467" y="1392"/>
            <a:chExt cx="2529" cy="891"/>
          </a:xfrm>
        </p:grpSpPr>
        <p:sp>
          <p:nvSpPr>
            <p:cNvPr id="7" name="Line 16"/>
            <p:cNvSpPr>
              <a:spLocks noChangeShapeType="1"/>
            </p:cNvSpPr>
            <p:nvPr/>
          </p:nvSpPr>
          <p:spPr bwMode="auto">
            <a:xfrm>
              <a:off x="3360" y="1440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sz="2800" dirty="0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2064" y="1392"/>
              <a:ext cx="672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sz="2800" dirty="0"/>
            </a:p>
          </p:txBody>
        </p:sp>
        <p:grpSp>
          <p:nvGrpSpPr>
            <p:cNvPr id="10" name="Group 12"/>
            <p:cNvGrpSpPr>
              <a:grpSpLocks/>
            </p:cNvGrpSpPr>
            <p:nvPr/>
          </p:nvGrpSpPr>
          <p:grpSpPr bwMode="auto">
            <a:xfrm>
              <a:off x="3168" y="1728"/>
              <a:ext cx="384" cy="96"/>
              <a:chOff x="3120" y="1728"/>
              <a:chExt cx="384" cy="96"/>
            </a:xfrm>
          </p:grpSpPr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sz="2800" dirty="0"/>
              </a:p>
            </p:txBody>
          </p:sp>
          <p:sp>
            <p:nvSpPr>
              <p:cNvPr id="22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sz="2800" dirty="0"/>
              </a:p>
            </p:txBody>
          </p:sp>
        </p:grpSp>
        <p:sp>
          <p:nvSpPr>
            <p:cNvPr id="12" name="Oval 17"/>
            <p:cNvSpPr>
              <a:spLocks noChangeArrowheads="1"/>
            </p:cNvSpPr>
            <p:nvPr/>
          </p:nvSpPr>
          <p:spPr bwMode="auto">
            <a:xfrm>
              <a:off x="1482" y="141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sz="2800" dirty="0"/>
            </a:p>
          </p:txBody>
        </p:sp>
        <p:sp>
          <p:nvSpPr>
            <p:cNvPr id="13" name="Oval 18"/>
            <p:cNvSpPr>
              <a:spLocks noChangeArrowheads="1"/>
            </p:cNvSpPr>
            <p:nvPr/>
          </p:nvSpPr>
          <p:spPr bwMode="auto">
            <a:xfrm>
              <a:off x="1467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sz="2800" dirty="0"/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3330" y="1419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sz="2800" dirty="0"/>
            </a:p>
          </p:txBody>
        </p:sp>
        <p:sp>
          <p:nvSpPr>
            <p:cNvPr id="15" name="Oval 20"/>
            <p:cNvSpPr>
              <a:spLocks noChangeArrowheads="1"/>
            </p:cNvSpPr>
            <p:nvPr/>
          </p:nvSpPr>
          <p:spPr bwMode="auto">
            <a:xfrm>
              <a:off x="3948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sz="2800" dirty="0"/>
            </a:p>
          </p:txBody>
        </p:sp>
        <p:sp>
          <p:nvSpPr>
            <p:cNvPr id="16" name="Oval 21"/>
            <p:cNvSpPr>
              <a:spLocks noChangeArrowheads="1"/>
            </p:cNvSpPr>
            <p:nvPr/>
          </p:nvSpPr>
          <p:spPr bwMode="auto">
            <a:xfrm>
              <a:off x="3339" y="223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sz="2800" dirty="0"/>
            </a:p>
          </p:txBody>
        </p:sp>
        <p:sp>
          <p:nvSpPr>
            <p:cNvPr id="17" name="Oval 22"/>
            <p:cNvSpPr>
              <a:spLocks noChangeArrowheads="1"/>
            </p:cNvSpPr>
            <p:nvPr/>
          </p:nvSpPr>
          <p:spPr bwMode="auto">
            <a:xfrm>
              <a:off x="3939" y="1413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sz="2800" dirty="0"/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2732" y="1432"/>
              <a:ext cx="21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>
                  <a:latin typeface="+mj-lt"/>
                </a:rPr>
                <a:t>R</a:t>
              </a:r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>
              <a:off x="3360" y="1824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sz="2800" dirty="0"/>
            </a:p>
          </p:txBody>
        </p:sp>
        <p:sp>
          <p:nvSpPr>
            <p:cNvPr id="20" name="Text Box 25"/>
            <p:cNvSpPr txBox="1">
              <a:spLocks noChangeArrowheads="1"/>
            </p:cNvSpPr>
            <p:nvPr/>
          </p:nvSpPr>
          <p:spPr bwMode="auto">
            <a:xfrm>
              <a:off x="3504" y="1802"/>
              <a:ext cx="22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i="1" dirty="0"/>
                <a:t>C</a:t>
              </a:r>
            </a:p>
          </p:txBody>
        </p:sp>
      </p:grpSp>
      <p:sp>
        <p:nvSpPr>
          <p:cNvPr id="23" name="Text Box 54"/>
          <p:cNvSpPr txBox="1">
            <a:spLocks noChangeArrowheads="1"/>
          </p:cNvSpPr>
          <p:nvPr/>
        </p:nvSpPr>
        <p:spPr bwMode="auto">
          <a:xfrm>
            <a:off x="1807977" y="1873070"/>
            <a:ext cx="5389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x</a:t>
            </a:r>
            <a:r>
              <a:rPr lang="pl-PL" sz="2000" dirty="0">
                <a:latin typeface="+mj-lt"/>
              </a:rPr>
              <a:t>(</a:t>
            </a:r>
            <a:r>
              <a:rPr lang="pl-PL" sz="2000" i="1" dirty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sp>
        <p:nvSpPr>
          <p:cNvPr id="24" name="Text Box 55"/>
          <p:cNvSpPr txBox="1">
            <a:spLocks noChangeArrowheads="1"/>
          </p:cNvSpPr>
          <p:nvPr/>
        </p:nvSpPr>
        <p:spPr bwMode="auto">
          <a:xfrm>
            <a:off x="6632513" y="1873070"/>
            <a:ext cx="5389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y</a:t>
            </a:r>
            <a:r>
              <a:rPr lang="pl-PL" sz="2000" dirty="0">
                <a:latin typeface="+mj-lt"/>
              </a:rPr>
              <a:t>(</a:t>
            </a:r>
            <a:r>
              <a:rPr lang="pl-PL" sz="2000" i="1" dirty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cxnSp>
        <p:nvCxnSpPr>
          <p:cNvPr id="25" name="Łącznik prosty ze strzałką 24"/>
          <p:cNvCxnSpPr/>
          <p:nvPr/>
        </p:nvCxnSpPr>
        <p:spPr bwMode="auto">
          <a:xfrm>
            <a:off x="2700536" y="1421605"/>
            <a:ext cx="622101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Łącznik prosty ze strzałką 25"/>
          <p:cNvCxnSpPr/>
          <p:nvPr/>
        </p:nvCxnSpPr>
        <p:spPr bwMode="auto">
          <a:xfrm>
            <a:off x="4403295" y="1421605"/>
            <a:ext cx="929117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Łącznik prosty ze strzałką 26"/>
          <p:cNvCxnSpPr>
            <a:stCxn id="16" idx="3"/>
          </p:cNvCxnSpPr>
          <p:nvPr/>
        </p:nvCxnSpPr>
        <p:spPr bwMode="auto">
          <a:xfrm flipH="1" flipV="1">
            <a:off x="2660904" y="2734056"/>
            <a:ext cx="2696954" cy="989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Łącznik prosty ze strzałką 27"/>
          <p:cNvCxnSpPr/>
          <p:nvPr/>
        </p:nvCxnSpPr>
        <p:spPr bwMode="auto">
          <a:xfrm>
            <a:off x="5385657" y="2036804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 Box 55"/>
          <p:cNvSpPr txBox="1">
            <a:spLocks noChangeArrowheads="1"/>
          </p:cNvSpPr>
          <p:nvPr/>
        </p:nvSpPr>
        <p:spPr bwMode="auto">
          <a:xfrm>
            <a:off x="2693788" y="1409520"/>
            <a:ext cx="4956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i</a:t>
            </a:r>
            <a:r>
              <a:rPr lang="pl-PL" sz="2000" dirty="0">
                <a:latin typeface="+mj-lt"/>
              </a:rPr>
              <a:t>(</a:t>
            </a:r>
            <a:r>
              <a:rPr lang="pl-PL" sz="2000" i="1" dirty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sp>
        <p:nvSpPr>
          <p:cNvPr id="30" name="Text Box 55"/>
          <p:cNvSpPr txBox="1">
            <a:spLocks noChangeArrowheads="1"/>
          </p:cNvSpPr>
          <p:nvPr/>
        </p:nvSpPr>
        <p:spPr bwMode="auto">
          <a:xfrm>
            <a:off x="3617012" y="2288832"/>
            <a:ext cx="5132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 smtClean="0">
                <a:latin typeface="+mj-lt"/>
              </a:rPr>
              <a:t>i</a:t>
            </a:r>
            <a:r>
              <a:rPr lang="pl-PL" sz="2000" dirty="0" smtClean="0">
                <a:latin typeface="+mj-lt"/>
              </a:rPr>
              <a:t>(</a:t>
            </a:r>
            <a:r>
              <a:rPr lang="pl-PL" sz="2000" i="1" dirty="0" smtClean="0">
                <a:latin typeface="+mj-lt"/>
              </a:rPr>
              <a:t>t</a:t>
            </a:r>
            <a:r>
              <a:rPr lang="pl-PL" dirty="0">
                <a:latin typeface="+mj-lt"/>
              </a:rPr>
              <a:t>)</a:t>
            </a:r>
            <a:endParaRPr lang="pl-PL" sz="2800" dirty="0">
              <a:latin typeface="+mj-lt"/>
            </a:endParaRPr>
          </a:p>
        </p:txBody>
      </p:sp>
      <p:sp>
        <p:nvSpPr>
          <p:cNvPr id="31" name="Text Box 55"/>
          <p:cNvSpPr txBox="1">
            <a:spLocks noChangeArrowheads="1"/>
          </p:cNvSpPr>
          <p:nvPr/>
        </p:nvSpPr>
        <p:spPr bwMode="auto">
          <a:xfrm>
            <a:off x="4833987" y="2176580"/>
            <a:ext cx="4956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i</a:t>
            </a:r>
            <a:r>
              <a:rPr lang="pl-PL" sz="2000" dirty="0">
                <a:latin typeface="+mj-lt"/>
              </a:rPr>
              <a:t>(</a:t>
            </a:r>
            <a:r>
              <a:rPr lang="pl-PL" sz="2000" i="1" dirty="0">
                <a:latin typeface="+mj-lt"/>
              </a:rPr>
              <a:t>t</a:t>
            </a:r>
            <a:r>
              <a:rPr lang="pl-PL" sz="2000" dirty="0">
                <a:latin typeface="+mj-lt"/>
              </a:rPr>
              <a:t>)</a:t>
            </a:r>
          </a:p>
        </p:txBody>
      </p:sp>
      <p:sp>
        <p:nvSpPr>
          <p:cNvPr id="32" name="Line 52"/>
          <p:cNvSpPr>
            <a:spLocks noChangeShapeType="1"/>
          </p:cNvSpPr>
          <p:nvPr/>
        </p:nvSpPr>
        <p:spPr bwMode="auto">
          <a:xfrm flipV="1">
            <a:off x="6337300" y="1681979"/>
            <a:ext cx="2469" cy="85670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3" name="Line 53"/>
          <p:cNvSpPr>
            <a:spLocks noChangeShapeType="1"/>
          </p:cNvSpPr>
          <p:nvPr/>
        </p:nvSpPr>
        <p:spPr bwMode="auto">
          <a:xfrm flipH="1" flipV="1">
            <a:off x="2429710" y="1643663"/>
            <a:ext cx="4232" cy="81794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6" name="Line 52"/>
          <p:cNvSpPr>
            <a:spLocks noChangeShapeType="1"/>
          </p:cNvSpPr>
          <p:nvPr/>
        </p:nvSpPr>
        <p:spPr bwMode="auto">
          <a:xfrm flipH="1" flipV="1">
            <a:off x="3263817" y="1659592"/>
            <a:ext cx="1139478" cy="8558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7" name="Text Box 55"/>
          <p:cNvSpPr txBox="1">
            <a:spLocks noChangeArrowheads="1"/>
          </p:cNvSpPr>
          <p:nvPr/>
        </p:nvSpPr>
        <p:spPr bwMode="auto">
          <a:xfrm>
            <a:off x="3565279" y="1666049"/>
            <a:ext cx="5533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000" i="1" dirty="0">
                <a:latin typeface="+mj-lt"/>
              </a:rPr>
              <a:t>u(t)</a:t>
            </a:r>
          </a:p>
        </p:txBody>
      </p:sp>
      <p:cxnSp>
        <p:nvCxnSpPr>
          <p:cNvPr id="44" name="Łącznik prosty ze strzałką 43"/>
          <p:cNvCxnSpPr>
            <a:endCxn id="17" idx="2"/>
          </p:cNvCxnSpPr>
          <p:nvPr/>
        </p:nvCxnSpPr>
        <p:spPr bwMode="auto">
          <a:xfrm flipV="1">
            <a:off x="5422900" y="1416843"/>
            <a:ext cx="876300" cy="476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/>
          </a:ln>
          <a:effectLst/>
        </p:spPr>
      </p:cxnSp>
      <p:cxnSp>
        <p:nvCxnSpPr>
          <p:cNvPr id="45" name="Łącznik prosty ze strzałką 44"/>
          <p:cNvCxnSpPr/>
          <p:nvPr/>
        </p:nvCxnSpPr>
        <p:spPr bwMode="auto">
          <a:xfrm flipH="1" flipV="1">
            <a:off x="5389806" y="2712244"/>
            <a:ext cx="876300" cy="476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/>
          </a:ln>
          <a:effectLst/>
        </p:spPr>
      </p:cxnSp>
      <p:sp>
        <p:nvSpPr>
          <p:cNvPr id="40" name="Prostokąt 39"/>
          <p:cNvSpPr/>
          <p:nvPr/>
        </p:nvSpPr>
        <p:spPr>
          <a:xfrm>
            <a:off x="191314" y="102283"/>
            <a:ext cx="813151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>
                <a:latin typeface="Arial" panose="020B0604020202020204" pitchFamily="34" charset="0"/>
                <a:cs typeface="Helvetica" panose="020B0604020202020204" pitchFamily="34" charset="0"/>
              </a:rPr>
              <a:t>Systemy liniowe i stacjonarne (SLS)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62957" y="648648"/>
            <a:ext cx="8131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>Przykład – filtr RC</a:t>
            </a:r>
            <a:endParaRPr kumimoji="1" lang="pl-PL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323528" y="3004908"/>
            <a:ext cx="3921729" cy="1177470"/>
            <a:chOff x="323528" y="3004908"/>
            <a:chExt cx="3921729" cy="1177470"/>
          </a:xfrm>
        </p:grpSpPr>
        <p:graphicFrame>
          <p:nvGraphicFramePr>
            <p:cNvPr id="43" name="Obiek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1856508"/>
                </p:ext>
              </p:extLst>
            </p:nvPr>
          </p:nvGraphicFramePr>
          <p:xfrm>
            <a:off x="323528" y="3004908"/>
            <a:ext cx="1244250" cy="11774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2726" name="Equation" r:id="rId3" imgW="711000" imgH="672840" progId="Equation.3">
                    <p:embed/>
                  </p:oleObj>
                </mc:Choice>
                <mc:Fallback>
                  <p:oleObj name="Equation" r:id="rId3" imgW="711000" imgH="672840" progId="Equation.3">
                    <p:embed/>
                    <p:pic>
                      <p:nvPicPr>
                        <p:cNvPr id="0" name="Picture 58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528" y="3004908"/>
                          <a:ext cx="1244250" cy="117747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222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pole tekstowe 2"/>
            <p:cNvSpPr txBox="1"/>
            <p:nvPr/>
          </p:nvSpPr>
          <p:spPr>
            <a:xfrm>
              <a:off x="1777915" y="3073426"/>
              <a:ext cx="246734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latin typeface="+mn-lt"/>
                </a:rPr>
                <a:t>Napięciowe/prądowe</a:t>
              </a:r>
              <a:br>
                <a:rPr lang="pl-PL" sz="1800" b="1" dirty="0" smtClean="0">
                  <a:latin typeface="+mn-lt"/>
                </a:rPr>
              </a:br>
              <a:r>
                <a:rPr lang="pl-PL" sz="1800" b="1" dirty="0" smtClean="0">
                  <a:latin typeface="+mn-lt"/>
                </a:rPr>
                <a:t>prawo Kirchhoffa</a:t>
              </a:r>
            </a:p>
            <a:p>
              <a:r>
                <a:rPr lang="pl-PL" sz="1800" b="1" dirty="0" smtClean="0">
                  <a:latin typeface="+mn-lt"/>
                </a:rPr>
                <a:t>Prawo Ohma</a:t>
              </a:r>
              <a:endParaRPr lang="pl-PL" sz="1800" b="1" dirty="0">
                <a:latin typeface="+mn-lt"/>
              </a:endParaRPr>
            </a:p>
          </p:txBody>
        </p:sp>
      </p:grpSp>
      <p:grpSp>
        <p:nvGrpSpPr>
          <p:cNvPr id="11" name="Grupa 10"/>
          <p:cNvGrpSpPr/>
          <p:nvPr/>
        </p:nvGrpSpPr>
        <p:grpSpPr>
          <a:xfrm>
            <a:off x="230222" y="5055090"/>
            <a:ext cx="4833838" cy="1421910"/>
            <a:chOff x="230222" y="5055090"/>
            <a:chExt cx="4833838" cy="1421910"/>
          </a:xfrm>
        </p:grpSpPr>
        <p:graphicFrame>
          <p:nvGraphicFramePr>
            <p:cNvPr id="34" name="Obiek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71978567"/>
                </p:ext>
              </p:extLst>
            </p:nvPr>
          </p:nvGraphicFramePr>
          <p:xfrm>
            <a:off x="230222" y="5055090"/>
            <a:ext cx="2244690" cy="14219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2727" name="Equation" r:id="rId5" imgW="1282680" imgH="812520" progId="">
                    <p:embed/>
                  </p:oleObj>
                </mc:Choice>
                <mc:Fallback>
                  <p:oleObj name="Equation" r:id="rId5" imgW="1282680" imgH="812520" progId="">
                    <p:embed/>
                    <p:pic>
                      <p:nvPicPr>
                        <p:cNvPr id="0" name="Picture 58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222" y="5055090"/>
                          <a:ext cx="2244690" cy="1421910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222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pole tekstowe 41"/>
            <p:cNvSpPr txBox="1"/>
            <p:nvPr/>
          </p:nvSpPr>
          <p:spPr>
            <a:xfrm>
              <a:off x="2648014" y="5198560"/>
              <a:ext cx="2416046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latin typeface="+mn-lt"/>
                </a:rPr>
                <a:t>Zwyczajne równanie</a:t>
              </a:r>
              <a:br>
                <a:rPr lang="pl-PL" sz="1800" b="1" dirty="0" smtClean="0">
                  <a:latin typeface="+mn-lt"/>
                </a:rPr>
              </a:br>
              <a:r>
                <a:rPr lang="pl-PL" sz="1800" b="1" dirty="0" smtClean="0">
                  <a:latin typeface="+mn-lt"/>
                </a:rPr>
                <a:t>różniczkowe (ZRR)</a:t>
              </a:r>
            </a:p>
            <a:p>
              <a:r>
                <a:rPr lang="pl-PL" sz="1800" b="1" dirty="0" smtClean="0">
                  <a:latin typeface="+mn-lt"/>
                </a:rPr>
                <a:t>Wejście </a:t>
              </a:r>
              <a:r>
                <a:rPr lang="pl-PL" sz="2200" b="1" i="1" dirty="0" smtClean="0">
                  <a:latin typeface="+mj-lt"/>
                </a:rPr>
                <a:t>x</a:t>
              </a:r>
              <a:r>
                <a:rPr lang="pl-PL" sz="1800" b="1" dirty="0" smtClean="0">
                  <a:latin typeface="+mn-lt"/>
                </a:rPr>
                <a:t>, wyjście </a:t>
              </a:r>
              <a:r>
                <a:rPr lang="pl-PL" sz="2200" b="1" i="1" dirty="0" smtClean="0">
                  <a:latin typeface="+mj-lt"/>
                </a:rPr>
                <a:t>y</a:t>
              </a:r>
              <a:endParaRPr lang="pl-PL" sz="2200" b="1" i="1" dirty="0">
                <a:latin typeface="+mj-lt"/>
              </a:endParaRPr>
            </a:p>
          </p:txBody>
        </p:sp>
      </p:grpSp>
      <p:grpSp>
        <p:nvGrpSpPr>
          <p:cNvPr id="38" name="Grupa 37"/>
          <p:cNvGrpSpPr/>
          <p:nvPr/>
        </p:nvGrpSpPr>
        <p:grpSpPr>
          <a:xfrm>
            <a:off x="5929313" y="4092365"/>
            <a:ext cx="2689225" cy="2119523"/>
            <a:chOff x="5929313" y="4092365"/>
            <a:chExt cx="2689225" cy="2119523"/>
          </a:xfrm>
        </p:grpSpPr>
        <p:graphicFrame>
          <p:nvGraphicFramePr>
            <p:cNvPr id="35" name="Obiek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16478"/>
                </p:ext>
              </p:extLst>
            </p:nvPr>
          </p:nvGraphicFramePr>
          <p:xfrm>
            <a:off x="5929313" y="4589463"/>
            <a:ext cx="2689225" cy="1622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2728" name="Equation" r:id="rId7" imgW="1536480" imgH="927000" progId="Equation.3">
                    <p:embed/>
                  </p:oleObj>
                </mc:Choice>
                <mc:Fallback>
                  <p:oleObj name="Equation" r:id="rId7" imgW="1536480" imgH="927000" progId="Equation.3">
                    <p:embed/>
                    <p:pic>
                      <p:nvPicPr>
                        <p:cNvPr id="0" name="Picture 58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29313" y="4589463"/>
                          <a:ext cx="2689225" cy="1622425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222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pole tekstowe 45"/>
            <p:cNvSpPr txBox="1"/>
            <p:nvPr/>
          </p:nvSpPr>
          <p:spPr>
            <a:xfrm>
              <a:off x="5980338" y="4092365"/>
              <a:ext cx="231832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latin typeface="+mn-lt"/>
                </a:rPr>
                <a:t>Transmitancja </a:t>
              </a:r>
              <a:r>
                <a:rPr lang="pl-PL" sz="2200" b="1" i="1" dirty="0" smtClean="0">
                  <a:latin typeface="+mj-lt"/>
                </a:rPr>
                <a:t>H</a:t>
              </a:r>
              <a:r>
                <a:rPr lang="pl-PL" sz="2200" b="1" dirty="0" smtClean="0">
                  <a:latin typeface="+mj-lt"/>
                </a:rPr>
                <a:t>(</a:t>
              </a:r>
              <a:r>
                <a:rPr lang="pl-PL" sz="2200" b="1" i="1" dirty="0" smtClean="0">
                  <a:latin typeface="+mj-lt"/>
                </a:rPr>
                <a:t>s</a:t>
              </a:r>
              <a:r>
                <a:rPr lang="pl-PL" sz="2200" b="1" dirty="0" smtClean="0">
                  <a:latin typeface="+mj-lt"/>
                </a:rPr>
                <a:t>)</a:t>
              </a:r>
              <a:endParaRPr lang="pl-PL" sz="2200" b="1" i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906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269705" y="4942269"/>
            <a:ext cx="8059740" cy="147797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pl-PL" sz="1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Wykładniczy szereg Fouriera przedstawia sygnał </a:t>
            </a:r>
            <a:r>
              <a:rPr lang="pl-PL" sz="2000" b="1" i="1" dirty="0" smtClean="0">
                <a:solidFill>
                  <a:srgbClr val="003399"/>
                </a:solidFill>
                <a:latin typeface="+mj-lt"/>
              </a:rPr>
              <a:t>x</a:t>
            </a:r>
            <a:r>
              <a:rPr lang="pl-PL" sz="2000" b="1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000" b="1" i="1" dirty="0" smtClean="0">
                <a:solidFill>
                  <a:srgbClr val="003399"/>
                </a:solidFill>
                <a:latin typeface="+mj-lt"/>
              </a:rPr>
              <a:t>t</a:t>
            </a:r>
            <a:r>
              <a:rPr lang="pl-PL" sz="2000" b="1" dirty="0" smtClean="0">
                <a:solidFill>
                  <a:srgbClr val="003399"/>
                </a:solidFill>
                <a:latin typeface="+mj-lt"/>
              </a:rPr>
              <a:t>)</a:t>
            </a:r>
            <a:r>
              <a:rPr lang="pl-PL" sz="1800" b="1" dirty="0">
                <a:solidFill>
                  <a:srgbClr val="003399"/>
                </a:solidFill>
                <a:latin typeface="Arial" panose="020B0604020202020204" pitchFamily="34" charset="0"/>
              </a:rPr>
              <a:t> </a:t>
            </a:r>
            <a:r>
              <a:rPr lang="pl-PL" sz="1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w postaci liniowej kombinacji składowych wykładniczych o </a:t>
            </a:r>
            <a:r>
              <a:rPr lang="pl-PL" sz="1800" b="1" dirty="0">
                <a:solidFill>
                  <a:srgbClr val="003399"/>
                </a:solidFill>
                <a:latin typeface="Arial" panose="020B0604020202020204" pitchFamily="34" charset="0"/>
              </a:rPr>
              <a:t>urojonych wykładnikach </a:t>
            </a:r>
            <a:r>
              <a:rPr lang="pl-PL" sz="2000" b="1" i="1" dirty="0" err="1">
                <a:solidFill>
                  <a:srgbClr val="003399"/>
                </a:solidFill>
                <a:latin typeface="+mj-lt"/>
              </a:rPr>
              <a:t>jk</a:t>
            </a:r>
            <a:r>
              <a:rPr lang="el-GR" sz="2000" b="1" i="1" dirty="0">
                <a:solidFill>
                  <a:srgbClr val="003399"/>
                </a:solidFill>
                <a:latin typeface="+mj-lt"/>
              </a:rPr>
              <a:t>ω</a:t>
            </a:r>
            <a:r>
              <a:rPr lang="pl-PL" sz="2000" b="1" baseline="-25000" dirty="0">
                <a:solidFill>
                  <a:srgbClr val="003399"/>
                </a:solidFill>
                <a:latin typeface="+mj-lt"/>
              </a:rPr>
              <a:t>0</a:t>
            </a:r>
            <a:r>
              <a:rPr lang="pl-PL" sz="2000" b="1" i="1" dirty="0">
                <a:solidFill>
                  <a:srgbClr val="003399"/>
                </a:solidFill>
                <a:latin typeface="+mj-lt"/>
              </a:rPr>
              <a:t>t</a:t>
            </a:r>
            <a:r>
              <a:rPr lang="pl-PL" sz="2000" b="1" dirty="0" smtClean="0">
                <a:solidFill>
                  <a:srgbClr val="003399"/>
                </a:solidFill>
                <a:latin typeface="+mj-lt"/>
              </a:rPr>
              <a:t> </a:t>
            </a:r>
            <a:endParaRPr lang="pl-PL" sz="1800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000" b="1" i="1" dirty="0" err="1" smtClean="0">
                <a:latin typeface="+mj-lt"/>
              </a:rPr>
              <a:t>X</a:t>
            </a:r>
            <a:r>
              <a:rPr lang="pl-PL" sz="2000" b="1" i="1" baseline="-25000" dirty="0" err="1" smtClean="0">
                <a:latin typeface="+mj-lt"/>
              </a:rPr>
              <a:t>k</a:t>
            </a:r>
            <a:r>
              <a:rPr lang="pl-PL" sz="2000" b="1" dirty="0" err="1" smtClean="0">
                <a:latin typeface="+mj-lt"/>
              </a:rPr>
              <a:t>exp</a:t>
            </a:r>
            <a:r>
              <a:rPr lang="pl-PL" sz="2000" b="1" dirty="0" smtClean="0">
                <a:latin typeface="+mj-lt"/>
              </a:rPr>
              <a:t>(</a:t>
            </a:r>
            <a:r>
              <a:rPr lang="pl-PL" sz="2000" b="1" i="1" dirty="0" err="1" smtClean="0">
                <a:latin typeface="+mj-lt"/>
              </a:rPr>
              <a:t>jk</a:t>
            </a:r>
            <a:r>
              <a:rPr lang="el-GR" sz="2000" b="1" i="1" dirty="0" smtClean="0">
                <a:latin typeface="+mj-lt"/>
              </a:rPr>
              <a:t>ω</a:t>
            </a:r>
            <a:r>
              <a:rPr lang="pl-PL" sz="2000" b="1" baseline="-25000" dirty="0" smtClean="0">
                <a:latin typeface="+mj-lt"/>
              </a:rPr>
              <a:t>0</a:t>
            </a:r>
            <a:r>
              <a:rPr lang="pl-PL" sz="2000" b="1" i="1" dirty="0" smtClean="0">
                <a:latin typeface="+mj-lt"/>
              </a:rPr>
              <a:t>t</a:t>
            </a:r>
            <a:r>
              <a:rPr lang="pl-PL" sz="2000" b="1" dirty="0" smtClean="0">
                <a:latin typeface="+mj-lt"/>
              </a:rPr>
              <a:t>) = </a:t>
            </a:r>
            <a:r>
              <a:rPr lang="pl-PL" sz="2000" b="1" i="1" dirty="0" err="1" smtClean="0">
                <a:latin typeface="+mj-lt"/>
              </a:rPr>
              <a:t>X</a:t>
            </a:r>
            <a:r>
              <a:rPr lang="pl-PL" sz="2000" b="1" i="1" baseline="-25000" dirty="0" err="1" smtClean="0">
                <a:latin typeface="+mj-lt"/>
              </a:rPr>
              <a:t>k</a:t>
            </a:r>
            <a:r>
              <a:rPr lang="pl-PL" sz="2000" b="1" dirty="0" smtClean="0">
                <a:latin typeface="+mj-lt"/>
              </a:rPr>
              <a:t>(</a:t>
            </a:r>
            <a:r>
              <a:rPr lang="pl-PL" sz="2000" b="1" dirty="0" err="1" smtClean="0">
                <a:latin typeface="+mj-lt"/>
              </a:rPr>
              <a:t>cos</a:t>
            </a:r>
            <a:r>
              <a:rPr lang="pl-PL" sz="2000" b="1" i="1" dirty="0" err="1" smtClean="0">
                <a:latin typeface="+mj-lt"/>
              </a:rPr>
              <a:t>k</a:t>
            </a:r>
            <a:r>
              <a:rPr lang="el-GR" sz="2000" b="1" i="1" dirty="0">
                <a:latin typeface="+mj-lt"/>
              </a:rPr>
              <a:t>ω</a:t>
            </a:r>
            <a:r>
              <a:rPr lang="pl-PL" sz="2000" b="1" baseline="-25000" dirty="0" smtClean="0">
                <a:latin typeface="+mj-lt"/>
              </a:rPr>
              <a:t>0</a:t>
            </a:r>
            <a:r>
              <a:rPr lang="pl-PL" sz="2000" b="1" i="1" dirty="0" smtClean="0">
                <a:latin typeface="+mj-lt"/>
              </a:rPr>
              <a:t>t </a:t>
            </a:r>
            <a:r>
              <a:rPr lang="pl-PL" sz="2000" b="1" dirty="0" smtClean="0">
                <a:latin typeface="+mj-lt"/>
              </a:rPr>
              <a:t>+ </a:t>
            </a:r>
            <a:r>
              <a:rPr lang="pl-PL" sz="2000" b="1" i="1" dirty="0" err="1" smtClean="0">
                <a:latin typeface="+mj-lt"/>
              </a:rPr>
              <a:t>j</a:t>
            </a:r>
            <a:r>
              <a:rPr lang="pl-PL" sz="2000" b="1" dirty="0" err="1" smtClean="0">
                <a:latin typeface="+mj-lt"/>
              </a:rPr>
              <a:t>sin</a:t>
            </a:r>
            <a:r>
              <a:rPr lang="pl-PL" sz="2000" b="1" i="1" dirty="0" err="1">
                <a:latin typeface="+mj-lt"/>
              </a:rPr>
              <a:t>k</a:t>
            </a:r>
            <a:r>
              <a:rPr lang="el-GR" sz="2000" b="1" i="1" dirty="0">
                <a:latin typeface="+mj-lt"/>
              </a:rPr>
              <a:t>ω</a:t>
            </a:r>
            <a:r>
              <a:rPr lang="pl-PL" sz="2000" b="1" baseline="-25000" dirty="0" smtClean="0">
                <a:latin typeface="+mj-lt"/>
              </a:rPr>
              <a:t>0</a:t>
            </a:r>
            <a:r>
              <a:rPr lang="pl-PL" sz="2000" b="1" i="1" dirty="0" smtClean="0">
                <a:latin typeface="+mj-lt"/>
              </a:rPr>
              <a:t>t</a:t>
            </a:r>
            <a:r>
              <a:rPr lang="pl-PL" sz="2000" b="1" dirty="0" smtClean="0">
                <a:latin typeface="+mj-lt"/>
              </a:rPr>
              <a:t>)</a:t>
            </a:r>
          </a:p>
          <a:p>
            <a:pPr algn="l"/>
            <a:r>
              <a:rPr lang="pl-PL" sz="1800" b="1" dirty="0" smtClean="0">
                <a:latin typeface="Arial" panose="020B0604020202020204" pitchFamily="34" charset="0"/>
              </a:rPr>
              <a:t>i różnych amplitudach (współczynnikach) </a:t>
            </a:r>
            <a:r>
              <a:rPr lang="pl-PL" sz="2000" b="1" i="1" dirty="0" err="1" smtClean="0">
                <a:latin typeface="+mj-lt"/>
              </a:rPr>
              <a:t>X</a:t>
            </a:r>
            <a:r>
              <a:rPr lang="pl-PL" sz="2000" b="1" i="1" baseline="-25000" dirty="0" err="1" smtClean="0">
                <a:latin typeface="+mj-lt"/>
              </a:rPr>
              <a:t>k</a:t>
            </a:r>
            <a:r>
              <a:rPr lang="pl-PL" sz="2000" b="1" i="1" baseline="-25000" dirty="0" smtClean="0">
                <a:latin typeface="+mj-lt"/>
              </a:rPr>
              <a:t> </a:t>
            </a:r>
            <a:r>
              <a:rPr lang="pl-PL" sz="2000" b="1" dirty="0" smtClean="0">
                <a:latin typeface="+mj-lt"/>
              </a:rPr>
              <a:t>,  </a:t>
            </a:r>
            <a:r>
              <a:rPr lang="pl-PL" sz="2000" b="1" i="1" dirty="0" smtClean="0">
                <a:latin typeface="+mj-lt"/>
              </a:rPr>
              <a:t>k</a:t>
            </a:r>
            <a:r>
              <a:rPr lang="pl-PL" sz="2000" b="1" dirty="0" smtClean="0">
                <a:latin typeface="+mj-lt"/>
              </a:rPr>
              <a:t> = 0, ±1, ±2, …</a:t>
            </a:r>
          </a:p>
        </p:txBody>
      </p:sp>
      <p:grpSp>
        <p:nvGrpSpPr>
          <p:cNvPr id="6" name="Grupa 5"/>
          <p:cNvGrpSpPr/>
          <p:nvPr/>
        </p:nvGrpSpPr>
        <p:grpSpPr>
          <a:xfrm>
            <a:off x="3847986" y="819161"/>
            <a:ext cx="5110694" cy="2508859"/>
            <a:chOff x="3847986" y="819161"/>
            <a:chExt cx="5110694" cy="2508859"/>
          </a:xfrm>
        </p:grpSpPr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3847986" y="2134557"/>
              <a:ext cx="5110694" cy="4308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pl-PL" sz="2200" b="1" i="1" dirty="0" smtClean="0">
                  <a:latin typeface="+mj-lt"/>
                </a:rPr>
                <a:t>T</a:t>
              </a:r>
              <a:r>
                <a:rPr lang="pl-PL" sz="2000" b="1" i="1" dirty="0" smtClean="0">
                  <a:latin typeface="Arial" panose="020B0604020202020204" pitchFamily="34" charset="0"/>
                </a:rPr>
                <a:t> </a:t>
              </a:r>
              <a:r>
                <a:rPr lang="pl-PL" sz="2000" b="1" dirty="0" smtClean="0">
                  <a:latin typeface="Arial" panose="020B0604020202020204" pitchFamily="34" charset="0"/>
                </a:rPr>
                <a:t>– horyzont obserwacji sygnału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3847986" y="2558579"/>
              <a:ext cx="5110694" cy="7694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2200" b="1" i="1" dirty="0" smtClean="0">
                  <a:latin typeface="+mj-lt"/>
                  <a:sym typeface="Symbol"/>
                </a:rPr>
                <a:t></a:t>
              </a:r>
              <a:r>
                <a:rPr lang="pl-PL" sz="2200" b="1" baseline="-25000" dirty="0" smtClean="0">
                  <a:latin typeface="+mj-lt"/>
                  <a:sym typeface="Symbol"/>
                </a:rPr>
                <a:t>0</a:t>
              </a:r>
              <a:r>
                <a:rPr lang="pl-PL" sz="2200" b="1" i="1" dirty="0" smtClean="0">
                  <a:latin typeface="+mj-lt"/>
                </a:rPr>
                <a:t> = </a:t>
              </a:r>
              <a:r>
                <a:rPr lang="pl-PL" sz="2200" b="1" dirty="0" smtClean="0">
                  <a:latin typeface="+mj-lt"/>
                </a:rPr>
                <a:t>2</a:t>
              </a:r>
              <a:r>
                <a:rPr lang="el-GR" sz="2200" b="1" i="1" dirty="0" smtClean="0">
                  <a:latin typeface="+mj-lt"/>
                </a:rPr>
                <a:t>π</a:t>
              </a:r>
              <a:r>
                <a:rPr lang="pl-PL" sz="2200" b="1" dirty="0" smtClean="0">
                  <a:latin typeface="+mj-lt"/>
                </a:rPr>
                <a:t>/</a:t>
              </a:r>
              <a:r>
                <a:rPr lang="pl-PL" sz="2200" b="1" i="1" dirty="0" smtClean="0">
                  <a:latin typeface="+mj-lt"/>
                </a:rPr>
                <a:t>T</a:t>
              </a:r>
              <a:r>
                <a:rPr lang="pl-PL" sz="2000" b="1" dirty="0" smtClean="0">
                  <a:latin typeface="Arial" panose="020B0604020202020204" pitchFamily="34" charset="0"/>
                </a:rPr>
                <a:t>– podstawowa pulsacja [rad/s]</a:t>
              </a:r>
            </a:p>
            <a:p>
              <a:pPr algn="l"/>
              <a:r>
                <a:rPr lang="pl-PL" sz="2200" b="1" i="1" dirty="0" smtClean="0">
                  <a:latin typeface="+mj-lt"/>
                </a:rPr>
                <a:t>f</a:t>
              </a:r>
              <a:r>
                <a:rPr lang="pl-PL" sz="2200" b="1" baseline="-25000" dirty="0" smtClean="0">
                  <a:latin typeface="+mj-lt"/>
                </a:rPr>
                <a:t>0</a:t>
              </a:r>
              <a:r>
                <a:rPr lang="pl-PL" sz="2200" b="1" dirty="0" smtClean="0">
                  <a:latin typeface="+mj-lt"/>
                </a:rPr>
                <a:t> = 1/</a:t>
              </a:r>
              <a:r>
                <a:rPr lang="pl-PL" sz="2200" b="1" i="1" dirty="0" smtClean="0">
                  <a:latin typeface="+mj-lt"/>
                </a:rPr>
                <a:t>T</a:t>
              </a:r>
              <a:r>
                <a:rPr lang="pl-PL" sz="2000" b="1" dirty="0" smtClean="0">
                  <a:latin typeface="Arial" panose="020B0604020202020204" pitchFamily="34" charset="0"/>
                </a:rPr>
                <a:t>– podstawowa częstotliwość [</a:t>
              </a:r>
              <a:r>
                <a:rPr lang="pl-PL" sz="2000" b="1" dirty="0" err="1" smtClean="0">
                  <a:latin typeface="Arial" panose="020B0604020202020204" pitchFamily="34" charset="0"/>
                </a:rPr>
                <a:t>Hz</a:t>
              </a:r>
              <a:r>
                <a:rPr lang="pl-PL" sz="2000" b="1" dirty="0" smtClean="0">
                  <a:latin typeface="Arial" panose="020B0604020202020204" pitchFamily="34" charset="0"/>
                </a:rPr>
                <a:t>]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  <p:grpSp>
          <p:nvGrpSpPr>
            <p:cNvPr id="24" name="Grupa 23"/>
            <p:cNvGrpSpPr/>
            <p:nvPr/>
          </p:nvGrpSpPr>
          <p:grpSpPr>
            <a:xfrm>
              <a:off x="4163508" y="819161"/>
              <a:ext cx="4608512" cy="1155700"/>
              <a:chOff x="4355976" y="836712"/>
              <a:chExt cx="4608512" cy="1155700"/>
            </a:xfrm>
          </p:grpSpPr>
          <p:grpSp>
            <p:nvGrpSpPr>
              <p:cNvPr id="10" name="Grupa 9"/>
              <p:cNvGrpSpPr>
                <a:grpSpLocks noChangeAspect="1"/>
              </p:cNvGrpSpPr>
              <p:nvPr/>
            </p:nvGrpSpPr>
            <p:grpSpPr>
              <a:xfrm>
                <a:off x="4572000" y="836712"/>
                <a:ext cx="4040188" cy="1155700"/>
                <a:chOff x="914400" y="1204913"/>
                <a:chExt cx="8080375" cy="2311400"/>
              </a:xfrm>
            </p:grpSpPr>
            <p:sp>
              <p:nvSpPr>
                <p:cNvPr id="11" name="Freeform 6"/>
                <p:cNvSpPr>
                  <a:spLocks/>
                </p:cNvSpPr>
                <p:nvPr/>
              </p:nvSpPr>
              <p:spPr bwMode="auto">
                <a:xfrm>
                  <a:off x="914400" y="2222500"/>
                  <a:ext cx="1905000" cy="755650"/>
                </a:xfrm>
                <a:custGeom>
                  <a:avLst/>
                  <a:gdLst>
                    <a:gd name="T0" fmla="*/ 2147483647 w 1200"/>
                    <a:gd name="T1" fmla="*/ 2147483647 h 476"/>
                    <a:gd name="T2" fmla="*/ 2147483647 w 1200"/>
                    <a:gd name="T3" fmla="*/ 2147483647 h 476"/>
                    <a:gd name="T4" fmla="*/ 2147483647 w 1200"/>
                    <a:gd name="T5" fmla="*/ 2147483647 h 476"/>
                    <a:gd name="T6" fmla="*/ 2147483647 w 1200"/>
                    <a:gd name="T7" fmla="*/ 2147483647 h 476"/>
                    <a:gd name="T8" fmla="*/ 2147483647 w 1200"/>
                    <a:gd name="T9" fmla="*/ 2147483647 h 476"/>
                    <a:gd name="T10" fmla="*/ 2147483647 w 1200"/>
                    <a:gd name="T11" fmla="*/ 2147483647 h 476"/>
                    <a:gd name="T12" fmla="*/ 2147483647 w 1200"/>
                    <a:gd name="T13" fmla="*/ 2147483647 h 476"/>
                    <a:gd name="T14" fmla="*/ 2147483647 w 1200"/>
                    <a:gd name="T15" fmla="*/ 2147483647 h 476"/>
                    <a:gd name="T16" fmla="*/ 2147483647 w 1200"/>
                    <a:gd name="T17" fmla="*/ 2147483647 h 476"/>
                    <a:gd name="T18" fmla="*/ 2147483647 w 1200"/>
                    <a:gd name="T19" fmla="*/ 2147483647 h 476"/>
                    <a:gd name="T20" fmla="*/ 2147483647 w 1200"/>
                    <a:gd name="T21" fmla="*/ 2147483647 h 476"/>
                    <a:gd name="T22" fmla="*/ 2147483647 w 1200"/>
                    <a:gd name="T23" fmla="*/ 2147483647 h 476"/>
                    <a:gd name="T24" fmla="*/ 2147483647 w 1200"/>
                    <a:gd name="T25" fmla="*/ 2147483647 h 476"/>
                    <a:gd name="T26" fmla="*/ 2147483647 w 1200"/>
                    <a:gd name="T27" fmla="*/ 2147483647 h 476"/>
                    <a:gd name="T28" fmla="*/ 2147483647 w 1200"/>
                    <a:gd name="T29" fmla="*/ 2147483647 h 476"/>
                    <a:gd name="T30" fmla="*/ 2147483647 w 1200"/>
                    <a:gd name="T31" fmla="*/ 2147483647 h 476"/>
                    <a:gd name="T32" fmla="*/ 2147483647 w 1200"/>
                    <a:gd name="T33" fmla="*/ 2147483647 h 476"/>
                    <a:gd name="T34" fmla="*/ 2147483647 w 1200"/>
                    <a:gd name="T35" fmla="*/ 2147483647 h 476"/>
                    <a:gd name="T36" fmla="*/ 2147483647 w 1200"/>
                    <a:gd name="T37" fmla="*/ 2147483647 h 476"/>
                    <a:gd name="T38" fmla="*/ 2147483647 w 1200"/>
                    <a:gd name="T39" fmla="*/ 2147483647 h 476"/>
                    <a:gd name="T40" fmla="*/ 2147483647 w 1200"/>
                    <a:gd name="T41" fmla="*/ 2147483647 h 476"/>
                    <a:gd name="T42" fmla="*/ 2147483647 w 1200"/>
                    <a:gd name="T43" fmla="*/ 2147483647 h 476"/>
                    <a:gd name="T44" fmla="*/ 2147483647 w 1200"/>
                    <a:gd name="T45" fmla="*/ 2147483647 h 476"/>
                    <a:gd name="T46" fmla="*/ 2147483647 w 1200"/>
                    <a:gd name="T47" fmla="*/ 2147483647 h 476"/>
                    <a:gd name="T48" fmla="*/ 2147483647 w 1200"/>
                    <a:gd name="T49" fmla="*/ 2147483647 h 476"/>
                    <a:gd name="T50" fmla="*/ 2147483647 w 1200"/>
                    <a:gd name="T51" fmla="*/ 2147483647 h 476"/>
                    <a:gd name="T52" fmla="*/ 2147483647 w 1200"/>
                    <a:gd name="T53" fmla="*/ 0 h 476"/>
                    <a:gd name="T54" fmla="*/ 2147483647 w 1200"/>
                    <a:gd name="T55" fmla="*/ 2147483647 h 476"/>
                    <a:gd name="T56" fmla="*/ 2147483647 w 1200"/>
                    <a:gd name="T57" fmla="*/ 2147483647 h 476"/>
                    <a:gd name="T58" fmla="*/ 2147483647 w 1200"/>
                    <a:gd name="T59" fmla="*/ 2147483647 h 476"/>
                    <a:gd name="T60" fmla="*/ 2147483647 w 1200"/>
                    <a:gd name="T61" fmla="*/ 2147483647 h 476"/>
                    <a:gd name="T62" fmla="*/ 2147483647 w 1200"/>
                    <a:gd name="T63" fmla="*/ 2147483647 h 476"/>
                    <a:gd name="T64" fmla="*/ 2147483647 w 1200"/>
                    <a:gd name="T65" fmla="*/ 2147483647 h 476"/>
                    <a:gd name="T66" fmla="*/ 2147483647 w 1200"/>
                    <a:gd name="T67" fmla="*/ 2147483647 h 476"/>
                    <a:gd name="T68" fmla="*/ 2147483647 w 1200"/>
                    <a:gd name="T69" fmla="*/ 2147483647 h 476"/>
                    <a:gd name="T70" fmla="*/ 2147483647 w 1200"/>
                    <a:gd name="T71" fmla="*/ 2147483647 h 476"/>
                    <a:gd name="T72" fmla="*/ 2147483647 w 1200"/>
                    <a:gd name="T73" fmla="*/ 2147483647 h 476"/>
                    <a:gd name="T74" fmla="*/ 2147483647 w 1200"/>
                    <a:gd name="T75" fmla="*/ 2147483647 h 47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200"/>
                    <a:gd name="T115" fmla="*/ 0 h 476"/>
                    <a:gd name="T116" fmla="*/ 1200 w 1200"/>
                    <a:gd name="T117" fmla="*/ 476 h 47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200" h="476">
                      <a:moveTo>
                        <a:pt x="1199" y="80"/>
                      </a:moveTo>
                      <a:lnTo>
                        <a:pt x="1143" y="145"/>
                      </a:lnTo>
                      <a:lnTo>
                        <a:pt x="1115" y="177"/>
                      </a:lnTo>
                      <a:lnTo>
                        <a:pt x="1084" y="209"/>
                      </a:lnTo>
                      <a:lnTo>
                        <a:pt x="1055" y="239"/>
                      </a:lnTo>
                      <a:lnTo>
                        <a:pt x="1024" y="268"/>
                      </a:lnTo>
                      <a:lnTo>
                        <a:pt x="993" y="295"/>
                      </a:lnTo>
                      <a:lnTo>
                        <a:pt x="961" y="320"/>
                      </a:lnTo>
                      <a:lnTo>
                        <a:pt x="944" y="333"/>
                      </a:lnTo>
                      <a:lnTo>
                        <a:pt x="926" y="346"/>
                      </a:lnTo>
                      <a:lnTo>
                        <a:pt x="890" y="376"/>
                      </a:lnTo>
                      <a:lnTo>
                        <a:pt x="851" y="407"/>
                      </a:lnTo>
                      <a:lnTo>
                        <a:pt x="832" y="421"/>
                      </a:lnTo>
                      <a:lnTo>
                        <a:pt x="813" y="435"/>
                      </a:lnTo>
                      <a:lnTo>
                        <a:pt x="794" y="446"/>
                      </a:lnTo>
                      <a:lnTo>
                        <a:pt x="774" y="456"/>
                      </a:lnTo>
                      <a:lnTo>
                        <a:pt x="757" y="465"/>
                      </a:lnTo>
                      <a:lnTo>
                        <a:pt x="738" y="471"/>
                      </a:lnTo>
                      <a:lnTo>
                        <a:pt x="721" y="474"/>
                      </a:lnTo>
                      <a:lnTo>
                        <a:pt x="703" y="475"/>
                      </a:lnTo>
                      <a:lnTo>
                        <a:pt x="696" y="473"/>
                      </a:lnTo>
                      <a:lnTo>
                        <a:pt x="688" y="471"/>
                      </a:lnTo>
                      <a:lnTo>
                        <a:pt x="680" y="469"/>
                      </a:lnTo>
                      <a:lnTo>
                        <a:pt x="673" y="464"/>
                      </a:lnTo>
                      <a:lnTo>
                        <a:pt x="665" y="459"/>
                      </a:lnTo>
                      <a:lnTo>
                        <a:pt x="657" y="452"/>
                      </a:lnTo>
                      <a:lnTo>
                        <a:pt x="651" y="444"/>
                      </a:lnTo>
                      <a:lnTo>
                        <a:pt x="644" y="435"/>
                      </a:lnTo>
                      <a:lnTo>
                        <a:pt x="636" y="424"/>
                      </a:lnTo>
                      <a:lnTo>
                        <a:pt x="630" y="412"/>
                      </a:lnTo>
                      <a:lnTo>
                        <a:pt x="625" y="399"/>
                      </a:lnTo>
                      <a:lnTo>
                        <a:pt x="617" y="386"/>
                      </a:lnTo>
                      <a:lnTo>
                        <a:pt x="605" y="356"/>
                      </a:lnTo>
                      <a:lnTo>
                        <a:pt x="594" y="323"/>
                      </a:lnTo>
                      <a:lnTo>
                        <a:pt x="582" y="289"/>
                      </a:lnTo>
                      <a:lnTo>
                        <a:pt x="571" y="254"/>
                      </a:lnTo>
                      <a:lnTo>
                        <a:pt x="559" y="219"/>
                      </a:lnTo>
                      <a:lnTo>
                        <a:pt x="548" y="184"/>
                      </a:lnTo>
                      <a:lnTo>
                        <a:pt x="536" y="151"/>
                      </a:lnTo>
                      <a:lnTo>
                        <a:pt x="527" y="120"/>
                      </a:lnTo>
                      <a:lnTo>
                        <a:pt x="521" y="105"/>
                      </a:lnTo>
                      <a:lnTo>
                        <a:pt x="515" y="92"/>
                      </a:lnTo>
                      <a:lnTo>
                        <a:pt x="509" y="79"/>
                      </a:lnTo>
                      <a:lnTo>
                        <a:pt x="503" y="67"/>
                      </a:lnTo>
                      <a:lnTo>
                        <a:pt x="498" y="56"/>
                      </a:lnTo>
                      <a:lnTo>
                        <a:pt x="492" y="46"/>
                      </a:lnTo>
                      <a:lnTo>
                        <a:pt x="486" y="39"/>
                      </a:lnTo>
                      <a:lnTo>
                        <a:pt x="480" y="32"/>
                      </a:lnTo>
                      <a:lnTo>
                        <a:pt x="469" y="21"/>
                      </a:lnTo>
                      <a:lnTo>
                        <a:pt x="457" y="12"/>
                      </a:lnTo>
                      <a:lnTo>
                        <a:pt x="446" y="6"/>
                      </a:lnTo>
                      <a:lnTo>
                        <a:pt x="434" y="2"/>
                      </a:lnTo>
                      <a:lnTo>
                        <a:pt x="423" y="0"/>
                      </a:lnTo>
                      <a:lnTo>
                        <a:pt x="413" y="0"/>
                      </a:lnTo>
                      <a:lnTo>
                        <a:pt x="402" y="2"/>
                      </a:lnTo>
                      <a:lnTo>
                        <a:pt x="390" y="5"/>
                      </a:lnTo>
                      <a:lnTo>
                        <a:pt x="379" y="10"/>
                      </a:lnTo>
                      <a:lnTo>
                        <a:pt x="367" y="16"/>
                      </a:lnTo>
                      <a:lnTo>
                        <a:pt x="355" y="24"/>
                      </a:lnTo>
                      <a:lnTo>
                        <a:pt x="344" y="33"/>
                      </a:lnTo>
                      <a:lnTo>
                        <a:pt x="331" y="43"/>
                      </a:lnTo>
                      <a:lnTo>
                        <a:pt x="317" y="54"/>
                      </a:lnTo>
                      <a:lnTo>
                        <a:pt x="304" y="67"/>
                      </a:lnTo>
                      <a:lnTo>
                        <a:pt x="288" y="80"/>
                      </a:lnTo>
                      <a:lnTo>
                        <a:pt x="273" y="94"/>
                      </a:lnTo>
                      <a:lnTo>
                        <a:pt x="257" y="110"/>
                      </a:lnTo>
                      <a:lnTo>
                        <a:pt x="240" y="128"/>
                      </a:lnTo>
                      <a:lnTo>
                        <a:pt x="223" y="149"/>
                      </a:lnTo>
                      <a:lnTo>
                        <a:pt x="208" y="169"/>
                      </a:lnTo>
                      <a:lnTo>
                        <a:pt x="188" y="192"/>
                      </a:lnTo>
                      <a:lnTo>
                        <a:pt x="171" y="216"/>
                      </a:lnTo>
                      <a:lnTo>
                        <a:pt x="154" y="241"/>
                      </a:lnTo>
                      <a:lnTo>
                        <a:pt x="135" y="266"/>
                      </a:lnTo>
                      <a:lnTo>
                        <a:pt x="115" y="293"/>
                      </a:lnTo>
                      <a:lnTo>
                        <a:pt x="77" y="348"/>
                      </a:lnTo>
                      <a:lnTo>
                        <a:pt x="38" y="406"/>
                      </a:lnTo>
                      <a:lnTo>
                        <a:pt x="0" y="464"/>
                      </a:lnTo>
                    </a:path>
                  </a:pathLst>
                </a:custGeom>
                <a:noFill/>
                <a:ln w="50800" cap="rnd" cmpd="sng">
                  <a:solidFill>
                    <a:srgbClr val="00008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2" name="Freeform 7"/>
                <p:cNvSpPr>
                  <a:spLocks/>
                </p:cNvSpPr>
                <p:nvPr/>
              </p:nvSpPr>
              <p:spPr bwMode="auto">
                <a:xfrm>
                  <a:off x="4648200" y="1204913"/>
                  <a:ext cx="4346575" cy="2311400"/>
                </a:xfrm>
                <a:custGeom>
                  <a:avLst/>
                  <a:gdLst>
                    <a:gd name="T0" fmla="*/ 2147483647 w 2738"/>
                    <a:gd name="T1" fmla="*/ 2147483647 h 1456"/>
                    <a:gd name="T2" fmla="*/ 2147483647 w 2738"/>
                    <a:gd name="T3" fmla="*/ 2147483647 h 1456"/>
                    <a:gd name="T4" fmla="*/ 2147483647 w 2738"/>
                    <a:gd name="T5" fmla="*/ 2147483647 h 1456"/>
                    <a:gd name="T6" fmla="*/ 2147483647 w 2738"/>
                    <a:gd name="T7" fmla="*/ 2147483647 h 1456"/>
                    <a:gd name="T8" fmla="*/ 2147483647 w 2738"/>
                    <a:gd name="T9" fmla="*/ 2147483647 h 1456"/>
                    <a:gd name="T10" fmla="*/ 2147483647 w 2738"/>
                    <a:gd name="T11" fmla="*/ 2147483647 h 1456"/>
                    <a:gd name="T12" fmla="*/ 2147483647 w 2738"/>
                    <a:gd name="T13" fmla="*/ 2147483647 h 1456"/>
                    <a:gd name="T14" fmla="*/ 2147483647 w 2738"/>
                    <a:gd name="T15" fmla="*/ 2147483647 h 1456"/>
                    <a:gd name="T16" fmla="*/ 2147483647 w 2738"/>
                    <a:gd name="T17" fmla="*/ 2147483647 h 1456"/>
                    <a:gd name="T18" fmla="*/ 2147483647 w 2738"/>
                    <a:gd name="T19" fmla="*/ 2147483647 h 1456"/>
                    <a:gd name="T20" fmla="*/ 2147483647 w 2738"/>
                    <a:gd name="T21" fmla="*/ 2147483647 h 1456"/>
                    <a:gd name="T22" fmla="*/ 2147483647 w 2738"/>
                    <a:gd name="T23" fmla="*/ 2147483647 h 1456"/>
                    <a:gd name="T24" fmla="*/ 2147483647 w 2738"/>
                    <a:gd name="T25" fmla="*/ 2147483647 h 1456"/>
                    <a:gd name="T26" fmla="*/ 2147483647 w 2738"/>
                    <a:gd name="T27" fmla="*/ 2147483647 h 1456"/>
                    <a:gd name="T28" fmla="*/ 2147483647 w 2738"/>
                    <a:gd name="T29" fmla="*/ 2147483647 h 1456"/>
                    <a:gd name="T30" fmla="*/ 2147483647 w 2738"/>
                    <a:gd name="T31" fmla="*/ 0 h 1456"/>
                    <a:gd name="T32" fmla="*/ 2147483647 w 2738"/>
                    <a:gd name="T33" fmla="*/ 2147483647 h 1456"/>
                    <a:gd name="T34" fmla="*/ 2147483647 w 2738"/>
                    <a:gd name="T35" fmla="*/ 2147483647 h 1456"/>
                    <a:gd name="T36" fmla="*/ 2147483647 w 2738"/>
                    <a:gd name="T37" fmla="*/ 2147483647 h 1456"/>
                    <a:gd name="T38" fmla="*/ 2147483647 w 2738"/>
                    <a:gd name="T39" fmla="*/ 2147483647 h 1456"/>
                    <a:gd name="T40" fmla="*/ 2147483647 w 2738"/>
                    <a:gd name="T41" fmla="*/ 2147483647 h 1456"/>
                    <a:gd name="T42" fmla="*/ 2147483647 w 2738"/>
                    <a:gd name="T43" fmla="*/ 2147483647 h 1456"/>
                    <a:gd name="T44" fmla="*/ 2147483647 w 2738"/>
                    <a:gd name="T45" fmla="*/ 2147483647 h 1456"/>
                    <a:gd name="T46" fmla="*/ 2147483647 w 2738"/>
                    <a:gd name="T47" fmla="*/ 2147483647 h 1456"/>
                    <a:gd name="T48" fmla="*/ 2147483647 w 2738"/>
                    <a:gd name="T49" fmla="*/ 2147483647 h 1456"/>
                    <a:gd name="T50" fmla="*/ 2147483647 w 2738"/>
                    <a:gd name="T51" fmla="*/ 2147483647 h 1456"/>
                    <a:gd name="T52" fmla="*/ 2147483647 w 2738"/>
                    <a:gd name="T53" fmla="*/ 2147483647 h 1456"/>
                    <a:gd name="T54" fmla="*/ 2147483647 w 2738"/>
                    <a:gd name="T55" fmla="*/ 2147483647 h 1456"/>
                    <a:gd name="T56" fmla="*/ 2147483647 w 2738"/>
                    <a:gd name="T57" fmla="*/ 2147483647 h 1456"/>
                    <a:gd name="T58" fmla="*/ 2147483647 w 2738"/>
                    <a:gd name="T59" fmla="*/ 2147483647 h 1456"/>
                    <a:gd name="T60" fmla="*/ 2147483647 w 2738"/>
                    <a:gd name="T61" fmla="*/ 2147483647 h 1456"/>
                    <a:gd name="T62" fmla="*/ 2147483647 w 2738"/>
                    <a:gd name="T63" fmla="*/ 2147483647 h 1456"/>
                    <a:gd name="T64" fmla="*/ 2147483647 w 2738"/>
                    <a:gd name="T65" fmla="*/ 2147483647 h 1456"/>
                    <a:gd name="T66" fmla="*/ 2147483647 w 2738"/>
                    <a:gd name="T67" fmla="*/ 2147483647 h 1456"/>
                    <a:gd name="T68" fmla="*/ 2147483647 w 2738"/>
                    <a:gd name="T69" fmla="*/ 2147483647 h 1456"/>
                    <a:gd name="T70" fmla="*/ 2147483647 w 2738"/>
                    <a:gd name="T71" fmla="*/ 2147483647 h 1456"/>
                    <a:gd name="T72" fmla="*/ 2147483647 w 2738"/>
                    <a:gd name="T73" fmla="*/ 2147483647 h 1456"/>
                    <a:gd name="T74" fmla="*/ 2147483647 w 2738"/>
                    <a:gd name="T75" fmla="*/ 2147483647 h 1456"/>
                    <a:gd name="T76" fmla="*/ 2147483647 w 2738"/>
                    <a:gd name="T77" fmla="*/ 2147483647 h 1456"/>
                    <a:gd name="T78" fmla="*/ 2147483647 w 2738"/>
                    <a:gd name="T79" fmla="*/ 2147483647 h 1456"/>
                    <a:gd name="T80" fmla="*/ 2147483647 w 2738"/>
                    <a:gd name="T81" fmla="*/ 2147483647 h 1456"/>
                    <a:gd name="T82" fmla="*/ 2147483647 w 2738"/>
                    <a:gd name="T83" fmla="*/ 2147483647 h 1456"/>
                    <a:gd name="T84" fmla="*/ 2147483647 w 2738"/>
                    <a:gd name="T85" fmla="*/ 2147483647 h 1456"/>
                    <a:gd name="T86" fmla="*/ 2147483647 w 2738"/>
                    <a:gd name="T87" fmla="*/ 2147483647 h 1456"/>
                    <a:gd name="T88" fmla="*/ 2147483647 w 2738"/>
                    <a:gd name="T89" fmla="*/ 2147483647 h 1456"/>
                    <a:gd name="T90" fmla="*/ 2147483647 w 2738"/>
                    <a:gd name="T91" fmla="*/ 2147483647 h 1456"/>
                    <a:gd name="T92" fmla="*/ 2147483647 w 2738"/>
                    <a:gd name="T93" fmla="*/ 2147483647 h 1456"/>
                    <a:gd name="T94" fmla="*/ 2147483647 w 2738"/>
                    <a:gd name="T95" fmla="*/ 2147483647 h 1456"/>
                    <a:gd name="T96" fmla="*/ 2147483647 w 2738"/>
                    <a:gd name="T97" fmla="*/ 2147483647 h 145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2738"/>
                    <a:gd name="T148" fmla="*/ 0 h 1456"/>
                    <a:gd name="T149" fmla="*/ 2738 w 2738"/>
                    <a:gd name="T150" fmla="*/ 1456 h 145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2738" h="1456">
                      <a:moveTo>
                        <a:pt x="0" y="481"/>
                      </a:moveTo>
                      <a:lnTo>
                        <a:pt x="44" y="550"/>
                      </a:lnTo>
                      <a:lnTo>
                        <a:pt x="70" y="581"/>
                      </a:lnTo>
                      <a:lnTo>
                        <a:pt x="92" y="609"/>
                      </a:lnTo>
                      <a:lnTo>
                        <a:pt x="114" y="633"/>
                      </a:lnTo>
                      <a:lnTo>
                        <a:pt x="140" y="654"/>
                      </a:lnTo>
                      <a:lnTo>
                        <a:pt x="166" y="666"/>
                      </a:lnTo>
                      <a:lnTo>
                        <a:pt x="193" y="673"/>
                      </a:lnTo>
                      <a:lnTo>
                        <a:pt x="219" y="673"/>
                      </a:lnTo>
                      <a:lnTo>
                        <a:pt x="250" y="664"/>
                      </a:lnTo>
                      <a:lnTo>
                        <a:pt x="285" y="649"/>
                      </a:lnTo>
                      <a:lnTo>
                        <a:pt x="315" y="630"/>
                      </a:lnTo>
                      <a:lnTo>
                        <a:pt x="346" y="609"/>
                      </a:lnTo>
                      <a:lnTo>
                        <a:pt x="377" y="583"/>
                      </a:lnTo>
                      <a:lnTo>
                        <a:pt x="434" y="529"/>
                      </a:lnTo>
                      <a:lnTo>
                        <a:pt x="455" y="500"/>
                      </a:lnTo>
                      <a:lnTo>
                        <a:pt x="473" y="467"/>
                      </a:lnTo>
                      <a:lnTo>
                        <a:pt x="486" y="429"/>
                      </a:lnTo>
                      <a:lnTo>
                        <a:pt x="499" y="391"/>
                      </a:lnTo>
                      <a:lnTo>
                        <a:pt x="534" y="313"/>
                      </a:lnTo>
                      <a:lnTo>
                        <a:pt x="552" y="277"/>
                      </a:lnTo>
                      <a:lnTo>
                        <a:pt x="578" y="242"/>
                      </a:lnTo>
                      <a:lnTo>
                        <a:pt x="604" y="206"/>
                      </a:lnTo>
                      <a:lnTo>
                        <a:pt x="635" y="168"/>
                      </a:lnTo>
                      <a:lnTo>
                        <a:pt x="670" y="130"/>
                      </a:lnTo>
                      <a:lnTo>
                        <a:pt x="701" y="93"/>
                      </a:lnTo>
                      <a:lnTo>
                        <a:pt x="740" y="57"/>
                      </a:lnTo>
                      <a:lnTo>
                        <a:pt x="779" y="29"/>
                      </a:lnTo>
                      <a:lnTo>
                        <a:pt x="797" y="19"/>
                      </a:lnTo>
                      <a:lnTo>
                        <a:pt x="819" y="10"/>
                      </a:lnTo>
                      <a:lnTo>
                        <a:pt x="841" y="2"/>
                      </a:lnTo>
                      <a:lnTo>
                        <a:pt x="863" y="0"/>
                      </a:lnTo>
                      <a:lnTo>
                        <a:pt x="885" y="0"/>
                      </a:lnTo>
                      <a:lnTo>
                        <a:pt x="911" y="2"/>
                      </a:lnTo>
                      <a:lnTo>
                        <a:pt x="963" y="14"/>
                      </a:lnTo>
                      <a:lnTo>
                        <a:pt x="1020" y="33"/>
                      </a:lnTo>
                      <a:lnTo>
                        <a:pt x="1077" y="57"/>
                      </a:lnTo>
                      <a:lnTo>
                        <a:pt x="1134" y="88"/>
                      </a:lnTo>
                      <a:lnTo>
                        <a:pt x="1191" y="121"/>
                      </a:lnTo>
                      <a:lnTo>
                        <a:pt x="1248" y="157"/>
                      </a:lnTo>
                      <a:lnTo>
                        <a:pt x="1296" y="192"/>
                      </a:lnTo>
                      <a:lnTo>
                        <a:pt x="1344" y="232"/>
                      </a:lnTo>
                      <a:lnTo>
                        <a:pt x="1388" y="277"/>
                      </a:lnTo>
                      <a:lnTo>
                        <a:pt x="1432" y="325"/>
                      </a:lnTo>
                      <a:lnTo>
                        <a:pt x="1476" y="377"/>
                      </a:lnTo>
                      <a:lnTo>
                        <a:pt x="1559" y="479"/>
                      </a:lnTo>
                      <a:lnTo>
                        <a:pt x="1598" y="529"/>
                      </a:lnTo>
                      <a:lnTo>
                        <a:pt x="1633" y="576"/>
                      </a:lnTo>
                      <a:lnTo>
                        <a:pt x="1668" y="619"/>
                      </a:lnTo>
                      <a:lnTo>
                        <a:pt x="1699" y="661"/>
                      </a:lnTo>
                      <a:lnTo>
                        <a:pt x="1756" y="739"/>
                      </a:lnTo>
                      <a:lnTo>
                        <a:pt x="1782" y="780"/>
                      </a:lnTo>
                      <a:lnTo>
                        <a:pt x="1809" y="820"/>
                      </a:lnTo>
                      <a:lnTo>
                        <a:pt x="1839" y="865"/>
                      </a:lnTo>
                      <a:lnTo>
                        <a:pt x="1870" y="912"/>
                      </a:lnTo>
                      <a:lnTo>
                        <a:pt x="1887" y="938"/>
                      </a:lnTo>
                      <a:lnTo>
                        <a:pt x="1905" y="969"/>
                      </a:lnTo>
                      <a:lnTo>
                        <a:pt x="1940" y="1033"/>
                      </a:lnTo>
                      <a:lnTo>
                        <a:pt x="1979" y="1104"/>
                      </a:lnTo>
                      <a:lnTo>
                        <a:pt x="2014" y="1175"/>
                      </a:lnTo>
                      <a:lnTo>
                        <a:pt x="2054" y="1242"/>
                      </a:lnTo>
                      <a:lnTo>
                        <a:pt x="2071" y="1275"/>
                      </a:lnTo>
                      <a:lnTo>
                        <a:pt x="2089" y="1303"/>
                      </a:lnTo>
                      <a:lnTo>
                        <a:pt x="2106" y="1332"/>
                      </a:lnTo>
                      <a:lnTo>
                        <a:pt x="2124" y="1356"/>
                      </a:lnTo>
                      <a:lnTo>
                        <a:pt x="2141" y="1377"/>
                      </a:lnTo>
                      <a:lnTo>
                        <a:pt x="2159" y="1393"/>
                      </a:lnTo>
                      <a:lnTo>
                        <a:pt x="2194" y="1419"/>
                      </a:lnTo>
                      <a:lnTo>
                        <a:pt x="2225" y="1438"/>
                      </a:lnTo>
                      <a:lnTo>
                        <a:pt x="2255" y="1450"/>
                      </a:lnTo>
                      <a:lnTo>
                        <a:pt x="2286" y="1455"/>
                      </a:lnTo>
                      <a:lnTo>
                        <a:pt x="2317" y="1450"/>
                      </a:lnTo>
                      <a:lnTo>
                        <a:pt x="2347" y="1438"/>
                      </a:lnTo>
                      <a:lnTo>
                        <a:pt x="2374" y="1419"/>
                      </a:lnTo>
                      <a:lnTo>
                        <a:pt x="2400" y="1393"/>
                      </a:lnTo>
                      <a:lnTo>
                        <a:pt x="2413" y="1377"/>
                      </a:lnTo>
                      <a:lnTo>
                        <a:pt x="2422" y="1353"/>
                      </a:lnTo>
                      <a:lnTo>
                        <a:pt x="2435" y="1327"/>
                      </a:lnTo>
                      <a:lnTo>
                        <a:pt x="2444" y="1296"/>
                      </a:lnTo>
                      <a:lnTo>
                        <a:pt x="2452" y="1263"/>
                      </a:lnTo>
                      <a:lnTo>
                        <a:pt x="2461" y="1228"/>
                      </a:lnTo>
                      <a:lnTo>
                        <a:pt x="2474" y="1154"/>
                      </a:lnTo>
                      <a:lnTo>
                        <a:pt x="2492" y="1078"/>
                      </a:lnTo>
                      <a:lnTo>
                        <a:pt x="2501" y="1043"/>
                      </a:lnTo>
                      <a:lnTo>
                        <a:pt x="2509" y="1010"/>
                      </a:lnTo>
                      <a:lnTo>
                        <a:pt x="2514" y="979"/>
                      </a:lnTo>
                      <a:lnTo>
                        <a:pt x="2522" y="953"/>
                      </a:lnTo>
                      <a:lnTo>
                        <a:pt x="2536" y="931"/>
                      </a:lnTo>
                      <a:lnTo>
                        <a:pt x="2544" y="912"/>
                      </a:lnTo>
                      <a:lnTo>
                        <a:pt x="2553" y="898"/>
                      </a:lnTo>
                      <a:lnTo>
                        <a:pt x="2566" y="889"/>
                      </a:lnTo>
                      <a:lnTo>
                        <a:pt x="2579" y="879"/>
                      </a:lnTo>
                      <a:lnTo>
                        <a:pt x="2588" y="872"/>
                      </a:lnTo>
                      <a:lnTo>
                        <a:pt x="2610" y="867"/>
                      </a:lnTo>
                      <a:lnTo>
                        <a:pt x="2636" y="867"/>
                      </a:lnTo>
                      <a:lnTo>
                        <a:pt x="2663" y="874"/>
                      </a:lnTo>
                      <a:lnTo>
                        <a:pt x="2684" y="884"/>
                      </a:lnTo>
                      <a:lnTo>
                        <a:pt x="2711" y="898"/>
                      </a:lnTo>
                      <a:lnTo>
                        <a:pt x="2737" y="912"/>
                      </a:lnTo>
                    </a:path>
                  </a:pathLst>
                </a:custGeom>
                <a:noFill/>
                <a:ln w="50800" cap="rnd" cmpd="sng">
                  <a:solidFill>
                    <a:srgbClr val="00008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13" name="Freeform 8"/>
                <p:cNvSpPr>
                  <a:spLocks/>
                </p:cNvSpPr>
                <p:nvPr/>
              </p:nvSpPr>
              <p:spPr bwMode="auto">
                <a:xfrm>
                  <a:off x="2819400" y="1504950"/>
                  <a:ext cx="1828800" cy="1136650"/>
                </a:xfrm>
                <a:custGeom>
                  <a:avLst/>
                  <a:gdLst>
                    <a:gd name="T0" fmla="*/ 2147483647 w 1152"/>
                    <a:gd name="T1" fmla="*/ 2147483647 h 716"/>
                    <a:gd name="T2" fmla="*/ 2147483647 w 1152"/>
                    <a:gd name="T3" fmla="*/ 2147483647 h 716"/>
                    <a:gd name="T4" fmla="*/ 2147483647 w 1152"/>
                    <a:gd name="T5" fmla="*/ 2147483647 h 716"/>
                    <a:gd name="T6" fmla="*/ 2147483647 w 1152"/>
                    <a:gd name="T7" fmla="*/ 2147483647 h 716"/>
                    <a:gd name="T8" fmla="*/ 2147483647 w 1152"/>
                    <a:gd name="T9" fmla="*/ 2147483647 h 716"/>
                    <a:gd name="T10" fmla="*/ 2147483647 w 1152"/>
                    <a:gd name="T11" fmla="*/ 2147483647 h 716"/>
                    <a:gd name="T12" fmla="*/ 2147483647 w 1152"/>
                    <a:gd name="T13" fmla="*/ 2147483647 h 716"/>
                    <a:gd name="T14" fmla="*/ 2147483647 w 1152"/>
                    <a:gd name="T15" fmla="*/ 2147483647 h 716"/>
                    <a:gd name="T16" fmla="*/ 2147483647 w 1152"/>
                    <a:gd name="T17" fmla="*/ 2147483647 h 716"/>
                    <a:gd name="T18" fmla="*/ 2147483647 w 1152"/>
                    <a:gd name="T19" fmla="*/ 2147483647 h 716"/>
                    <a:gd name="T20" fmla="*/ 2147483647 w 1152"/>
                    <a:gd name="T21" fmla="*/ 2147483647 h 716"/>
                    <a:gd name="T22" fmla="*/ 2147483647 w 1152"/>
                    <a:gd name="T23" fmla="*/ 2147483647 h 716"/>
                    <a:gd name="T24" fmla="*/ 2147483647 w 1152"/>
                    <a:gd name="T25" fmla="*/ 2147483647 h 716"/>
                    <a:gd name="T26" fmla="*/ 2147483647 w 1152"/>
                    <a:gd name="T27" fmla="*/ 2147483647 h 716"/>
                    <a:gd name="T28" fmla="*/ 2147483647 w 1152"/>
                    <a:gd name="T29" fmla="*/ 2147483647 h 716"/>
                    <a:gd name="T30" fmla="*/ 2147483647 w 1152"/>
                    <a:gd name="T31" fmla="*/ 2147483647 h 716"/>
                    <a:gd name="T32" fmla="*/ 2147483647 w 1152"/>
                    <a:gd name="T33" fmla="*/ 2147483647 h 716"/>
                    <a:gd name="T34" fmla="*/ 2147483647 w 1152"/>
                    <a:gd name="T35" fmla="*/ 2147483647 h 716"/>
                    <a:gd name="T36" fmla="*/ 2147483647 w 1152"/>
                    <a:gd name="T37" fmla="*/ 2147483647 h 716"/>
                    <a:gd name="T38" fmla="*/ 2147483647 w 1152"/>
                    <a:gd name="T39" fmla="*/ 2147483647 h 716"/>
                    <a:gd name="T40" fmla="*/ 2147483647 w 1152"/>
                    <a:gd name="T41" fmla="*/ 2147483647 h 716"/>
                    <a:gd name="T42" fmla="*/ 2147483647 w 1152"/>
                    <a:gd name="T43" fmla="*/ 2147483647 h 716"/>
                    <a:gd name="T44" fmla="*/ 2147483647 w 1152"/>
                    <a:gd name="T45" fmla="*/ 2147483647 h 716"/>
                    <a:gd name="T46" fmla="*/ 2147483647 w 1152"/>
                    <a:gd name="T47" fmla="*/ 2147483647 h 716"/>
                    <a:gd name="T48" fmla="*/ 2147483647 w 1152"/>
                    <a:gd name="T49" fmla="*/ 2147483647 h 716"/>
                    <a:gd name="T50" fmla="*/ 2147483647 w 1152"/>
                    <a:gd name="T51" fmla="*/ 2147483647 h 716"/>
                    <a:gd name="T52" fmla="*/ 2147483647 w 1152"/>
                    <a:gd name="T53" fmla="*/ 2147483647 h 716"/>
                    <a:gd name="T54" fmla="*/ 2147483647 w 1152"/>
                    <a:gd name="T55" fmla="*/ 2147483647 h 716"/>
                    <a:gd name="T56" fmla="*/ 2147483647 w 1152"/>
                    <a:gd name="T57" fmla="*/ 2147483647 h 716"/>
                    <a:gd name="T58" fmla="*/ 2147483647 w 1152"/>
                    <a:gd name="T59" fmla="*/ 2147483647 h 716"/>
                    <a:gd name="T60" fmla="*/ 2147483647 w 1152"/>
                    <a:gd name="T61" fmla="*/ 2147483647 h 716"/>
                    <a:gd name="T62" fmla="*/ 2147483647 w 1152"/>
                    <a:gd name="T63" fmla="*/ 2147483647 h 716"/>
                    <a:gd name="T64" fmla="*/ 2147483647 w 1152"/>
                    <a:gd name="T65" fmla="*/ 2147483647 h 716"/>
                    <a:gd name="T66" fmla="*/ 2147483647 w 1152"/>
                    <a:gd name="T67" fmla="*/ 0 h 716"/>
                    <a:gd name="T68" fmla="*/ 2147483647 w 1152"/>
                    <a:gd name="T69" fmla="*/ 2147483647 h 716"/>
                    <a:gd name="T70" fmla="*/ 2147483647 w 1152"/>
                    <a:gd name="T71" fmla="*/ 2147483647 h 716"/>
                    <a:gd name="T72" fmla="*/ 2147483647 w 1152"/>
                    <a:gd name="T73" fmla="*/ 2147483647 h 716"/>
                    <a:gd name="T74" fmla="*/ 2147483647 w 1152"/>
                    <a:gd name="T75" fmla="*/ 2147483647 h 716"/>
                    <a:gd name="T76" fmla="*/ 2147483647 w 1152"/>
                    <a:gd name="T77" fmla="*/ 2147483647 h 716"/>
                    <a:gd name="T78" fmla="*/ 2147483647 w 1152"/>
                    <a:gd name="T79" fmla="*/ 2147483647 h 71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1152"/>
                    <a:gd name="T121" fmla="*/ 0 h 716"/>
                    <a:gd name="T122" fmla="*/ 1152 w 1152"/>
                    <a:gd name="T123" fmla="*/ 716 h 71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1152" h="716">
                      <a:moveTo>
                        <a:pt x="0" y="538"/>
                      </a:moveTo>
                      <a:lnTo>
                        <a:pt x="39" y="506"/>
                      </a:lnTo>
                      <a:lnTo>
                        <a:pt x="77" y="477"/>
                      </a:lnTo>
                      <a:lnTo>
                        <a:pt x="116" y="449"/>
                      </a:lnTo>
                      <a:lnTo>
                        <a:pt x="153" y="426"/>
                      </a:lnTo>
                      <a:lnTo>
                        <a:pt x="172" y="416"/>
                      </a:lnTo>
                      <a:lnTo>
                        <a:pt x="190" y="407"/>
                      </a:lnTo>
                      <a:lnTo>
                        <a:pt x="207" y="401"/>
                      </a:lnTo>
                      <a:lnTo>
                        <a:pt x="223" y="394"/>
                      </a:lnTo>
                      <a:lnTo>
                        <a:pt x="240" y="392"/>
                      </a:lnTo>
                      <a:lnTo>
                        <a:pt x="256" y="390"/>
                      </a:lnTo>
                      <a:lnTo>
                        <a:pt x="273" y="390"/>
                      </a:lnTo>
                      <a:lnTo>
                        <a:pt x="288" y="394"/>
                      </a:lnTo>
                      <a:lnTo>
                        <a:pt x="303" y="401"/>
                      </a:lnTo>
                      <a:lnTo>
                        <a:pt x="315" y="412"/>
                      </a:lnTo>
                      <a:lnTo>
                        <a:pt x="330" y="426"/>
                      </a:lnTo>
                      <a:lnTo>
                        <a:pt x="343" y="444"/>
                      </a:lnTo>
                      <a:lnTo>
                        <a:pt x="354" y="464"/>
                      </a:lnTo>
                      <a:lnTo>
                        <a:pt x="367" y="486"/>
                      </a:lnTo>
                      <a:lnTo>
                        <a:pt x="378" y="508"/>
                      </a:lnTo>
                      <a:lnTo>
                        <a:pt x="389" y="533"/>
                      </a:lnTo>
                      <a:lnTo>
                        <a:pt x="411" y="580"/>
                      </a:lnTo>
                      <a:lnTo>
                        <a:pt x="422" y="602"/>
                      </a:lnTo>
                      <a:lnTo>
                        <a:pt x="434" y="624"/>
                      </a:lnTo>
                      <a:lnTo>
                        <a:pt x="445" y="643"/>
                      </a:lnTo>
                      <a:lnTo>
                        <a:pt x="456" y="659"/>
                      </a:lnTo>
                      <a:lnTo>
                        <a:pt x="469" y="672"/>
                      </a:lnTo>
                      <a:lnTo>
                        <a:pt x="480" y="682"/>
                      </a:lnTo>
                      <a:lnTo>
                        <a:pt x="504" y="696"/>
                      </a:lnTo>
                      <a:lnTo>
                        <a:pt x="524" y="708"/>
                      </a:lnTo>
                      <a:lnTo>
                        <a:pt x="535" y="711"/>
                      </a:lnTo>
                      <a:lnTo>
                        <a:pt x="546" y="714"/>
                      </a:lnTo>
                      <a:lnTo>
                        <a:pt x="557" y="715"/>
                      </a:lnTo>
                      <a:lnTo>
                        <a:pt x="568" y="715"/>
                      </a:lnTo>
                      <a:lnTo>
                        <a:pt x="579" y="713"/>
                      </a:lnTo>
                      <a:lnTo>
                        <a:pt x="590" y="709"/>
                      </a:lnTo>
                      <a:lnTo>
                        <a:pt x="601" y="703"/>
                      </a:lnTo>
                      <a:lnTo>
                        <a:pt x="614" y="694"/>
                      </a:lnTo>
                      <a:lnTo>
                        <a:pt x="627" y="684"/>
                      </a:lnTo>
                      <a:lnTo>
                        <a:pt x="642" y="670"/>
                      </a:lnTo>
                      <a:lnTo>
                        <a:pt x="657" y="653"/>
                      </a:lnTo>
                      <a:lnTo>
                        <a:pt x="672" y="634"/>
                      </a:lnTo>
                      <a:lnTo>
                        <a:pt x="681" y="623"/>
                      </a:lnTo>
                      <a:lnTo>
                        <a:pt x="690" y="609"/>
                      </a:lnTo>
                      <a:lnTo>
                        <a:pt x="699" y="595"/>
                      </a:lnTo>
                      <a:lnTo>
                        <a:pt x="708" y="577"/>
                      </a:lnTo>
                      <a:lnTo>
                        <a:pt x="718" y="559"/>
                      </a:lnTo>
                      <a:lnTo>
                        <a:pt x="729" y="540"/>
                      </a:lnTo>
                      <a:lnTo>
                        <a:pt x="751" y="497"/>
                      </a:lnTo>
                      <a:lnTo>
                        <a:pt x="773" y="451"/>
                      </a:lnTo>
                      <a:lnTo>
                        <a:pt x="795" y="402"/>
                      </a:lnTo>
                      <a:lnTo>
                        <a:pt x="819" y="352"/>
                      </a:lnTo>
                      <a:lnTo>
                        <a:pt x="843" y="302"/>
                      </a:lnTo>
                      <a:lnTo>
                        <a:pt x="867" y="251"/>
                      </a:lnTo>
                      <a:lnTo>
                        <a:pt x="889" y="203"/>
                      </a:lnTo>
                      <a:lnTo>
                        <a:pt x="911" y="157"/>
                      </a:lnTo>
                      <a:lnTo>
                        <a:pt x="933" y="115"/>
                      </a:lnTo>
                      <a:lnTo>
                        <a:pt x="945" y="96"/>
                      </a:lnTo>
                      <a:lnTo>
                        <a:pt x="954" y="78"/>
                      </a:lnTo>
                      <a:lnTo>
                        <a:pt x="965" y="63"/>
                      </a:lnTo>
                      <a:lnTo>
                        <a:pt x="974" y="48"/>
                      </a:lnTo>
                      <a:lnTo>
                        <a:pt x="983" y="35"/>
                      </a:lnTo>
                      <a:lnTo>
                        <a:pt x="991" y="25"/>
                      </a:lnTo>
                      <a:lnTo>
                        <a:pt x="1000" y="16"/>
                      </a:lnTo>
                      <a:lnTo>
                        <a:pt x="1007" y="10"/>
                      </a:lnTo>
                      <a:lnTo>
                        <a:pt x="1015" y="5"/>
                      </a:lnTo>
                      <a:lnTo>
                        <a:pt x="1022" y="2"/>
                      </a:lnTo>
                      <a:lnTo>
                        <a:pt x="1035" y="0"/>
                      </a:lnTo>
                      <a:lnTo>
                        <a:pt x="1048" y="1"/>
                      </a:lnTo>
                      <a:lnTo>
                        <a:pt x="1059" y="7"/>
                      </a:lnTo>
                      <a:lnTo>
                        <a:pt x="1070" y="17"/>
                      </a:lnTo>
                      <a:lnTo>
                        <a:pt x="1081" y="31"/>
                      </a:lnTo>
                      <a:lnTo>
                        <a:pt x="1090" y="48"/>
                      </a:lnTo>
                      <a:lnTo>
                        <a:pt x="1098" y="68"/>
                      </a:lnTo>
                      <a:lnTo>
                        <a:pt x="1105" y="91"/>
                      </a:lnTo>
                      <a:lnTo>
                        <a:pt x="1112" y="116"/>
                      </a:lnTo>
                      <a:lnTo>
                        <a:pt x="1120" y="144"/>
                      </a:lnTo>
                      <a:lnTo>
                        <a:pt x="1127" y="172"/>
                      </a:lnTo>
                      <a:lnTo>
                        <a:pt x="1133" y="203"/>
                      </a:lnTo>
                      <a:lnTo>
                        <a:pt x="1140" y="234"/>
                      </a:lnTo>
                      <a:lnTo>
                        <a:pt x="1151" y="298"/>
                      </a:lnTo>
                    </a:path>
                  </a:pathLst>
                </a:custGeom>
                <a:noFill/>
                <a:ln w="50800" cap="rnd" cmpd="sng">
                  <a:solidFill>
                    <a:srgbClr val="CC009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l-PL" dirty="0"/>
                </a:p>
              </p:txBody>
            </p:sp>
          </p:grpSp>
          <p:cxnSp>
            <p:nvCxnSpPr>
              <p:cNvPr id="15" name="Łącznik prosty ze strzałką 14"/>
              <p:cNvCxnSpPr/>
              <p:nvPr/>
            </p:nvCxnSpPr>
            <p:spPr bwMode="auto">
              <a:xfrm>
                <a:off x="4355976" y="1484784"/>
                <a:ext cx="4608512" cy="0"/>
              </a:xfrm>
              <a:prstGeom prst="straightConnector1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480260" name="Object 4"/>
              <p:cNvGraphicFramePr>
                <a:graphicFrameLocks noChangeAspect="1"/>
              </p:cNvGraphicFramePr>
              <p:nvPr/>
            </p:nvGraphicFramePr>
            <p:xfrm>
              <a:off x="5220072" y="889081"/>
              <a:ext cx="283716" cy="4642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3230" name="Równanie" r:id="rId4" imgW="139700" imgH="228600" progId="">
                      <p:embed/>
                    </p:oleObj>
                  </mc:Choice>
                  <mc:Fallback>
                    <p:oleObj name="Równanie" r:id="rId4" imgW="139700" imgH="228600" progId="">
                      <p:embed/>
                      <p:pic>
                        <p:nvPicPr>
                          <p:cNvPr id="0" name="Picture 232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20072" y="889081"/>
                            <a:ext cx="283716" cy="4642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0261" name="Object 5"/>
              <p:cNvGraphicFramePr>
                <a:graphicFrameLocks noChangeAspect="1"/>
              </p:cNvGraphicFramePr>
              <p:nvPr/>
            </p:nvGraphicFramePr>
            <p:xfrm>
              <a:off x="6732240" y="1556792"/>
              <a:ext cx="720080" cy="4320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3231" name="Równanie" r:id="rId6" imgW="381000" imgH="228600" progId="">
                      <p:embed/>
                    </p:oleObj>
                  </mc:Choice>
                  <mc:Fallback>
                    <p:oleObj name="Równanie" r:id="rId6" imgW="381000" imgH="228600" progId="">
                      <p:embed/>
                      <p:pic>
                        <p:nvPicPr>
                          <p:cNvPr id="0" name="Picture 232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32240" y="1556792"/>
                            <a:ext cx="720080" cy="4320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8" name="Łącznik prosty 17"/>
              <p:cNvCxnSpPr/>
              <p:nvPr/>
            </p:nvCxnSpPr>
            <p:spPr bwMode="auto">
              <a:xfrm>
                <a:off x="6444208" y="1004055"/>
                <a:ext cx="0" cy="936104"/>
              </a:xfrm>
              <a:prstGeom prst="line">
                <a:avLst/>
              </a:prstGeom>
              <a:noFill/>
              <a:ln w="31750" cap="flat" cmpd="sng" algn="ctr">
                <a:solidFill>
                  <a:srgbClr val="D60093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Łącznik prosty 18"/>
              <p:cNvCxnSpPr/>
              <p:nvPr/>
            </p:nvCxnSpPr>
            <p:spPr bwMode="auto">
              <a:xfrm>
                <a:off x="5483898" y="1004055"/>
                <a:ext cx="0" cy="936104"/>
              </a:xfrm>
              <a:prstGeom prst="line">
                <a:avLst/>
              </a:prstGeom>
              <a:noFill/>
              <a:ln w="31750" cap="flat" cmpd="sng" algn="ctr">
                <a:solidFill>
                  <a:srgbClr val="D60093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Łącznik prosty ze strzałką 20"/>
              <p:cNvCxnSpPr/>
              <p:nvPr/>
            </p:nvCxnSpPr>
            <p:spPr bwMode="auto">
              <a:xfrm>
                <a:off x="5508104" y="1988840"/>
                <a:ext cx="936104" cy="0"/>
              </a:xfrm>
              <a:prstGeom prst="straightConnector1">
                <a:avLst/>
              </a:prstGeom>
              <a:noFill/>
              <a:ln w="31750" cap="flat" cmpd="sng" algn="ctr">
                <a:solidFill>
                  <a:srgbClr val="D60093"/>
                </a:solidFill>
                <a:prstDash val="solid"/>
                <a:round/>
                <a:headEnd type="arrow" w="med" len="med"/>
                <a:tailEnd type="arrow"/>
              </a:ln>
              <a:effectLst/>
            </p:spPr>
          </p:cxnSp>
          <p:graphicFrame>
            <p:nvGraphicFramePr>
              <p:cNvPr id="480262" name="Object 6"/>
              <p:cNvGraphicFramePr>
                <a:graphicFrameLocks noChangeAspect="1"/>
              </p:cNvGraphicFramePr>
              <p:nvPr/>
            </p:nvGraphicFramePr>
            <p:xfrm>
              <a:off x="5868144" y="1628800"/>
              <a:ext cx="304649" cy="3600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3232" name="Równanie" r:id="rId8" imgW="139579" imgH="164957" progId="">
                      <p:embed/>
                    </p:oleObj>
                  </mc:Choice>
                  <mc:Fallback>
                    <p:oleObj name="Równanie" r:id="rId8" imgW="139579" imgH="164957" progId="">
                      <p:embed/>
                      <p:pic>
                        <p:nvPicPr>
                          <p:cNvPr id="0" name="Picture 23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68144" y="1628800"/>
                            <a:ext cx="304649" cy="36004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0263" name="Object 7"/>
              <p:cNvGraphicFramePr>
                <a:graphicFrameLocks noChangeAspect="1"/>
              </p:cNvGraphicFramePr>
              <p:nvPr/>
            </p:nvGraphicFramePr>
            <p:xfrm>
              <a:off x="7668344" y="908719"/>
              <a:ext cx="648072" cy="4713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3233" name="Równanie" r:id="rId10" imgW="279279" imgH="203112" progId="">
                      <p:embed/>
                    </p:oleObj>
                  </mc:Choice>
                  <mc:Fallback>
                    <p:oleObj name="Równanie" r:id="rId10" imgW="279279" imgH="203112" progId="">
                      <p:embed/>
                      <p:pic>
                        <p:nvPicPr>
                          <p:cNvPr id="0" name="Picture 23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668344" y="908719"/>
                            <a:ext cx="648072" cy="4713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>
          <a:xfrm>
            <a:off x="7072379" y="6248800"/>
            <a:ext cx="1905000" cy="457200"/>
          </a:xfrm>
        </p:spPr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9</a:t>
            </a:fld>
            <a:endParaRPr lang="pl-PL" dirty="0"/>
          </a:p>
        </p:txBody>
      </p:sp>
      <p:graphicFrame>
        <p:nvGraphicFramePr>
          <p:cNvPr id="25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499514"/>
              </p:ext>
            </p:extLst>
          </p:nvPr>
        </p:nvGraphicFramePr>
        <p:xfrm>
          <a:off x="269705" y="1467233"/>
          <a:ext cx="2234880" cy="1802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3234" name="Equation" r:id="rId12" imgW="1117440" imgH="901440" progId="">
                  <p:embed/>
                </p:oleObj>
              </mc:Choice>
              <mc:Fallback>
                <p:oleObj name="Equation" r:id="rId12" imgW="1117440" imgH="901440" progId="">
                  <p:embed/>
                  <p:pic>
                    <p:nvPicPr>
                      <p:cNvPr id="0" name="Picture 2329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705" y="1467233"/>
                        <a:ext cx="2234880" cy="1802880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rostokąt 27"/>
          <p:cNvSpPr/>
          <p:nvPr/>
        </p:nvSpPr>
        <p:spPr>
          <a:xfrm>
            <a:off x="61097" y="67506"/>
            <a:ext cx="580704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Arial" panose="020B0604020202020204" pitchFamily="34" charset="0"/>
              </a:rPr>
              <a:t>Wykładniczy szereg Fouriera</a:t>
            </a:r>
            <a:endParaRPr kumimoji="1" lang="pl-PL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-31916" y="553310"/>
            <a:ext cx="8131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3399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>Definicja</a:t>
            </a:r>
            <a:endParaRPr kumimoji="1" lang="pl-PL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269705" y="3775834"/>
            <a:ext cx="8805747" cy="801688"/>
            <a:chOff x="252495" y="3453355"/>
            <a:chExt cx="8805747" cy="801688"/>
          </a:xfrm>
        </p:grpSpPr>
        <p:graphicFrame>
          <p:nvGraphicFramePr>
            <p:cNvPr id="12291" name="Object 10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64780534"/>
                </p:ext>
              </p:extLst>
            </p:nvPr>
          </p:nvGraphicFramePr>
          <p:xfrm>
            <a:off x="252495" y="3453355"/>
            <a:ext cx="5257440" cy="801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235" name="Equation" r:id="rId14" imgW="2628720" imgH="393480" progId="Equation.3">
                    <p:embed/>
                  </p:oleObj>
                </mc:Choice>
                <mc:Fallback>
                  <p:oleObj name="Equation" r:id="rId14" imgW="2628720" imgH="393480" progId="Equation.3">
                    <p:embed/>
                    <p:pic>
                      <p:nvPicPr>
                        <p:cNvPr id="0" name="Picture 232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495" y="3453355"/>
                          <a:ext cx="5257440" cy="801688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ole tekstowe 3"/>
            <p:cNvSpPr txBox="1"/>
            <p:nvPr/>
          </p:nvSpPr>
          <p:spPr>
            <a:xfrm>
              <a:off x="6840968" y="3561811"/>
              <a:ext cx="22172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/>
                <a:t>c</a:t>
              </a:r>
              <a:r>
                <a:rPr lang="pl-PL" sz="1600" dirty="0" smtClean="0"/>
                <a:t>ałkowanie w przedziale</a:t>
              </a:r>
              <a:br>
                <a:rPr lang="pl-PL" sz="1600" dirty="0" smtClean="0"/>
              </a:br>
              <a:r>
                <a:rPr lang="pl-PL" sz="1600" dirty="0" smtClean="0"/>
                <a:t>o szerokości </a:t>
              </a:r>
              <a:r>
                <a:rPr lang="pl-PL" sz="1600" i="1" dirty="0" smtClean="0"/>
                <a:t>T</a:t>
              </a:r>
              <a:endParaRPr lang="pl-PL" sz="1600" dirty="0"/>
            </a:p>
          </p:txBody>
        </p:sp>
        <p:graphicFrame>
          <p:nvGraphicFramePr>
            <p:cNvPr id="30" name="Object 10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05748032"/>
                </p:ext>
              </p:extLst>
            </p:nvPr>
          </p:nvGraphicFramePr>
          <p:xfrm>
            <a:off x="5980325" y="3489344"/>
            <a:ext cx="838200" cy="671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236" name="Equation" r:id="rId16" imgW="419040" imgH="330120" progId="Equation.3">
                    <p:embed/>
                  </p:oleObj>
                </mc:Choice>
                <mc:Fallback>
                  <p:oleObj name="Equation" r:id="rId16" imgW="419040" imgH="3301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80325" y="3489344"/>
                          <a:ext cx="838200" cy="671513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2" name="Text Box 59"/>
          <p:cNvSpPr txBox="1">
            <a:spLocks noChangeArrowheads="1"/>
          </p:cNvSpPr>
          <p:nvPr/>
        </p:nvSpPr>
        <p:spPr bwMode="auto">
          <a:xfrm>
            <a:off x="5791800" y="6553200"/>
            <a:ext cx="335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+mn-lt"/>
                <a:sym typeface="Symbol" pitchFamily="18" charset="2"/>
              </a:rPr>
              <a:t>„Sygnały i systemy” Zdzisław </a:t>
            </a:r>
            <a:r>
              <a:rPr lang="pl-PL" sz="1400" b="1" dirty="0" err="1" smtClean="0">
                <a:latin typeface="+mn-lt"/>
                <a:sym typeface="Symbol" pitchFamily="18" charset="2"/>
              </a:rPr>
              <a:t>Papir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</p:bld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15806</TotalTime>
  <Words>2447</Words>
  <Application>Microsoft Office PowerPoint</Application>
  <PresentationFormat>Pokaz na ekranie (4:3)</PresentationFormat>
  <Paragraphs>585</Paragraphs>
  <Slides>48</Slides>
  <Notes>29</Notes>
  <HiddenSlides>0</HiddenSlides>
  <MMClips>0</MMClips>
  <ScaleCrop>false</ScaleCrop>
  <HeadingPairs>
    <vt:vector size="8" baseType="variant">
      <vt:variant>
        <vt:lpstr>Używane czcionki</vt:lpstr>
      </vt:variant>
      <vt:variant>
        <vt:i4>11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48</vt:i4>
      </vt:variant>
    </vt:vector>
  </HeadingPairs>
  <TitlesOfParts>
    <vt:vector size="62" baseType="lpstr">
      <vt:lpstr>Albertus Medium CE</vt:lpstr>
      <vt:lpstr>Arial</vt:lpstr>
      <vt:lpstr>Cambria Math</vt:lpstr>
      <vt:lpstr>Helvetica</vt:lpstr>
      <vt:lpstr>Helvetica CE</vt:lpstr>
      <vt:lpstr>Monotype Corsiva</vt:lpstr>
      <vt:lpstr>Monotype Sorts</vt:lpstr>
      <vt:lpstr>Symbol</vt:lpstr>
      <vt:lpstr>Times New Roman</vt:lpstr>
      <vt:lpstr>Times New Roman CE</vt:lpstr>
      <vt:lpstr>Verdana</vt:lpstr>
      <vt:lpstr>Teoria sygnałów</vt:lpstr>
      <vt:lpstr>Equation</vt:lpstr>
      <vt:lpstr>Równanie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1983</cp:revision>
  <dcterms:created xsi:type="dcterms:W3CDTF">2001-11-16T13:59:19Z</dcterms:created>
  <dcterms:modified xsi:type="dcterms:W3CDTF">2024-09-26T09:30:39Z</dcterms:modified>
</cp:coreProperties>
</file>