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9" r:id="rId1"/>
  </p:sldMasterIdLst>
  <p:notesMasterIdLst>
    <p:notesMasterId r:id="rId19"/>
  </p:notesMasterIdLst>
  <p:handoutMasterIdLst>
    <p:handoutMasterId r:id="rId20"/>
  </p:handoutMasterIdLst>
  <p:sldIdLst>
    <p:sldId id="268" r:id="rId2"/>
    <p:sldId id="269" r:id="rId3"/>
    <p:sldId id="290" r:id="rId4"/>
    <p:sldId id="287" r:id="rId5"/>
    <p:sldId id="286" r:id="rId6"/>
    <p:sldId id="285" r:id="rId7"/>
    <p:sldId id="294" r:id="rId8"/>
    <p:sldId id="289" r:id="rId9"/>
    <p:sldId id="276" r:id="rId10"/>
    <p:sldId id="267" r:id="rId11"/>
    <p:sldId id="291" r:id="rId12"/>
    <p:sldId id="280" r:id="rId13"/>
    <p:sldId id="282" r:id="rId14"/>
    <p:sldId id="292" r:id="rId15"/>
    <p:sldId id="284" r:id="rId16"/>
    <p:sldId id="295" r:id="rId17"/>
    <p:sldId id="296" r:id="rId18"/>
  </p:sldIdLst>
  <p:sldSz cx="9144000" cy="6858000" type="screen4x3"/>
  <p:notesSz cx="6797675" cy="9926638"/>
  <p:defaultTextStyle>
    <a:defPPr>
      <a:defRPr lang="en-US"/>
    </a:defPPr>
    <a:lvl1pPr algn="l" rtl="0" eaLnBrk="0" fontAlgn="base" hangingPunct="0">
      <a:spcBef>
        <a:spcPct val="0"/>
      </a:spcBef>
      <a:spcAft>
        <a:spcPct val="0"/>
      </a:spcAft>
      <a:defRPr sz="2400" b="1"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b="1"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b="1"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b="1"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b="1" kern="1200">
        <a:solidFill>
          <a:schemeClr val="tx1"/>
        </a:solidFill>
        <a:latin typeface="Times New Roman" pitchFamily="18" charset="0"/>
        <a:ea typeface="+mn-ea"/>
        <a:cs typeface="+mn-cs"/>
      </a:defRPr>
    </a:lvl5pPr>
    <a:lvl6pPr marL="2286000" algn="l" defTabSz="914400" rtl="0" eaLnBrk="1" latinLnBrk="0" hangingPunct="1">
      <a:defRPr sz="2400" b="1" kern="1200">
        <a:solidFill>
          <a:schemeClr val="tx1"/>
        </a:solidFill>
        <a:latin typeface="Times New Roman" pitchFamily="18" charset="0"/>
        <a:ea typeface="+mn-ea"/>
        <a:cs typeface="+mn-cs"/>
      </a:defRPr>
    </a:lvl6pPr>
    <a:lvl7pPr marL="2743200" algn="l" defTabSz="914400" rtl="0" eaLnBrk="1" latinLnBrk="0" hangingPunct="1">
      <a:defRPr sz="2400" b="1" kern="1200">
        <a:solidFill>
          <a:schemeClr val="tx1"/>
        </a:solidFill>
        <a:latin typeface="Times New Roman" pitchFamily="18" charset="0"/>
        <a:ea typeface="+mn-ea"/>
        <a:cs typeface="+mn-cs"/>
      </a:defRPr>
    </a:lvl7pPr>
    <a:lvl8pPr marL="3200400" algn="l" defTabSz="914400" rtl="0" eaLnBrk="1" latinLnBrk="0" hangingPunct="1">
      <a:defRPr sz="2400" b="1" kern="1200">
        <a:solidFill>
          <a:schemeClr val="tx1"/>
        </a:solidFill>
        <a:latin typeface="Times New Roman" pitchFamily="18" charset="0"/>
        <a:ea typeface="+mn-ea"/>
        <a:cs typeface="+mn-cs"/>
      </a:defRPr>
    </a:lvl8pPr>
    <a:lvl9pPr marL="3657600" algn="l" defTabSz="914400" rtl="0" eaLnBrk="1" latinLnBrk="0" hangingPunct="1">
      <a:defRPr sz="2400" b="1"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6600"/>
    <a:srgbClr val="CC0099"/>
    <a:srgbClr val="FF7C80"/>
    <a:srgbClr val="CCCCFF"/>
    <a:srgbClr val="CC0066"/>
    <a:srgbClr val="D6009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1944" autoAdjust="0"/>
    <p:restoredTop sz="90929"/>
  </p:normalViewPr>
  <p:slideViewPr>
    <p:cSldViewPr>
      <p:cViewPr varScale="1">
        <p:scale>
          <a:sx n="88" d="100"/>
          <a:sy n="88" d="100"/>
        </p:scale>
        <p:origin x="1018" y="67"/>
      </p:cViewPr>
      <p:guideLst>
        <p:guide orient="horz" pos="2160"/>
        <p:guide pos="288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_rels/viewProps.xml.rels><?xml version="1.0" encoding="UTF-8" standalone="yes"?>
<Relationships xmlns="http://schemas.openxmlformats.org/package/2006/relationships"><Relationship Id="rId1" Type="http://schemas.openxmlformats.org/officeDocument/2006/relationships/slide" Target="slides/slide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22" name="Rectangle 2"/>
          <p:cNvSpPr>
            <a:spLocks noGrp="1" noChangeArrowheads="1"/>
          </p:cNvSpPr>
          <p:nvPr>
            <p:ph type="hdr" sz="quarter"/>
          </p:nvPr>
        </p:nvSpPr>
        <p:spPr bwMode="auto">
          <a:xfrm>
            <a:off x="0" y="0"/>
            <a:ext cx="2944507" cy="49617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pl-PL"/>
          </a:p>
        </p:txBody>
      </p:sp>
      <p:sp>
        <p:nvSpPr>
          <p:cNvPr id="30723" name="Rectangle 3"/>
          <p:cNvSpPr>
            <a:spLocks noGrp="1" noChangeArrowheads="1"/>
          </p:cNvSpPr>
          <p:nvPr>
            <p:ph type="dt" sz="quarter" idx="1"/>
          </p:nvPr>
        </p:nvSpPr>
        <p:spPr bwMode="auto">
          <a:xfrm>
            <a:off x="3853170" y="0"/>
            <a:ext cx="2944506" cy="49617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pl-PL"/>
          </a:p>
        </p:txBody>
      </p:sp>
      <p:sp>
        <p:nvSpPr>
          <p:cNvPr id="30724" name="Rectangle 4"/>
          <p:cNvSpPr>
            <a:spLocks noGrp="1" noChangeArrowheads="1"/>
          </p:cNvSpPr>
          <p:nvPr>
            <p:ph type="ftr" sz="quarter" idx="2"/>
          </p:nvPr>
        </p:nvSpPr>
        <p:spPr bwMode="auto">
          <a:xfrm>
            <a:off x="0" y="9430468"/>
            <a:ext cx="2944507" cy="49617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pl-PL"/>
          </a:p>
        </p:txBody>
      </p:sp>
      <p:sp>
        <p:nvSpPr>
          <p:cNvPr id="30725" name="Rectangle 5"/>
          <p:cNvSpPr>
            <a:spLocks noGrp="1" noChangeArrowheads="1"/>
          </p:cNvSpPr>
          <p:nvPr>
            <p:ph type="sldNum" sz="quarter" idx="3"/>
          </p:nvPr>
        </p:nvSpPr>
        <p:spPr bwMode="auto">
          <a:xfrm>
            <a:off x="3853170" y="9430468"/>
            <a:ext cx="2944506" cy="49617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EC53FCA8-2C87-4660-8B42-51474F9CAABD}" type="slidenum">
              <a:rPr lang="pl-PL"/>
              <a:pPr>
                <a:defRPr/>
              </a:pPr>
              <a:t>‹#›</a:t>
            </a:fld>
            <a:endParaRPr lang="pl-PL"/>
          </a:p>
        </p:txBody>
      </p:sp>
    </p:spTree>
    <p:extLst>
      <p:ext uri="{BB962C8B-B14F-4D97-AF65-F5344CB8AC3E}">
        <p14:creationId xmlns:p14="http://schemas.microsoft.com/office/powerpoint/2010/main" val="47110260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44507" cy="49617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b="0"/>
            </a:lvl1pPr>
          </a:lstStyle>
          <a:p>
            <a:pPr>
              <a:defRPr/>
            </a:pPr>
            <a:endParaRPr lang="pl-PL"/>
          </a:p>
        </p:txBody>
      </p:sp>
      <p:sp>
        <p:nvSpPr>
          <p:cNvPr id="4099" name="Rectangle 3"/>
          <p:cNvSpPr>
            <a:spLocks noGrp="1" noChangeArrowheads="1"/>
          </p:cNvSpPr>
          <p:nvPr>
            <p:ph type="dt" idx="1"/>
          </p:nvPr>
        </p:nvSpPr>
        <p:spPr bwMode="auto">
          <a:xfrm>
            <a:off x="3853170" y="0"/>
            <a:ext cx="2944506" cy="49617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0"/>
            </a:lvl1pPr>
          </a:lstStyle>
          <a:p>
            <a:pPr>
              <a:defRPr/>
            </a:pPr>
            <a:endParaRPr lang="pl-PL"/>
          </a:p>
        </p:txBody>
      </p:sp>
      <p:sp>
        <p:nvSpPr>
          <p:cNvPr id="26628" name="Rectangle 4"/>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905518" y="4714426"/>
            <a:ext cx="4986639" cy="4467149"/>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pl-PL" noProof="0" smtClean="0"/>
              <a:t>Kliknij, aby edytować style tekstu z Wzorca</a:t>
            </a:r>
          </a:p>
          <a:p>
            <a:pPr lvl="1"/>
            <a:r>
              <a:rPr lang="pl-PL" noProof="0" smtClean="0"/>
              <a:t>Drugi poziom</a:t>
            </a:r>
          </a:p>
          <a:p>
            <a:pPr lvl="2"/>
            <a:r>
              <a:rPr lang="pl-PL" noProof="0" smtClean="0"/>
              <a:t>Trzeci poziom</a:t>
            </a:r>
          </a:p>
          <a:p>
            <a:pPr lvl="3"/>
            <a:r>
              <a:rPr lang="pl-PL" noProof="0" smtClean="0"/>
              <a:t>Czwarty poziom</a:t>
            </a:r>
          </a:p>
          <a:p>
            <a:pPr lvl="4"/>
            <a:r>
              <a:rPr lang="pl-PL" noProof="0" smtClean="0"/>
              <a:t>Piąty poziom</a:t>
            </a:r>
          </a:p>
        </p:txBody>
      </p:sp>
      <p:sp>
        <p:nvSpPr>
          <p:cNvPr id="4102" name="Rectangle 6"/>
          <p:cNvSpPr>
            <a:spLocks noGrp="1" noChangeArrowheads="1"/>
          </p:cNvSpPr>
          <p:nvPr>
            <p:ph type="ftr" sz="quarter" idx="4"/>
          </p:nvPr>
        </p:nvSpPr>
        <p:spPr bwMode="auto">
          <a:xfrm>
            <a:off x="0" y="9430468"/>
            <a:ext cx="2944507" cy="49617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b="0"/>
            </a:lvl1pPr>
          </a:lstStyle>
          <a:p>
            <a:pPr>
              <a:defRPr/>
            </a:pPr>
            <a:endParaRPr lang="pl-PL"/>
          </a:p>
        </p:txBody>
      </p:sp>
      <p:sp>
        <p:nvSpPr>
          <p:cNvPr id="4103" name="Rectangle 7"/>
          <p:cNvSpPr>
            <a:spLocks noGrp="1" noChangeArrowheads="1"/>
          </p:cNvSpPr>
          <p:nvPr>
            <p:ph type="sldNum" sz="quarter" idx="5"/>
          </p:nvPr>
        </p:nvSpPr>
        <p:spPr bwMode="auto">
          <a:xfrm>
            <a:off x="3853170" y="9430468"/>
            <a:ext cx="2944506" cy="49617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b="0"/>
            </a:lvl1pPr>
          </a:lstStyle>
          <a:p>
            <a:pPr>
              <a:defRPr/>
            </a:pPr>
            <a:fld id="{1835F96D-7332-40A9-85C9-1853D1008557}" type="slidenum">
              <a:rPr lang="pl-PL"/>
              <a:pPr>
                <a:defRPr/>
              </a:pPr>
              <a:t>‹#›</a:t>
            </a:fld>
            <a:endParaRPr lang="pl-PL"/>
          </a:p>
        </p:txBody>
      </p:sp>
    </p:spTree>
    <p:extLst>
      <p:ext uri="{BB962C8B-B14F-4D97-AF65-F5344CB8AC3E}">
        <p14:creationId xmlns:p14="http://schemas.microsoft.com/office/powerpoint/2010/main" val="13121954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p>
            <a:fld id="{8D7F17A5-520D-4EDB-8B10-49A0EC1202B1}" type="slidenum">
              <a:rPr lang="pl-PL" smtClean="0"/>
              <a:pPr/>
              <a:t>1</a:t>
            </a:fld>
            <a:endParaRPr lang="pl-PL" smtClean="0"/>
          </a:p>
        </p:txBody>
      </p:sp>
      <p:sp>
        <p:nvSpPr>
          <p:cNvPr id="27651" name="Rectangle 2"/>
          <p:cNvSpPr>
            <a:spLocks noGrp="1" noRot="1" noChangeAspect="1" noChangeArrowheads="1" noTextEdit="1"/>
          </p:cNvSpPr>
          <p:nvPr>
            <p:ph type="sldImg"/>
          </p:nvPr>
        </p:nvSpPr>
        <p:spPr>
          <a:xfrm>
            <a:off x="917575" y="744538"/>
            <a:ext cx="4962525" cy="3722687"/>
          </a:xfrm>
          <a:ln/>
        </p:spPr>
      </p:sp>
      <p:sp>
        <p:nvSpPr>
          <p:cNvPr id="27652" name="Rectangle 3"/>
          <p:cNvSpPr>
            <a:spLocks noGrp="1" noChangeArrowheads="1"/>
          </p:cNvSpPr>
          <p:nvPr>
            <p:ph type="body" idx="1"/>
          </p:nvPr>
        </p:nvSpPr>
        <p:spPr>
          <a:noFill/>
          <a:ln/>
        </p:spPr>
        <p:txBody>
          <a:bodyPr/>
          <a:lstStyle/>
          <a:p>
            <a:endParaRPr lang="pl-PL" smtClean="0"/>
          </a:p>
        </p:txBody>
      </p:sp>
    </p:spTree>
    <p:extLst>
      <p:ext uri="{BB962C8B-B14F-4D97-AF65-F5344CB8AC3E}">
        <p14:creationId xmlns:p14="http://schemas.microsoft.com/office/powerpoint/2010/main" val="21605020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fld id="{CF58102B-03C1-462A-8DB8-14B8C76B2758}" type="slidenum">
              <a:rPr lang="pl-PL" smtClean="0"/>
              <a:pPr/>
              <a:t>12</a:t>
            </a:fld>
            <a:endParaRPr lang="pl-PL" smtClean="0"/>
          </a:p>
        </p:txBody>
      </p:sp>
      <p:sp>
        <p:nvSpPr>
          <p:cNvPr id="33795" name="Rectangle 2"/>
          <p:cNvSpPr>
            <a:spLocks noGrp="1" noRot="1" noChangeAspect="1" noChangeArrowheads="1" noTextEdit="1"/>
          </p:cNvSpPr>
          <p:nvPr>
            <p:ph type="sldImg"/>
          </p:nvPr>
        </p:nvSpPr>
        <p:spPr>
          <a:xfrm>
            <a:off x="917575" y="744538"/>
            <a:ext cx="4962525" cy="3722687"/>
          </a:xfrm>
          <a:ln/>
        </p:spPr>
      </p:sp>
      <p:sp>
        <p:nvSpPr>
          <p:cNvPr id="33796" name="Rectangle 3"/>
          <p:cNvSpPr>
            <a:spLocks noGrp="1" noChangeArrowheads="1"/>
          </p:cNvSpPr>
          <p:nvPr>
            <p:ph type="body" idx="1"/>
          </p:nvPr>
        </p:nvSpPr>
        <p:spPr>
          <a:noFill/>
          <a:ln/>
        </p:spPr>
        <p:txBody>
          <a:bodyPr/>
          <a:lstStyle/>
          <a:p>
            <a:endParaRPr lang="pl-PL" smtClean="0"/>
          </a:p>
        </p:txBody>
      </p:sp>
    </p:spTree>
    <p:extLst>
      <p:ext uri="{BB962C8B-B14F-4D97-AF65-F5344CB8AC3E}">
        <p14:creationId xmlns:p14="http://schemas.microsoft.com/office/powerpoint/2010/main" val="78388077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p>
            <a:fld id="{4463191E-75A4-42C3-B1C2-77A47E8ADFFC}" type="slidenum">
              <a:rPr lang="pl-PL" smtClean="0"/>
              <a:pPr/>
              <a:t>13</a:t>
            </a:fld>
            <a:endParaRPr lang="pl-PL" smtClean="0"/>
          </a:p>
        </p:txBody>
      </p:sp>
      <p:sp>
        <p:nvSpPr>
          <p:cNvPr id="48131" name="Rectangle 2"/>
          <p:cNvSpPr>
            <a:spLocks noGrp="1" noRot="1" noChangeAspect="1" noChangeArrowheads="1" noTextEdit="1"/>
          </p:cNvSpPr>
          <p:nvPr>
            <p:ph type="sldImg"/>
          </p:nvPr>
        </p:nvSpPr>
        <p:spPr>
          <a:xfrm>
            <a:off x="917575" y="744538"/>
            <a:ext cx="4962525" cy="3722687"/>
          </a:xfrm>
          <a:ln/>
        </p:spPr>
      </p:sp>
      <p:sp>
        <p:nvSpPr>
          <p:cNvPr id="48132" name="Rectangle 3"/>
          <p:cNvSpPr>
            <a:spLocks noGrp="1" noChangeArrowheads="1"/>
          </p:cNvSpPr>
          <p:nvPr>
            <p:ph type="body" idx="1"/>
          </p:nvPr>
        </p:nvSpPr>
        <p:spPr>
          <a:noFill/>
          <a:ln/>
        </p:spPr>
        <p:txBody>
          <a:bodyPr/>
          <a:lstStyle/>
          <a:p>
            <a:endParaRPr lang="pl-PL" smtClean="0"/>
          </a:p>
        </p:txBody>
      </p:sp>
    </p:spTree>
    <p:extLst>
      <p:ext uri="{BB962C8B-B14F-4D97-AF65-F5344CB8AC3E}">
        <p14:creationId xmlns:p14="http://schemas.microsoft.com/office/powerpoint/2010/main" val="23926559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p>
            <a:fld id="{4463191E-75A4-42C3-B1C2-77A47E8ADFFC}" type="slidenum">
              <a:rPr lang="pl-PL" smtClean="0"/>
              <a:pPr/>
              <a:t>14</a:t>
            </a:fld>
            <a:endParaRPr lang="pl-PL" smtClean="0"/>
          </a:p>
        </p:txBody>
      </p:sp>
      <p:sp>
        <p:nvSpPr>
          <p:cNvPr id="48131" name="Rectangle 2"/>
          <p:cNvSpPr>
            <a:spLocks noGrp="1" noRot="1" noChangeAspect="1" noChangeArrowheads="1" noTextEdit="1"/>
          </p:cNvSpPr>
          <p:nvPr>
            <p:ph type="sldImg"/>
          </p:nvPr>
        </p:nvSpPr>
        <p:spPr>
          <a:xfrm>
            <a:off x="917575" y="744538"/>
            <a:ext cx="4962525" cy="3722687"/>
          </a:xfrm>
          <a:ln/>
        </p:spPr>
      </p:sp>
      <p:sp>
        <p:nvSpPr>
          <p:cNvPr id="48132" name="Rectangle 3"/>
          <p:cNvSpPr>
            <a:spLocks noGrp="1" noChangeArrowheads="1"/>
          </p:cNvSpPr>
          <p:nvPr>
            <p:ph type="body" idx="1"/>
          </p:nvPr>
        </p:nvSpPr>
        <p:spPr>
          <a:noFill/>
          <a:ln/>
        </p:spPr>
        <p:txBody>
          <a:bodyPr/>
          <a:lstStyle/>
          <a:p>
            <a:endParaRPr lang="pl-PL" smtClean="0"/>
          </a:p>
        </p:txBody>
      </p:sp>
    </p:spTree>
    <p:extLst>
      <p:ext uri="{BB962C8B-B14F-4D97-AF65-F5344CB8AC3E}">
        <p14:creationId xmlns:p14="http://schemas.microsoft.com/office/powerpoint/2010/main" val="16125662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fld id="{8CACDF3A-A9EE-4D84-B33C-820E3B228EA2}" type="slidenum">
              <a:rPr lang="pl-PL" smtClean="0"/>
              <a:pPr/>
              <a:t>15</a:t>
            </a:fld>
            <a:endParaRPr lang="pl-PL" smtClean="0"/>
          </a:p>
        </p:txBody>
      </p:sp>
      <p:sp>
        <p:nvSpPr>
          <p:cNvPr id="50179" name="Rectangle 2"/>
          <p:cNvSpPr>
            <a:spLocks noGrp="1" noRot="1" noChangeAspect="1" noChangeArrowheads="1" noTextEdit="1"/>
          </p:cNvSpPr>
          <p:nvPr>
            <p:ph type="sldImg"/>
          </p:nvPr>
        </p:nvSpPr>
        <p:spPr>
          <a:xfrm>
            <a:off x="917575" y="744538"/>
            <a:ext cx="4962525" cy="3722687"/>
          </a:xfrm>
          <a:ln/>
        </p:spPr>
      </p:sp>
      <p:sp>
        <p:nvSpPr>
          <p:cNvPr id="50180" name="Rectangle 3"/>
          <p:cNvSpPr>
            <a:spLocks noGrp="1" noChangeArrowheads="1"/>
          </p:cNvSpPr>
          <p:nvPr>
            <p:ph type="body" idx="1"/>
          </p:nvPr>
        </p:nvSpPr>
        <p:spPr>
          <a:noFill/>
          <a:ln/>
        </p:spPr>
        <p:txBody>
          <a:bodyPr/>
          <a:lstStyle/>
          <a:p>
            <a:endParaRPr lang="pl-PL" smtClean="0"/>
          </a:p>
        </p:txBody>
      </p:sp>
    </p:spTree>
    <p:extLst>
      <p:ext uri="{BB962C8B-B14F-4D97-AF65-F5344CB8AC3E}">
        <p14:creationId xmlns:p14="http://schemas.microsoft.com/office/powerpoint/2010/main" val="34074979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88D8196A-CE95-46C1-91CB-C22B70A845C9}" type="slidenum">
              <a:rPr lang="pl-PL" smtClean="0"/>
              <a:pPr/>
              <a:t>2</a:t>
            </a:fld>
            <a:endParaRPr lang="pl-PL" smtClean="0"/>
          </a:p>
        </p:txBody>
      </p:sp>
      <p:sp>
        <p:nvSpPr>
          <p:cNvPr id="28675" name="Rectangle 1026"/>
          <p:cNvSpPr>
            <a:spLocks noGrp="1" noRot="1" noChangeAspect="1" noChangeArrowheads="1" noTextEdit="1"/>
          </p:cNvSpPr>
          <p:nvPr>
            <p:ph type="sldImg"/>
          </p:nvPr>
        </p:nvSpPr>
        <p:spPr>
          <a:xfrm>
            <a:off x="917575" y="744538"/>
            <a:ext cx="4962525" cy="3722687"/>
          </a:xfrm>
          <a:ln/>
        </p:spPr>
      </p:sp>
      <p:sp>
        <p:nvSpPr>
          <p:cNvPr id="28676" name="Rectangle 1027"/>
          <p:cNvSpPr>
            <a:spLocks noGrp="1" noChangeArrowheads="1"/>
          </p:cNvSpPr>
          <p:nvPr>
            <p:ph type="body" idx="1"/>
          </p:nvPr>
        </p:nvSpPr>
        <p:spPr>
          <a:noFill/>
          <a:ln/>
        </p:spPr>
        <p:txBody>
          <a:bodyPr/>
          <a:lstStyle/>
          <a:p>
            <a:endParaRPr lang="pl-PL" smtClean="0"/>
          </a:p>
        </p:txBody>
      </p:sp>
    </p:spTree>
    <p:extLst>
      <p:ext uri="{BB962C8B-B14F-4D97-AF65-F5344CB8AC3E}">
        <p14:creationId xmlns:p14="http://schemas.microsoft.com/office/powerpoint/2010/main" val="12653502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p:spPr>
        <p:txBody>
          <a:bodyPr/>
          <a:lstStyle/>
          <a:p>
            <a:fld id="{090AFC94-77E8-4220-A157-684F311768F9}" type="slidenum">
              <a:rPr lang="pl-PL" smtClean="0"/>
              <a:pPr/>
              <a:t>4</a:t>
            </a:fld>
            <a:endParaRPr lang="pl-PL" smtClean="0"/>
          </a:p>
        </p:txBody>
      </p:sp>
      <p:sp>
        <p:nvSpPr>
          <p:cNvPr id="29699" name="Rectangle 1026"/>
          <p:cNvSpPr>
            <a:spLocks noGrp="1" noRot="1" noChangeAspect="1" noChangeArrowheads="1" noTextEdit="1"/>
          </p:cNvSpPr>
          <p:nvPr>
            <p:ph type="sldImg"/>
          </p:nvPr>
        </p:nvSpPr>
        <p:spPr>
          <a:xfrm>
            <a:off x="917575" y="744538"/>
            <a:ext cx="4962525" cy="3722687"/>
          </a:xfrm>
          <a:ln/>
        </p:spPr>
      </p:sp>
      <p:sp>
        <p:nvSpPr>
          <p:cNvPr id="29700" name="Rectangle 1027"/>
          <p:cNvSpPr>
            <a:spLocks noGrp="1" noChangeArrowheads="1"/>
          </p:cNvSpPr>
          <p:nvPr>
            <p:ph type="body" idx="1"/>
          </p:nvPr>
        </p:nvSpPr>
        <p:spPr>
          <a:noFill/>
          <a:ln/>
        </p:spPr>
        <p:txBody>
          <a:bodyPr/>
          <a:lstStyle/>
          <a:p>
            <a:endParaRPr lang="pl-PL" smtClean="0"/>
          </a:p>
        </p:txBody>
      </p:sp>
    </p:spTree>
    <p:extLst>
      <p:ext uri="{BB962C8B-B14F-4D97-AF65-F5344CB8AC3E}">
        <p14:creationId xmlns:p14="http://schemas.microsoft.com/office/powerpoint/2010/main" val="109170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p:spPr>
        <p:txBody>
          <a:bodyPr/>
          <a:lstStyle/>
          <a:p>
            <a:fld id="{090AFC94-77E8-4220-A157-684F311768F9}" type="slidenum">
              <a:rPr lang="pl-PL" smtClean="0"/>
              <a:pPr/>
              <a:t>5</a:t>
            </a:fld>
            <a:endParaRPr lang="pl-PL" smtClean="0"/>
          </a:p>
        </p:txBody>
      </p:sp>
      <p:sp>
        <p:nvSpPr>
          <p:cNvPr id="29699" name="Rectangle 1026"/>
          <p:cNvSpPr>
            <a:spLocks noGrp="1" noRot="1" noChangeAspect="1" noChangeArrowheads="1" noTextEdit="1"/>
          </p:cNvSpPr>
          <p:nvPr>
            <p:ph type="sldImg"/>
          </p:nvPr>
        </p:nvSpPr>
        <p:spPr>
          <a:xfrm>
            <a:off x="917575" y="744538"/>
            <a:ext cx="4962525" cy="3722687"/>
          </a:xfrm>
          <a:ln/>
        </p:spPr>
      </p:sp>
      <p:sp>
        <p:nvSpPr>
          <p:cNvPr id="29700" name="Rectangle 1027"/>
          <p:cNvSpPr>
            <a:spLocks noGrp="1" noChangeArrowheads="1"/>
          </p:cNvSpPr>
          <p:nvPr>
            <p:ph type="body" idx="1"/>
          </p:nvPr>
        </p:nvSpPr>
        <p:spPr>
          <a:noFill/>
          <a:ln/>
        </p:spPr>
        <p:txBody>
          <a:bodyPr/>
          <a:lstStyle/>
          <a:p>
            <a:endParaRPr lang="pl-PL" smtClean="0"/>
          </a:p>
        </p:txBody>
      </p:sp>
    </p:spTree>
    <p:extLst>
      <p:ext uri="{BB962C8B-B14F-4D97-AF65-F5344CB8AC3E}">
        <p14:creationId xmlns:p14="http://schemas.microsoft.com/office/powerpoint/2010/main" val="27111666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p:spPr>
        <p:txBody>
          <a:bodyPr/>
          <a:lstStyle/>
          <a:p>
            <a:fld id="{C14CCCB2-88E7-41CE-B2F0-35D3223CC4D1}" type="slidenum">
              <a:rPr lang="pl-PL" smtClean="0"/>
              <a:pPr/>
              <a:t>6</a:t>
            </a:fld>
            <a:endParaRPr lang="pl-PL" smtClean="0"/>
          </a:p>
        </p:txBody>
      </p:sp>
      <p:sp>
        <p:nvSpPr>
          <p:cNvPr id="30723" name="Rectangle 2"/>
          <p:cNvSpPr>
            <a:spLocks noGrp="1" noRot="1" noChangeAspect="1" noChangeArrowheads="1" noTextEdit="1"/>
          </p:cNvSpPr>
          <p:nvPr>
            <p:ph type="sldImg"/>
          </p:nvPr>
        </p:nvSpPr>
        <p:spPr>
          <a:xfrm>
            <a:off x="917575" y="744538"/>
            <a:ext cx="4962525" cy="3722687"/>
          </a:xfrm>
          <a:ln/>
        </p:spPr>
      </p:sp>
      <p:sp>
        <p:nvSpPr>
          <p:cNvPr id="30724" name="Rectangle 3"/>
          <p:cNvSpPr>
            <a:spLocks noGrp="1" noChangeArrowheads="1"/>
          </p:cNvSpPr>
          <p:nvPr>
            <p:ph type="body" idx="1"/>
          </p:nvPr>
        </p:nvSpPr>
        <p:spPr>
          <a:noFill/>
          <a:ln/>
        </p:spPr>
        <p:txBody>
          <a:bodyPr/>
          <a:lstStyle/>
          <a:p>
            <a:endParaRPr lang="pl-PL" smtClean="0"/>
          </a:p>
        </p:txBody>
      </p:sp>
    </p:spTree>
    <p:extLst>
      <p:ext uri="{BB962C8B-B14F-4D97-AF65-F5344CB8AC3E}">
        <p14:creationId xmlns:p14="http://schemas.microsoft.com/office/powerpoint/2010/main" val="3649255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fld id="{CF58102B-03C1-462A-8DB8-14B8C76B2758}" type="slidenum">
              <a:rPr lang="pl-PL" smtClean="0"/>
              <a:pPr/>
              <a:t>7</a:t>
            </a:fld>
            <a:endParaRPr lang="pl-PL" smtClean="0"/>
          </a:p>
        </p:txBody>
      </p:sp>
      <p:sp>
        <p:nvSpPr>
          <p:cNvPr id="33795" name="Rectangle 2"/>
          <p:cNvSpPr>
            <a:spLocks noGrp="1" noRot="1" noChangeAspect="1" noChangeArrowheads="1" noTextEdit="1"/>
          </p:cNvSpPr>
          <p:nvPr>
            <p:ph type="sldImg"/>
          </p:nvPr>
        </p:nvSpPr>
        <p:spPr>
          <a:xfrm>
            <a:off x="917575" y="744538"/>
            <a:ext cx="4962525" cy="3722687"/>
          </a:xfrm>
          <a:ln/>
        </p:spPr>
      </p:sp>
      <p:sp>
        <p:nvSpPr>
          <p:cNvPr id="33796" name="Rectangle 3"/>
          <p:cNvSpPr>
            <a:spLocks noGrp="1" noChangeArrowheads="1"/>
          </p:cNvSpPr>
          <p:nvPr>
            <p:ph type="body" idx="1"/>
          </p:nvPr>
        </p:nvSpPr>
        <p:spPr>
          <a:noFill/>
          <a:ln/>
        </p:spPr>
        <p:txBody>
          <a:bodyPr/>
          <a:lstStyle/>
          <a:p>
            <a:endParaRPr lang="pl-PL" smtClean="0"/>
          </a:p>
        </p:txBody>
      </p:sp>
    </p:spTree>
    <p:extLst>
      <p:ext uri="{BB962C8B-B14F-4D97-AF65-F5344CB8AC3E}">
        <p14:creationId xmlns:p14="http://schemas.microsoft.com/office/powerpoint/2010/main" val="2628591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fld id="{201CDA96-DEC4-4E51-A816-FDCFB7A53512}" type="slidenum">
              <a:rPr lang="pl-PL" smtClean="0"/>
              <a:pPr/>
              <a:t>9</a:t>
            </a:fld>
            <a:endParaRPr lang="pl-PL" smtClean="0"/>
          </a:p>
        </p:txBody>
      </p:sp>
      <p:sp>
        <p:nvSpPr>
          <p:cNvPr id="34819" name="Rectangle 2"/>
          <p:cNvSpPr>
            <a:spLocks noGrp="1" noRot="1" noChangeAspect="1" noChangeArrowheads="1" noTextEdit="1"/>
          </p:cNvSpPr>
          <p:nvPr>
            <p:ph type="sldImg"/>
          </p:nvPr>
        </p:nvSpPr>
        <p:spPr>
          <a:xfrm>
            <a:off x="917575" y="744538"/>
            <a:ext cx="4962525" cy="3722687"/>
          </a:xfrm>
          <a:ln/>
        </p:spPr>
      </p:sp>
      <p:sp>
        <p:nvSpPr>
          <p:cNvPr id="34820" name="Rectangle 3"/>
          <p:cNvSpPr>
            <a:spLocks noGrp="1" noChangeArrowheads="1"/>
          </p:cNvSpPr>
          <p:nvPr>
            <p:ph type="body" idx="1"/>
          </p:nvPr>
        </p:nvSpPr>
        <p:spPr>
          <a:noFill/>
          <a:ln/>
        </p:spPr>
        <p:txBody>
          <a:bodyPr/>
          <a:lstStyle/>
          <a:p>
            <a:endParaRPr lang="pl-PL" smtClean="0"/>
          </a:p>
        </p:txBody>
      </p:sp>
    </p:spTree>
    <p:extLst>
      <p:ext uri="{BB962C8B-B14F-4D97-AF65-F5344CB8AC3E}">
        <p14:creationId xmlns:p14="http://schemas.microsoft.com/office/powerpoint/2010/main" val="7555948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p>
            <a:fld id="{009D2D7C-F100-4285-BFFE-B5CD9CF4F097}" type="slidenum">
              <a:rPr lang="pl-PL" smtClean="0"/>
              <a:pPr/>
              <a:t>10</a:t>
            </a:fld>
            <a:endParaRPr lang="pl-PL" smtClean="0"/>
          </a:p>
        </p:txBody>
      </p:sp>
      <p:sp>
        <p:nvSpPr>
          <p:cNvPr id="38915" name="Rectangle 2"/>
          <p:cNvSpPr>
            <a:spLocks noGrp="1" noRot="1" noChangeAspect="1" noChangeArrowheads="1" noTextEdit="1"/>
          </p:cNvSpPr>
          <p:nvPr>
            <p:ph type="sldImg"/>
          </p:nvPr>
        </p:nvSpPr>
        <p:spPr>
          <a:xfrm>
            <a:off x="917575" y="744538"/>
            <a:ext cx="4962525" cy="3722687"/>
          </a:xfrm>
          <a:ln/>
        </p:spPr>
      </p:sp>
      <p:sp>
        <p:nvSpPr>
          <p:cNvPr id="38916" name="Rectangle 3"/>
          <p:cNvSpPr>
            <a:spLocks noGrp="1" noChangeArrowheads="1"/>
          </p:cNvSpPr>
          <p:nvPr>
            <p:ph type="body" idx="1"/>
          </p:nvPr>
        </p:nvSpPr>
        <p:spPr>
          <a:noFill/>
          <a:ln/>
        </p:spPr>
        <p:txBody>
          <a:bodyPr/>
          <a:lstStyle/>
          <a:p>
            <a:endParaRPr lang="pl-PL" smtClean="0"/>
          </a:p>
        </p:txBody>
      </p:sp>
    </p:spTree>
    <p:extLst>
      <p:ext uri="{BB962C8B-B14F-4D97-AF65-F5344CB8AC3E}">
        <p14:creationId xmlns:p14="http://schemas.microsoft.com/office/powerpoint/2010/main" val="42833106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p>
            <a:fld id="{009D2D7C-F100-4285-BFFE-B5CD9CF4F097}" type="slidenum">
              <a:rPr lang="pl-PL" smtClean="0"/>
              <a:pPr/>
              <a:t>11</a:t>
            </a:fld>
            <a:endParaRPr lang="pl-PL" smtClean="0"/>
          </a:p>
        </p:txBody>
      </p:sp>
      <p:sp>
        <p:nvSpPr>
          <p:cNvPr id="38915" name="Rectangle 2"/>
          <p:cNvSpPr>
            <a:spLocks noGrp="1" noRot="1" noChangeAspect="1" noChangeArrowheads="1" noTextEdit="1"/>
          </p:cNvSpPr>
          <p:nvPr>
            <p:ph type="sldImg"/>
          </p:nvPr>
        </p:nvSpPr>
        <p:spPr>
          <a:xfrm>
            <a:off x="917575" y="744538"/>
            <a:ext cx="4962525" cy="3722687"/>
          </a:xfrm>
          <a:ln/>
        </p:spPr>
      </p:sp>
      <p:sp>
        <p:nvSpPr>
          <p:cNvPr id="38916" name="Rectangle 3"/>
          <p:cNvSpPr>
            <a:spLocks noGrp="1" noChangeArrowheads="1"/>
          </p:cNvSpPr>
          <p:nvPr>
            <p:ph type="body" idx="1"/>
          </p:nvPr>
        </p:nvSpPr>
        <p:spPr>
          <a:noFill/>
          <a:ln/>
        </p:spPr>
        <p:txBody>
          <a:bodyPr/>
          <a:lstStyle/>
          <a:p>
            <a:endParaRPr lang="pl-PL" smtClean="0"/>
          </a:p>
        </p:txBody>
      </p:sp>
    </p:spTree>
    <p:extLst>
      <p:ext uri="{BB962C8B-B14F-4D97-AF65-F5344CB8AC3E}">
        <p14:creationId xmlns:p14="http://schemas.microsoft.com/office/powerpoint/2010/main" val="29762481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Slajd tytułowy">
    <p:spTree>
      <p:nvGrpSpPr>
        <p:cNvPr id="1" name=""/>
        <p:cNvGrpSpPr/>
        <p:nvPr/>
      </p:nvGrpSpPr>
      <p:grpSpPr>
        <a:xfrm>
          <a:off x="0" y="0"/>
          <a:ext cx="0" cy="0"/>
          <a:chOff x="0" y="0"/>
          <a:chExt cx="0" cy="0"/>
        </a:xfrm>
      </p:grpSpPr>
      <p:grpSp>
        <p:nvGrpSpPr>
          <p:cNvPr id="4" name="Group 2"/>
          <p:cNvGrpSpPr>
            <a:grpSpLocks/>
          </p:cNvGrpSpPr>
          <p:nvPr/>
        </p:nvGrpSpPr>
        <p:grpSpPr bwMode="auto">
          <a:xfrm>
            <a:off x="-3175" y="2438400"/>
            <a:ext cx="9147175" cy="1063625"/>
            <a:chOff x="-2" y="1536"/>
            <a:chExt cx="5762" cy="670"/>
          </a:xfrm>
        </p:grpSpPr>
        <p:grpSp>
          <p:nvGrpSpPr>
            <p:cNvPr id="5" name="Group 3"/>
            <p:cNvGrpSpPr>
              <a:grpSpLocks/>
            </p:cNvGrpSpPr>
            <p:nvPr/>
          </p:nvGrpSpPr>
          <p:grpSpPr bwMode="auto">
            <a:xfrm flipH="1">
              <a:off x="-2" y="1562"/>
              <a:ext cx="5763" cy="639"/>
              <a:chOff x="-3" y="1562"/>
              <a:chExt cx="5763" cy="639"/>
            </a:xfrm>
          </p:grpSpPr>
          <p:sp>
            <p:nvSpPr>
              <p:cNvPr id="8" name="Freeform 4"/>
              <p:cNvSpPr>
                <a:spLocks/>
              </p:cNvSpPr>
              <p:nvPr/>
            </p:nvSpPr>
            <p:spPr bwMode="ltGray">
              <a:xfrm rot="-5400000">
                <a:off x="2558" y="-993"/>
                <a:ext cx="624" cy="5745"/>
              </a:xfrm>
              <a:custGeom>
                <a:avLst/>
                <a:gdLst/>
                <a:ahLst/>
                <a:cxnLst>
                  <a:cxn ang="0">
                    <a:pos x="0" y="0"/>
                  </a:cxn>
                  <a:cxn ang="0">
                    <a:pos x="0" y="720"/>
                  </a:cxn>
                  <a:cxn ang="0">
                    <a:pos x="1000" y="720"/>
                  </a:cxn>
                  <a:cxn ang="0">
                    <a:pos x="1000" y="0"/>
                  </a:cxn>
                  <a:cxn ang="0">
                    <a:pos x="0" y="0"/>
                  </a:cxn>
                </a:cxnLst>
                <a:rect l="0" t="0" r="r" b="b"/>
                <a:pathLst>
                  <a:path w="1000" h="720">
                    <a:moveTo>
                      <a:pt x="0" y="0"/>
                    </a:moveTo>
                    <a:lnTo>
                      <a:pt x="0" y="720"/>
                    </a:lnTo>
                    <a:lnTo>
                      <a:pt x="1000" y="720"/>
                    </a:lnTo>
                    <a:lnTo>
                      <a:pt x="1000" y="0"/>
                    </a:lnTo>
                    <a:lnTo>
                      <a:pt x="0" y="0"/>
                    </a:lnTo>
                    <a:close/>
                  </a:path>
                </a:pathLst>
              </a:custGeom>
              <a:solidFill>
                <a:schemeClr val="accent1"/>
              </a:solidFill>
              <a:ln w="9525">
                <a:noFill/>
                <a:round/>
                <a:headEnd/>
                <a:tailEnd/>
              </a:ln>
            </p:spPr>
            <p:txBody>
              <a:bodyPr wrap="none" anchor="ctr"/>
              <a:lstStyle/>
              <a:p>
                <a:pPr>
                  <a:defRPr/>
                </a:pPr>
                <a:endParaRPr lang="pl-PL"/>
              </a:p>
            </p:txBody>
          </p:sp>
          <p:sp>
            <p:nvSpPr>
              <p:cNvPr id="9" name="Freeform 5"/>
              <p:cNvSpPr>
                <a:spLocks/>
              </p:cNvSpPr>
              <p:nvPr/>
            </p:nvSpPr>
            <p:spPr bwMode="ltGray">
              <a:xfrm rot="-5400000">
                <a:off x="1322" y="1669"/>
                <a:ext cx="624" cy="421"/>
              </a:xfrm>
              <a:custGeom>
                <a:avLst/>
                <a:gdLst/>
                <a:ahLst/>
                <a:cxnLst>
                  <a:cxn ang="0">
                    <a:pos x="0" y="0"/>
                  </a:cxn>
                  <a:cxn ang="0">
                    <a:pos x="0" y="272"/>
                  </a:cxn>
                  <a:cxn ang="0">
                    <a:pos x="624" y="272"/>
                  </a:cxn>
                  <a:cxn ang="0">
                    <a:pos x="624" y="0"/>
                  </a:cxn>
                  <a:cxn ang="0">
                    <a:pos x="0" y="0"/>
                  </a:cxn>
                </a:cxnLst>
                <a:rect l="0" t="0" r="r" b="b"/>
                <a:pathLst>
                  <a:path w="624" h="317">
                    <a:moveTo>
                      <a:pt x="0" y="0"/>
                    </a:moveTo>
                    <a:cubicBezTo>
                      <a:pt x="0" y="0"/>
                      <a:pt x="0" y="272"/>
                      <a:pt x="0" y="272"/>
                    </a:cubicBezTo>
                    <a:cubicBezTo>
                      <a:pt x="432" y="224"/>
                      <a:pt x="520" y="317"/>
                      <a:pt x="624" y="272"/>
                    </a:cubicBezTo>
                    <a:lnTo>
                      <a:pt x="624" y="0"/>
                    </a:lnTo>
                    <a:lnTo>
                      <a:pt x="0" y="0"/>
                    </a:lnTo>
                    <a:close/>
                  </a:path>
                </a:pathLst>
              </a:custGeom>
              <a:solidFill>
                <a:schemeClr val="bg2"/>
              </a:solidFill>
              <a:ln w="9525">
                <a:noFill/>
                <a:round/>
                <a:headEnd/>
                <a:tailEnd/>
              </a:ln>
            </p:spPr>
            <p:txBody>
              <a:bodyPr wrap="none" anchor="ctr"/>
              <a:lstStyle/>
              <a:p>
                <a:pPr>
                  <a:defRPr/>
                </a:pPr>
                <a:endParaRPr lang="pl-PL"/>
              </a:p>
            </p:txBody>
          </p:sp>
          <p:sp>
            <p:nvSpPr>
              <p:cNvPr id="10" name="Freeform 6"/>
              <p:cNvSpPr>
                <a:spLocks/>
              </p:cNvSpPr>
              <p:nvPr/>
            </p:nvSpPr>
            <p:spPr bwMode="ltGray">
              <a:xfrm rot="-5400000">
                <a:off x="982" y="1669"/>
                <a:ext cx="624" cy="422"/>
              </a:xfrm>
              <a:custGeom>
                <a:avLst/>
                <a:gdLst/>
                <a:ahLst/>
                <a:cxnLst>
                  <a:cxn ang="0">
                    <a:pos x="0" y="0"/>
                  </a:cxn>
                  <a:cxn ang="0">
                    <a:pos x="0" y="272"/>
                  </a:cxn>
                  <a:cxn ang="0">
                    <a:pos x="624" y="272"/>
                  </a:cxn>
                  <a:cxn ang="0">
                    <a:pos x="624" y="0"/>
                  </a:cxn>
                  <a:cxn ang="0">
                    <a:pos x="0" y="0"/>
                  </a:cxn>
                </a:cxnLst>
                <a:rect l="0" t="0" r="r" b="b"/>
                <a:pathLst>
                  <a:path w="624" h="317">
                    <a:moveTo>
                      <a:pt x="0" y="0"/>
                    </a:moveTo>
                    <a:lnTo>
                      <a:pt x="0" y="272"/>
                    </a:lnTo>
                    <a:cubicBezTo>
                      <a:pt x="104" y="317"/>
                      <a:pt x="432" y="240"/>
                      <a:pt x="624" y="272"/>
                    </a:cubicBezTo>
                    <a:lnTo>
                      <a:pt x="624" y="0"/>
                    </a:lnTo>
                    <a:lnTo>
                      <a:pt x="0" y="0"/>
                    </a:lnTo>
                    <a:close/>
                  </a:path>
                </a:pathLst>
              </a:custGeom>
              <a:solidFill>
                <a:schemeClr val="folHlink"/>
              </a:solidFill>
              <a:ln w="9525">
                <a:noFill/>
                <a:round/>
                <a:headEnd/>
                <a:tailEnd/>
              </a:ln>
            </p:spPr>
            <p:txBody>
              <a:bodyPr wrap="none" anchor="ctr"/>
              <a:lstStyle/>
              <a:p>
                <a:pPr>
                  <a:defRPr/>
                </a:pPr>
                <a:endParaRPr lang="pl-PL"/>
              </a:p>
            </p:txBody>
          </p:sp>
          <p:sp>
            <p:nvSpPr>
              <p:cNvPr id="11" name="Freeform 7"/>
              <p:cNvSpPr>
                <a:spLocks/>
              </p:cNvSpPr>
              <p:nvPr/>
            </p:nvSpPr>
            <p:spPr bwMode="ltGray">
              <a:xfrm rot="-5400000">
                <a:off x="-58" y="1756"/>
                <a:ext cx="624" cy="255"/>
              </a:xfrm>
              <a:custGeom>
                <a:avLst/>
                <a:gdLst/>
                <a:ahLst/>
                <a:cxnLst>
                  <a:cxn ang="0">
                    <a:pos x="0" y="53"/>
                  </a:cxn>
                  <a:cxn ang="0">
                    <a:pos x="0" y="325"/>
                  </a:cxn>
                  <a:cxn ang="0">
                    <a:pos x="624" y="325"/>
                  </a:cxn>
                  <a:cxn ang="0">
                    <a:pos x="624" y="53"/>
                  </a:cxn>
                  <a:cxn ang="0">
                    <a:pos x="384" y="8"/>
                  </a:cxn>
                  <a:cxn ang="0">
                    <a:pos x="0" y="53"/>
                  </a:cxn>
                </a:cxnLst>
                <a:rect l="0" t="0" r="r" b="b"/>
                <a:pathLst>
                  <a:path w="624" h="370">
                    <a:moveTo>
                      <a:pt x="0" y="53"/>
                    </a:moveTo>
                    <a:lnTo>
                      <a:pt x="0" y="325"/>
                    </a:lnTo>
                    <a:cubicBezTo>
                      <a:pt x="104" y="370"/>
                      <a:pt x="520" y="370"/>
                      <a:pt x="624" y="325"/>
                    </a:cubicBezTo>
                    <a:lnTo>
                      <a:pt x="624" y="53"/>
                    </a:lnTo>
                    <a:cubicBezTo>
                      <a:pt x="584" y="0"/>
                      <a:pt x="488" y="8"/>
                      <a:pt x="384" y="8"/>
                    </a:cubicBezTo>
                    <a:cubicBezTo>
                      <a:pt x="280" y="8"/>
                      <a:pt x="80" y="44"/>
                      <a:pt x="0" y="53"/>
                    </a:cubicBezTo>
                    <a:close/>
                  </a:path>
                </a:pathLst>
              </a:custGeom>
              <a:solidFill>
                <a:schemeClr val="bg2"/>
              </a:solidFill>
              <a:ln w="9525">
                <a:noFill/>
                <a:round/>
                <a:headEnd/>
                <a:tailEnd/>
              </a:ln>
            </p:spPr>
            <p:txBody>
              <a:bodyPr wrap="none" anchor="ctr"/>
              <a:lstStyle/>
              <a:p>
                <a:pPr>
                  <a:defRPr/>
                </a:pPr>
                <a:endParaRPr lang="pl-PL"/>
              </a:p>
            </p:txBody>
          </p:sp>
          <p:sp>
            <p:nvSpPr>
              <p:cNvPr id="12" name="Freeform 8"/>
              <p:cNvSpPr>
                <a:spLocks/>
              </p:cNvSpPr>
              <p:nvPr/>
            </p:nvSpPr>
            <p:spPr bwMode="ltGray">
              <a:xfrm rot="-5400000">
                <a:off x="664" y="1733"/>
                <a:ext cx="624" cy="294"/>
              </a:xfrm>
              <a:custGeom>
                <a:avLst/>
                <a:gdLst/>
                <a:ahLst/>
                <a:cxnLst>
                  <a:cxn ang="0">
                    <a:pos x="0" y="0"/>
                  </a:cxn>
                  <a:cxn ang="0">
                    <a:pos x="0" y="272"/>
                  </a:cxn>
                  <a:cxn ang="0">
                    <a:pos x="624" y="272"/>
                  </a:cxn>
                  <a:cxn ang="0">
                    <a:pos x="624" y="0"/>
                  </a:cxn>
                  <a:cxn ang="0">
                    <a:pos x="0" y="0"/>
                  </a:cxn>
                </a:cxnLst>
                <a:rect l="0" t="0" r="r" b="b"/>
                <a:pathLst>
                  <a:path w="624" h="317">
                    <a:moveTo>
                      <a:pt x="0" y="0"/>
                    </a:moveTo>
                    <a:lnTo>
                      <a:pt x="0" y="272"/>
                    </a:lnTo>
                    <a:cubicBezTo>
                      <a:pt x="104" y="317"/>
                      <a:pt x="520" y="317"/>
                      <a:pt x="624" y="272"/>
                    </a:cubicBezTo>
                    <a:lnTo>
                      <a:pt x="624" y="0"/>
                    </a:lnTo>
                    <a:cubicBezTo>
                      <a:pt x="240" y="42"/>
                      <a:pt x="130" y="0"/>
                      <a:pt x="0" y="0"/>
                    </a:cubicBezTo>
                    <a:close/>
                  </a:path>
                </a:pathLst>
              </a:custGeom>
              <a:solidFill>
                <a:schemeClr val="tx1"/>
              </a:solidFill>
              <a:ln w="9525">
                <a:noFill/>
                <a:round/>
                <a:headEnd/>
                <a:tailEnd/>
              </a:ln>
            </p:spPr>
            <p:txBody>
              <a:bodyPr wrap="none" anchor="ctr"/>
              <a:lstStyle/>
              <a:p>
                <a:pPr>
                  <a:defRPr/>
                </a:pPr>
                <a:endParaRPr lang="pl-PL"/>
              </a:p>
            </p:txBody>
          </p:sp>
          <p:sp>
            <p:nvSpPr>
              <p:cNvPr id="13" name="Freeform 9"/>
              <p:cNvSpPr>
                <a:spLocks/>
              </p:cNvSpPr>
              <p:nvPr/>
            </p:nvSpPr>
            <p:spPr bwMode="ltGray">
              <a:xfrm rot="-5400000">
                <a:off x="442" y="1699"/>
                <a:ext cx="624" cy="362"/>
              </a:xfrm>
              <a:custGeom>
                <a:avLst/>
                <a:gdLst/>
                <a:ahLst/>
                <a:cxnLst>
                  <a:cxn ang="0">
                    <a:pos x="0" y="0"/>
                  </a:cxn>
                  <a:cxn ang="0">
                    <a:pos x="0" y="272"/>
                  </a:cxn>
                  <a:cxn ang="0">
                    <a:pos x="240" y="240"/>
                  </a:cxn>
                  <a:cxn ang="0">
                    <a:pos x="624" y="272"/>
                  </a:cxn>
                  <a:cxn ang="0">
                    <a:pos x="624" y="0"/>
                  </a:cxn>
                  <a:cxn ang="0">
                    <a:pos x="0" y="0"/>
                  </a:cxn>
                </a:cxnLst>
                <a:rect l="0" t="0" r="r" b="b"/>
                <a:pathLst>
                  <a:path w="624" h="272">
                    <a:moveTo>
                      <a:pt x="0" y="0"/>
                    </a:moveTo>
                    <a:cubicBezTo>
                      <a:pt x="0" y="0"/>
                      <a:pt x="0" y="272"/>
                      <a:pt x="0" y="272"/>
                    </a:cubicBezTo>
                    <a:cubicBezTo>
                      <a:pt x="96" y="240"/>
                      <a:pt x="136" y="240"/>
                      <a:pt x="240" y="240"/>
                    </a:cubicBezTo>
                    <a:cubicBezTo>
                      <a:pt x="344" y="240"/>
                      <a:pt x="528" y="272"/>
                      <a:pt x="624" y="272"/>
                    </a:cubicBezTo>
                    <a:lnTo>
                      <a:pt x="624" y="0"/>
                    </a:lnTo>
                    <a:lnTo>
                      <a:pt x="0" y="0"/>
                    </a:lnTo>
                    <a:close/>
                  </a:path>
                </a:pathLst>
              </a:custGeom>
              <a:solidFill>
                <a:schemeClr val="accent2"/>
              </a:solidFill>
              <a:ln w="9525">
                <a:noFill/>
                <a:round/>
                <a:headEnd/>
                <a:tailEnd/>
              </a:ln>
            </p:spPr>
            <p:txBody>
              <a:bodyPr wrap="none" anchor="ctr"/>
              <a:lstStyle/>
              <a:p>
                <a:pPr>
                  <a:defRPr/>
                </a:pPr>
                <a:endParaRPr lang="pl-PL"/>
              </a:p>
            </p:txBody>
          </p:sp>
          <p:sp>
            <p:nvSpPr>
              <p:cNvPr id="14" name="Freeform 10"/>
              <p:cNvSpPr>
                <a:spLocks/>
              </p:cNvSpPr>
              <p:nvPr/>
            </p:nvSpPr>
            <p:spPr bwMode="ltGray">
              <a:xfrm rot="-5400000">
                <a:off x="154" y="1730"/>
                <a:ext cx="632" cy="315"/>
              </a:xfrm>
              <a:custGeom>
                <a:avLst/>
                <a:gdLst/>
                <a:ahLst/>
                <a:cxnLst>
                  <a:cxn ang="0">
                    <a:pos x="8" y="45"/>
                  </a:cxn>
                  <a:cxn ang="0">
                    <a:pos x="8" y="317"/>
                  </a:cxn>
                  <a:cxn ang="0">
                    <a:pos x="248" y="317"/>
                  </a:cxn>
                  <a:cxn ang="0">
                    <a:pos x="632" y="317"/>
                  </a:cxn>
                  <a:cxn ang="0">
                    <a:pos x="632" y="45"/>
                  </a:cxn>
                  <a:cxn ang="0">
                    <a:pos x="104" y="45"/>
                  </a:cxn>
                  <a:cxn ang="0">
                    <a:pos x="8" y="45"/>
                  </a:cxn>
                </a:cxnLst>
                <a:rect l="0" t="0" r="r" b="b"/>
                <a:pathLst>
                  <a:path w="632" h="362">
                    <a:moveTo>
                      <a:pt x="8" y="45"/>
                    </a:moveTo>
                    <a:lnTo>
                      <a:pt x="8" y="317"/>
                    </a:lnTo>
                    <a:cubicBezTo>
                      <a:pt x="48" y="362"/>
                      <a:pt x="144" y="317"/>
                      <a:pt x="248" y="317"/>
                    </a:cubicBezTo>
                    <a:cubicBezTo>
                      <a:pt x="352" y="317"/>
                      <a:pt x="568" y="362"/>
                      <a:pt x="632" y="317"/>
                    </a:cubicBezTo>
                    <a:lnTo>
                      <a:pt x="632" y="45"/>
                    </a:lnTo>
                    <a:cubicBezTo>
                      <a:pt x="544" y="0"/>
                      <a:pt x="208" y="45"/>
                      <a:pt x="104" y="45"/>
                    </a:cubicBezTo>
                    <a:cubicBezTo>
                      <a:pt x="0" y="45"/>
                      <a:pt x="28" y="45"/>
                      <a:pt x="8" y="45"/>
                    </a:cubicBezTo>
                    <a:close/>
                  </a:path>
                </a:pathLst>
              </a:custGeom>
              <a:solidFill>
                <a:schemeClr val="tx2"/>
              </a:solidFill>
              <a:ln w="9525">
                <a:noFill/>
                <a:round/>
                <a:headEnd/>
                <a:tailEnd/>
              </a:ln>
            </p:spPr>
            <p:txBody>
              <a:bodyPr wrap="none" anchor="ctr"/>
              <a:lstStyle/>
              <a:p>
                <a:pPr>
                  <a:defRPr/>
                </a:pPr>
                <a:endParaRPr lang="pl-PL"/>
              </a:p>
            </p:txBody>
          </p:sp>
          <p:sp>
            <p:nvSpPr>
              <p:cNvPr id="15" name="Freeform 11"/>
              <p:cNvSpPr>
                <a:spLocks/>
              </p:cNvSpPr>
              <p:nvPr/>
            </p:nvSpPr>
            <p:spPr bwMode="ltGray">
              <a:xfrm rot="-5400000">
                <a:off x="3210" y="1665"/>
                <a:ext cx="624" cy="421"/>
              </a:xfrm>
              <a:custGeom>
                <a:avLst/>
                <a:gdLst/>
                <a:ahLst/>
                <a:cxnLst>
                  <a:cxn ang="0">
                    <a:pos x="0" y="0"/>
                  </a:cxn>
                  <a:cxn ang="0">
                    <a:pos x="0" y="272"/>
                  </a:cxn>
                  <a:cxn ang="0">
                    <a:pos x="624" y="272"/>
                  </a:cxn>
                  <a:cxn ang="0">
                    <a:pos x="624" y="0"/>
                  </a:cxn>
                  <a:cxn ang="0">
                    <a:pos x="0" y="0"/>
                  </a:cxn>
                </a:cxnLst>
                <a:rect l="0" t="0" r="r" b="b"/>
                <a:pathLst>
                  <a:path w="624" h="317">
                    <a:moveTo>
                      <a:pt x="0" y="0"/>
                    </a:moveTo>
                    <a:cubicBezTo>
                      <a:pt x="0" y="0"/>
                      <a:pt x="0" y="272"/>
                      <a:pt x="0" y="272"/>
                    </a:cubicBezTo>
                    <a:cubicBezTo>
                      <a:pt x="432" y="224"/>
                      <a:pt x="520" y="317"/>
                      <a:pt x="624" y="272"/>
                    </a:cubicBezTo>
                    <a:lnTo>
                      <a:pt x="624" y="0"/>
                    </a:lnTo>
                    <a:lnTo>
                      <a:pt x="0" y="0"/>
                    </a:lnTo>
                    <a:close/>
                  </a:path>
                </a:pathLst>
              </a:custGeom>
              <a:solidFill>
                <a:schemeClr val="bg2"/>
              </a:solidFill>
              <a:ln w="9525">
                <a:noFill/>
                <a:round/>
                <a:headEnd/>
                <a:tailEnd/>
              </a:ln>
            </p:spPr>
            <p:txBody>
              <a:bodyPr wrap="none" anchor="ctr"/>
              <a:lstStyle/>
              <a:p>
                <a:pPr>
                  <a:defRPr/>
                </a:pPr>
                <a:endParaRPr lang="pl-PL"/>
              </a:p>
            </p:txBody>
          </p:sp>
          <p:sp>
            <p:nvSpPr>
              <p:cNvPr id="16" name="Freeform 12"/>
              <p:cNvSpPr>
                <a:spLocks/>
              </p:cNvSpPr>
              <p:nvPr/>
            </p:nvSpPr>
            <p:spPr bwMode="ltGray">
              <a:xfrm rot="-5400000">
                <a:off x="2870" y="1664"/>
                <a:ext cx="624" cy="422"/>
              </a:xfrm>
              <a:custGeom>
                <a:avLst/>
                <a:gdLst/>
                <a:ahLst/>
                <a:cxnLst>
                  <a:cxn ang="0">
                    <a:pos x="0" y="0"/>
                  </a:cxn>
                  <a:cxn ang="0">
                    <a:pos x="0" y="272"/>
                  </a:cxn>
                  <a:cxn ang="0">
                    <a:pos x="624" y="272"/>
                  </a:cxn>
                  <a:cxn ang="0">
                    <a:pos x="624" y="0"/>
                  </a:cxn>
                  <a:cxn ang="0">
                    <a:pos x="0" y="0"/>
                  </a:cxn>
                </a:cxnLst>
                <a:rect l="0" t="0" r="r" b="b"/>
                <a:pathLst>
                  <a:path w="624" h="317">
                    <a:moveTo>
                      <a:pt x="0" y="0"/>
                    </a:moveTo>
                    <a:lnTo>
                      <a:pt x="0" y="272"/>
                    </a:lnTo>
                    <a:cubicBezTo>
                      <a:pt x="104" y="317"/>
                      <a:pt x="432" y="240"/>
                      <a:pt x="624" y="272"/>
                    </a:cubicBezTo>
                    <a:lnTo>
                      <a:pt x="624" y="0"/>
                    </a:lnTo>
                    <a:lnTo>
                      <a:pt x="0" y="0"/>
                    </a:lnTo>
                    <a:close/>
                  </a:path>
                </a:pathLst>
              </a:custGeom>
              <a:solidFill>
                <a:schemeClr val="tx1"/>
              </a:solidFill>
              <a:ln w="9525">
                <a:noFill/>
                <a:round/>
                <a:headEnd/>
                <a:tailEnd/>
              </a:ln>
            </p:spPr>
            <p:txBody>
              <a:bodyPr wrap="none" anchor="ctr"/>
              <a:lstStyle/>
              <a:p>
                <a:pPr>
                  <a:defRPr/>
                </a:pPr>
                <a:endParaRPr lang="pl-PL"/>
              </a:p>
            </p:txBody>
          </p:sp>
          <p:sp>
            <p:nvSpPr>
              <p:cNvPr id="17" name="Freeform 13"/>
              <p:cNvSpPr>
                <a:spLocks/>
              </p:cNvSpPr>
              <p:nvPr/>
            </p:nvSpPr>
            <p:spPr bwMode="ltGray">
              <a:xfrm rot="-5400000">
                <a:off x="1828" y="1751"/>
                <a:ext cx="624" cy="255"/>
              </a:xfrm>
              <a:custGeom>
                <a:avLst/>
                <a:gdLst/>
                <a:ahLst/>
                <a:cxnLst>
                  <a:cxn ang="0">
                    <a:pos x="0" y="53"/>
                  </a:cxn>
                  <a:cxn ang="0">
                    <a:pos x="0" y="325"/>
                  </a:cxn>
                  <a:cxn ang="0">
                    <a:pos x="624" y="325"/>
                  </a:cxn>
                  <a:cxn ang="0">
                    <a:pos x="624" y="53"/>
                  </a:cxn>
                  <a:cxn ang="0">
                    <a:pos x="384" y="8"/>
                  </a:cxn>
                  <a:cxn ang="0">
                    <a:pos x="0" y="53"/>
                  </a:cxn>
                </a:cxnLst>
                <a:rect l="0" t="0" r="r" b="b"/>
                <a:pathLst>
                  <a:path w="624" h="370">
                    <a:moveTo>
                      <a:pt x="0" y="53"/>
                    </a:moveTo>
                    <a:lnTo>
                      <a:pt x="0" y="325"/>
                    </a:lnTo>
                    <a:cubicBezTo>
                      <a:pt x="104" y="370"/>
                      <a:pt x="520" y="370"/>
                      <a:pt x="624" y="325"/>
                    </a:cubicBezTo>
                    <a:lnTo>
                      <a:pt x="624" y="53"/>
                    </a:lnTo>
                    <a:cubicBezTo>
                      <a:pt x="584" y="0"/>
                      <a:pt x="488" y="8"/>
                      <a:pt x="384" y="8"/>
                    </a:cubicBezTo>
                    <a:cubicBezTo>
                      <a:pt x="280" y="8"/>
                      <a:pt x="80" y="44"/>
                      <a:pt x="0" y="53"/>
                    </a:cubicBezTo>
                    <a:close/>
                  </a:path>
                </a:pathLst>
              </a:custGeom>
              <a:solidFill>
                <a:schemeClr val="tx2"/>
              </a:solidFill>
              <a:ln w="9525">
                <a:noFill/>
                <a:round/>
                <a:headEnd/>
                <a:tailEnd/>
              </a:ln>
            </p:spPr>
            <p:txBody>
              <a:bodyPr wrap="none" anchor="ctr"/>
              <a:lstStyle/>
              <a:p>
                <a:pPr>
                  <a:defRPr/>
                </a:pPr>
                <a:endParaRPr lang="pl-PL"/>
              </a:p>
            </p:txBody>
          </p:sp>
          <p:sp>
            <p:nvSpPr>
              <p:cNvPr id="18" name="Freeform 14"/>
              <p:cNvSpPr>
                <a:spLocks/>
              </p:cNvSpPr>
              <p:nvPr/>
            </p:nvSpPr>
            <p:spPr bwMode="ltGray">
              <a:xfrm rot="-5400000">
                <a:off x="2551" y="1728"/>
                <a:ext cx="624" cy="294"/>
              </a:xfrm>
              <a:custGeom>
                <a:avLst/>
                <a:gdLst/>
                <a:ahLst/>
                <a:cxnLst>
                  <a:cxn ang="0">
                    <a:pos x="0" y="0"/>
                  </a:cxn>
                  <a:cxn ang="0">
                    <a:pos x="0" y="272"/>
                  </a:cxn>
                  <a:cxn ang="0">
                    <a:pos x="624" y="272"/>
                  </a:cxn>
                  <a:cxn ang="0">
                    <a:pos x="624" y="0"/>
                  </a:cxn>
                  <a:cxn ang="0">
                    <a:pos x="0" y="0"/>
                  </a:cxn>
                </a:cxnLst>
                <a:rect l="0" t="0" r="r" b="b"/>
                <a:pathLst>
                  <a:path w="624" h="317">
                    <a:moveTo>
                      <a:pt x="0" y="0"/>
                    </a:moveTo>
                    <a:lnTo>
                      <a:pt x="0" y="272"/>
                    </a:lnTo>
                    <a:cubicBezTo>
                      <a:pt x="104" y="317"/>
                      <a:pt x="520" y="317"/>
                      <a:pt x="624" y="272"/>
                    </a:cubicBezTo>
                    <a:lnTo>
                      <a:pt x="624" y="0"/>
                    </a:lnTo>
                    <a:cubicBezTo>
                      <a:pt x="240" y="42"/>
                      <a:pt x="130" y="0"/>
                      <a:pt x="0" y="0"/>
                    </a:cubicBezTo>
                    <a:close/>
                  </a:path>
                </a:pathLst>
              </a:custGeom>
              <a:solidFill>
                <a:schemeClr val="folHlink"/>
              </a:solidFill>
              <a:ln w="9525">
                <a:noFill/>
                <a:round/>
                <a:headEnd/>
                <a:tailEnd/>
              </a:ln>
            </p:spPr>
            <p:txBody>
              <a:bodyPr wrap="none" anchor="ctr"/>
              <a:lstStyle/>
              <a:p>
                <a:pPr>
                  <a:defRPr/>
                </a:pPr>
                <a:endParaRPr lang="pl-PL"/>
              </a:p>
            </p:txBody>
          </p:sp>
          <p:sp>
            <p:nvSpPr>
              <p:cNvPr id="19" name="Freeform 15"/>
              <p:cNvSpPr>
                <a:spLocks/>
              </p:cNvSpPr>
              <p:nvPr/>
            </p:nvSpPr>
            <p:spPr bwMode="ltGray">
              <a:xfrm rot="-5400000">
                <a:off x="2328" y="1695"/>
                <a:ext cx="624" cy="361"/>
              </a:xfrm>
              <a:custGeom>
                <a:avLst/>
                <a:gdLst/>
                <a:ahLst/>
                <a:cxnLst>
                  <a:cxn ang="0">
                    <a:pos x="0" y="0"/>
                  </a:cxn>
                  <a:cxn ang="0">
                    <a:pos x="0" y="272"/>
                  </a:cxn>
                  <a:cxn ang="0">
                    <a:pos x="240" y="240"/>
                  </a:cxn>
                  <a:cxn ang="0">
                    <a:pos x="624" y="272"/>
                  </a:cxn>
                  <a:cxn ang="0">
                    <a:pos x="624" y="0"/>
                  </a:cxn>
                  <a:cxn ang="0">
                    <a:pos x="0" y="0"/>
                  </a:cxn>
                </a:cxnLst>
                <a:rect l="0" t="0" r="r" b="b"/>
                <a:pathLst>
                  <a:path w="624" h="272">
                    <a:moveTo>
                      <a:pt x="0" y="0"/>
                    </a:moveTo>
                    <a:cubicBezTo>
                      <a:pt x="0" y="0"/>
                      <a:pt x="0" y="272"/>
                      <a:pt x="0" y="272"/>
                    </a:cubicBezTo>
                    <a:cubicBezTo>
                      <a:pt x="96" y="240"/>
                      <a:pt x="136" y="240"/>
                      <a:pt x="240" y="240"/>
                    </a:cubicBezTo>
                    <a:cubicBezTo>
                      <a:pt x="344" y="240"/>
                      <a:pt x="528" y="272"/>
                      <a:pt x="624" y="272"/>
                    </a:cubicBezTo>
                    <a:lnTo>
                      <a:pt x="624" y="0"/>
                    </a:lnTo>
                    <a:lnTo>
                      <a:pt x="0" y="0"/>
                    </a:lnTo>
                    <a:close/>
                  </a:path>
                </a:pathLst>
              </a:custGeom>
              <a:solidFill>
                <a:schemeClr val="accent2"/>
              </a:solidFill>
              <a:ln w="9525">
                <a:noFill/>
                <a:round/>
                <a:headEnd/>
                <a:tailEnd/>
              </a:ln>
            </p:spPr>
            <p:txBody>
              <a:bodyPr wrap="none" anchor="ctr"/>
              <a:lstStyle/>
              <a:p>
                <a:pPr>
                  <a:defRPr/>
                </a:pPr>
                <a:endParaRPr lang="pl-PL"/>
              </a:p>
            </p:txBody>
          </p:sp>
          <p:sp>
            <p:nvSpPr>
              <p:cNvPr id="20" name="Freeform 16"/>
              <p:cNvSpPr>
                <a:spLocks/>
              </p:cNvSpPr>
              <p:nvPr/>
            </p:nvSpPr>
            <p:spPr bwMode="ltGray">
              <a:xfrm rot="-5400000">
                <a:off x="2043" y="1721"/>
                <a:ext cx="632" cy="316"/>
              </a:xfrm>
              <a:custGeom>
                <a:avLst/>
                <a:gdLst/>
                <a:ahLst/>
                <a:cxnLst>
                  <a:cxn ang="0">
                    <a:pos x="8" y="45"/>
                  </a:cxn>
                  <a:cxn ang="0">
                    <a:pos x="8" y="317"/>
                  </a:cxn>
                  <a:cxn ang="0">
                    <a:pos x="248" y="317"/>
                  </a:cxn>
                  <a:cxn ang="0">
                    <a:pos x="632" y="317"/>
                  </a:cxn>
                  <a:cxn ang="0">
                    <a:pos x="632" y="45"/>
                  </a:cxn>
                  <a:cxn ang="0">
                    <a:pos x="104" y="45"/>
                  </a:cxn>
                  <a:cxn ang="0">
                    <a:pos x="8" y="45"/>
                  </a:cxn>
                </a:cxnLst>
                <a:rect l="0" t="0" r="r" b="b"/>
                <a:pathLst>
                  <a:path w="632" h="362">
                    <a:moveTo>
                      <a:pt x="8" y="45"/>
                    </a:moveTo>
                    <a:lnTo>
                      <a:pt x="8" y="317"/>
                    </a:lnTo>
                    <a:cubicBezTo>
                      <a:pt x="48" y="362"/>
                      <a:pt x="144" y="317"/>
                      <a:pt x="248" y="317"/>
                    </a:cubicBezTo>
                    <a:cubicBezTo>
                      <a:pt x="352" y="317"/>
                      <a:pt x="568" y="362"/>
                      <a:pt x="632" y="317"/>
                    </a:cubicBezTo>
                    <a:lnTo>
                      <a:pt x="632" y="45"/>
                    </a:lnTo>
                    <a:cubicBezTo>
                      <a:pt x="544" y="0"/>
                      <a:pt x="208" y="45"/>
                      <a:pt x="104" y="45"/>
                    </a:cubicBezTo>
                    <a:cubicBezTo>
                      <a:pt x="0" y="45"/>
                      <a:pt x="28" y="45"/>
                      <a:pt x="8" y="45"/>
                    </a:cubicBezTo>
                    <a:close/>
                  </a:path>
                </a:pathLst>
              </a:custGeom>
              <a:solidFill>
                <a:schemeClr val="hlink"/>
              </a:solidFill>
              <a:ln w="9525">
                <a:noFill/>
                <a:round/>
                <a:headEnd/>
                <a:tailEnd/>
              </a:ln>
            </p:spPr>
            <p:txBody>
              <a:bodyPr wrap="none" anchor="ctr"/>
              <a:lstStyle/>
              <a:p>
                <a:pPr>
                  <a:defRPr/>
                </a:pPr>
                <a:endParaRPr lang="pl-PL"/>
              </a:p>
            </p:txBody>
          </p:sp>
          <p:sp>
            <p:nvSpPr>
              <p:cNvPr id="21" name="Freeform 17"/>
              <p:cNvSpPr>
                <a:spLocks/>
              </p:cNvSpPr>
              <p:nvPr/>
            </p:nvSpPr>
            <p:spPr bwMode="ltGray">
              <a:xfrm rot="-5400000">
                <a:off x="4076" y="1669"/>
                <a:ext cx="624" cy="421"/>
              </a:xfrm>
              <a:custGeom>
                <a:avLst/>
                <a:gdLst/>
                <a:ahLst/>
                <a:cxnLst>
                  <a:cxn ang="0">
                    <a:pos x="0" y="0"/>
                  </a:cxn>
                  <a:cxn ang="0">
                    <a:pos x="0" y="272"/>
                  </a:cxn>
                  <a:cxn ang="0">
                    <a:pos x="624" y="272"/>
                  </a:cxn>
                  <a:cxn ang="0">
                    <a:pos x="624" y="0"/>
                  </a:cxn>
                  <a:cxn ang="0">
                    <a:pos x="0" y="0"/>
                  </a:cxn>
                </a:cxnLst>
                <a:rect l="0" t="0" r="r" b="b"/>
                <a:pathLst>
                  <a:path w="624" h="317">
                    <a:moveTo>
                      <a:pt x="0" y="0"/>
                    </a:moveTo>
                    <a:cubicBezTo>
                      <a:pt x="0" y="0"/>
                      <a:pt x="0" y="272"/>
                      <a:pt x="0" y="272"/>
                    </a:cubicBezTo>
                    <a:cubicBezTo>
                      <a:pt x="432" y="224"/>
                      <a:pt x="520" y="317"/>
                      <a:pt x="624" y="272"/>
                    </a:cubicBezTo>
                    <a:lnTo>
                      <a:pt x="624" y="0"/>
                    </a:lnTo>
                    <a:lnTo>
                      <a:pt x="0" y="0"/>
                    </a:lnTo>
                    <a:close/>
                  </a:path>
                </a:pathLst>
              </a:custGeom>
              <a:solidFill>
                <a:schemeClr val="hlink"/>
              </a:solidFill>
              <a:ln w="9525">
                <a:noFill/>
                <a:round/>
                <a:headEnd/>
                <a:tailEnd/>
              </a:ln>
            </p:spPr>
            <p:txBody>
              <a:bodyPr wrap="none" anchor="ctr"/>
              <a:lstStyle/>
              <a:p>
                <a:pPr>
                  <a:defRPr/>
                </a:pPr>
                <a:endParaRPr lang="pl-PL"/>
              </a:p>
            </p:txBody>
          </p:sp>
          <p:sp>
            <p:nvSpPr>
              <p:cNvPr id="22" name="Freeform 18"/>
              <p:cNvSpPr>
                <a:spLocks/>
              </p:cNvSpPr>
              <p:nvPr/>
            </p:nvSpPr>
            <p:spPr bwMode="ltGray">
              <a:xfrm rot="-5400000">
                <a:off x="3736" y="1669"/>
                <a:ext cx="624" cy="422"/>
              </a:xfrm>
              <a:custGeom>
                <a:avLst/>
                <a:gdLst/>
                <a:ahLst/>
                <a:cxnLst>
                  <a:cxn ang="0">
                    <a:pos x="0" y="0"/>
                  </a:cxn>
                  <a:cxn ang="0">
                    <a:pos x="0" y="272"/>
                  </a:cxn>
                  <a:cxn ang="0">
                    <a:pos x="624" y="272"/>
                  </a:cxn>
                  <a:cxn ang="0">
                    <a:pos x="624" y="0"/>
                  </a:cxn>
                  <a:cxn ang="0">
                    <a:pos x="0" y="0"/>
                  </a:cxn>
                </a:cxnLst>
                <a:rect l="0" t="0" r="r" b="b"/>
                <a:pathLst>
                  <a:path w="624" h="317">
                    <a:moveTo>
                      <a:pt x="0" y="0"/>
                    </a:moveTo>
                    <a:lnTo>
                      <a:pt x="0" y="272"/>
                    </a:lnTo>
                    <a:cubicBezTo>
                      <a:pt x="104" y="317"/>
                      <a:pt x="432" y="240"/>
                      <a:pt x="624" y="272"/>
                    </a:cubicBezTo>
                    <a:lnTo>
                      <a:pt x="624" y="0"/>
                    </a:lnTo>
                    <a:lnTo>
                      <a:pt x="0" y="0"/>
                    </a:lnTo>
                    <a:close/>
                  </a:path>
                </a:pathLst>
              </a:custGeom>
              <a:solidFill>
                <a:schemeClr val="tx2"/>
              </a:solidFill>
              <a:ln w="9525">
                <a:noFill/>
                <a:round/>
                <a:headEnd/>
                <a:tailEnd/>
              </a:ln>
            </p:spPr>
            <p:txBody>
              <a:bodyPr wrap="none" anchor="ctr"/>
              <a:lstStyle/>
              <a:p>
                <a:pPr>
                  <a:defRPr/>
                </a:pPr>
                <a:endParaRPr lang="pl-PL"/>
              </a:p>
            </p:txBody>
          </p:sp>
          <p:sp>
            <p:nvSpPr>
              <p:cNvPr id="23" name="Freeform 19"/>
              <p:cNvSpPr>
                <a:spLocks/>
              </p:cNvSpPr>
              <p:nvPr/>
            </p:nvSpPr>
            <p:spPr bwMode="ltGray">
              <a:xfrm rot="-5400000">
                <a:off x="4582" y="1751"/>
                <a:ext cx="624" cy="255"/>
              </a:xfrm>
              <a:custGeom>
                <a:avLst/>
                <a:gdLst/>
                <a:ahLst/>
                <a:cxnLst>
                  <a:cxn ang="0">
                    <a:pos x="0" y="53"/>
                  </a:cxn>
                  <a:cxn ang="0">
                    <a:pos x="0" y="325"/>
                  </a:cxn>
                  <a:cxn ang="0">
                    <a:pos x="624" y="325"/>
                  </a:cxn>
                  <a:cxn ang="0">
                    <a:pos x="624" y="53"/>
                  </a:cxn>
                  <a:cxn ang="0">
                    <a:pos x="384" y="8"/>
                  </a:cxn>
                  <a:cxn ang="0">
                    <a:pos x="0" y="53"/>
                  </a:cxn>
                </a:cxnLst>
                <a:rect l="0" t="0" r="r" b="b"/>
                <a:pathLst>
                  <a:path w="624" h="370">
                    <a:moveTo>
                      <a:pt x="0" y="53"/>
                    </a:moveTo>
                    <a:lnTo>
                      <a:pt x="0" y="325"/>
                    </a:lnTo>
                    <a:cubicBezTo>
                      <a:pt x="104" y="370"/>
                      <a:pt x="520" y="370"/>
                      <a:pt x="624" y="325"/>
                    </a:cubicBezTo>
                    <a:lnTo>
                      <a:pt x="624" y="53"/>
                    </a:lnTo>
                    <a:cubicBezTo>
                      <a:pt x="584" y="0"/>
                      <a:pt x="488" y="8"/>
                      <a:pt x="384" y="8"/>
                    </a:cubicBezTo>
                    <a:cubicBezTo>
                      <a:pt x="280" y="8"/>
                      <a:pt x="80" y="44"/>
                      <a:pt x="0" y="53"/>
                    </a:cubicBezTo>
                    <a:close/>
                  </a:path>
                </a:pathLst>
              </a:custGeom>
              <a:solidFill>
                <a:schemeClr val="folHlink"/>
              </a:solidFill>
              <a:ln w="9525">
                <a:noFill/>
                <a:round/>
                <a:headEnd/>
                <a:tailEnd/>
              </a:ln>
            </p:spPr>
            <p:txBody>
              <a:bodyPr wrap="none" anchor="ctr"/>
              <a:lstStyle/>
              <a:p>
                <a:pPr>
                  <a:defRPr/>
                </a:pPr>
                <a:endParaRPr lang="pl-PL"/>
              </a:p>
            </p:txBody>
          </p:sp>
          <p:sp>
            <p:nvSpPr>
              <p:cNvPr id="24" name="Freeform 20"/>
              <p:cNvSpPr>
                <a:spLocks/>
              </p:cNvSpPr>
              <p:nvPr/>
            </p:nvSpPr>
            <p:spPr bwMode="ltGray">
              <a:xfrm>
                <a:off x="5469" y="1562"/>
                <a:ext cx="291" cy="625"/>
              </a:xfrm>
              <a:custGeom>
                <a:avLst/>
                <a:gdLst/>
                <a:ahLst/>
                <a:cxnLst>
                  <a:cxn ang="0">
                    <a:pos x="0" y="624"/>
                  </a:cxn>
                  <a:cxn ang="0">
                    <a:pos x="291" y="625"/>
                  </a:cxn>
                  <a:cxn ang="0">
                    <a:pos x="291" y="6"/>
                  </a:cxn>
                  <a:cxn ang="0">
                    <a:pos x="0" y="0"/>
                  </a:cxn>
                  <a:cxn ang="0">
                    <a:pos x="0" y="624"/>
                  </a:cxn>
                </a:cxnLst>
                <a:rect l="0" t="0" r="r" b="b"/>
                <a:pathLst>
                  <a:path w="291" h="625">
                    <a:moveTo>
                      <a:pt x="0" y="624"/>
                    </a:moveTo>
                    <a:lnTo>
                      <a:pt x="291" y="625"/>
                    </a:lnTo>
                    <a:lnTo>
                      <a:pt x="291" y="6"/>
                    </a:lnTo>
                    <a:lnTo>
                      <a:pt x="0" y="0"/>
                    </a:lnTo>
                    <a:cubicBezTo>
                      <a:pt x="39" y="384"/>
                      <a:pt x="0" y="494"/>
                      <a:pt x="0" y="624"/>
                    </a:cubicBezTo>
                    <a:close/>
                  </a:path>
                </a:pathLst>
              </a:custGeom>
              <a:solidFill>
                <a:schemeClr val="tx1"/>
              </a:solidFill>
              <a:ln w="9525">
                <a:noFill/>
                <a:round/>
                <a:headEnd/>
                <a:tailEnd/>
              </a:ln>
            </p:spPr>
            <p:txBody>
              <a:bodyPr wrap="none" anchor="ctr"/>
              <a:lstStyle/>
              <a:p>
                <a:pPr>
                  <a:defRPr/>
                </a:pPr>
                <a:endParaRPr lang="pl-PL"/>
              </a:p>
            </p:txBody>
          </p:sp>
          <p:sp>
            <p:nvSpPr>
              <p:cNvPr id="25" name="Freeform 21"/>
              <p:cNvSpPr>
                <a:spLocks/>
              </p:cNvSpPr>
              <p:nvPr/>
            </p:nvSpPr>
            <p:spPr bwMode="ltGray">
              <a:xfrm rot="-5400000">
                <a:off x="5082" y="1695"/>
                <a:ext cx="624" cy="361"/>
              </a:xfrm>
              <a:custGeom>
                <a:avLst/>
                <a:gdLst/>
                <a:ahLst/>
                <a:cxnLst>
                  <a:cxn ang="0">
                    <a:pos x="0" y="0"/>
                  </a:cxn>
                  <a:cxn ang="0">
                    <a:pos x="0" y="272"/>
                  </a:cxn>
                  <a:cxn ang="0">
                    <a:pos x="240" y="240"/>
                  </a:cxn>
                  <a:cxn ang="0">
                    <a:pos x="624" y="272"/>
                  </a:cxn>
                  <a:cxn ang="0">
                    <a:pos x="624" y="0"/>
                  </a:cxn>
                  <a:cxn ang="0">
                    <a:pos x="0" y="0"/>
                  </a:cxn>
                </a:cxnLst>
                <a:rect l="0" t="0" r="r" b="b"/>
                <a:pathLst>
                  <a:path w="624" h="272">
                    <a:moveTo>
                      <a:pt x="0" y="0"/>
                    </a:moveTo>
                    <a:cubicBezTo>
                      <a:pt x="0" y="0"/>
                      <a:pt x="0" y="272"/>
                      <a:pt x="0" y="272"/>
                    </a:cubicBezTo>
                    <a:cubicBezTo>
                      <a:pt x="96" y="240"/>
                      <a:pt x="136" y="240"/>
                      <a:pt x="240" y="240"/>
                    </a:cubicBezTo>
                    <a:cubicBezTo>
                      <a:pt x="344" y="240"/>
                      <a:pt x="528" y="272"/>
                      <a:pt x="624" y="272"/>
                    </a:cubicBezTo>
                    <a:lnTo>
                      <a:pt x="624" y="0"/>
                    </a:lnTo>
                    <a:lnTo>
                      <a:pt x="0" y="0"/>
                    </a:lnTo>
                    <a:close/>
                  </a:path>
                </a:pathLst>
              </a:custGeom>
              <a:solidFill>
                <a:schemeClr val="accent2"/>
              </a:solidFill>
              <a:ln w="9525">
                <a:noFill/>
                <a:round/>
                <a:headEnd/>
                <a:tailEnd/>
              </a:ln>
            </p:spPr>
            <p:txBody>
              <a:bodyPr wrap="none" anchor="ctr"/>
              <a:lstStyle/>
              <a:p>
                <a:pPr>
                  <a:defRPr/>
                </a:pPr>
                <a:endParaRPr lang="pl-PL"/>
              </a:p>
            </p:txBody>
          </p:sp>
          <p:sp>
            <p:nvSpPr>
              <p:cNvPr id="26" name="Freeform 22"/>
              <p:cNvSpPr>
                <a:spLocks/>
              </p:cNvSpPr>
              <p:nvPr/>
            </p:nvSpPr>
            <p:spPr bwMode="ltGray">
              <a:xfrm rot="-5400000">
                <a:off x="4797" y="1721"/>
                <a:ext cx="632" cy="316"/>
              </a:xfrm>
              <a:custGeom>
                <a:avLst/>
                <a:gdLst/>
                <a:ahLst/>
                <a:cxnLst>
                  <a:cxn ang="0">
                    <a:pos x="8" y="45"/>
                  </a:cxn>
                  <a:cxn ang="0">
                    <a:pos x="8" y="317"/>
                  </a:cxn>
                  <a:cxn ang="0">
                    <a:pos x="248" y="317"/>
                  </a:cxn>
                  <a:cxn ang="0">
                    <a:pos x="632" y="317"/>
                  </a:cxn>
                  <a:cxn ang="0">
                    <a:pos x="632" y="45"/>
                  </a:cxn>
                  <a:cxn ang="0">
                    <a:pos x="104" y="45"/>
                  </a:cxn>
                  <a:cxn ang="0">
                    <a:pos x="8" y="45"/>
                  </a:cxn>
                </a:cxnLst>
                <a:rect l="0" t="0" r="r" b="b"/>
                <a:pathLst>
                  <a:path w="632" h="362">
                    <a:moveTo>
                      <a:pt x="8" y="45"/>
                    </a:moveTo>
                    <a:lnTo>
                      <a:pt x="8" y="317"/>
                    </a:lnTo>
                    <a:cubicBezTo>
                      <a:pt x="48" y="362"/>
                      <a:pt x="144" y="317"/>
                      <a:pt x="248" y="317"/>
                    </a:cubicBezTo>
                    <a:cubicBezTo>
                      <a:pt x="352" y="317"/>
                      <a:pt x="568" y="362"/>
                      <a:pt x="632" y="317"/>
                    </a:cubicBezTo>
                    <a:lnTo>
                      <a:pt x="632" y="45"/>
                    </a:lnTo>
                    <a:cubicBezTo>
                      <a:pt x="544" y="0"/>
                      <a:pt x="208" y="45"/>
                      <a:pt x="104" y="45"/>
                    </a:cubicBezTo>
                    <a:cubicBezTo>
                      <a:pt x="0" y="45"/>
                      <a:pt x="28" y="45"/>
                      <a:pt x="8" y="45"/>
                    </a:cubicBezTo>
                    <a:close/>
                  </a:path>
                </a:pathLst>
              </a:custGeom>
              <a:solidFill>
                <a:schemeClr val="tx2"/>
              </a:solidFill>
              <a:ln w="9525">
                <a:noFill/>
                <a:round/>
                <a:headEnd/>
                <a:tailEnd/>
              </a:ln>
            </p:spPr>
            <p:txBody>
              <a:bodyPr wrap="none" anchor="ctr"/>
              <a:lstStyle/>
              <a:p>
                <a:pPr>
                  <a:defRPr/>
                </a:pPr>
                <a:endParaRPr lang="pl-PL"/>
              </a:p>
            </p:txBody>
          </p:sp>
        </p:grpSp>
        <p:sp>
          <p:nvSpPr>
            <p:cNvPr id="6" name="Freeform 23"/>
            <p:cNvSpPr>
              <a:spLocks/>
            </p:cNvSpPr>
            <p:nvPr/>
          </p:nvSpPr>
          <p:spPr bwMode="ltGray">
            <a:xfrm flipH="1">
              <a:off x="-2" y="1536"/>
              <a:ext cx="5762" cy="412"/>
            </a:xfrm>
            <a:custGeom>
              <a:avLst/>
              <a:gdLst/>
              <a:ahLst/>
              <a:cxnLst>
                <a:cxn ang="0">
                  <a:pos x="0" y="196"/>
                </a:cxn>
                <a:cxn ang="0">
                  <a:pos x="5762" y="188"/>
                </a:cxn>
                <a:cxn ang="0">
                  <a:pos x="5762" y="4"/>
                </a:cxn>
                <a:cxn ang="0">
                  <a:pos x="0" y="0"/>
                </a:cxn>
                <a:cxn ang="0">
                  <a:pos x="0" y="196"/>
                </a:cxn>
              </a:cxnLst>
              <a:rect l="0" t="0" r="r" b="b"/>
              <a:pathLst>
                <a:path w="5762" h="385">
                  <a:moveTo>
                    <a:pt x="0" y="196"/>
                  </a:moveTo>
                  <a:cubicBezTo>
                    <a:pt x="1667" y="385"/>
                    <a:pt x="2275" y="93"/>
                    <a:pt x="5762" y="188"/>
                  </a:cubicBezTo>
                  <a:lnTo>
                    <a:pt x="5762" y="4"/>
                  </a:lnTo>
                  <a:lnTo>
                    <a:pt x="0" y="0"/>
                  </a:lnTo>
                  <a:lnTo>
                    <a:pt x="0" y="196"/>
                  </a:lnTo>
                  <a:close/>
                </a:path>
              </a:pathLst>
            </a:custGeom>
            <a:gradFill rotWithShape="0">
              <a:gsLst>
                <a:gs pos="0">
                  <a:schemeClr val="bg1"/>
                </a:gs>
                <a:gs pos="100000">
                  <a:srgbClr val="767676"/>
                </a:gs>
              </a:gsLst>
              <a:lin ang="5400000" scaled="1"/>
            </a:gradFill>
            <a:ln w="9525" cap="flat">
              <a:noFill/>
              <a:prstDash val="solid"/>
              <a:miter lim="800000"/>
              <a:headEnd type="none" w="med" len="med"/>
              <a:tailEnd type="none" w="med" len="med"/>
            </a:ln>
            <a:effectLst/>
          </p:spPr>
          <p:txBody>
            <a:bodyPr wrap="none" anchor="ctr"/>
            <a:lstStyle/>
            <a:p>
              <a:pPr>
                <a:defRPr/>
              </a:pPr>
              <a:endParaRPr lang="pl-PL"/>
            </a:p>
          </p:txBody>
        </p:sp>
        <p:sp>
          <p:nvSpPr>
            <p:cNvPr id="7" name="Freeform 24"/>
            <p:cNvSpPr>
              <a:spLocks/>
            </p:cNvSpPr>
            <p:nvPr/>
          </p:nvSpPr>
          <p:spPr bwMode="ltGray">
            <a:xfrm flipH="1">
              <a:off x="-2" y="2017"/>
              <a:ext cx="5761" cy="189"/>
            </a:xfrm>
            <a:custGeom>
              <a:avLst/>
              <a:gdLst/>
              <a:ahLst/>
              <a:cxnLst>
                <a:cxn ang="0">
                  <a:pos x="0" y="28"/>
                </a:cxn>
                <a:cxn ang="0">
                  <a:pos x="5761" y="0"/>
                </a:cxn>
                <a:cxn ang="0">
                  <a:pos x="5761" y="189"/>
                </a:cxn>
                <a:cxn ang="0">
                  <a:pos x="1" y="189"/>
                </a:cxn>
                <a:cxn ang="0">
                  <a:pos x="0" y="28"/>
                </a:cxn>
              </a:cxnLst>
              <a:rect l="0" t="0" r="r" b="b"/>
              <a:pathLst>
                <a:path w="5761" h="189">
                  <a:moveTo>
                    <a:pt x="0" y="28"/>
                  </a:moveTo>
                  <a:cubicBezTo>
                    <a:pt x="961" y="0"/>
                    <a:pt x="4971" y="161"/>
                    <a:pt x="5761" y="0"/>
                  </a:cubicBezTo>
                  <a:lnTo>
                    <a:pt x="5761" y="189"/>
                  </a:lnTo>
                  <a:lnTo>
                    <a:pt x="1" y="189"/>
                  </a:lnTo>
                  <a:lnTo>
                    <a:pt x="0" y="28"/>
                  </a:lnTo>
                  <a:close/>
                </a:path>
              </a:pathLst>
            </a:custGeom>
            <a:gradFill rotWithShape="0">
              <a:gsLst>
                <a:gs pos="0">
                  <a:srgbClr val="767676"/>
                </a:gs>
                <a:gs pos="100000">
                  <a:schemeClr val="bg1"/>
                </a:gs>
              </a:gsLst>
              <a:lin ang="5400000" scaled="1"/>
            </a:gradFill>
            <a:ln w="9525" cap="flat">
              <a:noFill/>
              <a:prstDash val="solid"/>
              <a:miter lim="800000"/>
              <a:headEnd/>
              <a:tailEnd/>
            </a:ln>
            <a:effectLst/>
          </p:spPr>
          <p:txBody>
            <a:bodyPr wrap="none" anchor="ctr"/>
            <a:lstStyle/>
            <a:p>
              <a:pPr>
                <a:defRPr/>
              </a:pPr>
              <a:endParaRPr lang="pl-PL"/>
            </a:p>
          </p:txBody>
        </p:sp>
      </p:grpSp>
      <p:sp>
        <p:nvSpPr>
          <p:cNvPr id="3097" name="Rectangle 25"/>
          <p:cNvSpPr>
            <a:spLocks noGrp="1" noChangeArrowheads="1"/>
          </p:cNvSpPr>
          <p:nvPr>
            <p:ph type="ctrTitle"/>
          </p:nvPr>
        </p:nvSpPr>
        <p:spPr>
          <a:xfrm>
            <a:off x="1173163" y="1341438"/>
            <a:ext cx="7772400" cy="1143000"/>
          </a:xfrm>
        </p:spPr>
        <p:txBody>
          <a:bodyPr/>
          <a:lstStyle>
            <a:lvl1pPr>
              <a:defRPr/>
            </a:lvl1pPr>
          </a:lstStyle>
          <a:p>
            <a:r>
              <a:rPr lang="pl-PL"/>
              <a:t>Kliknij, aby edytować styl tytułu z Wzorca</a:t>
            </a:r>
          </a:p>
        </p:txBody>
      </p:sp>
      <p:sp>
        <p:nvSpPr>
          <p:cNvPr id="3098" name="Rectangle 26"/>
          <p:cNvSpPr>
            <a:spLocks noGrp="1" noChangeArrowheads="1"/>
          </p:cNvSpPr>
          <p:nvPr>
            <p:ph type="subTitle" idx="1"/>
          </p:nvPr>
        </p:nvSpPr>
        <p:spPr>
          <a:xfrm>
            <a:off x="1166813" y="3886200"/>
            <a:ext cx="6400800" cy="1752600"/>
          </a:xfrm>
        </p:spPr>
        <p:txBody>
          <a:bodyPr/>
          <a:lstStyle>
            <a:lvl1pPr marL="0" indent="0">
              <a:buFont typeface="Monotype Sorts" charset="2"/>
              <a:buNone/>
              <a:defRPr/>
            </a:lvl1pPr>
          </a:lstStyle>
          <a:p>
            <a:r>
              <a:rPr lang="pl-PL"/>
              <a:t>Kliknij, aby edytować styl podtytułu z Wzorca</a:t>
            </a:r>
          </a:p>
        </p:txBody>
      </p:sp>
      <p:sp>
        <p:nvSpPr>
          <p:cNvPr id="27" name="Rectangle 27"/>
          <p:cNvSpPr>
            <a:spLocks noGrp="1" noChangeArrowheads="1"/>
          </p:cNvSpPr>
          <p:nvPr>
            <p:ph type="dt" sz="half" idx="10"/>
          </p:nvPr>
        </p:nvSpPr>
        <p:spPr>
          <a:xfrm>
            <a:off x="1166813" y="6248400"/>
            <a:ext cx="1905000" cy="457200"/>
          </a:xfrm>
        </p:spPr>
        <p:txBody>
          <a:bodyPr/>
          <a:lstStyle>
            <a:lvl1pPr>
              <a:defRPr>
                <a:solidFill>
                  <a:srgbClr val="000000"/>
                </a:solidFill>
              </a:defRPr>
            </a:lvl1pPr>
          </a:lstStyle>
          <a:p>
            <a:pPr>
              <a:defRPr/>
            </a:pPr>
            <a:endParaRPr lang="pl-PL"/>
          </a:p>
        </p:txBody>
      </p:sp>
      <p:sp>
        <p:nvSpPr>
          <p:cNvPr id="28" name="Rectangle 28"/>
          <p:cNvSpPr>
            <a:spLocks noGrp="1" noChangeArrowheads="1"/>
          </p:cNvSpPr>
          <p:nvPr>
            <p:ph type="ftr" sz="quarter" idx="11"/>
          </p:nvPr>
        </p:nvSpPr>
        <p:spPr/>
        <p:txBody>
          <a:bodyPr/>
          <a:lstStyle>
            <a:lvl1pPr>
              <a:defRPr>
                <a:solidFill>
                  <a:srgbClr val="000000"/>
                </a:solidFill>
              </a:defRPr>
            </a:lvl1pPr>
          </a:lstStyle>
          <a:p>
            <a:pPr>
              <a:defRPr/>
            </a:pPr>
            <a:endParaRPr lang="pl-PL"/>
          </a:p>
        </p:txBody>
      </p:sp>
      <p:sp>
        <p:nvSpPr>
          <p:cNvPr id="29" name="Rectangle 29"/>
          <p:cNvSpPr>
            <a:spLocks noGrp="1" noChangeArrowheads="1"/>
          </p:cNvSpPr>
          <p:nvPr>
            <p:ph type="sldNum" sz="quarter" idx="12"/>
          </p:nvPr>
        </p:nvSpPr>
        <p:spPr/>
        <p:txBody>
          <a:bodyPr/>
          <a:lstStyle>
            <a:lvl1pPr>
              <a:defRPr>
                <a:solidFill>
                  <a:srgbClr val="000000"/>
                </a:solidFill>
              </a:defRPr>
            </a:lvl1pPr>
          </a:lstStyle>
          <a:p>
            <a:pPr>
              <a:defRPr/>
            </a:pPr>
            <a:fld id="{D9B3A459-BE0A-4FF0-8DCF-274BBA0F7DD5}" type="slidenum">
              <a:rPr lang="pl-PL"/>
              <a:pPr>
                <a:defRPr/>
              </a:pPr>
              <a:t>‹#›</a:t>
            </a:fld>
            <a:endParaRPr lang="pl-P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tytułu pionowego 2"/>
          <p:cNvSpPr>
            <a:spLocks noGrp="1"/>
          </p:cNvSpPr>
          <p:nvPr>
            <p:ph type="body" orient="vert" idx="1"/>
          </p:nvPr>
        </p:nvSpPr>
        <p:spPr/>
        <p:txBody>
          <a:bodyPr vert="eaVert"/>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Rectangle 27"/>
          <p:cNvSpPr>
            <a:spLocks noGrp="1" noChangeArrowheads="1"/>
          </p:cNvSpPr>
          <p:nvPr>
            <p:ph type="dt" sz="half" idx="10"/>
          </p:nvPr>
        </p:nvSpPr>
        <p:spPr>
          <a:ln/>
        </p:spPr>
        <p:txBody>
          <a:bodyPr/>
          <a:lstStyle>
            <a:lvl1pPr>
              <a:defRPr/>
            </a:lvl1pPr>
          </a:lstStyle>
          <a:p>
            <a:pPr>
              <a:defRPr/>
            </a:pPr>
            <a:endParaRPr lang="pl-PL"/>
          </a:p>
        </p:txBody>
      </p:sp>
      <p:sp>
        <p:nvSpPr>
          <p:cNvPr id="5" name="Rectangle 28"/>
          <p:cNvSpPr>
            <a:spLocks noGrp="1" noChangeArrowheads="1"/>
          </p:cNvSpPr>
          <p:nvPr>
            <p:ph type="ftr" sz="quarter" idx="11"/>
          </p:nvPr>
        </p:nvSpPr>
        <p:spPr>
          <a:ln/>
        </p:spPr>
        <p:txBody>
          <a:bodyPr/>
          <a:lstStyle>
            <a:lvl1pPr>
              <a:defRPr/>
            </a:lvl1pPr>
          </a:lstStyle>
          <a:p>
            <a:pPr>
              <a:defRPr/>
            </a:pPr>
            <a:endParaRPr lang="pl-PL"/>
          </a:p>
        </p:txBody>
      </p:sp>
      <p:sp>
        <p:nvSpPr>
          <p:cNvPr id="6" name="Rectangle 29"/>
          <p:cNvSpPr>
            <a:spLocks noGrp="1" noChangeArrowheads="1"/>
          </p:cNvSpPr>
          <p:nvPr>
            <p:ph type="sldNum" sz="quarter" idx="12"/>
          </p:nvPr>
        </p:nvSpPr>
        <p:spPr>
          <a:ln/>
        </p:spPr>
        <p:txBody>
          <a:bodyPr/>
          <a:lstStyle>
            <a:lvl1pPr>
              <a:defRPr/>
            </a:lvl1pPr>
          </a:lstStyle>
          <a:p>
            <a:pPr>
              <a:defRPr/>
            </a:pPr>
            <a:fld id="{BD9B166E-67D5-48F9-947E-259E4B2A0154}" type="slidenum">
              <a:rPr lang="pl-PL"/>
              <a:pPr>
                <a:defRPr/>
              </a:pPr>
              <a:t>‹#›</a:t>
            </a:fld>
            <a:endParaRPr lang="pl-P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p:cNvSpPr>
            <a:spLocks noGrp="1"/>
          </p:cNvSpPr>
          <p:nvPr>
            <p:ph type="title" orient="vert"/>
          </p:nvPr>
        </p:nvSpPr>
        <p:spPr>
          <a:xfrm>
            <a:off x="7002463" y="457200"/>
            <a:ext cx="1943100" cy="5638800"/>
          </a:xfrm>
        </p:spPr>
        <p:txBody>
          <a:bodyPr vert="eaVert"/>
          <a:lstStyle/>
          <a:p>
            <a:r>
              <a:rPr lang="pl-PL" smtClean="0"/>
              <a:t>Kliknij, aby edytować styl</a:t>
            </a:r>
            <a:endParaRPr lang="pl-PL"/>
          </a:p>
        </p:txBody>
      </p:sp>
      <p:sp>
        <p:nvSpPr>
          <p:cNvPr id="3" name="Symbol zastępczy tytułu pionowego 2"/>
          <p:cNvSpPr>
            <a:spLocks noGrp="1"/>
          </p:cNvSpPr>
          <p:nvPr>
            <p:ph type="body" orient="vert" idx="1"/>
          </p:nvPr>
        </p:nvSpPr>
        <p:spPr>
          <a:xfrm>
            <a:off x="1173163" y="457200"/>
            <a:ext cx="5676900" cy="5638800"/>
          </a:xfrm>
        </p:spPr>
        <p:txBody>
          <a:bodyPr vert="eaVert"/>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Rectangle 27"/>
          <p:cNvSpPr>
            <a:spLocks noGrp="1" noChangeArrowheads="1"/>
          </p:cNvSpPr>
          <p:nvPr>
            <p:ph type="dt" sz="half" idx="10"/>
          </p:nvPr>
        </p:nvSpPr>
        <p:spPr>
          <a:ln/>
        </p:spPr>
        <p:txBody>
          <a:bodyPr/>
          <a:lstStyle>
            <a:lvl1pPr>
              <a:defRPr/>
            </a:lvl1pPr>
          </a:lstStyle>
          <a:p>
            <a:pPr>
              <a:defRPr/>
            </a:pPr>
            <a:endParaRPr lang="pl-PL"/>
          </a:p>
        </p:txBody>
      </p:sp>
      <p:sp>
        <p:nvSpPr>
          <p:cNvPr id="5" name="Rectangle 28"/>
          <p:cNvSpPr>
            <a:spLocks noGrp="1" noChangeArrowheads="1"/>
          </p:cNvSpPr>
          <p:nvPr>
            <p:ph type="ftr" sz="quarter" idx="11"/>
          </p:nvPr>
        </p:nvSpPr>
        <p:spPr>
          <a:ln/>
        </p:spPr>
        <p:txBody>
          <a:bodyPr/>
          <a:lstStyle>
            <a:lvl1pPr>
              <a:defRPr/>
            </a:lvl1pPr>
          </a:lstStyle>
          <a:p>
            <a:pPr>
              <a:defRPr/>
            </a:pPr>
            <a:endParaRPr lang="pl-PL"/>
          </a:p>
        </p:txBody>
      </p:sp>
      <p:sp>
        <p:nvSpPr>
          <p:cNvPr id="6" name="Rectangle 29"/>
          <p:cNvSpPr>
            <a:spLocks noGrp="1" noChangeArrowheads="1"/>
          </p:cNvSpPr>
          <p:nvPr>
            <p:ph type="sldNum" sz="quarter" idx="12"/>
          </p:nvPr>
        </p:nvSpPr>
        <p:spPr>
          <a:ln/>
        </p:spPr>
        <p:txBody>
          <a:bodyPr/>
          <a:lstStyle>
            <a:lvl1pPr>
              <a:defRPr/>
            </a:lvl1pPr>
          </a:lstStyle>
          <a:p>
            <a:pPr>
              <a:defRPr/>
            </a:pPr>
            <a:fld id="{55AD7009-2836-4DC8-85CE-B7B4E612C3EF}" type="slidenum">
              <a:rPr lang="pl-PL"/>
              <a:pPr>
                <a:defRPr/>
              </a:pPr>
              <a:t>‹#›</a:t>
            </a:fld>
            <a:endParaRPr lang="pl-P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zawartości 2"/>
          <p:cNvSpPr>
            <a:spLocks noGrp="1"/>
          </p:cNvSpPr>
          <p:nvPr>
            <p:ph idx="1"/>
          </p:nvPr>
        </p:nvSpPr>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Rectangle 27"/>
          <p:cNvSpPr>
            <a:spLocks noGrp="1" noChangeArrowheads="1"/>
          </p:cNvSpPr>
          <p:nvPr>
            <p:ph type="dt" sz="half" idx="10"/>
          </p:nvPr>
        </p:nvSpPr>
        <p:spPr>
          <a:ln/>
        </p:spPr>
        <p:txBody>
          <a:bodyPr/>
          <a:lstStyle>
            <a:lvl1pPr>
              <a:defRPr/>
            </a:lvl1pPr>
          </a:lstStyle>
          <a:p>
            <a:pPr>
              <a:defRPr/>
            </a:pPr>
            <a:endParaRPr lang="pl-PL"/>
          </a:p>
        </p:txBody>
      </p:sp>
      <p:sp>
        <p:nvSpPr>
          <p:cNvPr id="5" name="Rectangle 28"/>
          <p:cNvSpPr>
            <a:spLocks noGrp="1" noChangeArrowheads="1"/>
          </p:cNvSpPr>
          <p:nvPr>
            <p:ph type="ftr" sz="quarter" idx="11"/>
          </p:nvPr>
        </p:nvSpPr>
        <p:spPr>
          <a:ln/>
        </p:spPr>
        <p:txBody>
          <a:bodyPr/>
          <a:lstStyle>
            <a:lvl1pPr>
              <a:defRPr/>
            </a:lvl1pPr>
          </a:lstStyle>
          <a:p>
            <a:pPr>
              <a:defRPr/>
            </a:pPr>
            <a:endParaRPr lang="pl-PL"/>
          </a:p>
        </p:txBody>
      </p:sp>
      <p:sp>
        <p:nvSpPr>
          <p:cNvPr id="6" name="Rectangle 29"/>
          <p:cNvSpPr>
            <a:spLocks noGrp="1" noChangeArrowheads="1"/>
          </p:cNvSpPr>
          <p:nvPr>
            <p:ph type="sldNum" sz="quarter" idx="12"/>
          </p:nvPr>
        </p:nvSpPr>
        <p:spPr>
          <a:ln/>
        </p:spPr>
        <p:txBody>
          <a:bodyPr/>
          <a:lstStyle>
            <a:lvl1pPr>
              <a:defRPr/>
            </a:lvl1pPr>
          </a:lstStyle>
          <a:p>
            <a:pPr>
              <a:defRPr/>
            </a:pPr>
            <a:fld id="{84AADB14-55A4-47CD-8EF1-B707AE071F64}" type="slidenum">
              <a:rPr lang="pl-PL"/>
              <a:pPr>
                <a:defRPr/>
              </a:pPr>
              <a:t>‹#›</a:t>
            </a:fld>
            <a:endParaRPr lang="pl-P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p:cNvSpPr>
            <a:spLocks noGrp="1"/>
          </p:cNvSpPr>
          <p:nvPr>
            <p:ph type="title"/>
          </p:nvPr>
        </p:nvSpPr>
        <p:spPr>
          <a:xfrm>
            <a:off x="722313" y="4406900"/>
            <a:ext cx="7772400" cy="1362075"/>
          </a:xfrm>
        </p:spPr>
        <p:txBody>
          <a:bodyPr anchor="t"/>
          <a:lstStyle>
            <a:lvl1pPr algn="l">
              <a:defRPr sz="4000" b="1" cap="all"/>
            </a:lvl1pPr>
          </a:lstStyle>
          <a:p>
            <a:r>
              <a:rPr lang="pl-PL" smtClean="0"/>
              <a:t>Kliknij, aby edytować styl</a:t>
            </a:r>
            <a:endParaRPr lang="pl-PL"/>
          </a:p>
        </p:txBody>
      </p:sp>
      <p:sp>
        <p:nvSpPr>
          <p:cNvPr id="3" name="Symbol zastępczy tekstu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pl-PL" smtClean="0"/>
              <a:t>Kliknij, aby edytować style wzorca tekstu</a:t>
            </a:r>
          </a:p>
        </p:txBody>
      </p:sp>
      <p:sp>
        <p:nvSpPr>
          <p:cNvPr id="4" name="Rectangle 27"/>
          <p:cNvSpPr>
            <a:spLocks noGrp="1" noChangeArrowheads="1"/>
          </p:cNvSpPr>
          <p:nvPr>
            <p:ph type="dt" sz="half" idx="10"/>
          </p:nvPr>
        </p:nvSpPr>
        <p:spPr>
          <a:ln/>
        </p:spPr>
        <p:txBody>
          <a:bodyPr/>
          <a:lstStyle>
            <a:lvl1pPr>
              <a:defRPr/>
            </a:lvl1pPr>
          </a:lstStyle>
          <a:p>
            <a:pPr>
              <a:defRPr/>
            </a:pPr>
            <a:endParaRPr lang="pl-PL"/>
          </a:p>
        </p:txBody>
      </p:sp>
      <p:sp>
        <p:nvSpPr>
          <p:cNvPr id="5" name="Rectangle 28"/>
          <p:cNvSpPr>
            <a:spLocks noGrp="1" noChangeArrowheads="1"/>
          </p:cNvSpPr>
          <p:nvPr>
            <p:ph type="ftr" sz="quarter" idx="11"/>
          </p:nvPr>
        </p:nvSpPr>
        <p:spPr>
          <a:ln/>
        </p:spPr>
        <p:txBody>
          <a:bodyPr/>
          <a:lstStyle>
            <a:lvl1pPr>
              <a:defRPr/>
            </a:lvl1pPr>
          </a:lstStyle>
          <a:p>
            <a:pPr>
              <a:defRPr/>
            </a:pPr>
            <a:endParaRPr lang="pl-PL"/>
          </a:p>
        </p:txBody>
      </p:sp>
      <p:sp>
        <p:nvSpPr>
          <p:cNvPr id="6" name="Rectangle 29"/>
          <p:cNvSpPr>
            <a:spLocks noGrp="1" noChangeArrowheads="1"/>
          </p:cNvSpPr>
          <p:nvPr>
            <p:ph type="sldNum" sz="quarter" idx="12"/>
          </p:nvPr>
        </p:nvSpPr>
        <p:spPr>
          <a:ln/>
        </p:spPr>
        <p:txBody>
          <a:bodyPr/>
          <a:lstStyle>
            <a:lvl1pPr>
              <a:defRPr/>
            </a:lvl1pPr>
          </a:lstStyle>
          <a:p>
            <a:pPr>
              <a:defRPr/>
            </a:pPr>
            <a:fld id="{09BD6A87-08CC-45CD-8F12-6F0F657E92BA}" type="slidenum">
              <a:rPr lang="pl-PL"/>
              <a:pPr>
                <a:defRPr/>
              </a:pPr>
              <a:t>‹#›</a:t>
            </a:fld>
            <a:endParaRPr lang="pl-P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zawartości 2"/>
          <p:cNvSpPr>
            <a:spLocks noGrp="1"/>
          </p:cNvSpPr>
          <p:nvPr>
            <p:ph sz="half" idx="1"/>
          </p:nvPr>
        </p:nvSpPr>
        <p:spPr>
          <a:xfrm>
            <a:off x="1173163"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zawartości 3"/>
          <p:cNvSpPr>
            <a:spLocks noGrp="1"/>
          </p:cNvSpPr>
          <p:nvPr>
            <p:ph sz="half" idx="2"/>
          </p:nvPr>
        </p:nvSpPr>
        <p:spPr>
          <a:xfrm>
            <a:off x="5135563"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5" name="Rectangle 27"/>
          <p:cNvSpPr>
            <a:spLocks noGrp="1" noChangeArrowheads="1"/>
          </p:cNvSpPr>
          <p:nvPr>
            <p:ph type="dt" sz="half" idx="10"/>
          </p:nvPr>
        </p:nvSpPr>
        <p:spPr>
          <a:ln/>
        </p:spPr>
        <p:txBody>
          <a:bodyPr/>
          <a:lstStyle>
            <a:lvl1pPr>
              <a:defRPr/>
            </a:lvl1pPr>
          </a:lstStyle>
          <a:p>
            <a:pPr>
              <a:defRPr/>
            </a:pPr>
            <a:endParaRPr lang="pl-PL"/>
          </a:p>
        </p:txBody>
      </p:sp>
      <p:sp>
        <p:nvSpPr>
          <p:cNvPr id="6" name="Rectangle 28"/>
          <p:cNvSpPr>
            <a:spLocks noGrp="1" noChangeArrowheads="1"/>
          </p:cNvSpPr>
          <p:nvPr>
            <p:ph type="ftr" sz="quarter" idx="11"/>
          </p:nvPr>
        </p:nvSpPr>
        <p:spPr>
          <a:ln/>
        </p:spPr>
        <p:txBody>
          <a:bodyPr/>
          <a:lstStyle>
            <a:lvl1pPr>
              <a:defRPr/>
            </a:lvl1pPr>
          </a:lstStyle>
          <a:p>
            <a:pPr>
              <a:defRPr/>
            </a:pPr>
            <a:endParaRPr lang="pl-PL"/>
          </a:p>
        </p:txBody>
      </p:sp>
      <p:sp>
        <p:nvSpPr>
          <p:cNvPr id="7" name="Rectangle 29"/>
          <p:cNvSpPr>
            <a:spLocks noGrp="1" noChangeArrowheads="1"/>
          </p:cNvSpPr>
          <p:nvPr>
            <p:ph type="sldNum" sz="quarter" idx="12"/>
          </p:nvPr>
        </p:nvSpPr>
        <p:spPr>
          <a:ln/>
        </p:spPr>
        <p:txBody>
          <a:bodyPr/>
          <a:lstStyle>
            <a:lvl1pPr>
              <a:defRPr/>
            </a:lvl1pPr>
          </a:lstStyle>
          <a:p>
            <a:pPr>
              <a:defRPr/>
            </a:pPr>
            <a:fld id="{6657F48F-B000-4730-9FA4-5A8A23CE9D34}" type="slidenum">
              <a:rPr lang="pl-PL"/>
              <a:pPr>
                <a:defRPr/>
              </a:pPr>
              <a:t>‹#›</a:t>
            </a:fld>
            <a:endParaRPr lang="pl-P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p:cNvSpPr>
            <a:spLocks noGrp="1"/>
          </p:cNvSpPr>
          <p:nvPr>
            <p:ph type="title"/>
          </p:nvPr>
        </p:nvSpPr>
        <p:spPr>
          <a:xfrm>
            <a:off x="457200" y="274638"/>
            <a:ext cx="8229600" cy="1143000"/>
          </a:xfrm>
        </p:spPr>
        <p:txBody>
          <a:bodyPr/>
          <a:lstStyle>
            <a:lvl1pPr>
              <a:defRPr/>
            </a:lvl1pPr>
          </a:lstStyle>
          <a:p>
            <a:r>
              <a:rPr lang="pl-PL" smtClean="0"/>
              <a:t>Kliknij, aby edytować styl</a:t>
            </a:r>
            <a:endParaRPr lang="pl-PL"/>
          </a:p>
        </p:txBody>
      </p:sp>
      <p:sp>
        <p:nvSpPr>
          <p:cNvPr id="3" name="Symbol zastępczy tekstu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4" name="Symbol zastępczy zawartości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5" name="Symbol zastępczy tekstu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6" name="Symbol zastępczy zawartości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7" name="Rectangle 27"/>
          <p:cNvSpPr>
            <a:spLocks noGrp="1" noChangeArrowheads="1"/>
          </p:cNvSpPr>
          <p:nvPr>
            <p:ph type="dt" sz="half" idx="10"/>
          </p:nvPr>
        </p:nvSpPr>
        <p:spPr>
          <a:ln/>
        </p:spPr>
        <p:txBody>
          <a:bodyPr/>
          <a:lstStyle>
            <a:lvl1pPr>
              <a:defRPr/>
            </a:lvl1pPr>
          </a:lstStyle>
          <a:p>
            <a:pPr>
              <a:defRPr/>
            </a:pPr>
            <a:endParaRPr lang="pl-PL"/>
          </a:p>
        </p:txBody>
      </p:sp>
      <p:sp>
        <p:nvSpPr>
          <p:cNvPr id="8" name="Rectangle 28"/>
          <p:cNvSpPr>
            <a:spLocks noGrp="1" noChangeArrowheads="1"/>
          </p:cNvSpPr>
          <p:nvPr>
            <p:ph type="ftr" sz="quarter" idx="11"/>
          </p:nvPr>
        </p:nvSpPr>
        <p:spPr>
          <a:ln/>
        </p:spPr>
        <p:txBody>
          <a:bodyPr/>
          <a:lstStyle>
            <a:lvl1pPr>
              <a:defRPr/>
            </a:lvl1pPr>
          </a:lstStyle>
          <a:p>
            <a:pPr>
              <a:defRPr/>
            </a:pPr>
            <a:endParaRPr lang="pl-PL"/>
          </a:p>
        </p:txBody>
      </p:sp>
      <p:sp>
        <p:nvSpPr>
          <p:cNvPr id="9" name="Rectangle 29"/>
          <p:cNvSpPr>
            <a:spLocks noGrp="1" noChangeArrowheads="1"/>
          </p:cNvSpPr>
          <p:nvPr>
            <p:ph type="sldNum" sz="quarter" idx="12"/>
          </p:nvPr>
        </p:nvSpPr>
        <p:spPr>
          <a:ln/>
        </p:spPr>
        <p:txBody>
          <a:bodyPr/>
          <a:lstStyle>
            <a:lvl1pPr>
              <a:defRPr/>
            </a:lvl1pPr>
          </a:lstStyle>
          <a:p>
            <a:pPr>
              <a:defRPr/>
            </a:pPr>
            <a:fld id="{6CDA2C4A-0382-461C-8949-8737661AF99B}" type="slidenum">
              <a:rPr lang="pl-PL"/>
              <a:pPr>
                <a:defRPr/>
              </a:pPr>
              <a:t>‹#›</a:t>
            </a:fld>
            <a:endParaRPr lang="pl-P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Rectangle 27"/>
          <p:cNvSpPr>
            <a:spLocks noGrp="1" noChangeArrowheads="1"/>
          </p:cNvSpPr>
          <p:nvPr>
            <p:ph type="dt" sz="half" idx="10"/>
          </p:nvPr>
        </p:nvSpPr>
        <p:spPr>
          <a:ln/>
        </p:spPr>
        <p:txBody>
          <a:bodyPr/>
          <a:lstStyle>
            <a:lvl1pPr>
              <a:defRPr/>
            </a:lvl1pPr>
          </a:lstStyle>
          <a:p>
            <a:pPr>
              <a:defRPr/>
            </a:pPr>
            <a:endParaRPr lang="pl-PL"/>
          </a:p>
        </p:txBody>
      </p:sp>
      <p:sp>
        <p:nvSpPr>
          <p:cNvPr id="4" name="Rectangle 28"/>
          <p:cNvSpPr>
            <a:spLocks noGrp="1" noChangeArrowheads="1"/>
          </p:cNvSpPr>
          <p:nvPr>
            <p:ph type="ftr" sz="quarter" idx="11"/>
          </p:nvPr>
        </p:nvSpPr>
        <p:spPr>
          <a:ln/>
        </p:spPr>
        <p:txBody>
          <a:bodyPr/>
          <a:lstStyle>
            <a:lvl1pPr>
              <a:defRPr/>
            </a:lvl1pPr>
          </a:lstStyle>
          <a:p>
            <a:pPr>
              <a:defRPr/>
            </a:pPr>
            <a:endParaRPr lang="pl-PL"/>
          </a:p>
        </p:txBody>
      </p:sp>
      <p:sp>
        <p:nvSpPr>
          <p:cNvPr id="5" name="Rectangle 29"/>
          <p:cNvSpPr>
            <a:spLocks noGrp="1" noChangeArrowheads="1"/>
          </p:cNvSpPr>
          <p:nvPr>
            <p:ph type="sldNum" sz="quarter" idx="12"/>
          </p:nvPr>
        </p:nvSpPr>
        <p:spPr>
          <a:ln/>
        </p:spPr>
        <p:txBody>
          <a:bodyPr/>
          <a:lstStyle>
            <a:lvl1pPr>
              <a:defRPr/>
            </a:lvl1pPr>
          </a:lstStyle>
          <a:p>
            <a:pPr>
              <a:defRPr/>
            </a:pPr>
            <a:fld id="{57EACA2F-854A-4127-ACDE-3E887D167B28}" type="slidenum">
              <a:rPr lang="pl-PL"/>
              <a:pPr>
                <a:defRPr/>
              </a:pPr>
              <a:t>‹#›</a:t>
            </a:fld>
            <a:endParaRPr lang="pl-P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Rectangle 27"/>
          <p:cNvSpPr>
            <a:spLocks noGrp="1" noChangeArrowheads="1"/>
          </p:cNvSpPr>
          <p:nvPr>
            <p:ph type="dt" sz="half" idx="10"/>
          </p:nvPr>
        </p:nvSpPr>
        <p:spPr>
          <a:ln/>
        </p:spPr>
        <p:txBody>
          <a:bodyPr/>
          <a:lstStyle>
            <a:lvl1pPr>
              <a:defRPr/>
            </a:lvl1pPr>
          </a:lstStyle>
          <a:p>
            <a:pPr>
              <a:defRPr/>
            </a:pPr>
            <a:endParaRPr lang="pl-PL"/>
          </a:p>
        </p:txBody>
      </p:sp>
      <p:sp>
        <p:nvSpPr>
          <p:cNvPr id="3" name="Rectangle 28"/>
          <p:cNvSpPr>
            <a:spLocks noGrp="1" noChangeArrowheads="1"/>
          </p:cNvSpPr>
          <p:nvPr>
            <p:ph type="ftr" sz="quarter" idx="11"/>
          </p:nvPr>
        </p:nvSpPr>
        <p:spPr>
          <a:ln/>
        </p:spPr>
        <p:txBody>
          <a:bodyPr/>
          <a:lstStyle>
            <a:lvl1pPr>
              <a:defRPr/>
            </a:lvl1pPr>
          </a:lstStyle>
          <a:p>
            <a:pPr>
              <a:defRPr/>
            </a:pPr>
            <a:endParaRPr lang="pl-PL"/>
          </a:p>
        </p:txBody>
      </p:sp>
      <p:sp>
        <p:nvSpPr>
          <p:cNvPr id="4" name="Rectangle 29"/>
          <p:cNvSpPr>
            <a:spLocks noGrp="1" noChangeArrowheads="1"/>
          </p:cNvSpPr>
          <p:nvPr>
            <p:ph type="sldNum" sz="quarter" idx="12"/>
          </p:nvPr>
        </p:nvSpPr>
        <p:spPr>
          <a:ln/>
        </p:spPr>
        <p:txBody>
          <a:bodyPr/>
          <a:lstStyle>
            <a:lvl1pPr>
              <a:defRPr/>
            </a:lvl1pPr>
          </a:lstStyle>
          <a:p>
            <a:pPr>
              <a:defRPr/>
            </a:pPr>
            <a:fld id="{C9915BAB-947A-4B8C-96E6-989680C677E5}" type="slidenum">
              <a:rPr lang="pl-PL"/>
              <a:pPr>
                <a:defRPr/>
              </a:pPr>
              <a:t>‹#›</a:t>
            </a:fld>
            <a:endParaRPr lang="pl-P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457200" y="273050"/>
            <a:ext cx="3008313" cy="1162050"/>
          </a:xfrm>
        </p:spPr>
        <p:txBody>
          <a:bodyPr anchor="b"/>
          <a:lstStyle>
            <a:lvl1pPr algn="l">
              <a:defRPr sz="2000" b="1"/>
            </a:lvl1pPr>
          </a:lstStyle>
          <a:p>
            <a:r>
              <a:rPr lang="pl-PL" smtClean="0"/>
              <a:t>Kliknij, aby edytować styl</a:t>
            </a:r>
            <a:endParaRPr lang="pl-PL"/>
          </a:p>
        </p:txBody>
      </p:sp>
      <p:sp>
        <p:nvSpPr>
          <p:cNvPr id="3" name="Symbol zastępczy zawartości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tekstu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Kliknij, aby edytować style wzorca tekstu</a:t>
            </a:r>
          </a:p>
        </p:txBody>
      </p:sp>
      <p:sp>
        <p:nvSpPr>
          <p:cNvPr id="5" name="Rectangle 27"/>
          <p:cNvSpPr>
            <a:spLocks noGrp="1" noChangeArrowheads="1"/>
          </p:cNvSpPr>
          <p:nvPr>
            <p:ph type="dt" sz="half" idx="10"/>
          </p:nvPr>
        </p:nvSpPr>
        <p:spPr>
          <a:ln/>
        </p:spPr>
        <p:txBody>
          <a:bodyPr/>
          <a:lstStyle>
            <a:lvl1pPr>
              <a:defRPr/>
            </a:lvl1pPr>
          </a:lstStyle>
          <a:p>
            <a:pPr>
              <a:defRPr/>
            </a:pPr>
            <a:endParaRPr lang="pl-PL"/>
          </a:p>
        </p:txBody>
      </p:sp>
      <p:sp>
        <p:nvSpPr>
          <p:cNvPr id="6" name="Rectangle 28"/>
          <p:cNvSpPr>
            <a:spLocks noGrp="1" noChangeArrowheads="1"/>
          </p:cNvSpPr>
          <p:nvPr>
            <p:ph type="ftr" sz="quarter" idx="11"/>
          </p:nvPr>
        </p:nvSpPr>
        <p:spPr>
          <a:ln/>
        </p:spPr>
        <p:txBody>
          <a:bodyPr/>
          <a:lstStyle>
            <a:lvl1pPr>
              <a:defRPr/>
            </a:lvl1pPr>
          </a:lstStyle>
          <a:p>
            <a:pPr>
              <a:defRPr/>
            </a:pPr>
            <a:endParaRPr lang="pl-PL"/>
          </a:p>
        </p:txBody>
      </p:sp>
      <p:sp>
        <p:nvSpPr>
          <p:cNvPr id="7" name="Rectangle 29"/>
          <p:cNvSpPr>
            <a:spLocks noGrp="1" noChangeArrowheads="1"/>
          </p:cNvSpPr>
          <p:nvPr>
            <p:ph type="sldNum" sz="quarter" idx="12"/>
          </p:nvPr>
        </p:nvSpPr>
        <p:spPr>
          <a:ln/>
        </p:spPr>
        <p:txBody>
          <a:bodyPr/>
          <a:lstStyle>
            <a:lvl1pPr>
              <a:defRPr/>
            </a:lvl1pPr>
          </a:lstStyle>
          <a:p>
            <a:pPr>
              <a:defRPr/>
            </a:pPr>
            <a:fld id="{D576E7BB-9616-4566-8ABA-D3A150263DE8}" type="slidenum">
              <a:rPr lang="pl-PL"/>
              <a:pPr>
                <a:defRPr/>
              </a:pPr>
              <a:t>‹#›</a:t>
            </a:fld>
            <a:endParaRPr lang="pl-P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1792288" y="4800600"/>
            <a:ext cx="5486400" cy="566738"/>
          </a:xfrm>
        </p:spPr>
        <p:txBody>
          <a:bodyPr anchor="b"/>
          <a:lstStyle>
            <a:lvl1pPr algn="l">
              <a:defRPr sz="2000" b="1"/>
            </a:lvl1pPr>
          </a:lstStyle>
          <a:p>
            <a:r>
              <a:rPr lang="pl-PL" smtClean="0"/>
              <a:t>Kliknij, aby edytować styl</a:t>
            </a:r>
            <a:endParaRPr lang="pl-PL"/>
          </a:p>
        </p:txBody>
      </p:sp>
      <p:sp>
        <p:nvSpPr>
          <p:cNvPr id="3" name="Symbol zastępczy obrazu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pl-PL" noProof="0" smtClean="0"/>
          </a:p>
        </p:txBody>
      </p:sp>
      <p:sp>
        <p:nvSpPr>
          <p:cNvPr id="4" name="Symbol zastępczy tekstu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Kliknij, aby edytować style wzorca tekstu</a:t>
            </a:r>
          </a:p>
        </p:txBody>
      </p:sp>
      <p:sp>
        <p:nvSpPr>
          <p:cNvPr id="5" name="Rectangle 27"/>
          <p:cNvSpPr>
            <a:spLocks noGrp="1" noChangeArrowheads="1"/>
          </p:cNvSpPr>
          <p:nvPr>
            <p:ph type="dt" sz="half" idx="10"/>
          </p:nvPr>
        </p:nvSpPr>
        <p:spPr>
          <a:ln/>
        </p:spPr>
        <p:txBody>
          <a:bodyPr/>
          <a:lstStyle>
            <a:lvl1pPr>
              <a:defRPr/>
            </a:lvl1pPr>
          </a:lstStyle>
          <a:p>
            <a:pPr>
              <a:defRPr/>
            </a:pPr>
            <a:endParaRPr lang="pl-PL"/>
          </a:p>
        </p:txBody>
      </p:sp>
      <p:sp>
        <p:nvSpPr>
          <p:cNvPr id="6" name="Rectangle 28"/>
          <p:cNvSpPr>
            <a:spLocks noGrp="1" noChangeArrowheads="1"/>
          </p:cNvSpPr>
          <p:nvPr>
            <p:ph type="ftr" sz="quarter" idx="11"/>
          </p:nvPr>
        </p:nvSpPr>
        <p:spPr>
          <a:ln/>
        </p:spPr>
        <p:txBody>
          <a:bodyPr/>
          <a:lstStyle>
            <a:lvl1pPr>
              <a:defRPr/>
            </a:lvl1pPr>
          </a:lstStyle>
          <a:p>
            <a:pPr>
              <a:defRPr/>
            </a:pPr>
            <a:endParaRPr lang="pl-PL"/>
          </a:p>
        </p:txBody>
      </p:sp>
      <p:sp>
        <p:nvSpPr>
          <p:cNvPr id="7" name="Rectangle 29"/>
          <p:cNvSpPr>
            <a:spLocks noGrp="1" noChangeArrowheads="1"/>
          </p:cNvSpPr>
          <p:nvPr>
            <p:ph type="sldNum" sz="quarter" idx="12"/>
          </p:nvPr>
        </p:nvSpPr>
        <p:spPr>
          <a:ln/>
        </p:spPr>
        <p:txBody>
          <a:bodyPr/>
          <a:lstStyle>
            <a:lvl1pPr>
              <a:defRPr/>
            </a:lvl1pPr>
          </a:lstStyle>
          <a:p>
            <a:pPr>
              <a:defRPr/>
            </a:pPr>
            <a:fld id="{CE11AE2B-DE1B-4A21-BA7C-3B7EDDB86429}" type="slidenum">
              <a:rPr lang="pl-PL"/>
              <a:pPr>
                <a:defRPr/>
              </a:pPr>
              <a:t>‹#›</a:t>
            </a:fld>
            <a:endParaRPr lang="pl-P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a:outerShdw dist="107763" dir="2700000" algn="ctr" rotWithShape="0">
            <a:srgbClr val="000000"/>
          </a:outerShdw>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4763"/>
            <a:ext cx="1063625" cy="6858001"/>
            <a:chOff x="0" y="-3"/>
            <a:chExt cx="670" cy="4320"/>
          </a:xfrm>
        </p:grpSpPr>
        <p:grpSp>
          <p:nvGrpSpPr>
            <p:cNvPr id="1032" name="Group 3"/>
            <p:cNvGrpSpPr>
              <a:grpSpLocks/>
            </p:cNvGrpSpPr>
            <p:nvPr/>
          </p:nvGrpSpPr>
          <p:grpSpPr bwMode="auto">
            <a:xfrm rot="16200000" flipH="1">
              <a:off x="-1815" y="1838"/>
              <a:ext cx="4320" cy="638"/>
              <a:chOff x="-2" y="1562"/>
              <a:chExt cx="5762" cy="638"/>
            </a:xfrm>
          </p:grpSpPr>
          <p:sp>
            <p:nvSpPr>
              <p:cNvPr id="2052" name="Freeform 4"/>
              <p:cNvSpPr>
                <a:spLocks/>
              </p:cNvSpPr>
              <p:nvPr/>
            </p:nvSpPr>
            <p:spPr bwMode="ltGray">
              <a:xfrm rot="-5400000">
                <a:off x="2554" y="-990"/>
                <a:ext cx="624" cy="5746"/>
              </a:xfrm>
              <a:custGeom>
                <a:avLst/>
                <a:gdLst/>
                <a:ahLst/>
                <a:cxnLst>
                  <a:cxn ang="0">
                    <a:pos x="0" y="0"/>
                  </a:cxn>
                  <a:cxn ang="0">
                    <a:pos x="0" y="720"/>
                  </a:cxn>
                  <a:cxn ang="0">
                    <a:pos x="1000" y="720"/>
                  </a:cxn>
                  <a:cxn ang="0">
                    <a:pos x="1000" y="0"/>
                  </a:cxn>
                  <a:cxn ang="0">
                    <a:pos x="0" y="0"/>
                  </a:cxn>
                </a:cxnLst>
                <a:rect l="0" t="0" r="r" b="b"/>
                <a:pathLst>
                  <a:path w="1000" h="720">
                    <a:moveTo>
                      <a:pt x="0" y="0"/>
                    </a:moveTo>
                    <a:lnTo>
                      <a:pt x="0" y="720"/>
                    </a:lnTo>
                    <a:lnTo>
                      <a:pt x="1000" y="720"/>
                    </a:lnTo>
                    <a:lnTo>
                      <a:pt x="1000" y="0"/>
                    </a:lnTo>
                    <a:lnTo>
                      <a:pt x="0" y="0"/>
                    </a:lnTo>
                    <a:close/>
                  </a:path>
                </a:pathLst>
              </a:custGeom>
              <a:solidFill>
                <a:schemeClr val="accent1"/>
              </a:solidFill>
              <a:ln w="9525">
                <a:noFill/>
                <a:round/>
                <a:headEnd/>
                <a:tailEnd/>
              </a:ln>
            </p:spPr>
            <p:txBody>
              <a:bodyPr wrap="none" anchor="ctr"/>
              <a:lstStyle/>
              <a:p>
                <a:pPr>
                  <a:defRPr/>
                </a:pPr>
                <a:endParaRPr lang="pl-PL"/>
              </a:p>
            </p:txBody>
          </p:sp>
          <p:sp>
            <p:nvSpPr>
              <p:cNvPr id="2053" name="Freeform 5"/>
              <p:cNvSpPr>
                <a:spLocks/>
              </p:cNvSpPr>
              <p:nvPr/>
            </p:nvSpPr>
            <p:spPr bwMode="ltGray">
              <a:xfrm rot="-5400000">
                <a:off x="1323" y="1669"/>
                <a:ext cx="624" cy="421"/>
              </a:xfrm>
              <a:custGeom>
                <a:avLst/>
                <a:gdLst/>
                <a:ahLst/>
                <a:cxnLst>
                  <a:cxn ang="0">
                    <a:pos x="0" y="0"/>
                  </a:cxn>
                  <a:cxn ang="0">
                    <a:pos x="0" y="272"/>
                  </a:cxn>
                  <a:cxn ang="0">
                    <a:pos x="624" y="272"/>
                  </a:cxn>
                  <a:cxn ang="0">
                    <a:pos x="624" y="0"/>
                  </a:cxn>
                  <a:cxn ang="0">
                    <a:pos x="0" y="0"/>
                  </a:cxn>
                </a:cxnLst>
                <a:rect l="0" t="0" r="r" b="b"/>
                <a:pathLst>
                  <a:path w="624" h="317">
                    <a:moveTo>
                      <a:pt x="0" y="0"/>
                    </a:moveTo>
                    <a:cubicBezTo>
                      <a:pt x="0" y="0"/>
                      <a:pt x="0" y="272"/>
                      <a:pt x="0" y="272"/>
                    </a:cubicBezTo>
                    <a:cubicBezTo>
                      <a:pt x="432" y="224"/>
                      <a:pt x="520" y="317"/>
                      <a:pt x="624" y="272"/>
                    </a:cubicBezTo>
                    <a:lnTo>
                      <a:pt x="624" y="0"/>
                    </a:lnTo>
                    <a:lnTo>
                      <a:pt x="0" y="0"/>
                    </a:lnTo>
                    <a:close/>
                  </a:path>
                </a:pathLst>
              </a:custGeom>
              <a:solidFill>
                <a:schemeClr val="bg2"/>
              </a:solidFill>
              <a:ln w="9525">
                <a:noFill/>
                <a:round/>
                <a:headEnd/>
                <a:tailEnd/>
              </a:ln>
            </p:spPr>
            <p:txBody>
              <a:bodyPr wrap="none" anchor="ctr"/>
              <a:lstStyle/>
              <a:p>
                <a:pPr>
                  <a:defRPr/>
                </a:pPr>
                <a:endParaRPr lang="pl-PL"/>
              </a:p>
            </p:txBody>
          </p:sp>
          <p:sp>
            <p:nvSpPr>
              <p:cNvPr id="2054" name="Freeform 6"/>
              <p:cNvSpPr>
                <a:spLocks/>
              </p:cNvSpPr>
              <p:nvPr/>
            </p:nvSpPr>
            <p:spPr bwMode="ltGray">
              <a:xfrm rot="-5400000">
                <a:off x="972" y="1673"/>
                <a:ext cx="624" cy="423"/>
              </a:xfrm>
              <a:custGeom>
                <a:avLst/>
                <a:gdLst/>
                <a:ahLst/>
                <a:cxnLst>
                  <a:cxn ang="0">
                    <a:pos x="0" y="0"/>
                  </a:cxn>
                  <a:cxn ang="0">
                    <a:pos x="0" y="272"/>
                  </a:cxn>
                  <a:cxn ang="0">
                    <a:pos x="624" y="272"/>
                  </a:cxn>
                  <a:cxn ang="0">
                    <a:pos x="624" y="0"/>
                  </a:cxn>
                  <a:cxn ang="0">
                    <a:pos x="0" y="0"/>
                  </a:cxn>
                </a:cxnLst>
                <a:rect l="0" t="0" r="r" b="b"/>
                <a:pathLst>
                  <a:path w="624" h="317">
                    <a:moveTo>
                      <a:pt x="0" y="0"/>
                    </a:moveTo>
                    <a:lnTo>
                      <a:pt x="0" y="272"/>
                    </a:lnTo>
                    <a:cubicBezTo>
                      <a:pt x="104" y="317"/>
                      <a:pt x="432" y="240"/>
                      <a:pt x="624" y="272"/>
                    </a:cubicBezTo>
                    <a:lnTo>
                      <a:pt x="624" y="0"/>
                    </a:lnTo>
                    <a:lnTo>
                      <a:pt x="0" y="0"/>
                    </a:lnTo>
                    <a:close/>
                  </a:path>
                </a:pathLst>
              </a:custGeom>
              <a:solidFill>
                <a:schemeClr val="folHlink"/>
              </a:solidFill>
              <a:ln w="9525">
                <a:noFill/>
                <a:round/>
                <a:headEnd/>
                <a:tailEnd/>
              </a:ln>
            </p:spPr>
            <p:txBody>
              <a:bodyPr wrap="none" anchor="ctr"/>
              <a:lstStyle/>
              <a:p>
                <a:pPr>
                  <a:defRPr/>
                </a:pPr>
                <a:endParaRPr lang="pl-PL"/>
              </a:p>
            </p:txBody>
          </p:sp>
          <p:sp>
            <p:nvSpPr>
              <p:cNvPr id="2055" name="Freeform 7"/>
              <p:cNvSpPr>
                <a:spLocks/>
              </p:cNvSpPr>
              <p:nvPr/>
            </p:nvSpPr>
            <p:spPr bwMode="ltGray">
              <a:xfrm rot="-5400000">
                <a:off x="-67" y="1757"/>
                <a:ext cx="624" cy="255"/>
              </a:xfrm>
              <a:custGeom>
                <a:avLst/>
                <a:gdLst/>
                <a:ahLst/>
                <a:cxnLst>
                  <a:cxn ang="0">
                    <a:pos x="0" y="53"/>
                  </a:cxn>
                  <a:cxn ang="0">
                    <a:pos x="0" y="325"/>
                  </a:cxn>
                  <a:cxn ang="0">
                    <a:pos x="624" y="325"/>
                  </a:cxn>
                  <a:cxn ang="0">
                    <a:pos x="624" y="53"/>
                  </a:cxn>
                  <a:cxn ang="0">
                    <a:pos x="384" y="8"/>
                  </a:cxn>
                  <a:cxn ang="0">
                    <a:pos x="0" y="53"/>
                  </a:cxn>
                </a:cxnLst>
                <a:rect l="0" t="0" r="r" b="b"/>
                <a:pathLst>
                  <a:path w="624" h="370">
                    <a:moveTo>
                      <a:pt x="0" y="53"/>
                    </a:moveTo>
                    <a:lnTo>
                      <a:pt x="0" y="325"/>
                    </a:lnTo>
                    <a:cubicBezTo>
                      <a:pt x="104" y="370"/>
                      <a:pt x="520" y="370"/>
                      <a:pt x="624" y="325"/>
                    </a:cubicBezTo>
                    <a:lnTo>
                      <a:pt x="624" y="53"/>
                    </a:lnTo>
                    <a:cubicBezTo>
                      <a:pt x="584" y="0"/>
                      <a:pt x="488" y="8"/>
                      <a:pt x="384" y="8"/>
                    </a:cubicBezTo>
                    <a:cubicBezTo>
                      <a:pt x="280" y="8"/>
                      <a:pt x="80" y="44"/>
                      <a:pt x="0" y="53"/>
                    </a:cubicBezTo>
                    <a:close/>
                  </a:path>
                </a:pathLst>
              </a:custGeom>
              <a:solidFill>
                <a:schemeClr val="bg2"/>
              </a:solidFill>
              <a:ln w="9525">
                <a:noFill/>
                <a:round/>
                <a:headEnd/>
                <a:tailEnd/>
              </a:ln>
            </p:spPr>
            <p:txBody>
              <a:bodyPr wrap="none" anchor="ctr"/>
              <a:lstStyle/>
              <a:p>
                <a:pPr>
                  <a:defRPr/>
                </a:pPr>
                <a:endParaRPr lang="pl-PL"/>
              </a:p>
            </p:txBody>
          </p:sp>
          <p:sp>
            <p:nvSpPr>
              <p:cNvPr id="2056" name="Freeform 8"/>
              <p:cNvSpPr>
                <a:spLocks/>
              </p:cNvSpPr>
              <p:nvPr/>
            </p:nvSpPr>
            <p:spPr bwMode="ltGray">
              <a:xfrm rot="-5400000">
                <a:off x="664" y="1733"/>
                <a:ext cx="624" cy="293"/>
              </a:xfrm>
              <a:custGeom>
                <a:avLst/>
                <a:gdLst/>
                <a:ahLst/>
                <a:cxnLst>
                  <a:cxn ang="0">
                    <a:pos x="0" y="0"/>
                  </a:cxn>
                  <a:cxn ang="0">
                    <a:pos x="0" y="272"/>
                  </a:cxn>
                  <a:cxn ang="0">
                    <a:pos x="624" y="272"/>
                  </a:cxn>
                  <a:cxn ang="0">
                    <a:pos x="624" y="0"/>
                  </a:cxn>
                  <a:cxn ang="0">
                    <a:pos x="0" y="0"/>
                  </a:cxn>
                </a:cxnLst>
                <a:rect l="0" t="0" r="r" b="b"/>
                <a:pathLst>
                  <a:path w="624" h="317">
                    <a:moveTo>
                      <a:pt x="0" y="0"/>
                    </a:moveTo>
                    <a:lnTo>
                      <a:pt x="0" y="272"/>
                    </a:lnTo>
                    <a:cubicBezTo>
                      <a:pt x="104" y="317"/>
                      <a:pt x="520" y="317"/>
                      <a:pt x="624" y="272"/>
                    </a:cubicBezTo>
                    <a:lnTo>
                      <a:pt x="624" y="0"/>
                    </a:lnTo>
                    <a:cubicBezTo>
                      <a:pt x="240" y="42"/>
                      <a:pt x="130" y="0"/>
                      <a:pt x="0" y="0"/>
                    </a:cubicBezTo>
                    <a:close/>
                  </a:path>
                </a:pathLst>
              </a:custGeom>
              <a:solidFill>
                <a:schemeClr val="tx1"/>
              </a:solidFill>
              <a:ln w="9525">
                <a:noFill/>
                <a:round/>
                <a:headEnd/>
                <a:tailEnd/>
              </a:ln>
            </p:spPr>
            <p:txBody>
              <a:bodyPr wrap="none" anchor="ctr"/>
              <a:lstStyle/>
              <a:p>
                <a:pPr>
                  <a:defRPr/>
                </a:pPr>
                <a:endParaRPr lang="pl-PL"/>
              </a:p>
            </p:txBody>
          </p:sp>
          <p:sp>
            <p:nvSpPr>
              <p:cNvPr id="2057" name="Freeform 9"/>
              <p:cNvSpPr>
                <a:spLocks/>
              </p:cNvSpPr>
              <p:nvPr/>
            </p:nvSpPr>
            <p:spPr bwMode="ltGray">
              <a:xfrm rot="-5400000">
                <a:off x="436" y="1699"/>
                <a:ext cx="624" cy="364"/>
              </a:xfrm>
              <a:custGeom>
                <a:avLst/>
                <a:gdLst/>
                <a:ahLst/>
                <a:cxnLst>
                  <a:cxn ang="0">
                    <a:pos x="0" y="0"/>
                  </a:cxn>
                  <a:cxn ang="0">
                    <a:pos x="0" y="272"/>
                  </a:cxn>
                  <a:cxn ang="0">
                    <a:pos x="240" y="240"/>
                  </a:cxn>
                  <a:cxn ang="0">
                    <a:pos x="624" y="272"/>
                  </a:cxn>
                  <a:cxn ang="0">
                    <a:pos x="624" y="0"/>
                  </a:cxn>
                  <a:cxn ang="0">
                    <a:pos x="0" y="0"/>
                  </a:cxn>
                </a:cxnLst>
                <a:rect l="0" t="0" r="r" b="b"/>
                <a:pathLst>
                  <a:path w="624" h="272">
                    <a:moveTo>
                      <a:pt x="0" y="0"/>
                    </a:moveTo>
                    <a:cubicBezTo>
                      <a:pt x="0" y="0"/>
                      <a:pt x="0" y="272"/>
                      <a:pt x="0" y="272"/>
                    </a:cubicBezTo>
                    <a:cubicBezTo>
                      <a:pt x="96" y="240"/>
                      <a:pt x="136" y="240"/>
                      <a:pt x="240" y="240"/>
                    </a:cubicBezTo>
                    <a:cubicBezTo>
                      <a:pt x="344" y="240"/>
                      <a:pt x="528" y="272"/>
                      <a:pt x="624" y="272"/>
                    </a:cubicBezTo>
                    <a:lnTo>
                      <a:pt x="624" y="0"/>
                    </a:lnTo>
                    <a:lnTo>
                      <a:pt x="0" y="0"/>
                    </a:lnTo>
                    <a:close/>
                  </a:path>
                </a:pathLst>
              </a:custGeom>
              <a:solidFill>
                <a:schemeClr val="accent2"/>
              </a:solidFill>
              <a:ln w="9525">
                <a:noFill/>
                <a:round/>
                <a:headEnd/>
                <a:tailEnd/>
              </a:ln>
            </p:spPr>
            <p:txBody>
              <a:bodyPr wrap="none" anchor="ctr"/>
              <a:lstStyle/>
              <a:p>
                <a:pPr>
                  <a:defRPr/>
                </a:pPr>
                <a:endParaRPr lang="pl-PL"/>
              </a:p>
            </p:txBody>
          </p:sp>
          <p:sp>
            <p:nvSpPr>
              <p:cNvPr id="2058" name="Freeform 10"/>
              <p:cNvSpPr>
                <a:spLocks/>
              </p:cNvSpPr>
              <p:nvPr/>
            </p:nvSpPr>
            <p:spPr bwMode="ltGray">
              <a:xfrm rot="-5400000">
                <a:off x="149" y="1728"/>
                <a:ext cx="632" cy="316"/>
              </a:xfrm>
              <a:custGeom>
                <a:avLst/>
                <a:gdLst/>
                <a:ahLst/>
                <a:cxnLst>
                  <a:cxn ang="0">
                    <a:pos x="8" y="45"/>
                  </a:cxn>
                  <a:cxn ang="0">
                    <a:pos x="8" y="317"/>
                  </a:cxn>
                  <a:cxn ang="0">
                    <a:pos x="248" y="317"/>
                  </a:cxn>
                  <a:cxn ang="0">
                    <a:pos x="632" y="317"/>
                  </a:cxn>
                  <a:cxn ang="0">
                    <a:pos x="632" y="45"/>
                  </a:cxn>
                  <a:cxn ang="0">
                    <a:pos x="104" y="45"/>
                  </a:cxn>
                  <a:cxn ang="0">
                    <a:pos x="8" y="45"/>
                  </a:cxn>
                </a:cxnLst>
                <a:rect l="0" t="0" r="r" b="b"/>
                <a:pathLst>
                  <a:path w="632" h="362">
                    <a:moveTo>
                      <a:pt x="8" y="45"/>
                    </a:moveTo>
                    <a:lnTo>
                      <a:pt x="8" y="317"/>
                    </a:lnTo>
                    <a:cubicBezTo>
                      <a:pt x="48" y="362"/>
                      <a:pt x="144" y="317"/>
                      <a:pt x="248" y="317"/>
                    </a:cubicBezTo>
                    <a:cubicBezTo>
                      <a:pt x="352" y="317"/>
                      <a:pt x="568" y="362"/>
                      <a:pt x="632" y="317"/>
                    </a:cubicBezTo>
                    <a:lnTo>
                      <a:pt x="632" y="45"/>
                    </a:lnTo>
                    <a:cubicBezTo>
                      <a:pt x="544" y="0"/>
                      <a:pt x="208" y="45"/>
                      <a:pt x="104" y="45"/>
                    </a:cubicBezTo>
                    <a:cubicBezTo>
                      <a:pt x="0" y="45"/>
                      <a:pt x="28" y="45"/>
                      <a:pt x="8" y="45"/>
                    </a:cubicBezTo>
                    <a:close/>
                  </a:path>
                </a:pathLst>
              </a:custGeom>
              <a:solidFill>
                <a:schemeClr val="tx2"/>
              </a:solidFill>
              <a:ln w="9525">
                <a:noFill/>
                <a:round/>
                <a:headEnd/>
                <a:tailEnd/>
              </a:ln>
            </p:spPr>
            <p:txBody>
              <a:bodyPr wrap="none" anchor="ctr"/>
              <a:lstStyle/>
              <a:p>
                <a:pPr>
                  <a:defRPr/>
                </a:pPr>
                <a:endParaRPr lang="pl-PL"/>
              </a:p>
            </p:txBody>
          </p:sp>
          <p:sp>
            <p:nvSpPr>
              <p:cNvPr id="2059" name="Freeform 11"/>
              <p:cNvSpPr>
                <a:spLocks/>
              </p:cNvSpPr>
              <p:nvPr/>
            </p:nvSpPr>
            <p:spPr bwMode="ltGray">
              <a:xfrm rot="-5400000">
                <a:off x="3197" y="1660"/>
                <a:ext cx="624" cy="420"/>
              </a:xfrm>
              <a:custGeom>
                <a:avLst/>
                <a:gdLst/>
                <a:ahLst/>
                <a:cxnLst>
                  <a:cxn ang="0">
                    <a:pos x="0" y="0"/>
                  </a:cxn>
                  <a:cxn ang="0">
                    <a:pos x="0" y="272"/>
                  </a:cxn>
                  <a:cxn ang="0">
                    <a:pos x="624" y="272"/>
                  </a:cxn>
                  <a:cxn ang="0">
                    <a:pos x="624" y="0"/>
                  </a:cxn>
                  <a:cxn ang="0">
                    <a:pos x="0" y="0"/>
                  </a:cxn>
                </a:cxnLst>
                <a:rect l="0" t="0" r="r" b="b"/>
                <a:pathLst>
                  <a:path w="624" h="317">
                    <a:moveTo>
                      <a:pt x="0" y="0"/>
                    </a:moveTo>
                    <a:cubicBezTo>
                      <a:pt x="0" y="0"/>
                      <a:pt x="0" y="272"/>
                      <a:pt x="0" y="272"/>
                    </a:cubicBezTo>
                    <a:cubicBezTo>
                      <a:pt x="432" y="224"/>
                      <a:pt x="520" y="317"/>
                      <a:pt x="624" y="272"/>
                    </a:cubicBezTo>
                    <a:lnTo>
                      <a:pt x="624" y="0"/>
                    </a:lnTo>
                    <a:lnTo>
                      <a:pt x="0" y="0"/>
                    </a:lnTo>
                    <a:close/>
                  </a:path>
                </a:pathLst>
              </a:custGeom>
              <a:solidFill>
                <a:schemeClr val="bg2"/>
              </a:solidFill>
              <a:ln w="9525">
                <a:noFill/>
                <a:round/>
                <a:headEnd/>
                <a:tailEnd/>
              </a:ln>
            </p:spPr>
            <p:txBody>
              <a:bodyPr wrap="none" anchor="ctr"/>
              <a:lstStyle/>
              <a:p>
                <a:pPr>
                  <a:defRPr/>
                </a:pPr>
                <a:endParaRPr lang="pl-PL"/>
              </a:p>
            </p:txBody>
          </p:sp>
          <p:sp>
            <p:nvSpPr>
              <p:cNvPr id="2060" name="Freeform 12"/>
              <p:cNvSpPr>
                <a:spLocks/>
              </p:cNvSpPr>
              <p:nvPr/>
            </p:nvSpPr>
            <p:spPr bwMode="ltGray">
              <a:xfrm rot="-5400000">
                <a:off x="2870" y="1664"/>
                <a:ext cx="624" cy="421"/>
              </a:xfrm>
              <a:custGeom>
                <a:avLst/>
                <a:gdLst/>
                <a:ahLst/>
                <a:cxnLst>
                  <a:cxn ang="0">
                    <a:pos x="0" y="0"/>
                  </a:cxn>
                  <a:cxn ang="0">
                    <a:pos x="0" y="272"/>
                  </a:cxn>
                  <a:cxn ang="0">
                    <a:pos x="624" y="272"/>
                  </a:cxn>
                  <a:cxn ang="0">
                    <a:pos x="624" y="0"/>
                  </a:cxn>
                  <a:cxn ang="0">
                    <a:pos x="0" y="0"/>
                  </a:cxn>
                </a:cxnLst>
                <a:rect l="0" t="0" r="r" b="b"/>
                <a:pathLst>
                  <a:path w="624" h="317">
                    <a:moveTo>
                      <a:pt x="0" y="0"/>
                    </a:moveTo>
                    <a:lnTo>
                      <a:pt x="0" y="272"/>
                    </a:lnTo>
                    <a:cubicBezTo>
                      <a:pt x="104" y="317"/>
                      <a:pt x="432" y="240"/>
                      <a:pt x="624" y="272"/>
                    </a:cubicBezTo>
                    <a:lnTo>
                      <a:pt x="624" y="0"/>
                    </a:lnTo>
                    <a:lnTo>
                      <a:pt x="0" y="0"/>
                    </a:lnTo>
                    <a:close/>
                  </a:path>
                </a:pathLst>
              </a:custGeom>
              <a:solidFill>
                <a:schemeClr val="tx1"/>
              </a:solidFill>
              <a:ln w="9525">
                <a:noFill/>
                <a:round/>
                <a:headEnd/>
                <a:tailEnd/>
              </a:ln>
            </p:spPr>
            <p:txBody>
              <a:bodyPr wrap="none" anchor="ctr"/>
              <a:lstStyle/>
              <a:p>
                <a:pPr>
                  <a:defRPr/>
                </a:pPr>
                <a:endParaRPr lang="pl-PL"/>
              </a:p>
            </p:txBody>
          </p:sp>
          <p:sp>
            <p:nvSpPr>
              <p:cNvPr id="2061" name="Freeform 13"/>
              <p:cNvSpPr>
                <a:spLocks/>
              </p:cNvSpPr>
              <p:nvPr/>
            </p:nvSpPr>
            <p:spPr bwMode="ltGray">
              <a:xfrm rot="-5400000">
                <a:off x="1829" y="1747"/>
                <a:ext cx="624" cy="256"/>
              </a:xfrm>
              <a:custGeom>
                <a:avLst/>
                <a:gdLst/>
                <a:ahLst/>
                <a:cxnLst>
                  <a:cxn ang="0">
                    <a:pos x="0" y="53"/>
                  </a:cxn>
                  <a:cxn ang="0">
                    <a:pos x="0" y="325"/>
                  </a:cxn>
                  <a:cxn ang="0">
                    <a:pos x="624" y="325"/>
                  </a:cxn>
                  <a:cxn ang="0">
                    <a:pos x="624" y="53"/>
                  </a:cxn>
                  <a:cxn ang="0">
                    <a:pos x="384" y="8"/>
                  </a:cxn>
                  <a:cxn ang="0">
                    <a:pos x="0" y="53"/>
                  </a:cxn>
                </a:cxnLst>
                <a:rect l="0" t="0" r="r" b="b"/>
                <a:pathLst>
                  <a:path w="624" h="370">
                    <a:moveTo>
                      <a:pt x="0" y="53"/>
                    </a:moveTo>
                    <a:lnTo>
                      <a:pt x="0" y="325"/>
                    </a:lnTo>
                    <a:cubicBezTo>
                      <a:pt x="104" y="370"/>
                      <a:pt x="520" y="370"/>
                      <a:pt x="624" y="325"/>
                    </a:cubicBezTo>
                    <a:lnTo>
                      <a:pt x="624" y="53"/>
                    </a:lnTo>
                    <a:cubicBezTo>
                      <a:pt x="584" y="0"/>
                      <a:pt x="488" y="8"/>
                      <a:pt x="384" y="8"/>
                    </a:cubicBezTo>
                    <a:cubicBezTo>
                      <a:pt x="280" y="8"/>
                      <a:pt x="80" y="44"/>
                      <a:pt x="0" y="53"/>
                    </a:cubicBezTo>
                    <a:close/>
                  </a:path>
                </a:pathLst>
              </a:custGeom>
              <a:solidFill>
                <a:schemeClr val="tx2"/>
              </a:solidFill>
              <a:ln w="9525">
                <a:noFill/>
                <a:round/>
                <a:headEnd/>
                <a:tailEnd/>
              </a:ln>
            </p:spPr>
            <p:txBody>
              <a:bodyPr wrap="none" anchor="ctr"/>
              <a:lstStyle/>
              <a:p>
                <a:pPr>
                  <a:defRPr/>
                </a:pPr>
                <a:endParaRPr lang="pl-PL"/>
              </a:p>
            </p:txBody>
          </p:sp>
          <p:sp>
            <p:nvSpPr>
              <p:cNvPr id="2062" name="Freeform 14"/>
              <p:cNvSpPr>
                <a:spLocks/>
              </p:cNvSpPr>
              <p:nvPr/>
            </p:nvSpPr>
            <p:spPr bwMode="ltGray">
              <a:xfrm rot="-5400000">
                <a:off x="2545" y="1729"/>
                <a:ext cx="624" cy="292"/>
              </a:xfrm>
              <a:custGeom>
                <a:avLst/>
                <a:gdLst/>
                <a:ahLst/>
                <a:cxnLst>
                  <a:cxn ang="0">
                    <a:pos x="0" y="0"/>
                  </a:cxn>
                  <a:cxn ang="0">
                    <a:pos x="0" y="272"/>
                  </a:cxn>
                  <a:cxn ang="0">
                    <a:pos x="624" y="272"/>
                  </a:cxn>
                  <a:cxn ang="0">
                    <a:pos x="624" y="0"/>
                  </a:cxn>
                  <a:cxn ang="0">
                    <a:pos x="0" y="0"/>
                  </a:cxn>
                </a:cxnLst>
                <a:rect l="0" t="0" r="r" b="b"/>
                <a:pathLst>
                  <a:path w="624" h="317">
                    <a:moveTo>
                      <a:pt x="0" y="0"/>
                    </a:moveTo>
                    <a:lnTo>
                      <a:pt x="0" y="272"/>
                    </a:lnTo>
                    <a:cubicBezTo>
                      <a:pt x="104" y="317"/>
                      <a:pt x="520" y="317"/>
                      <a:pt x="624" y="272"/>
                    </a:cubicBezTo>
                    <a:lnTo>
                      <a:pt x="624" y="0"/>
                    </a:lnTo>
                    <a:cubicBezTo>
                      <a:pt x="240" y="42"/>
                      <a:pt x="130" y="0"/>
                      <a:pt x="0" y="0"/>
                    </a:cubicBezTo>
                    <a:close/>
                  </a:path>
                </a:pathLst>
              </a:custGeom>
              <a:solidFill>
                <a:schemeClr val="folHlink"/>
              </a:solidFill>
              <a:ln w="9525">
                <a:noFill/>
                <a:round/>
                <a:headEnd/>
                <a:tailEnd/>
              </a:ln>
            </p:spPr>
            <p:txBody>
              <a:bodyPr wrap="none" anchor="ctr"/>
              <a:lstStyle/>
              <a:p>
                <a:pPr>
                  <a:defRPr/>
                </a:pPr>
                <a:endParaRPr lang="pl-PL"/>
              </a:p>
            </p:txBody>
          </p:sp>
          <p:sp>
            <p:nvSpPr>
              <p:cNvPr id="2063" name="Freeform 15"/>
              <p:cNvSpPr>
                <a:spLocks/>
              </p:cNvSpPr>
              <p:nvPr/>
            </p:nvSpPr>
            <p:spPr bwMode="ltGray">
              <a:xfrm rot="-5400000">
                <a:off x="2330" y="1695"/>
                <a:ext cx="624" cy="360"/>
              </a:xfrm>
              <a:custGeom>
                <a:avLst/>
                <a:gdLst/>
                <a:ahLst/>
                <a:cxnLst>
                  <a:cxn ang="0">
                    <a:pos x="0" y="0"/>
                  </a:cxn>
                  <a:cxn ang="0">
                    <a:pos x="0" y="272"/>
                  </a:cxn>
                  <a:cxn ang="0">
                    <a:pos x="240" y="240"/>
                  </a:cxn>
                  <a:cxn ang="0">
                    <a:pos x="624" y="272"/>
                  </a:cxn>
                  <a:cxn ang="0">
                    <a:pos x="624" y="0"/>
                  </a:cxn>
                  <a:cxn ang="0">
                    <a:pos x="0" y="0"/>
                  </a:cxn>
                </a:cxnLst>
                <a:rect l="0" t="0" r="r" b="b"/>
                <a:pathLst>
                  <a:path w="624" h="272">
                    <a:moveTo>
                      <a:pt x="0" y="0"/>
                    </a:moveTo>
                    <a:cubicBezTo>
                      <a:pt x="0" y="0"/>
                      <a:pt x="0" y="272"/>
                      <a:pt x="0" y="272"/>
                    </a:cubicBezTo>
                    <a:cubicBezTo>
                      <a:pt x="96" y="240"/>
                      <a:pt x="136" y="240"/>
                      <a:pt x="240" y="240"/>
                    </a:cubicBezTo>
                    <a:cubicBezTo>
                      <a:pt x="344" y="240"/>
                      <a:pt x="528" y="272"/>
                      <a:pt x="624" y="272"/>
                    </a:cubicBezTo>
                    <a:lnTo>
                      <a:pt x="624" y="0"/>
                    </a:lnTo>
                    <a:lnTo>
                      <a:pt x="0" y="0"/>
                    </a:lnTo>
                    <a:close/>
                  </a:path>
                </a:pathLst>
              </a:custGeom>
              <a:solidFill>
                <a:schemeClr val="accent2"/>
              </a:solidFill>
              <a:ln w="9525">
                <a:noFill/>
                <a:round/>
                <a:headEnd/>
                <a:tailEnd/>
              </a:ln>
            </p:spPr>
            <p:txBody>
              <a:bodyPr wrap="none" anchor="ctr"/>
              <a:lstStyle/>
              <a:p>
                <a:pPr>
                  <a:defRPr/>
                </a:pPr>
                <a:endParaRPr lang="pl-PL"/>
              </a:p>
            </p:txBody>
          </p:sp>
          <p:sp>
            <p:nvSpPr>
              <p:cNvPr id="2064" name="Freeform 16"/>
              <p:cNvSpPr>
                <a:spLocks/>
              </p:cNvSpPr>
              <p:nvPr/>
            </p:nvSpPr>
            <p:spPr bwMode="ltGray">
              <a:xfrm rot="-5400000">
                <a:off x="2037" y="1721"/>
                <a:ext cx="632" cy="316"/>
              </a:xfrm>
              <a:custGeom>
                <a:avLst/>
                <a:gdLst/>
                <a:ahLst/>
                <a:cxnLst>
                  <a:cxn ang="0">
                    <a:pos x="8" y="45"/>
                  </a:cxn>
                  <a:cxn ang="0">
                    <a:pos x="8" y="317"/>
                  </a:cxn>
                  <a:cxn ang="0">
                    <a:pos x="248" y="317"/>
                  </a:cxn>
                  <a:cxn ang="0">
                    <a:pos x="632" y="317"/>
                  </a:cxn>
                  <a:cxn ang="0">
                    <a:pos x="632" y="45"/>
                  </a:cxn>
                  <a:cxn ang="0">
                    <a:pos x="104" y="45"/>
                  </a:cxn>
                  <a:cxn ang="0">
                    <a:pos x="8" y="45"/>
                  </a:cxn>
                </a:cxnLst>
                <a:rect l="0" t="0" r="r" b="b"/>
                <a:pathLst>
                  <a:path w="632" h="362">
                    <a:moveTo>
                      <a:pt x="8" y="45"/>
                    </a:moveTo>
                    <a:lnTo>
                      <a:pt x="8" y="317"/>
                    </a:lnTo>
                    <a:cubicBezTo>
                      <a:pt x="48" y="362"/>
                      <a:pt x="144" y="317"/>
                      <a:pt x="248" y="317"/>
                    </a:cubicBezTo>
                    <a:cubicBezTo>
                      <a:pt x="352" y="317"/>
                      <a:pt x="568" y="362"/>
                      <a:pt x="632" y="317"/>
                    </a:cubicBezTo>
                    <a:lnTo>
                      <a:pt x="632" y="45"/>
                    </a:lnTo>
                    <a:cubicBezTo>
                      <a:pt x="544" y="0"/>
                      <a:pt x="208" y="45"/>
                      <a:pt x="104" y="45"/>
                    </a:cubicBezTo>
                    <a:cubicBezTo>
                      <a:pt x="0" y="45"/>
                      <a:pt x="28" y="45"/>
                      <a:pt x="8" y="45"/>
                    </a:cubicBezTo>
                    <a:close/>
                  </a:path>
                </a:pathLst>
              </a:custGeom>
              <a:solidFill>
                <a:schemeClr val="hlink"/>
              </a:solidFill>
              <a:ln w="9525">
                <a:noFill/>
                <a:round/>
                <a:headEnd/>
                <a:tailEnd/>
              </a:ln>
            </p:spPr>
            <p:txBody>
              <a:bodyPr wrap="none" anchor="ctr"/>
              <a:lstStyle/>
              <a:p>
                <a:pPr>
                  <a:defRPr/>
                </a:pPr>
                <a:endParaRPr lang="pl-PL"/>
              </a:p>
            </p:txBody>
          </p:sp>
          <p:sp>
            <p:nvSpPr>
              <p:cNvPr id="2065" name="Freeform 17"/>
              <p:cNvSpPr>
                <a:spLocks/>
              </p:cNvSpPr>
              <p:nvPr/>
            </p:nvSpPr>
            <p:spPr bwMode="ltGray">
              <a:xfrm rot="-5400000">
                <a:off x="4066" y="1660"/>
                <a:ext cx="624" cy="420"/>
              </a:xfrm>
              <a:custGeom>
                <a:avLst/>
                <a:gdLst/>
                <a:ahLst/>
                <a:cxnLst>
                  <a:cxn ang="0">
                    <a:pos x="0" y="0"/>
                  </a:cxn>
                  <a:cxn ang="0">
                    <a:pos x="0" y="272"/>
                  </a:cxn>
                  <a:cxn ang="0">
                    <a:pos x="624" y="272"/>
                  </a:cxn>
                  <a:cxn ang="0">
                    <a:pos x="624" y="0"/>
                  </a:cxn>
                  <a:cxn ang="0">
                    <a:pos x="0" y="0"/>
                  </a:cxn>
                </a:cxnLst>
                <a:rect l="0" t="0" r="r" b="b"/>
                <a:pathLst>
                  <a:path w="624" h="317">
                    <a:moveTo>
                      <a:pt x="0" y="0"/>
                    </a:moveTo>
                    <a:cubicBezTo>
                      <a:pt x="0" y="0"/>
                      <a:pt x="0" y="272"/>
                      <a:pt x="0" y="272"/>
                    </a:cubicBezTo>
                    <a:cubicBezTo>
                      <a:pt x="432" y="224"/>
                      <a:pt x="520" y="317"/>
                      <a:pt x="624" y="272"/>
                    </a:cubicBezTo>
                    <a:lnTo>
                      <a:pt x="624" y="0"/>
                    </a:lnTo>
                    <a:lnTo>
                      <a:pt x="0" y="0"/>
                    </a:lnTo>
                    <a:close/>
                  </a:path>
                </a:pathLst>
              </a:custGeom>
              <a:solidFill>
                <a:schemeClr val="hlink"/>
              </a:solidFill>
              <a:ln w="9525">
                <a:noFill/>
                <a:round/>
                <a:headEnd/>
                <a:tailEnd/>
              </a:ln>
            </p:spPr>
            <p:txBody>
              <a:bodyPr wrap="none" anchor="ctr"/>
              <a:lstStyle/>
              <a:p>
                <a:pPr>
                  <a:defRPr/>
                </a:pPr>
                <a:endParaRPr lang="pl-PL"/>
              </a:p>
            </p:txBody>
          </p:sp>
          <p:sp>
            <p:nvSpPr>
              <p:cNvPr id="2066" name="Freeform 18"/>
              <p:cNvSpPr>
                <a:spLocks/>
              </p:cNvSpPr>
              <p:nvPr/>
            </p:nvSpPr>
            <p:spPr bwMode="ltGray">
              <a:xfrm rot="-5400000">
                <a:off x="3717" y="1663"/>
                <a:ext cx="624" cy="423"/>
              </a:xfrm>
              <a:custGeom>
                <a:avLst/>
                <a:gdLst/>
                <a:ahLst/>
                <a:cxnLst>
                  <a:cxn ang="0">
                    <a:pos x="0" y="0"/>
                  </a:cxn>
                  <a:cxn ang="0">
                    <a:pos x="0" y="272"/>
                  </a:cxn>
                  <a:cxn ang="0">
                    <a:pos x="624" y="272"/>
                  </a:cxn>
                  <a:cxn ang="0">
                    <a:pos x="624" y="0"/>
                  </a:cxn>
                  <a:cxn ang="0">
                    <a:pos x="0" y="0"/>
                  </a:cxn>
                </a:cxnLst>
                <a:rect l="0" t="0" r="r" b="b"/>
                <a:pathLst>
                  <a:path w="624" h="317">
                    <a:moveTo>
                      <a:pt x="0" y="0"/>
                    </a:moveTo>
                    <a:lnTo>
                      <a:pt x="0" y="272"/>
                    </a:lnTo>
                    <a:cubicBezTo>
                      <a:pt x="104" y="317"/>
                      <a:pt x="432" y="240"/>
                      <a:pt x="624" y="272"/>
                    </a:cubicBezTo>
                    <a:lnTo>
                      <a:pt x="624" y="0"/>
                    </a:lnTo>
                    <a:lnTo>
                      <a:pt x="0" y="0"/>
                    </a:lnTo>
                    <a:close/>
                  </a:path>
                </a:pathLst>
              </a:custGeom>
              <a:solidFill>
                <a:schemeClr val="tx2"/>
              </a:solidFill>
              <a:ln w="9525">
                <a:noFill/>
                <a:round/>
                <a:headEnd/>
                <a:tailEnd/>
              </a:ln>
            </p:spPr>
            <p:txBody>
              <a:bodyPr wrap="none" anchor="ctr"/>
              <a:lstStyle/>
              <a:p>
                <a:pPr>
                  <a:defRPr/>
                </a:pPr>
                <a:endParaRPr lang="pl-PL"/>
              </a:p>
            </p:txBody>
          </p:sp>
          <p:sp>
            <p:nvSpPr>
              <p:cNvPr id="2067" name="Freeform 19"/>
              <p:cNvSpPr>
                <a:spLocks/>
              </p:cNvSpPr>
              <p:nvPr/>
            </p:nvSpPr>
            <p:spPr bwMode="ltGray">
              <a:xfrm rot="-5400000">
                <a:off x="4564" y="1742"/>
                <a:ext cx="624" cy="255"/>
              </a:xfrm>
              <a:custGeom>
                <a:avLst/>
                <a:gdLst/>
                <a:ahLst/>
                <a:cxnLst>
                  <a:cxn ang="0">
                    <a:pos x="0" y="53"/>
                  </a:cxn>
                  <a:cxn ang="0">
                    <a:pos x="0" y="325"/>
                  </a:cxn>
                  <a:cxn ang="0">
                    <a:pos x="624" y="325"/>
                  </a:cxn>
                  <a:cxn ang="0">
                    <a:pos x="624" y="53"/>
                  </a:cxn>
                  <a:cxn ang="0">
                    <a:pos x="384" y="8"/>
                  </a:cxn>
                  <a:cxn ang="0">
                    <a:pos x="0" y="53"/>
                  </a:cxn>
                </a:cxnLst>
                <a:rect l="0" t="0" r="r" b="b"/>
                <a:pathLst>
                  <a:path w="624" h="370">
                    <a:moveTo>
                      <a:pt x="0" y="53"/>
                    </a:moveTo>
                    <a:lnTo>
                      <a:pt x="0" y="325"/>
                    </a:lnTo>
                    <a:cubicBezTo>
                      <a:pt x="104" y="370"/>
                      <a:pt x="520" y="370"/>
                      <a:pt x="624" y="325"/>
                    </a:cubicBezTo>
                    <a:lnTo>
                      <a:pt x="624" y="53"/>
                    </a:lnTo>
                    <a:cubicBezTo>
                      <a:pt x="584" y="0"/>
                      <a:pt x="488" y="8"/>
                      <a:pt x="384" y="8"/>
                    </a:cubicBezTo>
                    <a:cubicBezTo>
                      <a:pt x="280" y="8"/>
                      <a:pt x="80" y="44"/>
                      <a:pt x="0" y="53"/>
                    </a:cubicBezTo>
                    <a:close/>
                  </a:path>
                </a:pathLst>
              </a:custGeom>
              <a:solidFill>
                <a:schemeClr val="folHlink"/>
              </a:solidFill>
              <a:ln w="9525">
                <a:noFill/>
                <a:round/>
                <a:headEnd/>
                <a:tailEnd/>
              </a:ln>
            </p:spPr>
            <p:txBody>
              <a:bodyPr wrap="none" anchor="ctr"/>
              <a:lstStyle/>
              <a:p>
                <a:pPr>
                  <a:defRPr/>
                </a:pPr>
                <a:endParaRPr lang="pl-PL"/>
              </a:p>
            </p:txBody>
          </p:sp>
          <p:sp>
            <p:nvSpPr>
              <p:cNvPr id="2068" name="Freeform 20"/>
              <p:cNvSpPr>
                <a:spLocks/>
              </p:cNvSpPr>
              <p:nvPr/>
            </p:nvSpPr>
            <p:spPr bwMode="ltGray">
              <a:xfrm>
                <a:off x="5469" y="1557"/>
                <a:ext cx="291" cy="625"/>
              </a:xfrm>
              <a:custGeom>
                <a:avLst/>
                <a:gdLst/>
                <a:ahLst/>
                <a:cxnLst>
                  <a:cxn ang="0">
                    <a:pos x="0" y="624"/>
                  </a:cxn>
                  <a:cxn ang="0">
                    <a:pos x="291" y="625"/>
                  </a:cxn>
                  <a:cxn ang="0">
                    <a:pos x="291" y="6"/>
                  </a:cxn>
                  <a:cxn ang="0">
                    <a:pos x="0" y="0"/>
                  </a:cxn>
                  <a:cxn ang="0">
                    <a:pos x="0" y="624"/>
                  </a:cxn>
                </a:cxnLst>
                <a:rect l="0" t="0" r="r" b="b"/>
                <a:pathLst>
                  <a:path w="291" h="625">
                    <a:moveTo>
                      <a:pt x="0" y="624"/>
                    </a:moveTo>
                    <a:lnTo>
                      <a:pt x="291" y="625"/>
                    </a:lnTo>
                    <a:lnTo>
                      <a:pt x="291" y="6"/>
                    </a:lnTo>
                    <a:lnTo>
                      <a:pt x="0" y="0"/>
                    </a:lnTo>
                    <a:cubicBezTo>
                      <a:pt x="39" y="384"/>
                      <a:pt x="0" y="494"/>
                      <a:pt x="0" y="624"/>
                    </a:cubicBezTo>
                    <a:close/>
                  </a:path>
                </a:pathLst>
              </a:custGeom>
              <a:solidFill>
                <a:schemeClr val="tx1"/>
              </a:solidFill>
              <a:ln w="9525">
                <a:noFill/>
                <a:round/>
                <a:headEnd/>
                <a:tailEnd/>
              </a:ln>
            </p:spPr>
            <p:txBody>
              <a:bodyPr wrap="none" anchor="ctr"/>
              <a:lstStyle/>
              <a:p>
                <a:pPr>
                  <a:defRPr/>
                </a:pPr>
                <a:endParaRPr lang="pl-PL"/>
              </a:p>
            </p:txBody>
          </p:sp>
          <p:sp>
            <p:nvSpPr>
              <p:cNvPr id="2069" name="Freeform 21"/>
              <p:cNvSpPr>
                <a:spLocks/>
              </p:cNvSpPr>
              <p:nvPr/>
            </p:nvSpPr>
            <p:spPr bwMode="ltGray">
              <a:xfrm rot="-5400000">
                <a:off x="5072" y="1685"/>
                <a:ext cx="624" cy="360"/>
              </a:xfrm>
              <a:custGeom>
                <a:avLst/>
                <a:gdLst/>
                <a:ahLst/>
                <a:cxnLst>
                  <a:cxn ang="0">
                    <a:pos x="0" y="0"/>
                  </a:cxn>
                  <a:cxn ang="0">
                    <a:pos x="0" y="272"/>
                  </a:cxn>
                  <a:cxn ang="0">
                    <a:pos x="240" y="240"/>
                  </a:cxn>
                  <a:cxn ang="0">
                    <a:pos x="624" y="272"/>
                  </a:cxn>
                  <a:cxn ang="0">
                    <a:pos x="624" y="0"/>
                  </a:cxn>
                  <a:cxn ang="0">
                    <a:pos x="0" y="0"/>
                  </a:cxn>
                </a:cxnLst>
                <a:rect l="0" t="0" r="r" b="b"/>
                <a:pathLst>
                  <a:path w="624" h="272">
                    <a:moveTo>
                      <a:pt x="0" y="0"/>
                    </a:moveTo>
                    <a:cubicBezTo>
                      <a:pt x="0" y="0"/>
                      <a:pt x="0" y="272"/>
                      <a:pt x="0" y="272"/>
                    </a:cubicBezTo>
                    <a:cubicBezTo>
                      <a:pt x="96" y="240"/>
                      <a:pt x="136" y="240"/>
                      <a:pt x="240" y="240"/>
                    </a:cubicBezTo>
                    <a:cubicBezTo>
                      <a:pt x="344" y="240"/>
                      <a:pt x="528" y="272"/>
                      <a:pt x="624" y="272"/>
                    </a:cubicBezTo>
                    <a:lnTo>
                      <a:pt x="624" y="0"/>
                    </a:lnTo>
                    <a:lnTo>
                      <a:pt x="0" y="0"/>
                    </a:lnTo>
                    <a:close/>
                  </a:path>
                </a:pathLst>
              </a:custGeom>
              <a:solidFill>
                <a:schemeClr val="accent2"/>
              </a:solidFill>
              <a:ln w="9525">
                <a:noFill/>
                <a:round/>
                <a:headEnd/>
                <a:tailEnd/>
              </a:ln>
            </p:spPr>
            <p:txBody>
              <a:bodyPr wrap="none" anchor="ctr"/>
              <a:lstStyle/>
              <a:p>
                <a:pPr>
                  <a:defRPr/>
                </a:pPr>
                <a:endParaRPr lang="pl-PL"/>
              </a:p>
            </p:txBody>
          </p:sp>
          <p:sp>
            <p:nvSpPr>
              <p:cNvPr id="2070" name="Freeform 22"/>
              <p:cNvSpPr>
                <a:spLocks/>
              </p:cNvSpPr>
              <p:nvPr/>
            </p:nvSpPr>
            <p:spPr bwMode="ltGray">
              <a:xfrm rot="-5400000">
                <a:off x="4783" y="1711"/>
                <a:ext cx="632" cy="316"/>
              </a:xfrm>
              <a:custGeom>
                <a:avLst/>
                <a:gdLst/>
                <a:ahLst/>
                <a:cxnLst>
                  <a:cxn ang="0">
                    <a:pos x="8" y="45"/>
                  </a:cxn>
                  <a:cxn ang="0">
                    <a:pos x="8" y="317"/>
                  </a:cxn>
                  <a:cxn ang="0">
                    <a:pos x="248" y="317"/>
                  </a:cxn>
                  <a:cxn ang="0">
                    <a:pos x="632" y="317"/>
                  </a:cxn>
                  <a:cxn ang="0">
                    <a:pos x="632" y="45"/>
                  </a:cxn>
                  <a:cxn ang="0">
                    <a:pos x="104" y="45"/>
                  </a:cxn>
                  <a:cxn ang="0">
                    <a:pos x="8" y="45"/>
                  </a:cxn>
                </a:cxnLst>
                <a:rect l="0" t="0" r="r" b="b"/>
                <a:pathLst>
                  <a:path w="632" h="362">
                    <a:moveTo>
                      <a:pt x="8" y="45"/>
                    </a:moveTo>
                    <a:lnTo>
                      <a:pt x="8" y="317"/>
                    </a:lnTo>
                    <a:cubicBezTo>
                      <a:pt x="48" y="362"/>
                      <a:pt x="144" y="317"/>
                      <a:pt x="248" y="317"/>
                    </a:cubicBezTo>
                    <a:cubicBezTo>
                      <a:pt x="352" y="317"/>
                      <a:pt x="568" y="362"/>
                      <a:pt x="632" y="317"/>
                    </a:cubicBezTo>
                    <a:lnTo>
                      <a:pt x="632" y="45"/>
                    </a:lnTo>
                    <a:cubicBezTo>
                      <a:pt x="544" y="0"/>
                      <a:pt x="208" y="45"/>
                      <a:pt x="104" y="45"/>
                    </a:cubicBezTo>
                    <a:cubicBezTo>
                      <a:pt x="0" y="45"/>
                      <a:pt x="28" y="45"/>
                      <a:pt x="8" y="45"/>
                    </a:cubicBezTo>
                    <a:close/>
                  </a:path>
                </a:pathLst>
              </a:custGeom>
              <a:solidFill>
                <a:schemeClr val="tx2"/>
              </a:solidFill>
              <a:ln w="9525">
                <a:noFill/>
                <a:round/>
                <a:headEnd/>
                <a:tailEnd/>
              </a:ln>
            </p:spPr>
            <p:txBody>
              <a:bodyPr wrap="none" anchor="ctr"/>
              <a:lstStyle/>
              <a:p>
                <a:pPr>
                  <a:defRPr/>
                </a:pPr>
                <a:endParaRPr lang="pl-PL"/>
              </a:p>
            </p:txBody>
          </p:sp>
        </p:grpSp>
        <p:sp>
          <p:nvSpPr>
            <p:cNvPr id="2071" name="Freeform 23"/>
            <p:cNvSpPr>
              <a:spLocks/>
            </p:cNvSpPr>
            <p:nvPr/>
          </p:nvSpPr>
          <p:spPr bwMode="ltGray">
            <a:xfrm rot="16200000" flipH="1">
              <a:off x="-1954" y="1951"/>
              <a:ext cx="4320" cy="412"/>
            </a:xfrm>
            <a:custGeom>
              <a:avLst/>
              <a:gdLst/>
              <a:ahLst/>
              <a:cxnLst>
                <a:cxn ang="0">
                  <a:pos x="0" y="196"/>
                </a:cxn>
                <a:cxn ang="0">
                  <a:pos x="5762" y="188"/>
                </a:cxn>
                <a:cxn ang="0">
                  <a:pos x="5762" y="4"/>
                </a:cxn>
                <a:cxn ang="0">
                  <a:pos x="0" y="0"/>
                </a:cxn>
                <a:cxn ang="0">
                  <a:pos x="0" y="196"/>
                </a:cxn>
              </a:cxnLst>
              <a:rect l="0" t="0" r="r" b="b"/>
              <a:pathLst>
                <a:path w="5762" h="385">
                  <a:moveTo>
                    <a:pt x="0" y="196"/>
                  </a:moveTo>
                  <a:cubicBezTo>
                    <a:pt x="1667" y="385"/>
                    <a:pt x="2275" y="93"/>
                    <a:pt x="5762" y="188"/>
                  </a:cubicBezTo>
                  <a:lnTo>
                    <a:pt x="5762" y="4"/>
                  </a:lnTo>
                  <a:lnTo>
                    <a:pt x="0" y="0"/>
                  </a:lnTo>
                  <a:lnTo>
                    <a:pt x="0" y="196"/>
                  </a:lnTo>
                  <a:close/>
                </a:path>
              </a:pathLst>
            </a:custGeom>
            <a:gradFill rotWithShape="0">
              <a:gsLst>
                <a:gs pos="0">
                  <a:schemeClr val="bg1"/>
                </a:gs>
                <a:gs pos="100000">
                  <a:srgbClr val="767676"/>
                </a:gs>
              </a:gsLst>
              <a:lin ang="0" scaled="1"/>
            </a:gradFill>
            <a:ln w="9525" cap="flat">
              <a:noFill/>
              <a:prstDash val="solid"/>
              <a:miter lim="800000"/>
              <a:headEnd type="none" w="med" len="med"/>
              <a:tailEnd type="none" w="med" len="med"/>
            </a:ln>
            <a:effectLst/>
          </p:spPr>
          <p:txBody>
            <a:bodyPr wrap="none" anchor="ctr"/>
            <a:lstStyle/>
            <a:p>
              <a:pPr>
                <a:defRPr/>
              </a:pPr>
              <a:endParaRPr lang="pl-PL"/>
            </a:p>
          </p:txBody>
        </p:sp>
        <p:sp>
          <p:nvSpPr>
            <p:cNvPr id="2072" name="Freeform 24"/>
            <p:cNvSpPr>
              <a:spLocks/>
            </p:cNvSpPr>
            <p:nvPr/>
          </p:nvSpPr>
          <p:spPr bwMode="ltGray">
            <a:xfrm rot="16200000" flipH="1">
              <a:off x="-1584" y="2062"/>
              <a:ext cx="4319" cy="189"/>
            </a:xfrm>
            <a:custGeom>
              <a:avLst/>
              <a:gdLst/>
              <a:ahLst/>
              <a:cxnLst>
                <a:cxn ang="0">
                  <a:pos x="0" y="28"/>
                </a:cxn>
                <a:cxn ang="0">
                  <a:pos x="5761" y="0"/>
                </a:cxn>
                <a:cxn ang="0">
                  <a:pos x="5761" y="189"/>
                </a:cxn>
                <a:cxn ang="0">
                  <a:pos x="1" y="189"/>
                </a:cxn>
                <a:cxn ang="0">
                  <a:pos x="0" y="28"/>
                </a:cxn>
              </a:cxnLst>
              <a:rect l="0" t="0" r="r" b="b"/>
              <a:pathLst>
                <a:path w="5761" h="189">
                  <a:moveTo>
                    <a:pt x="0" y="28"/>
                  </a:moveTo>
                  <a:cubicBezTo>
                    <a:pt x="961" y="0"/>
                    <a:pt x="4971" y="161"/>
                    <a:pt x="5761" y="0"/>
                  </a:cubicBezTo>
                  <a:lnTo>
                    <a:pt x="5761" y="189"/>
                  </a:lnTo>
                  <a:lnTo>
                    <a:pt x="1" y="189"/>
                  </a:lnTo>
                  <a:lnTo>
                    <a:pt x="0" y="28"/>
                  </a:lnTo>
                  <a:close/>
                </a:path>
              </a:pathLst>
            </a:custGeom>
            <a:gradFill rotWithShape="0">
              <a:gsLst>
                <a:gs pos="0">
                  <a:srgbClr val="767676"/>
                </a:gs>
                <a:gs pos="100000">
                  <a:schemeClr val="bg1"/>
                </a:gs>
              </a:gsLst>
              <a:lin ang="0" scaled="1"/>
            </a:gradFill>
            <a:ln w="9525" cap="flat">
              <a:noFill/>
              <a:prstDash val="solid"/>
              <a:miter lim="800000"/>
              <a:headEnd type="none" w="med" len="med"/>
              <a:tailEnd type="none" w="med" len="med"/>
            </a:ln>
            <a:effectLst/>
          </p:spPr>
          <p:txBody>
            <a:bodyPr wrap="none" anchor="ctr"/>
            <a:lstStyle/>
            <a:p>
              <a:pPr>
                <a:defRPr/>
              </a:pPr>
              <a:endParaRPr lang="pl-PL"/>
            </a:p>
          </p:txBody>
        </p:sp>
      </p:grpSp>
      <p:sp>
        <p:nvSpPr>
          <p:cNvPr id="1027" name="Rectangle 25"/>
          <p:cNvSpPr>
            <a:spLocks noGrp="1" noChangeArrowheads="1"/>
          </p:cNvSpPr>
          <p:nvPr>
            <p:ph type="title"/>
          </p:nvPr>
        </p:nvSpPr>
        <p:spPr bwMode="auto">
          <a:xfrm>
            <a:off x="1173163" y="4572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pl-PL" smtClean="0"/>
              <a:t>Kliknij, aby edytować styl tytułu z Wzorca</a:t>
            </a:r>
          </a:p>
        </p:txBody>
      </p:sp>
      <p:sp>
        <p:nvSpPr>
          <p:cNvPr id="1028" name="Rectangle 26"/>
          <p:cNvSpPr>
            <a:spLocks noGrp="1" noChangeArrowheads="1"/>
          </p:cNvSpPr>
          <p:nvPr>
            <p:ph type="body" idx="1"/>
          </p:nvPr>
        </p:nvSpPr>
        <p:spPr bwMode="auto">
          <a:xfrm>
            <a:off x="1173163"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pl-PL" smtClean="0"/>
              <a:t>Kliknij, aby edytować style tekstu z Wzorca</a:t>
            </a:r>
          </a:p>
          <a:p>
            <a:pPr lvl="1"/>
            <a:r>
              <a:rPr lang="pl-PL" smtClean="0"/>
              <a:t>Drugi poziom</a:t>
            </a:r>
          </a:p>
          <a:p>
            <a:pPr lvl="2"/>
            <a:r>
              <a:rPr lang="pl-PL" smtClean="0"/>
              <a:t>Trzeci poziom</a:t>
            </a:r>
          </a:p>
          <a:p>
            <a:pPr lvl="3"/>
            <a:r>
              <a:rPr lang="pl-PL" smtClean="0"/>
              <a:t>Czwarty poziom</a:t>
            </a:r>
          </a:p>
          <a:p>
            <a:pPr lvl="4"/>
            <a:r>
              <a:rPr lang="pl-PL" smtClean="0"/>
              <a:t>Piąty poziom</a:t>
            </a:r>
          </a:p>
        </p:txBody>
      </p:sp>
      <p:sp>
        <p:nvSpPr>
          <p:cNvPr id="2075" name="Rectangle 27"/>
          <p:cNvSpPr>
            <a:spLocks noGrp="1" noChangeArrowheads="1"/>
          </p:cNvSpPr>
          <p:nvPr>
            <p:ph type="dt" sz="half" idx="2"/>
          </p:nvPr>
        </p:nvSpPr>
        <p:spPr bwMode="auto">
          <a:xfrm>
            <a:off x="1173163" y="6265863"/>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spcBef>
                <a:spcPct val="50000"/>
              </a:spcBef>
              <a:defRPr sz="1400" b="0">
                <a:latin typeface="+mn-lt"/>
              </a:defRPr>
            </a:lvl1pPr>
          </a:lstStyle>
          <a:p>
            <a:pPr>
              <a:defRPr/>
            </a:pPr>
            <a:endParaRPr lang="pl-PL"/>
          </a:p>
        </p:txBody>
      </p:sp>
      <p:sp>
        <p:nvSpPr>
          <p:cNvPr id="2076" name="Rectangle 28"/>
          <p:cNvSpPr>
            <a:spLocks noGrp="1" noChangeArrowheads="1"/>
          </p:cNvSpPr>
          <p:nvPr>
            <p:ph type="ftr" sz="quarter" idx="3"/>
          </p:nvPr>
        </p:nvSpPr>
        <p:spPr bwMode="auto">
          <a:xfrm>
            <a:off x="35814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spcBef>
                <a:spcPct val="50000"/>
              </a:spcBef>
              <a:defRPr sz="1400" b="0">
                <a:latin typeface="+mn-lt"/>
              </a:defRPr>
            </a:lvl1pPr>
          </a:lstStyle>
          <a:p>
            <a:pPr>
              <a:defRPr/>
            </a:pPr>
            <a:endParaRPr lang="pl-PL"/>
          </a:p>
        </p:txBody>
      </p:sp>
      <p:sp>
        <p:nvSpPr>
          <p:cNvPr id="2077" name="Rectangle 29"/>
          <p:cNvSpPr>
            <a:spLocks noGrp="1" noChangeArrowheads="1"/>
          </p:cNvSpPr>
          <p:nvPr>
            <p:ph type="sldNum" sz="quarter" idx="4"/>
          </p:nvPr>
        </p:nvSpPr>
        <p:spPr bwMode="auto">
          <a:xfrm>
            <a:off x="70104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spcBef>
                <a:spcPct val="50000"/>
              </a:spcBef>
              <a:defRPr sz="1400" b="0">
                <a:latin typeface="+mn-lt"/>
              </a:defRPr>
            </a:lvl1pPr>
          </a:lstStyle>
          <a:p>
            <a:pPr>
              <a:defRPr/>
            </a:pPr>
            <a:fld id="{B46E2663-D03E-4D15-B8E8-CD06F35919B0}" type="slidenum">
              <a:rPr lang="pl-PL"/>
              <a:pPr>
                <a:defRPr/>
              </a:pPr>
              <a:t>‹#›</a:t>
            </a:fld>
            <a:endParaRPr lang="pl-PL"/>
          </a:p>
        </p:txBody>
      </p:sp>
    </p:spTree>
  </p:cSld>
  <p:clrMap bg1="lt1" tx1="dk1" bg2="lt2" tx2="dk2" accent1="accent1" accent2="accent2" accent3="accent3" accent4="accent4" accent5="accent5" accent6="accent6" hlink="hlink" folHlink="folHlink"/>
  <p:sldLayoutIdLst>
    <p:sldLayoutId id="2147483720"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hf hdr="0" ftr="0" dt="0"/>
  <p:txStyles>
    <p:titleStyle>
      <a:lvl1pPr algn="l" rtl="0" eaLnBrk="0" fontAlgn="base" hangingPunct="0">
        <a:spcBef>
          <a:spcPct val="0"/>
        </a:spcBef>
        <a:spcAft>
          <a:spcPct val="0"/>
        </a:spcAft>
        <a:defRPr kumimoji="1" sz="4400">
          <a:solidFill>
            <a:schemeClr val="tx2"/>
          </a:solidFill>
          <a:latin typeface="+mj-lt"/>
          <a:ea typeface="+mj-ea"/>
          <a:cs typeface="+mj-cs"/>
        </a:defRPr>
      </a:lvl1pPr>
      <a:lvl2pPr algn="l" rtl="0" eaLnBrk="0" fontAlgn="base" hangingPunct="0">
        <a:spcBef>
          <a:spcPct val="0"/>
        </a:spcBef>
        <a:spcAft>
          <a:spcPct val="0"/>
        </a:spcAft>
        <a:defRPr kumimoji="1" sz="4400">
          <a:solidFill>
            <a:schemeClr val="tx2"/>
          </a:solidFill>
          <a:latin typeface="Times New Roman" pitchFamily="18" charset="0"/>
        </a:defRPr>
      </a:lvl2pPr>
      <a:lvl3pPr algn="l" rtl="0" eaLnBrk="0" fontAlgn="base" hangingPunct="0">
        <a:spcBef>
          <a:spcPct val="0"/>
        </a:spcBef>
        <a:spcAft>
          <a:spcPct val="0"/>
        </a:spcAft>
        <a:defRPr kumimoji="1" sz="4400">
          <a:solidFill>
            <a:schemeClr val="tx2"/>
          </a:solidFill>
          <a:latin typeface="Times New Roman" pitchFamily="18" charset="0"/>
        </a:defRPr>
      </a:lvl3pPr>
      <a:lvl4pPr algn="l" rtl="0" eaLnBrk="0" fontAlgn="base" hangingPunct="0">
        <a:spcBef>
          <a:spcPct val="0"/>
        </a:spcBef>
        <a:spcAft>
          <a:spcPct val="0"/>
        </a:spcAft>
        <a:defRPr kumimoji="1" sz="4400">
          <a:solidFill>
            <a:schemeClr val="tx2"/>
          </a:solidFill>
          <a:latin typeface="Times New Roman" pitchFamily="18" charset="0"/>
        </a:defRPr>
      </a:lvl4pPr>
      <a:lvl5pPr algn="l" rtl="0" eaLnBrk="0" fontAlgn="base" hangingPunct="0">
        <a:spcBef>
          <a:spcPct val="0"/>
        </a:spcBef>
        <a:spcAft>
          <a:spcPct val="0"/>
        </a:spcAft>
        <a:defRPr kumimoji="1" sz="4400">
          <a:solidFill>
            <a:schemeClr val="tx2"/>
          </a:solidFill>
          <a:latin typeface="Times New Roman" pitchFamily="18" charset="0"/>
        </a:defRPr>
      </a:lvl5pPr>
      <a:lvl6pPr marL="457200" algn="l" rtl="0" eaLnBrk="0" fontAlgn="base" hangingPunct="0">
        <a:spcBef>
          <a:spcPct val="0"/>
        </a:spcBef>
        <a:spcAft>
          <a:spcPct val="0"/>
        </a:spcAft>
        <a:defRPr kumimoji="1" sz="4400">
          <a:solidFill>
            <a:schemeClr val="tx2"/>
          </a:solidFill>
          <a:latin typeface="Times New Roman" pitchFamily="18" charset="0"/>
        </a:defRPr>
      </a:lvl6pPr>
      <a:lvl7pPr marL="914400" algn="l" rtl="0" eaLnBrk="0" fontAlgn="base" hangingPunct="0">
        <a:spcBef>
          <a:spcPct val="0"/>
        </a:spcBef>
        <a:spcAft>
          <a:spcPct val="0"/>
        </a:spcAft>
        <a:defRPr kumimoji="1" sz="4400">
          <a:solidFill>
            <a:schemeClr val="tx2"/>
          </a:solidFill>
          <a:latin typeface="Times New Roman" pitchFamily="18" charset="0"/>
        </a:defRPr>
      </a:lvl7pPr>
      <a:lvl8pPr marL="1371600" algn="l" rtl="0" eaLnBrk="0" fontAlgn="base" hangingPunct="0">
        <a:spcBef>
          <a:spcPct val="0"/>
        </a:spcBef>
        <a:spcAft>
          <a:spcPct val="0"/>
        </a:spcAft>
        <a:defRPr kumimoji="1" sz="4400">
          <a:solidFill>
            <a:schemeClr val="tx2"/>
          </a:solidFill>
          <a:latin typeface="Times New Roman" pitchFamily="18" charset="0"/>
        </a:defRPr>
      </a:lvl8pPr>
      <a:lvl9pPr marL="1828800" algn="l" rtl="0" eaLnBrk="0" fontAlgn="base" hangingPunct="0">
        <a:spcBef>
          <a:spcPct val="0"/>
        </a:spcBef>
        <a:spcAft>
          <a:spcPct val="0"/>
        </a:spcAft>
        <a:defRPr kumimoji="1"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lr>
          <a:schemeClr val="accent1"/>
        </a:buClr>
        <a:buSzPct val="70000"/>
        <a:buFont typeface="Monotype Sorts" charset="2"/>
        <a:buChar char="n"/>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defRPr>
      </a:lvl2pPr>
      <a:lvl3pPr marL="1143000" indent="-228600" algn="l" rtl="0" eaLnBrk="0" fontAlgn="base" hangingPunct="0">
        <a:spcBef>
          <a:spcPct val="20000"/>
        </a:spcBef>
        <a:spcAft>
          <a:spcPct val="0"/>
        </a:spcAft>
        <a:buChar char="•"/>
        <a:defRPr kumimoji="1" sz="2400">
          <a:solidFill>
            <a:schemeClr val="tx1"/>
          </a:solidFill>
          <a:latin typeface="+mn-lt"/>
        </a:defRPr>
      </a:lvl3pPr>
      <a:lvl4pPr marL="1600200" indent="-228600" algn="l" rtl="0" eaLnBrk="0" fontAlgn="base" hangingPunct="0">
        <a:spcBef>
          <a:spcPct val="20000"/>
        </a:spcBef>
        <a:spcAft>
          <a:spcPct val="0"/>
        </a:spcAft>
        <a:buChar char="–"/>
        <a:defRPr kumimoji="1" sz="2000">
          <a:solidFill>
            <a:schemeClr val="tx1"/>
          </a:solidFill>
          <a:latin typeface="+mn-lt"/>
        </a:defRPr>
      </a:lvl4pPr>
      <a:lvl5pPr marL="2057400" indent="-228600" algn="l" rtl="0" eaLnBrk="0" fontAlgn="base" hangingPunct="0">
        <a:spcBef>
          <a:spcPct val="20000"/>
        </a:spcBef>
        <a:spcAft>
          <a:spcPct val="0"/>
        </a:spcAft>
        <a:buChar char="»"/>
        <a:defRPr kumimoji="1" sz="2000">
          <a:solidFill>
            <a:schemeClr val="tx1"/>
          </a:solidFill>
          <a:latin typeface="+mn-lt"/>
        </a:defRPr>
      </a:lvl5pPr>
      <a:lvl6pPr marL="2514600" indent="-228600" algn="l" rtl="0" eaLnBrk="0" fontAlgn="base" hangingPunct="0">
        <a:spcBef>
          <a:spcPct val="20000"/>
        </a:spcBef>
        <a:spcAft>
          <a:spcPct val="0"/>
        </a:spcAft>
        <a:buChar char="»"/>
        <a:defRPr kumimoji="1" sz="2000">
          <a:solidFill>
            <a:schemeClr val="tx1"/>
          </a:solidFill>
          <a:latin typeface="+mn-lt"/>
        </a:defRPr>
      </a:lvl6pPr>
      <a:lvl7pPr marL="2971800" indent="-228600" algn="l" rtl="0" eaLnBrk="0" fontAlgn="base" hangingPunct="0">
        <a:spcBef>
          <a:spcPct val="20000"/>
        </a:spcBef>
        <a:spcAft>
          <a:spcPct val="0"/>
        </a:spcAft>
        <a:buChar char="»"/>
        <a:defRPr kumimoji="1" sz="2000">
          <a:solidFill>
            <a:schemeClr val="tx1"/>
          </a:solidFill>
          <a:latin typeface="+mn-lt"/>
        </a:defRPr>
      </a:lvl7pPr>
      <a:lvl8pPr marL="3429000" indent="-228600" algn="l" rtl="0" eaLnBrk="0" fontAlgn="base" hangingPunct="0">
        <a:spcBef>
          <a:spcPct val="20000"/>
        </a:spcBef>
        <a:spcAft>
          <a:spcPct val="0"/>
        </a:spcAft>
        <a:buChar char="»"/>
        <a:defRPr kumimoji="1" sz="2000">
          <a:solidFill>
            <a:schemeClr val="tx1"/>
          </a:solidFill>
          <a:latin typeface="+mn-lt"/>
        </a:defRPr>
      </a:lvl8pPr>
      <a:lvl9pPr marL="3886200" indent="-228600" algn="l" rtl="0" eaLnBrk="0" fontAlgn="base" hangingPunct="0">
        <a:spcBef>
          <a:spcPct val="20000"/>
        </a:spcBef>
        <a:spcAft>
          <a:spcPct val="0"/>
        </a:spcAft>
        <a:buChar char="»"/>
        <a:defRPr kumimoji="1" sz="2000">
          <a:solidFill>
            <a:schemeClr val="tx1"/>
          </a:solidFill>
          <a:latin typeface="+mn-lt"/>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2"/>
          <p:cNvSpPr txBox="1">
            <a:spLocks noChangeArrowheads="1"/>
          </p:cNvSpPr>
          <p:nvPr/>
        </p:nvSpPr>
        <p:spPr bwMode="auto">
          <a:xfrm>
            <a:off x="1139794" y="908720"/>
            <a:ext cx="6213560" cy="1015663"/>
          </a:xfrm>
          <a:prstGeom prst="rect">
            <a:avLst/>
          </a:prstGeom>
          <a:noFill/>
          <a:ln w="9525">
            <a:noFill/>
            <a:miter lim="800000"/>
            <a:headEnd/>
            <a:tailEnd/>
          </a:ln>
        </p:spPr>
        <p:txBody>
          <a:bodyPr wrap="none">
            <a:spAutoFit/>
          </a:bodyPr>
          <a:lstStyle/>
          <a:p>
            <a:pPr algn="ctr"/>
            <a:r>
              <a:rPr kumimoji="1" lang="pl-PL" sz="6000" dirty="0" err="1" smtClean="0">
                <a:solidFill>
                  <a:schemeClr val="tx2"/>
                </a:solidFill>
              </a:rPr>
              <a:t>Signals</a:t>
            </a:r>
            <a:r>
              <a:rPr kumimoji="1" lang="pl-PL" sz="6000" dirty="0" smtClean="0">
                <a:solidFill>
                  <a:schemeClr val="tx2"/>
                </a:solidFill>
              </a:rPr>
              <a:t> &amp; Systems</a:t>
            </a:r>
          </a:p>
        </p:txBody>
      </p:sp>
      <p:sp>
        <p:nvSpPr>
          <p:cNvPr id="3075" name="Text Box 3"/>
          <p:cNvSpPr txBox="1">
            <a:spLocks noChangeArrowheads="1"/>
          </p:cNvSpPr>
          <p:nvPr/>
        </p:nvSpPr>
        <p:spPr bwMode="auto">
          <a:xfrm>
            <a:off x="1403648" y="4293096"/>
            <a:ext cx="7125669" cy="1569660"/>
          </a:xfrm>
          <a:prstGeom prst="rect">
            <a:avLst/>
          </a:prstGeom>
          <a:noFill/>
          <a:ln w="9525">
            <a:noFill/>
            <a:miter lim="800000"/>
            <a:headEnd/>
            <a:tailEnd/>
          </a:ln>
        </p:spPr>
        <p:txBody>
          <a:bodyPr wrap="none">
            <a:spAutoFit/>
          </a:bodyPr>
          <a:lstStyle/>
          <a:p>
            <a:r>
              <a:rPr lang="pl-PL" dirty="0">
                <a:solidFill>
                  <a:srgbClr val="336600"/>
                </a:solidFill>
                <a:latin typeface="Verdana" pitchFamily="34" charset="0"/>
              </a:rPr>
              <a:t>p</a:t>
            </a:r>
            <a:r>
              <a:rPr lang="pl-PL" dirty="0" smtClean="0">
                <a:solidFill>
                  <a:srgbClr val="336600"/>
                </a:solidFill>
                <a:latin typeface="Verdana" pitchFamily="34" charset="0"/>
              </a:rPr>
              <a:t>rof</a:t>
            </a:r>
            <a:r>
              <a:rPr lang="pl-PL" dirty="0">
                <a:solidFill>
                  <a:srgbClr val="336600"/>
                </a:solidFill>
                <a:latin typeface="Verdana" pitchFamily="34" charset="0"/>
              </a:rPr>
              <a:t>. Zdzisław Papir, </a:t>
            </a:r>
            <a:r>
              <a:rPr lang="pl-PL" dirty="0" err="1">
                <a:solidFill>
                  <a:srgbClr val="336600"/>
                </a:solidFill>
                <a:latin typeface="Verdana" pitchFamily="34" charset="0"/>
              </a:rPr>
              <a:t>Ph</a:t>
            </a:r>
            <a:r>
              <a:rPr lang="pl-PL" dirty="0">
                <a:solidFill>
                  <a:srgbClr val="336600"/>
                </a:solidFill>
                <a:latin typeface="Verdana" pitchFamily="34" charset="0"/>
              </a:rPr>
              <a:t>. D</a:t>
            </a:r>
            <a:r>
              <a:rPr lang="pl-PL" dirty="0" smtClean="0">
                <a:solidFill>
                  <a:srgbClr val="336600"/>
                </a:solidFill>
                <a:latin typeface="Verdana" pitchFamily="34" charset="0"/>
              </a:rPr>
              <a:t>.</a:t>
            </a:r>
            <a:endParaRPr lang="pl-PL" dirty="0">
              <a:solidFill>
                <a:srgbClr val="336600"/>
              </a:solidFill>
              <a:latin typeface="Verdana" pitchFamily="34" charset="0"/>
            </a:endParaRPr>
          </a:p>
          <a:p>
            <a:endParaRPr lang="pl-PL" dirty="0">
              <a:solidFill>
                <a:srgbClr val="336600"/>
              </a:solidFill>
              <a:latin typeface="Verdana" pitchFamily="34" charset="0"/>
            </a:endParaRPr>
          </a:p>
          <a:p>
            <a:r>
              <a:rPr lang="pl-PL" dirty="0" err="1" smtClean="0">
                <a:solidFill>
                  <a:srgbClr val="336600"/>
                </a:solidFill>
                <a:latin typeface="Verdana" pitchFamily="34" charset="0"/>
              </a:rPr>
              <a:t>Institute</a:t>
            </a:r>
            <a:r>
              <a:rPr lang="pl-PL" dirty="0" smtClean="0">
                <a:solidFill>
                  <a:srgbClr val="336600"/>
                </a:solidFill>
                <a:latin typeface="Verdana" pitchFamily="34" charset="0"/>
              </a:rPr>
              <a:t> </a:t>
            </a:r>
            <a:r>
              <a:rPr lang="pl-PL" dirty="0">
                <a:solidFill>
                  <a:srgbClr val="336600"/>
                </a:solidFill>
                <a:latin typeface="Verdana" pitchFamily="34" charset="0"/>
              </a:rPr>
              <a:t>of </a:t>
            </a:r>
            <a:r>
              <a:rPr lang="pl-PL" dirty="0" err="1">
                <a:solidFill>
                  <a:srgbClr val="336600"/>
                </a:solidFill>
                <a:latin typeface="Verdana" pitchFamily="34" charset="0"/>
              </a:rPr>
              <a:t>Telecommunications</a:t>
            </a:r>
            <a:endParaRPr lang="pl-PL" dirty="0">
              <a:solidFill>
                <a:srgbClr val="336600"/>
              </a:solidFill>
              <a:latin typeface="Verdana" pitchFamily="34" charset="0"/>
            </a:endParaRPr>
          </a:p>
          <a:p>
            <a:r>
              <a:rPr lang="pl-PL" dirty="0">
                <a:solidFill>
                  <a:srgbClr val="336600"/>
                </a:solidFill>
                <a:latin typeface="Verdana" pitchFamily="34" charset="0"/>
              </a:rPr>
              <a:t>AGH University of Science &amp; </a:t>
            </a:r>
            <a:r>
              <a:rPr lang="pl-PL" dirty="0" smtClean="0">
                <a:solidFill>
                  <a:srgbClr val="336600"/>
                </a:solidFill>
                <a:latin typeface="Verdana" pitchFamily="34" charset="0"/>
              </a:rPr>
              <a:t>Technology</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1142486" y="621928"/>
            <a:ext cx="7772400" cy="1143000"/>
          </a:xfrm>
        </p:spPr>
        <p:txBody>
          <a:bodyPr/>
          <a:lstStyle/>
          <a:p>
            <a:r>
              <a:rPr lang="pl-PL" b="1" dirty="0" smtClean="0"/>
              <a:t>Reading (pdf)</a:t>
            </a:r>
            <a:br>
              <a:rPr lang="pl-PL" b="1" dirty="0" smtClean="0"/>
            </a:br>
            <a:r>
              <a:rPr lang="pl-PL" sz="3200" b="1" dirty="0"/>
              <a:t>http://tele.agh.edu.pl</a:t>
            </a:r>
            <a:r>
              <a:rPr lang="pl-PL" sz="3200" b="1" dirty="0" smtClean="0"/>
              <a:t>/~papir/</a:t>
            </a:r>
            <a:r>
              <a:rPr lang="pl-PL" sz="3200" b="1" dirty="0"/>
              <a:t/>
            </a:r>
            <a:br>
              <a:rPr lang="pl-PL" sz="3200" b="1" dirty="0"/>
            </a:br>
            <a:endParaRPr lang="pl-PL" sz="3200" b="1" dirty="0"/>
          </a:p>
        </p:txBody>
      </p:sp>
      <p:sp>
        <p:nvSpPr>
          <p:cNvPr id="14339" name="Text Box 3"/>
          <p:cNvSpPr txBox="1">
            <a:spLocks noChangeArrowheads="1"/>
          </p:cNvSpPr>
          <p:nvPr/>
        </p:nvSpPr>
        <p:spPr bwMode="auto">
          <a:xfrm>
            <a:off x="6019800" y="6553200"/>
            <a:ext cx="3119765" cy="307777"/>
          </a:xfrm>
          <a:prstGeom prst="rect">
            <a:avLst/>
          </a:prstGeom>
          <a:noFill/>
          <a:ln w="9525">
            <a:noFill/>
            <a:miter lim="800000"/>
            <a:headEnd/>
            <a:tailEnd/>
          </a:ln>
        </p:spPr>
        <p:txBody>
          <a:bodyPr wrap="none">
            <a:spAutoFit/>
          </a:bodyPr>
          <a:lstStyle/>
          <a:p>
            <a:r>
              <a:rPr lang="pl-PL" sz="1400" dirty="0" smtClean="0">
                <a:solidFill>
                  <a:schemeClr val="bg2"/>
                </a:solidFill>
              </a:rPr>
              <a:t>„</a:t>
            </a:r>
            <a:r>
              <a:rPr lang="pl-PL" sz="1400" dirty="0" err="1" smtClean="0">
                <a:solidFill>
                  <a:schemeClr val="bg2"/>
                </a:solidFill>
              </a:rPr>
              <a:t>Signals</a:t>
            </a:r>
            <a:r>
              <a:rPr lang="pl-PL" sz="1400" dirty="0" smtClean="0">
                <a:solidFill>
                  <a:schemeClr val="bg2"/>
                </a:solidFill>
              </a:rPr>
              <a:t> &amp; Systems” </a:t>
            </a:r>
            <a:r>
              <a:rPr lang="pl-PL" sz="1400" dirty="0" err="1">
                <a:solidFill>
                  <a:schemeClr val="bg2"/>
                </a:solidFill>
                <a:sym typeface="Symbol" pitchFamily="18" charset="2"/>
              </a:rPr>
              <a:t></a:t>
            </a:r>
            <a:r>
              <a:rPr lang="pl-PL" sz="1400" dirty="0" err="1">
                <a:solidFill>
                  <a:schemeClr val="bg2"/>
                </a:solidFill>
              </a:rPr>
              <a:t>Zdzisław</a:t>
            </a:r>
            <a:r>
              <a:rPr lang="pl-PL" sz="1400" dirty="0">
                <a:solidFill>
                  <a:schemeClr val="bg2"/>
                </a:solidFill>
              </a:rPr>
              <a:t> Papir</a:t>
            </a:r>
            <a:endParaRPr lang="pl-PL" b="0" dirty="0"/>
          </a:p>
        </p:txBody>
      </p:sp>
      <p:sp>
        <p:nvSpPr>
          <p:cNvPr id="14340" name="Text Box 4"/>
          <p:cNvSpPr txBox="1">
            <a:spLocks noChangeArrowheads="1"/>
          </p:cNvSpPr>
          <p:nvPr/>
        </p:nvSpPr>
        <p:spPr bwMode="auto">
          <a:xfrm>
            <a:off x="1142486" y="1631578"/>
            <a:ext cx="6172200" cy="1066800"/>
          </a:xfrm>
          <a:prstGeom prst="rect">
            <a:avLst/>
          </a:prstGeom>
          <a:noFill/>
          <a:ln w="9525">
            <a:noFill/>
            <a:miter lim="800000"/>
            <a:headEnd/>
            <a:tailEnd/>
          </a:ln>
        </p:spPr>
        <p:txBody>
          <a:bodyPr wrap="none">
            <a:spAutoFit/>
          </a:bodyPr>
          <a:lstStyle/>
          <a:p>
            <a:r>
              <a:rPr lang="pl-PL" sz="3200" i="1">
                <a:solidFill>
                  <a:srgbClr val="CC0099"/>
                </a:solidFill>
              </a:rPr>
              <a:t>Analiza częstotliwościowa sygnałów</a:t>
            </a:r>
          </a:p>
          <a:p>
            <a:r>
              <a:rPr lang="pl-PL" sz="3200" i="1">
                <a:solidFill>
                  <a:srgbClr val="CC0099"/>
                </a:solidFill>
              </a:rPr>
              <a:t>Zbiór zadań</a:t>
            </a:r>
            <a:endParaRPr lang="pl-PL" b="0" baseline="30000"/>
          </a:p>
        </p:txBody>
      </p:sp>
      <p:sp>
        <p:nvSpPr>
          <p:cNvPr id="14341" name="Text Box 5"/>
          <p:cNvSpPr txBox="1">
            <a:spLocks noChangeArrowheads="1"/>
          </p:cNvSpPr>
          <p:nvPr/>
        </p:nvSpPr>
        <p:spPr bwMode="auto">
          <a:xfrm>
            <a:off x="1142486" y="2780928"/>
            <a:ext cx="3254930" cy="1169551"/>
          </a:xfrm>
          <a:prstGeom prst="rect">
            <a:avLst/>
          </a:prstGeom>
          <a:noFill/>
          <a:ln w="9525">
            <a:noFill/>
            <a:miter lim="800000"/>
            <a:headEnd/>
            <a:tailEnd/>
          </a:ln>
        </p:spPr>
        <p:txBody>
          <a:bodyPr wrap="none">
            <a:spAutoFit/>
          </a:bodyPr>
          <a:lstStyle/>
          <a:p>
            <a:r>
              <a:rPr lang="pl-PL" sz="2800" dirty="0">
                <a:solidFill>
                  <a:srgbClr val="336600"/>
                </a:solidFill>
              </a:rPr>
              <a:t>Z. Papir</a:t>
            </a:r>
          </a:p>
          <a:p>
            <a:pPr>
              <a:spcBef>
                <a:spcPct val="50000"/>
              </a:spcBef>
            </a:pPr>
            <a:r>
              <a:rPr lang="pl-PL" sz="2800" dirty="0">
                <a:solidFill>
                  <a:schemeClr val="tx2"/>
                </a:solidFill>
              </a:rPr>
              <a:t>Wydawnictwa </a:t>
            </a:r>
            <a:r>
              <a:rPr lang="pl-PL" sz="2800" dirty="0" smtClean="0">
                <a:solidFill>
                  <a:schemeClr val="tx2"/>
                </a:solidFill>
              </a:rPr>
              <a:t>AGH</a:t>
            </a:r>
            <a:endParaRPr lang="pl-PL" b="0" dirty="0"/>
          </a:p>
        </p:txBody>
      </p:sp>
      <p:sp>
        <p:nvSpPr>
          <p:cNvPr id="2" name="Symbol zastępczy numeru slajdu 1"/>
          <p:cNvSpPr>
            <a:spLocks noGrp="1"/>
          </p:cNvSpPr>
          <p:nvPr>
            <p:ph type="sldNum" sz="quarter" idx="12"/>
          </p:nvPr>
        </p:nvSpPr>
        <p:spPr/>
        <p:txBody>
          <a:bodyPr/>
          <a:lstStyle/>
          <a:p>
            <a:pPr>
              <a:defRPr/>
            </a:pPr>
            <a:fld id="{57EACA2F-854A-4127-ACDE-3E887D167B28}" type="slidenum">
              <a:rPr lang="pl-PL" smtClean="0"/>
              <a:pPr>
                <a:defRPr/>
              </a:pPr>
              <a:t>10</a:t>
            </a:fld>
            <a:endParaRPr lang="pl-PL"/>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Text Box 3"/>
          <p:cNvSpPr txBox="1">
            <a:spLocks noChangeArrowheads="1"/>
          </p:cNvSpPr>
          <p:nvPr/>
        </p:nvSpPr>
        <p:spPr bwMode="auto">
          <a:xfrm>
            <a:off x="6019800" y="6553200"/>
            <a:ext cx="3119765" cy="307777"/>
          </a:xfrm>
          <a:prstGeom prst="rect">
            <a:avLst/>
          </a:prstGeom>
          <a:noFill/>
          <a:ln w="9525">
            <a:noFill/>
            <a:miter lim="800000"/>
            <a:headEnd/>
            <a:tailEnd/>
          </a:ln>
        </p:spPr>
        <p:txBody>
          <a:bodyPr wrap="none">
            <a:spAutoFit/>
          </a:bodyPr>
          <a:lstStyle/>
          <a:p>
            <a:r>
              <a:rPr lang="pl-PL" sz="1400" dirty="0" smtClean="0">
                <a:solidFill>
                  <a:schemeClr val="bg2"/>
                </a:solidFill>
              </a:rPr>
              <a:t>„</a:t>
            </a:r>
            <a:r>
              <a:rPr lang="pl-PL" sz="1400" dirty="0" err="1" smtClean="0">
                <a:solidFill>
                  <a:schemeClr val="bg2"/>
                </a:solidFill>
              </a:rPr>
              <a:t>Signals</a:t>
            </a:r>
            <a:r>
              <a:rPr lang="pl-PL" sz="1400" dirty="0" smtClean="0">
                <a:solidFill>
                  <a:schemeClr val="bg2"/>
                </a:solidFill>
              </a:rPr>
              <a:t> &amp; Systems” </a:t>
            </a:r>
            <a:r>
              <a:rPr lang="pl-PL" sz="1400" dirty="0" err="1">
                <a:solidFill>
                  <a:schemeClr val="bg2"/>
                </a:solidFill>
                <a:sym typeface="Symbol" pitchFamily="18" charset="2"/>
              </a:rPr>
              <a:t></a:t>
            </a:r>
            <a:r>
              <a:rPr lang="pl-PL" sz="1400" dirty="0" err="1">
                <a:solidFill>
                  <a:schemeClr val="bg2"/>
                </a:solidFill>
              </a:rPr>
              <a:t>Zdzisław</a:t>
            </a:r>
            <a:r>
              <a:rPr lang="pl-PL" sz="1400" dirty="0">
                <a:solidFill>
                  <a:schemeClr val="bg2"/>
                </a:solidFill>
              </a:rPr>
              <a:t> Papir</a:t>
            </a:r>
            <a:endParaRPr lang="pl-PL" b="0" dirty="0"/>
          </a:p>
        </p:txBody>
      </p:sp>
      <p:sp>
        <p:nvSpPr>
          <p:cNvPr id="14340" name="Text Box 4"/>
          <p:cNvSpPr txBox="1">
            <a:spLocks noChangeArrowheads="1"/>
          </p:cNvSpPr>
          <p:nvPr/>
        </p:nvSpPr>
        <p:spPr bwMode="auto">
          <a:xfrm>
            <a:off x="1173163" y="1466850"/>
            <a:ext cx="5054589" cy="1077218"/>
          </a:xfrm>
          <a:prstGeom prst="rect">
            <a:avLst/>
          </a:prstGeom>
          <a:noFill/>
          <a:ln w="9525">
            <a:noFill/>
            <a:miter lim="800000"/>
            <a:headEnd/>
            <a:tailEnd/>
          </a:ln>
        </p:spPr>
        <p:txBody>
          <a:bodyPr wrap="none">
            <a:spAutoFit/>
          </a:bodyPr>
          <a:lstStyle/>
          <a:p>
            <a:r>
              <a:rPr lang="pl-PL" sz="3200" i="1" dirty="0" smtClean="0">
                <a:solidFill>
                  <a:srgbClr val="CC0099"/>
                </a:solidFill>
              </a:rPr>
              <a:t>Modulacja i detekcja</a:t>
            </a:r>
            <a:endParaRPr lang="pl-PL" sz="3200" i="1" dirty="0">
              <a:solidFill>
                <a:srgbClr val="CC0099"/>
              </a:solidFill>
            </a:endParaRPr>
          </a:p>
          <a:p>
            <a:r>
              <a:rPr lang="pl-PL" sz="3200" i="1" dirty="0">
                <a:solidFill>
                  <a:srgbClr val="CC0099"/>
                </a:solidFill>
              </a:rPr>
              <a:t>Zbiór </a:t>
            </a:r>
            <a:r>
              <a:rPr lang="pl-PL" sz="3200" i="1" dirty="0" smtClean="0">
                <a:solidFill>
                  <a:srgbClr val="CC0099"/>
                </a:solidFill>
              </a:rPr>
              <a:t>zadań z rozwiązaniami</a:t>
            </a:r>
            <a:endParaRPr lang="pl-PL" b="0" baseline="30000" dirty="0"/>
          </a:p>
        </p:txBody>
      </p:sp>
      <p:sp>
        <p:nvSpPr>
          <p:cNvPr id="14341" name="Text Box 5"/>
          <p:cNvSpPr txBox="1">
            <a:spLocks noChangeArrowheads="1"/>
          </p:cNvSpPr>
          <p:nvPr/>
        </p:nvSpPr>
        <p:spPr bwMode="auto">
          <a:xfrm>
            <a:off x="1173163" y="2616200"/>
            <a:ext cx="3254930" cy="1169551"/>
          </a:xfrm>
          <a:prstGeom prst="rect">
            <a:avLst/>
          </a:prstGeom>
          <a:noFill/>
          <a:ln w="9525">
            <a:noFill/>
            <a:miter lim="800000"/>
            <a:headEnd/>
            <a:tailEnd/>
          </a:ln>
        </p:spPr>
        <p:txBody>
          <a:bodyPr wrap="none">
            <a:spAutoFit/>
          </a:bodyPr>
          <a:lstStyle/>
          <a:p>
            <a:r>
              <a:rPr lang="pl-PL" sz="2800" dirty="0" smtClean="0">
                <a:solidFill>
                  <a:srgbClr val="336600"/>
                </a:solidFill>
              </a:rPr>
              <a:t>M. Kantor, Z</a:t>
            </a:r>
            <a:r>
              <a:rPr lang="pl-PL" sz="2800" dirty="0">
                <a:solidFill>
                  <a:srgbClr val="336600"/>
                </a:solidFill>
              </a:rPr>
              <a:t>. Papir</a:t>
            </a:r>
          </a:p>
          <a:p>
            <a:pPr>
              <a:spcBef>
                <a:spcPct val="50000"/>
              </a:spcBef>
            </a:pPr>
            <a:r>
              <a:rPr lang="pl-PL" sz="2800" dirty="0">
                <a:solidFill>
                  <a:schemeClr val="tx2"/>
                </a:solidFill>
              </a:rPr>
              <a:t>Wydawnictwa </a:t>
            </a:r>
            <a:r>
              <a:rPr lang="pl-PL" sz="2800" dirty="0" smtClean="0">
                <a:solidFill>
                  <a:schemeClr val="tx2"/>
                </a:solidFill>
              </a:rPr>
              <a:t>AGH</a:t>
            </a:r>
            <a:endParaRPr lang="pl-PL" b="0" dirty="0"/>
          </a:p>
        </p:txBody>
      </p:sp>
      <p:sp>
        <p:nvSpPr>
          <p:cNvPr id="2" name="Symbol zastępczy numeru slajdu 1"/>
          <p:cNvSpPr>
            <a:spLocks noGrp="1"/>
          </p:cNvSpPr>
          <p:nvPr>
            <p:ph type="sldNum" sz="quarter" idx="12"/>
          </p:nvPr>
        </p:nvSpPr>
        <p:spPr/>
        <p:txBody>
          <a:bodyPr/>
          <a:lstStyle/>
          <a:p>
            <a:pPr>
              <a:defRPr/>
            </a:pPr>
            <a:fld id="{57EACA2F-854A-4127-ACDE-3E887D167B28}" type="slidenum">
              <a:rPr lang="pl-PL" smtClean="0"/>
              <a:pPr>
                <a:defRPr/>
              </a:pPr>
              <a:t>11</a:t>
            </a:fld>
            <a:endParaRPr lang="pl-PL"/>
          </a:p>
        </p:txBody>
      </p:sp>
      <p:sp>
        <p:nvSpPr>
          <p:cNvPr id="8" name="Rectangle 2"/>
          <p:cNvSpPr>
            <a:spLocks noGrp="1" noChangeArrowheads="1"/>
          </p:cNvSpPr>
          <p:nvPr>
            <p:ph type="title"/>
          </p:nvPr>
        </p:nvSpPr>
        <p:spPr>
          <a:xfrm>
            <a:off x="1143000" y="251718"/>
            <a:ext cx="7772400" cy="1143000"/>
          </a:xfrm>
        </p:spPr>
        <p:txBody>
          <a:bodyPr/>
          <a:lstStyle/>
          <a:p>
            <a:r>
              <a:rPr lang="pl-PL" b="1" dirty="0" smtClean="0"/>
              <a:t>Reading (pdf)</a:t>
            </a:r>
            <a:br>
              <a:rPr lang="pl-PL" b="1" dirty="0" smtClean="0"/>
            </a:br>
            <a:r>
              <a:rPr lang="pl-PL" sz="3200" b="1" dirty="0"/>
              <a:t>http://tele.agh.edu.pl</a:t>
            </a:r>
            <a:r>
              <a:rPr lang="pl-PL" sz="3200" b="1" dirty="0" smtClean="0"/>
              <a:t>/~papir/</a:t>
            </a:r>
            <a:r>
              <a:rPr lang="pl-PL" sz="3200" b="1" dirty="0"/>
              <a:t/>
            </a:r>
            <a:br>
              <a:rPr lang="pl-PL" sz="3200" b="1" dirty="0"/>
            </a:br>
            <a:endParaRPr lang="pl-PL" sz="3200" b="1"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1026"/>
          <p:cNvSpPr>
            <a:spLocks noGrp="1" noChangeArrowheads="1"/>
          </p:cNvSpPr>
          <p:nvPr>
            <p:ph type="title"/>
          </p:nvPr>
        </p:nvSpPr>
        <p:spPr>
          <a:xfrm>
            <a:off x="1173163" y="457200"/>
            <a:ext cx="7772400" cy="1143000"/>
          </a:xfrm>
        </p:spPr>
        <p:txBody>
          <a:bodyPr/>
          <a:lstStyle/>
          <a:p>
            <a:r>
              <a:rPr lang="pl-PL" b="1" dirty="0" smtClean="0"/>
              <a:t>Reading (</a:t>
            </a:r>
            <a:r>
              <a:rPr lang="pl-PL" b="1" u="sng" dirty="0" err="1" smtClean="0"/>
              <a:t>recommended</a:t>
            </a:r>
            <a:r>
              <a:rPr lang="pl-PL" b="1" dirty="0" smtClean="0"/>
              <a:t>)</a:t>
            </a:r>
            <a:endParaRPr lang="pl-PL" dirty="0" smtClean="0"/>
          </a:p>
        </p:txBody>
      </p:sp>
      <p:sp>
        <p:nvSpPr>
          <p:cNvPr id="9219" name="Text Box 1027"/>
          <p:cNvSpPr txBox="1">
            <a:spLocks noChangeArrowheads="1"/>
          </p:cNvSpPr>
          <p:nvPr/>
        </p:nvSpPr>
        <p:spPr bwMode="auto">
          <a:xfrm>
            <a:off x="6019800" y="6553200"/>
            <a:ext cx="3119765" cy="307777"/>
          </a:xfrm>
          <a:prstGeom prst="rect">
            <a:avLst/>
          </a:prstGeom>
          <a:noFill/>
          <a:ln w="9525">
            <a:noFill/>
            <a:miter lim="800000"/>
            <a:headEnd/>
            <a:tailEnd/>
          </a:ln>
        </p:spPr>
        <p:txBody>
          <a:bodyPr wrap="none">
            <a:spAutoFit/>
          </a:bodyPr>
          <a:lstStyle/>
          <a:p>
            <a:r>
              <a:rPr lang="pl-PL" sz="1400" dirty="0" smtClean="0">
                <a:solidFill>
                  <a:schemeClr val="bg2"/>
                </a:solidFill>
              </a:rPr>
              <a:t>„</a:t>
            </a:r>
            <a:r>
              <a:rPr lang="pl-PL" sz="1400" dirty="0" err="1" smtClean="0">
                <a:solidFill>
                  <a:schemeClr val="bg2"/>
                </a:solidFill>
              </a:rPr>
              <a:t>Signals</a:t>
            </a:r>
            <a:r>
              <a:rPr lang="pl-PL" sz="1400" dirty="0" smtClean="0">
                <a:solidFill>
                  <a:schemeClr val="bg2"/>
                </a:solidFill>
              </a:rPr>
              <a:t> &amp; Systems” </a:t>
            </a:r>
            <a:r>
              <a:rPr lang="pl-PL" sz="1400" dirty="0" err="1">
                <a:solidFill>
                  <a:schemeClr val="bg2"/>
                </a:solidFill>
                <a:sym typeface="Symbol" pitchFamily="18" charset="2"/>
              </a:rPr>
              <a:t></a:t>
            </a:r>
            <a:r>
              <a:rPr lang="pl-PL" sz="1400" dirty="0" err="1">
                <a:solidFill>
                  <a:schemeClr val="bg2"/>
                </a:solidFill>
              </a:rPr>
              <a:t>Zdzisław</a:t>
            </a:r>
            <a:r>
              <a:rPr lang="pl-PL" sz="1400" dirty="0">
                <a:solidFill>
                  <a:schemeClr val="bg2"/>
                </a:solidFill>
              </a:rPr>
              <a:t> Papir</a:t>
            </a:r>
            <a:endParaRPr lang="pl-PL" b="0" dirty="0"/>
          </a:p>
        </p:txBody>
      </p:sp>
      <p:sp>
        <p:nvSpPr>
          <p:cNvPr id="9220" name="Text Box 1028"/>
          <p:cNvSpPr txBox="1">
            <a:spLocks noChangeArrowheads="1"/>
          </p:cNvSpPr>
          <p:nvPr/>
        </p:nvSpPr>
        <p:spPr bwMode="auto">
          <a:xfrm>
            <a:off x="1173163" y="1466850"/>
            <a:ext cx="3149600" cy="584200"/>
          </a:xfrm>
          <a:prstGeom prst="rect">
            <a:avLst/>
          </a:prstGeom>
          <a:noFill/>
          <a:ln w="9525">
            <a:noFill/>
            <a:miter lim="800000"/>
            <a:headEnd/>
            <a:tailEnd/>
          </a:ln>
        </p:spPr>
        <p:txBody>
          <a:bodyPr wrap="none">
            <a:spAutoFit/>
          </a:bodyPr>
          <a:lstStyle/>
          <a:p>
            <a:r>
              <a:rPr lang="pl-PL" sz="3200" i="1">
                <a:solidFill>
                  <a:srgbClr val="CC0099"/>
                </a:solidFill>
              </a:rPr>
              <a:t>Sygnały i systemy</a:t>
            </a:r>
            <a:endParaRPr lang="pl-PL" b="0" baseline="30000"/>
          </a:p>
        </p:txBody>
      </p:sp>
      <p:sp>
        <p:nvSpPr>
          <p:cNvPr id="9221" name="Text Box 1029"/>
          <p:cNvSpPr txBox="1">
            <a:spLocks noChangeArrowheads="1"/>
          </p:cNvSpPr>
          <p:nvPr/>
        </p:nvSpPr>
        <p:spPr bwMode="auto">
          <a:xfrm>
            <a:off x="1173163" y="2616200"/>
            <a:ext cx="6445482" cy="1169551"/>
          </a:xfrm>
          <a:prstGeom prst="rect">
            <a:avLst/>
          </a:prstGeom>
          <a:noFill/>
          <a:ln w="9525">
            <a:noFill/>
            <a:miter lim="800000"/>
            <a:headEnd/>
            <a:tailEnd/>
          </a:ln>
        </p:spPr>
        <p:txBody>
          <a:bodyPr wrap="none">
            <a:spAutoFit/>
          </a:bodyPr>
          <a:lstStyle/>
          <a:p>
            <a:r>
              <a:rPr lang="pl-PL" sz="2800" dirty="0">
                <a:solidFill>
                  <a:srgbClr val="336600"/>
                </a:solidFill>
              </a:rPr>
              <a:t>Jacek M. Wojciechowski</a:t>
            </a:r>
          </a:p>
          <a:p>
            <a:pPr>
              <a:spcBef>
                <a:spcPct val="50000"/>
              </a:spcBef>
            </a:pPr>
            <a:r>
              <a:rPr lang="pl-PL" sz="2800" dirty="0">
                <a:solidFill>
                  <a:schemeClr val="tx2"/>
                </a:solidFill>
              </a:rPr>
              <a:t>Wydawnictwa Komunikacji i </a:t>
            </a:r>
            <a:r>
              <a:rPr lang="pl-PL" sz="2800" dirty="0" smtClean="0">
                <a:solidFill>
                  <a:schemeClr val="tx2"/>
                </a:solidFill>
              </a:rPr>
              <a:t>Łączności</a:t>
            </a:r>
            <a:endParaRPr lang="pl-PL" b="0" dirty="0"/>
          </a:p>
        </p:txBody>
      </p:sp>
      <p:sp>
        <p:nvSpPr>
          <p:cNvPr id="2" name="Symbol zastępczy numeru slajdu 1"/>
          <p:cNvSpPr>
            <a:spLocks noGrp="1"/>
          </p:cNvSpPr>
          <p:nvPr>
            <p:ph type="sldNum" sz="quarter" idx="12"/>
          </p:nvPr>
        </p:nvSpPr>
        <p:spPr/>
        <p:txBody>
          <a:bodyPr/>
          <a:lstStyle/>
          <a:p>
            <a:pPr>
              <a:defRPr/>
            </a:pPr>
            <a:fld id="{57EACA2F-854A-4127-ACDE-3E887D167B28}" type="slidenum">
              <a:rPr lang="pl-PL" smtClean="0"/>
              <a:pPr>
                <a:defRPr/>
              </a:pPr>
              <a:t>12</a:t>
            </a:fld>
            <a:endParaRPr lang="pl-PL"/>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4"/>
          <p:cNvSpPr>
            <a:spLocks noChangeArrowheads="1"/>
          </p:cNvSpPr>
          <p:nvPr/>
        </p:nvSpPr>
        <p:spPr bwMode="auto">
          <a:xfrm>
            <a:off x="899592" y="-1650"/>
            <a:ext cx="4777270" cy="769441"/>
          </a:xfrm>
          <a:prstGeom prst="rect">
            <a:avLst/>
          </a:prstGeom>
          <a:noFill/>
          <a:ln w="9525">
            <a:noFill/>
            <a:miter lim="800000"/>
            <a:headEnd/>
            <a:tailEnd/>
          </a:ln>
        </p:spPr>
        <p:txBody>
          <a:bodyPr wrap="none">
            <a:spAutoFit/>
          </a:bodyPr>
          <a:lstStyle/>
          <a:p>
            <a:r>
              <a:rPr kumimoji="1" lang="pl-PL" sz="4400" dirty="0" err="1" smtClean="0">
                <a:solidFill>
                  <a:schemeClr val="tx2"/>
                </a:solidFill>
              </a:rPr>
              <a:t>Auditorium</a:t>
            </a:r>
            <a:r>
              <a:rPr kumimoji="1" lang="pl-PL" sz="4400" dirty="0" smtClean="0">
                <a:solidFill>
                  <a:schemeClr val="tx2"/>
                </a:solidFill>
              </a:rPr>
              <a:t> </a:t>
            </a:r>
            <a:r>
              <a:rPr kumimoji="1" lang="pl-PL" sz="4400" dirty="0" err="1" smtClean="0">
                <a:solidFill>
                  <a:schemeClr val="tx2"/>
                </a:solidFill>
              </a:rPr>
              <a:t>classes</a:t>
            </a:r>
            <a:endParaRPr kumimoji="1" lang="pl-PL" sz="4400" dirty="0">
              <a:solidFill>
                <a:schemeClr val="tx2"/>
              </a:solidFill>
            </a:endParaRPr>
          </a:p>
        </p:txBody>
      </p:sp>
      <p:sp>
        <p:nvSpPr>
          <p:cNvPr id="4" name="Rectangle 1"/>
          <p:cNvSpPr>
            <a:spLocks noChangeArrowheads="1"/>
          </p:cNvSpPr>
          <p:nvPr/>
        </p:nvSpPr>
        <p:spPr bwMode="auto">
          <a:xfrm>
            <a:off x="542976" y="1340768"/>
            <a:ext cx="8388424" cy="3123932"/>
          </a:xfrm>
          <a:prstGeom prst="rect">
            <a:avLst/>
          </a:prstGeom>
          <a:solidFill>
            <a:schemeClr val="bg1"/>
          </a:solidFill>
          <a:ln w="9525">
            <a:noFill/>
            <a:miter lim="800000"/>
            <a:headEnd/>
            <a:tailEnd/>
          </a:ln>
        </p:spPr>
        <p:txBody>
          <a:bodyPr wrap="square" bIns="0" anchor="ctr">
            <a:spAutoFit/>
          </a:bodyPr>
          <a:lstStyle/>
          <a:p>
            <a:pPr marL="457200" indent="-457200">
              <a:buFont typeface="+mj-lt"/>
              <a:buAutoNum type="arabicPeriod"/>
            </a:pPr>
            <a:r>
              <a:rPr lang="pl-PL" sz="2000" b="0" dirty="0" err="1" smtClean="0">
                <a:cs typeface="Times New Roman" pitchFamily="18" charset="0"/>
              </a:rPr>
              <a:t>During</a:t>
            </a:r>
            <a:r>
              <a:rPr lang="pl-PL" sz="2000" b="0" dirty="0" smtClean="0">
                <a:cs typeface="Times New Roman" pitchFamily="18" charset="0"/>
              </a:rPr>
              <a:t> </a:t>
            </a:r>
            <a:r>
              <a:rPr lang="pl-PL" sz="2000" b="0" dirty="0" err="1" smtClean="0">
                <a:cs typeface="Times New Roman" pitchFamily="18" charset="0"/>
              </a:rPr>
              <a:t>auditorium</a:t>
            </a:r>
            <a:r>
              <a:rPr lang="pl-PL" sz="2000" b="0" dirty="0" smtClean="0">
                <a:cs typeface="Times New Roman" pitchFamily="18" charset="0"/>
              </a:rPr>
              <a:t> </a:t>
            </a:r>
            <a:r>
              <a:rPr lang="pl-PL" sz="2000" b="0" dirty="0" err="1" smtClean="0">
                <a:cs typeface="Times New Roman" pitchFamily="18" charset="0"/>
              </a:rPr>
              <a:t>classes</a:t>
            </a:r>
            <a:r>
              <a:rPr lang="pl-PL" sz="2000" b="0" dirty="0" smtClean="0">
                <a:cs typeface="Times New Roman" pitchFamily="18" charset="0"/>
              </a:rPr>
              <a:t> student </a:t>
            </a:r>
            <a:r>
              <a:rPr lang="pl-PL" sz="2000" b="0" dirty="0" err="1" smtClean="0">
                <a:cs typeface="Times New Roman" pitchFamily="18" charset="0"/>
              </a:rPr>
              <a:t>may</a:t>
            </a:r>
            <a:r>
              <a:rPr lang="pl-PL" sz="2000" b="0" dirty="0" smtClean="0">
                <a:cs typeface="Times New Roman" pitchFamily="18" charset="0"/>
              </a:rPr>
              <a:t> </a:t>
            </a:r>
            <a:r>
              <a:rPr lang="pl-PL" sz="2000" b="0" dirty="0" err="1" smtClean="0">
                <a:cs typeface="Times New Roman" pitchFamily="18" charset="0"/>
              </a:rPr>
              <a:t>get</a:t>
            </a:r>
            <a:r>
              <a:rPr lang="pl-PL" sz="2000" b="0" dirty="0" smtClean="0">
                <a:cs typeface="Times New Roman" pitchFamily="18" charset="0"/>
              </a:rPr>
              <a:t> </a:t>
            </a:r>
            <a:r>
              <a:rPr lang="pl-PL" sz="2000" b="0" dirty="0" err="1" smtClean="0">
                <a:cs typeface="Times New Roman" pitchFamily="18" charset="0"/>
              </a:rPr>
              <a:t>grades</a:t>
            </a:r>
            <a:r>
              <a:rPr lang="pl-PL" sz="2000" b="0" dirty="0" smtClean="0">
                <a:cs typeface="Times New Roman" pitchFamily="18" charset="0"/>
              </a:rPr>
              <a:t> from </a:t>
            </a:r>
            <a:r>
              <a:rPr lang="pl-PL" sz="2000" b="0" dirty="0" err="1" smtClean="0">
                <a:cs typeface="Times New Roman" pitchFamily="18" charset="0"/>
              </a:rPr>
              <a:t>different</a:t>
            </a:r>
            <a:r>
              <a:rPr lang="pl-PL" sz="2000" b="0" dirty="0" smtClean="0">
                <a:cs typeface="Times New Roman" pitchFamily="18" charset="0"/>
              </a:rPr>
              <a:t> </a:t>
            </a:r>
            <a:r>
              <a:rPr lang="pl-PL" sz="2000" b="0" dirty="0" err="1" smtClean="0">
                <a:cs typeface="Times New Roman" pitchFamily="18" charset="0"/>
              </a:rPr>
              <a:t>activities</a:t>
            </a:r>
            <a:r>
              <a:rPr lang="pl-PL" sz="2000" b="0" dirty="0" smtClean="0">
                <a:cs typeface="Times New Roman" pitchFamily="18" charset="0"/>
              </a:rPr>
              <a:t/>
            </a:r>
            <a:br>
              <a:rPr lang="pl-PL" sz="2000" b="0" dirty="0" smtClean="0">
                <a:cs typeface="Times New Roman" pitchFamily="18" charset="0"/>
              </a:rPr>
            </a:br>
            <a:r>
              <a:rPr lang="pl-PL" sz="2000" b="0" dirty="0" smtClean="0">
                <a:cs typeface="Times New Roman" pitchFamily="18" charset="0"/>
              </a:rPr>
              <a:t>and from </a:t>
            </a:r>
            <a:r>
              <a:rPr lang="pl-PL" sz="2000" b="0" dirty="0" err="1" smtClean="0">
                <a:cs typeface="Times New Roman" pitchFamily="18" charset="0"/>
              </a:rPr>
              <a:t>two</a:t>
            </a:r>
            <a:r>
              <a:rPr lang="pl-PL" sz="2000" b="0" dirty="0" smtClean="0">
                <a:cs typeface="Times New Roman" pitchFamily="18" charset="0"/>
              </a:rPr>
              <a:t> </a:t>
            </a:r>
            <a:r>
              <a:rPr lang="pl-PL" sz="2000" b="0" dirty="0" err="1" smtClean="0">
                <a:cs typeface="Times New Roman" pitchFamily="18" charset="0"/>
              </a:rPr>
              <a:t>tests</a:t>
            </a:r>
            <a:r>
              <a:rPr lang="pl-PL" sz="2000" b="0" dirty="0" smtClean="0">
                <a:cs typeface="Times New Roman" pitchFamily="18" charset="0"/>
              </a:rPr>
              <a:t> (</a:t>
            </a:r>
            <a:r>
              <a:rPr lang="pl-PL" sz="2000" b="0" dirty="0" err="1" smtClean="0">
                <a:cs typeface="Times New Roman" pitchFamily="18" charset="0"/>
              </a:rPr>
              <a:t>each</a:t>
            </a:r>
            <a:r>
              <a:rPr lang="pl-PL" sz="2000" b="0" dirty="0" smtClean="0">
                <a:cs typeface="Times New Roman" pitchFamily="18" charset="0"/>
              </a:rPr>
              <a:t> </a:t>
            </a:r>
            <a:r>
              <a:rPr lang="pl-PL" sz="2000" b="0" dirty="0" err="1" smtClean="0">
                <a:cs typeface="Times New Roman" pitchFamily="18" charset="0"/>
              </a:rPr>
              <a:t>three</a:t>
            </a:r>
            <a:r>
              <a:rPr lang="pl-PL" sz="2000" b="0" dirty="0" smtClean="0">
                <a:cs typeface="Times New Roman" pitchFamily="18" charset="0"/>
              </a:rPr>
              <a:t> </a:t>
            </a:r>
            <a:r>
              <a:rPr lang="pl-PL" sz="2000" b="0" dirty="0" err="1" smtClean="0">
                <a:cs typeface="Times New Roman" pitchFamily="18" charset="0"/>
              </a:rPr>
              <a:t>problems</a:t>
            </a:r>
            <a:r>
              <a:rPr lang="pl-PL" sz="2000" b="0" dirty="0" smtClean="0">
                <a:cs typeface="Times New Roman" pitchFamily="18" charset="0"/>
              </a:rPr>
              <a:t>).</a:t>
            </a:r>
          </a:p>
          <a:p>
            <a:pPr marL="457200" indent="-457200">
              <a:buFont typeface="+mj-lt"/>
              <a:buAutoNum type="arabicPeriod"/>
            </a:pPr>
            <a:r>
              <a:rPr lang="pl-PL" sz="2000" b="0" dirty="0" smtClean="0">
                <a:cs typeface="Times New Roman" pitchFamily="18" charset="0"/>
                <a:sym typeface="Symbol" pitchFamily="18" charset="2"/>
              </a:rPr>
              <a:t>The </a:t>
            </a:r>
            <a:r>
              <a:rPr lang="pl-PL" sz="2000" b="0" dirty="0" err="1" smtClean="0">
                <a:cs typeface="Times New Roman" pitchFamily="18" charset="0"/>
                <a:sym typeface="Symbol" pitchFamily="18" charset="2"/>
              </a:rPr>
              <a:t>final</a:t>
            </a:r>
            <a:r>
              <a:rPr lang="pl-PL" sz="2000" b="0" dirty="0" smtClean="0">
                <a:cs typeface="Times New Roman" pitchFamily="18" charset="0"/>
                <a:sym typeface="Symbol" pitchFamily="18" charset="2"/>
              </a:rPr>
              <a:t> </a:t>
            </a:r>
            <a:r>
              <a:rPr lang="pl-PL" sz="2000" b="0" dirty="0" err="1" smtClean="0">
                <a:cs typeface="Times New Roman" pitchFamily="18" charset="0"/>
                <a:sym typeface="Symbol" pitchFamily="18" charset="2"/>
              </a:rPr>
              <a:t>score</a:t>
            </a:r>
            <a:r>
              <a:rPr lang="pl-PL" sz="2000" b="0" dirty="0" smtClean="0">
                <a:cs typeface="Times New Roman" pitchFamily="18" charset="0"/>
                <a:sym typeface="Symbol" pitchFamily="18" charset="2"/>
              </a:rPr>
              <a:t> </a:t>
            </a:r>
            <a:r>
              <a:rPr lang="pl-PL" sz="2000" b="0" dirty="0" err="1" smtClean="0">
                <a:cs typeface="Times New Roman" pitchFamily="18" charset="0"/>
                <a:sym typeface="Symbol" pitchFamily="18" charset="2"/>
              </a:rPr>
              <a:t>is</a:t>
            </a:r>
            <a:r>
              <a:rPr lang="pl-PL" sz="2000" b="0" dirty="0" smtClean="0">
                <a:cs typeface="Times New Roman" pitchFamily="18" charset="0"/>
                <a:sym typeface="Symbol" pitchFamily="18" charset="2"/>
              </a:rPr>
              <a:t> </a:t>
            </a:r>
            <a:r>
              <a:rPr lang="pl-PL" sz="2000" b="0" dirty="0" err="1" smtClean="0">
                <a:cs typeface="Times New Roman" pitchFamily="18" charset="0"/>
                <a:sym typeface="Symbol" pitchFamily="18" charset="2"/>
              </a:rPr>
              <a:t>an</a:t>
            </a:r>
            <a:r>
              <a:rPr lang="pl-PL" sz="2000" b="0" dirty="0" smtClean="0">
                <a:cs typeface="Times New Roman" pitchFamily="18" charset="0"/>
                <a:sym typeface="Symbol" pitchFamily="18" charset="2"/>
              </a:rPr>
              <a:t> </a:t>
            </a:r>
            <a:r>
              <a:rPr lang="pl-PL" sz="2000" b="0" dirty="0" err="1" smtClean="0">
                <a:cs typeface="Times New Roman" pitchFamily="18" charset="0"/>
                <a:sym typeface="Symbol" pitchFamily="18" charset="2"/>
              </a:rPr>
              <a:t>average</a:t>
            </a:r>
            <a:r>
              <a:rPr lang="pl-PL" sz="2000" b="0" dirty="0" smtClean="0">
                <a:cs typeface="Times New Roman" pitchFamily="18" charset="0"/>
                <a:sym typeface="Symbol" pitchFamily="18" charset="2"/>
              </a:rPr>
              <a:t> </a:t>
            </a:r>
            <a:r>
              <a:rPr lang="pl-PL" sz="2000" b="0" dirty="0" err="1" smtClean="0">
                <a:cs typeface="Times New Roman" pitchFamily="18" charset="0"/>
                <a:sym typeface="Symbol" pitchFamily="18" charset="2"/>
              </a:rPr>
              <a:t>score</a:t>
            </a:r>
            <a:r>
              <a:rPr lang="pl-PL" sz="2000" b="0" dirty="0" smtClean="0">
                <a:cs typeface="Times New Roman" pitchFamily="18" charset="0"/>
                <a:sym typeface="Symbol" pitchFamily="18" charset="2"/>
              </a:rPr>
              <a:t> of </a:t>
            </a:r>
            <a:r>
              <a:rPr lang="pl-PL" sz="2000" b="0" dirty="0" err="1" smtClean="0">
                <a:cs typeface="Times New Roman" pitchFamily="18" charset="0"/>
                <a:sym typeface="Symbol" pitchFamily="18" charset="2"/>
              </a:rPr>
              <a:t>all</a:t>
            </a:r>
            <a:r>
              <a:rPr lang="pl-PL" sz="2000" b="0" dirty="0" smtClean="0">
                <a:cs typeface="Times New Roman" pitchFamily="18" charset="0"/>
                <a:sym typeface="Symbol" pitchFamily="18" charset="2"/>
              </a:rPr>
              <a:t> </a:t>
            </a:r>
            <a:r>
              <a:rPr lang="pl-PL" sz="2000" b="0" dirty="0" err="1" smtClean="0">
                <a:cs typeface="Times New Roman" pitchFamily="18" charset="0"/>
                <a:sym typeface="Symbol" pitchFamily="18" charset="2"/>
              </a:rPr>
              <a:t>grades</a:t>
            </a:r>
            <a:r>
              <a:rPr lang="pl-PL" sz="2000" b="0" dirty="0" smtClean="0">
                <a:cs typeface="Times New Roman" pitchFamily="18" charset="0"/>
                <a:sym typeface="Symbol" pitchFamily="18" charset="2"/>
              </a:rPr>
              <a:t> </a:t>
            </a:r>
            <a:r>
              <a:rPr lang="pl-PL" sz="2000" b="0" dirty="0" err="1" smtClean="0">
                <a:cs typeface="Times New Roman" pitchFamily="18" charset="0"/>
                <a:sym typeface="Symbol" pitchFamily="18" charset="2"/>
              </a:rPr>
              <a:t>achieved</a:t>
            </a:r>
            <a:r>
              <a:rPr lang="pl-PL" sz="2000" b="0" dirty="0" smtClean="0">
                <a:cs typeface="Times New Roman" pitchFamily="18" charset="0"/>
                <a:sym typeface="Symbol" pitchFamily="18" charset="2"/>
              </a:rPr>
              <a:t> </a:t>
            </a:r>
            <a:r>
              <a:rPr lang="pl-PL" sz="2000" b="0" dirty="0" err="1" smtClean="0">
                <a:cs typeface="Times New Roman" pitchFamily="18" charset="0"/>
                <a:sym typeface="Symbol" pitchFamily="18" charset="2"/>
              </a:rPr>
              <a:t>during</a:t>
            </a:r>
            <a:r>
              <a:rPr lang="pl-PL" sz="2000" b="0" dirty="0" smtClean="0">
                <a:cs typeface="Times New Roman" pitchFamily="18" charset="0"/>
                <a:sym typeface="Symbol" pitchFamily="18" charset="2"/>
              </a:rPr>
              <a:t> the </a:t>
            </a:r>
            <a:r>
              <a:rPr lang="pl-PL" sz="2000" b="0" dirty="0" err="1" smtClean="0">
                <a:cs typeface="Times New Roman" pitchFamily="18" charset="0"/>
                <a:sym typeface="Symbol" pitchFamily="18" charset="2"/>
              </a:rPr>
              <a:t>semester</a:t>
            </a:r>
            <a:r>
              <a:rPr lang="pl-PL" sz="2000" b="0" dirty="0" smtClean="0">
                <a:cs typeface="Times New Roman" pitchFamily="18" charset="0"/>
                <a:sym typeface="Symbol" pitchFamily="18" charset="2"/>
              </a:rPr>
              <a:t>.</a:t>
            </a:r>
          </a:p>
          <a:p>
            <a:pPr marL="457200" indent="-457200">
              <a:buFont typeface="+mj-lt"/>
              <a:buAutoNum type="arabicPeriod"/>
            </a:pPr>
            <a:r>
              <a:rPr lang="pl-PL" sz="2000" b="0" dirty="0" err="1" smtClean="0">
                <a:cs typeface="Times New Roman" pitchFamily="18" charset="0"/>
                <a:sym typeface="Symbol" pitchFamily="18" charset="2"/>
              </a:rPr>
              <a:t>Two</a:t>
            </a:r>
            <a:r>
              <a:rPr lang="pl-PL" sz="2000" b="0" dirty="0" smtClean="0">
                <a:cs typeface="Times New Roman" pitchFamily="18" charset="0"/>
                <a:sym typeface="Symbol" pitchFamily="18" charset="2"/>
              </a:rPr>
              <a:t> </a:t>
            </a:r>
            <a:r>
              <a:rPr lang="pl-PL" sz="2000" b="0" dirty="0" err="1" smtClean="0">
                <a:cs typeface="Times New Roman" pitchFamily="18" charset="0"/>
                <a:sym typeface="Symbol" pitchFamily="18" charset="2"/>
              </a:rPr>
              <a:t>or</a:t>
            </a:r>
            <a:r>
              <a:rPr lang="pl-PL" sz="2000" b="0" dirty="0" smtClean="0">
                <a:cs typeface="Times New Roman" pitchFamily="18" charset="0"/>
                <a:sym typeface="Symbol" pitchFamily="18" charset="2"/>
              </a:rPr>
              <a:t> </a:t>
            </a:r>
            <a:r>
              <a:rPr lang="pl-PL" sz="2000" b="0" dirty="0" err="1" smtClean="0">
                <a:cs typeface="Times New Roman" pitchFamily="18" charset="0"/>
                <a:sym typeface="Symbol" pitchFamily="18" charset="2"/>
              </a:rPr>
              <a:t>more</a:t>
            </a:r>
            <a:r>
              <a:rPr lang="pl-PL" sz="2000" b="0" dirty="0" smtClean="0">
                <a:cs typeface="Times New Roman" pitchFamily="18" charset="0"/>
                <a:sym typeface="Symbol" pitchFamily="18" charset="2"/>
              </a:rPr>
              <a:t> </a:t>
            </a:r>
            <a:r>
              <a:rPr lang="pl-PL" sz="2000" b="0" dirty="0" err="1" smtClean="0">
                <a:cs typeface="Times New Roman" pitchFamily="18" charset="0"/>
                <a:sym typeface="Symbol" pitchFamily="18" charset="2"/>
              </a:rPr>
              <a:t>unexcused</a:t>
            </a:r>
            <a:r>
              <a:rPr lang="pl-PL" sz="2000" b="0" dirty="0" smtClean="0">
                <a:cs typeface="Times New Roman" pitchFamily="18" charset="0"/>
                <a:sym typeface="Symbol" pitchFamily="18" charset="2"/>
              </a:rPr>
              <a:t> </a:t>
            </a:r>
            <a:r>
              <a:rPr lang="pl-PL" sz="2000" b="0" dirty="0" err="1" smtClean="0">
                <a:cs typeface="Times New Roman" pitchFamily="18" charset="0"/>
                <a:sym typeface="Symbol" pitchFamily="18" charset="2"/>
              </a:rPr>
              <a:t>absences</a:t>
            </a:r>
            <a:r>
              <a:rPr lang="pl-PL" sz="2000" b="0" dirty="0" smtClean="0">
                <a:cs typeface="Times New Roman" pitchFamily="18" charset="0"/>
                <a:sym typeface="Symbol" pitchFamily="18" charset="2"/>
              </a:rPr>
              <a:t> </a:t>
            </a:r>
            <a:r>
              <a:rPr lang="pl-PL" sz="2000" b="0" dirty="0" err="1" smtClean="0">
                <a:cs typeface="Times New Roman" pitchFamily="18" charset="0"/>
                <a:sym typeface="Symbol" pitchFamily="18" charset="2"/>
              </a:rPr>
              <a:t>results</a:t>
            </a:r>
            <a:r>
              <a:rPr lang="pl-PL" sz="2000" b="0" dirty="0" smtClean="0">
                <a:cs typeface="Times New Roman" pitchFamily="18" charset="0"/>
                <a:sym typeface="Symbol" pitchFamily="18" charset="2"/>
              </a:rPr>
              <a:t> in </a:t>
            </a:r>
            <a:r>
              <a:rPr lang="pl-PL" sz="2000" b="0" dirty="0" err="1" smtClean="0">
                <a:cs typeface="Times New Roman" pitchFamily="18" charset="0"/>
                <a:sym typeface="Symbol" pitchFamily="18" charset="2"/>
              </a:rPr>
              <a:t>auditorium</a:t>
            </a:r>
            <a:r>
              <a:rPr lang="pl-PL" sz="2000" b="0" dirty="0" smtClean="0">
                <a:cs typeface="Times New Roman" pitchFamily="18" charset="0"/>
                <a:sym typeface="Symbol" pitchFamily="18" charset="2"/>
              </a:rPr>
              <a:t> </a:t>
            </a:r>
            <a:r>
              <a:rPr lang="pl-PL" sz="2000" b="0" dirty="0" err="1" smtClean="0">
                <a:cs typeface="Times New Roman" pitchFamily="18" charset="0"/>
                <a:sym typeface="Symbol" pitchFamily="18" charset="2"/>
              </a:rPr>
              <a:t>classes</a:t>
            </a:r>
            <a:r>
              <a:rPr lang="pl-PL" sz="2000" b="0" dirty="0" smtClean="0">
                <a:cs typeface="Times New Roman" pitchFamily="18" charset="0"/>
                <a:sym typeface="Symbol" pitchFamily="18" charset="2"/>
              </a:rPr>
              <a:t> </a:t>
            </a:r>
            <a:r>
              <a:rPr lang="pl-PL" sz="2000" b="0" dirty="0" err="1" smtClean="0">
                <a:cs typeface="Times New Roman" pitchFamily="18" charset="0"/>
                <a:sym typeface="Symbol" pitchFamily="18" charset="2"/>
              </a:rPr>
              <a:t>failed</a:t>
            </a:r>
            <a:r>
              <a:rPr lang="pl-PL" sz="2000" b="0" dirty="0">
                <a:cs typeface="Times New Roman" pitchFamily="18" charset="0"/>
                <a:sym typeface="Symbol" pitchFamily="18" charset="2"/>
              </a:rPr>
              <a:t/>
            </a:r>
            <a:br>
              <a:rPr lang="pl-PL" sz="2000" b="0" dirty="0">
                <a:cs typeface="Times New Roman" pitchFamily="18" charset="0"/>
                <a:sym typeface="Symbol" pitchFamily="18" charset="2"/>
              </a:rPr>
            </a:br>
            <a:r>
              <a:rPr lang="pl-PL" sz="2000" b="0" dirty="0" smtClean="0">
                <a:cs typeface="Times New Roman" pitchFamily="18" charset="0"/>
                <a:sym typeface="Symbol" pitchFamily="18" charset="2"/>
              </a:rPr>
              <a:t>with no </a:t>
            </a:r>
            <a:r>
              <a:rPr lang="pl-PL" sz="2000" b="0" dirty="0" err="1" smtClean="0">
                <a:cs typeface="Times New Roman" pitchFamily="18" charset="0"/>
                <a:sym typeface="Symbol" pitchFamily="18" charset="2"/>
              </a:rPr>
              <a:t>retake</a:t>
            </a:r>
            <a:r>
              <a:rPr lang="pl-PL" sz="2000" b="0" dirty="0" smtClean="0">
                <a:cs typeface="Times New Roman" pitchFamily="18" charset="0"/>
                <a:sym typeface="Symbol" pitchFamily="18" charset="2"/>
              </a:rPr>
              <a:t>.</a:t>
            </a:r>
          </a:p>
          <a:p>
            <a:pPr marL="457200" indent="-457200">
              <a:buFont typeface="+mj-lt"/>
              <a:buAutoNum type="arabicPeriod"/>
            </a:pPr>
            <a:r>
              <a:rPr lang="pl-PL" sz="2000" b="0" dirty="0" smtClean="0">
                <a:cs typeface="Times New Roman" pitchFamily="18" charset="0"/>
                <a:sym typeface="Symbol" pitchFamily="18" charset="2"/>
              </a:rPr>
              <a:t>The </a:t>
            </a:r>
            <a:r>
              <a:rPr lang="pl-PL" sz="2000" b="0" dirty="0" err="1" smtClean="0">
                <a:cs typeface="Times New Roman" pitchFamily="18" charset="0"/>
                <a:sym typeface="Symbol" pitchFamily="18" charset="2"/>
              </a:rPr>
              <a:t>first</a:t>
            </a:r>
            <a:r>
              <a:rPr lang="pl-PL" sz="2000" b="0" dirty="0" smtClean="0">
                <a:cs typeface="Times New Roman" pitchFamily="18" charset="0"/>
                <a:sym typeface="Symbol" pitchFamily="18" charset="2"/>
              </a:rPr>
              <a:t> </a:t>
            </a:r>
            <a:r>
              <a:rPr lang="pl-PL" sz="2000" b="0" dirty="0" err="1" smtClean="0">
                <a:cs typeface="Times New Roman" pitchFamily="18" charset="0"/>
                <a:sym typeface="Symbol" pitchFamily="18" charset="2"/>
              </a:rPr>
              <a:t>retake</a:t>
            </a:r>
            <a:r>
              <a:rPr lang="pl-PL" sz="2000" b="0" dirty="0" smtClean="0">
                <a:cs typeface="Times New Roman" pitchFamily="18" charset="0"/>
                <a:sym typeface="Symbol" pitchFamily="18" charset="2"/>
              </a:rPr>
              <a:t> for </a:t>
            </a:r>
            <a:r>
              <a:rPr lang="pl-PL" sz="2000" b="0" dirty="0" err="1" smtClean="0">
                <a:cs typeface="Times New Roman" pitchFamily="18" charset="0"/>
                <a:sym typeface="Symbol" pitchFamily="18" charset="2"/>
              </a:rPr>
              <a:t>auditorium</a:t>
            </a:r>
            <a:r>
              <a:rPr lang="pl-PL" sz="2000" b="0" dirty="0" smtClean="0">
                <a:cs typeface="Times New Roman" pitchFamily="18" charset="0"/>
                <a:sym typeface="Symbol" pitchFamily="18" charset="2"/>
              </a:rPr>
              <a:t> </a:t>
            </a:r>
            <a:r>
              <a:rPr lang="pl-PL" sz="2000" b="0" dirty="0" err="1" smtClean="0">
                <a:cs typeface="Times New Roman" pitchFamily="18" charset="0"/>
                <a:sym typeface="Symbol" pitchFamily="18" charset="2"/>
              </a:rPr>
              <a:t>classes</a:t>
            </a:r>
            <a:r>
              <a:rPr lang="pl-PL" sz="2000" b="0" dirty="0" smtClean="0">
                <a:cs typeface="Times New Roman" pitchFamily="18" charset="0"/>
                <a:sym typeface="Symbol" pitchFamily="18" charset="2"/>
              </a:rPr>
              <a:t> </a:t>
            </a:r>
            <a:r>
              <a:rPr lang="pl-PL" sz="2000" b="0" dirty="0" err="1" smtClean="0">
                <a:cs typeface="Times New Roman" pitchFamily="18" charset="0"/>
                <a:sym typeface="Symbol" pitchFamily="18" charset="2"/>
              </a:rPr>
              <a:t>is</a:t>
            </a:r>
            <a:r>
              <a:rPr lang="pl-PL" sz="2000" b="0" dirty="0" smtClean="0">
                <a:cs typeface="Times New Roman" pitchFamily="18" charset="0"/>
                <a:sym typeface="Symbol" pitchFamily="18" charset="2"/>
              </a:rPr>
              <a:t> </a:t>
            </a:r>
            <a:r>
              <a:rPr lang="pl-PL" sz="2000" b="0" dirty="0" err="1" smtClean="0">
                <a:cs typeface="Times New Roman" pitchFamily="18" charset="0"/>
                <a:sym typeface="Symbol" pitchFamily="18" charset="2"/>
              </a:rPr>
              <a:t>either</a:t>
            </a:r>
            <a:r>
              <a:rPr lang="pl-PL" sz="2000" b="0" dirty="0" smtClean="0">
                <a:cs typeface="Times New Roman" pitchFamily="18" charset="0"/>
                <a:sym typeface="Symbol" pitchFamily="18" charset="2"/>
              </a:rPr>
              <a:t> the 1st </a:t>
            </a:r>
            <a:r>
              <a:rPr lang="pl-PL" sz="2000" b="0" dirty="0" err="1" smtClean="0">
                <a:cs typeface="Times New Roman" pitchFamily="18" charset="0"/>
                <a:sym typeface="Symbol" pitchFamily="18" charset="2"/>
              </a:rPr>
              <a:t>or</a:t>
            </a:r>
            <a:r>
              <a:rPr lang="pl-PL" sz="2000" b="0" dirty="0" smtClean="0">
                <a:cs typeface="Times New Roman" pitchFamily="18" charset="0"/>
                <a:sym typeface="Symbol" pitchFamily="18" charset="2"/>
              </a:rPr>
              <a:t> 2nd </a:t>
            </a:r>
            <a:r>
              <a:rPr lang="pl-PL" sz="2000" b="0" dirty="0" err="1" smtClean="0">
                <a:cs typeface="Times New Roman" pitchFamily="18" charset="0"/>
                <a:sym typeface="Symbol" pitchFamily="18" charset="2"/>
              </a:rPr>
              <a:t>date</a:t>
            </a:r>
            <a:r>
              <a:rPr lang="pl-PL" sz="2000" b="0" dirty="0" smtClean="0">
                <a:cs typeface="Times New Roman" pitchFamily="18" charset="0"/>
                <a:sym typeface="Symbol" pitchFamily="18" charset="2"/>
              </a:rPr>
              <a:t> of </a:t>
            </a:r>
            <a:r>
              <a:rPr lang="pl-PL" sz="2000" b="0" dirty="0" err="1" smtClean="0">
                <a:cs typeface="Times New Roman" pitchFamily="18" charset="0"/>
                <a:sym typeface="Symbol" pitchFamily="18" charset="2"/>
              </a:rPr>
              <a:t>examination</a:t>
            </a:r>
            <a:r>
              <a:rPr lang="pl-PL" sz="2000" b="0" dirty="0" smtClean="0">
                <a:cs typeface="Times New Roman" pitchFamily="18" charset="0"/>
                <a:sym typeface="Symbol" pitchFamily="18" charset="2"/>
              </a:rPr>
              <a:t>.</a:t>
            </a:r>
          </a:p>
          <a:p>
            <a:pPr marL="457200" indent="-457200">
              <a:buFont typeface="+mj-lt"/>
              <a:buAutoNum type="arabicPeriod"/>
            </a:pPr>
            <a:r>
              <a:rPr lang="pl-PL" sz="2000" b="0" dirty="0" err="1" smtClean="0">
                <a:cs typeface="Times New Roman" pitchFamily="18" charset="0"/>
                <a:sym typeface="Symbol" pitchFamily="18" charset="2"/>
              </a:rPr>
              <a:t>After</a:t>
            </a:r>
            <a:r>
              <a:rPr lang="pl-PL" sz="2000" b="0" dirty="0" smtClean="0">
                <a:cs typeface="Times New Roman" pitchFamily="18" charset="0"/>
                <a:sym typeface="Symbol" pitchFamily="18" charset="2"/>
              </a:rPr>
              <a:t> a </a:t>
            </a:r>
            <a:r>
              <a:rPr lang="pl-PL" sz="2000" b="0" dirty="0" err="1" smtClean="0">
                <a:cs typeface="Times New Roman" pitchFamily="18" charset="0"/>
                <a:sym typeface="Symbol" pitchFamily="18" charset="2"/>
              </a:rPr>
              <a:t>successful</a:t>
            </a:r>
            <a:r>
              <a:rPr lang="pl-PL" sz="2000" b="0" dirty="0" smtClean="0">
                <a:cs typeface="Times New Roman" pitchFamily="18" charset="0"/>
                <a:sym typeface="Symbol" pitchFamily="18" charset="2"/>
              </a:rPr>
              <a:t> </a:t>
            </a:r>
            <a:r>
              <a:rPr lang="pl-PL" sz="2000" b="0" dirty="0" err="1" smtClean="0">
                <a:cs typeface="Times New Roman" pitchFamily="18" charset="0"/>
                <a:sym typeface="Symbol" pitchFamily="18" charset="2"/>
              </a:rPr>
              <a:t>retake</a:t>
            </a:r>
            <a:r>
              <a:rPr lang="pl-PL" sz="2000" b="0" dirty="0" smtClean="0">
                <a:cs typeface="Times New Roman" pitchFamily="18" charset="0"/>
                <a:sym typeface="Symbol" pitchFamily="18" charset="2"/>
              </a:rPr>
              <a:t> student </a:t>
            </a:r>
            <a:r>
              <a:rPr lang="pl-PL" sz="2000" b="0" dirty="0" err="1" smtClean="0">
                <a:cs typeface="Times New Roman" pitchFamily="18" charset="0"/>
                <a:sym typeface="Symbol" pitchFamily="18" charset="2"/>
              </a:rPr>
              <a:t>may</a:t>
            </a:r>
            <a:r>
              <a:rPr lang="pl-PL" sz="2000" b="0" dirty="0" smtClean="0">
                <a:cs typeface="Times New Roman" pitchFamily="18" charset="0"/>
                <a:sym typeface="Symbol" pitchFamily="18" charset="2"/>
              </a:rPr>
              <a:t> </a:t>
            </a:r>
            <a:r>
              <a:rPr lang="pl-PL" sz="2000" b="0" dirty="0" err="1" smtClean="0">
                <a:cs typeface="Times New Roman" pitchFamily="18" charset="0"/>
                <a:sym typeface="Symbol" pitchFamily="18" charset="2"/>
              </a:rPr>
              <a:t>attend</a:t>
            </a:r>
            <a:r>
              <a:rPr lang="pl-PL" sz="2000" b="0" dirty="0" smtClean="0">
                <a:cs typeface="Times New Roman" pitchFamily="18" charset="0"/>
                <a:sym typeface="Symbol" pitchFamily="18" charset="2"/>
              </a:rPr>
              <a:t> the </a:t>
            </a:r>
            <a:r>
              <a:rPr lang="pl-PL" sz="2000" b="0" dirty="0" err="1" smtClean="0">
                <a:cs typeface="Times New Roman" pitchFamily="18" charset="0"/>
                <a:sym typeface="Symbol" pitchFamily="18" charset="2"/>
              </a:rPr>
              <a:t>examination</a:t>
            </a:r>
            <a:r>
              <a:rPr lang="pl-PL" sz="2000" b="0" dirty="0" smtClean="0">
                <a:cs typeface="Times New Roman" pitchFamily="18" charset="0"/>
                <a:sym typeface="Symbol" pitchFamily="18" charset="2"/>
              </a:rPr>
              <a:t> in one of </a:t>
            </a:r>
            <a:r>
              <a:rPr lang="pl-PL" sz="2000" b="0" dirty="0" err="1" smtClean="0">
                <a:cs typeface="Times New Roman" pitchFamily="18" charset="0"/>
                <a:sym typeface="Symbol" pitchFamily="18" charset="2"/>
              </a:rPr>
              <a:t>remaining</a:t>
            </a:r>
            <a:r>
              <a:rPr lang="pl-PL" sz="2000" b="0" dirty="0" smtClean="0">
                <a:cs typeface="Times New Roman" pitchFamily="18" charset="0"/>
                <a:sym typeface="Symbol" pitchFamily="18" charset="2"/>
              </a:rPr>
              <a:t> </a:t>
            </a:r>
            <a:r>
              <a:rPr lang="pl-PL" sz="2000" b="0" dirty="0" err="1" smtClean="0">
                <a:cs typeface="Times New Roman" pitchFamily="18" charset="0"/>
                <a:sym typeface="Symbol" pitchFamily="18" charset="2"/>
              </a:rPr>
              <a:t>dates</a:t>
            </a:r>
            <a:r>
              <a:rPr lang="pl-PL" sz="2000" b="0" dirty="0" smtClean="0">
                <a:cs typeface="Times New Roman" pitchFamily="18" charset="0"/>
                <a:sym typeface="Symbol" pitchFamily="18" charset="2"/>
              </a:rPr>
              <a:t>.</a:t>
            </a:r>
            <a:endParaRPr lang="pl-PL" sz="2000" b="0" dirty="0">
              <a:sym typeface="Symbol" pitchFamily="18" charset="2"/>
            </a:endParaRPr>
          </a:p>
        </p:txBody>
      </p:sp>
      <p:sp>
        <p:nvSpPr>
          <p:cNvPr id="5" name="Text Box 1027"/>
          <p:cNvSpPr txBox="1">
            <a:spLocks noChangeArrowheads="1"/>
          </p:cNvSpPr>
          <p:nvPr/>
        </p:nvSpPr>
        <p:spPr bwMode="auto">
          <a:xfrm>
            <a:off x="6019800" y="6553200"/>
            <a:ext cx="3119765" cy="307777"/>
          </a:xfrm>
          <a:prstGeom prst="rect">
            <a:avLst/>
          </a:prstGeom>
          <a:noFill/>
          <a:ln w="9525">
            <a:noFill/>
            <a:miter lim="800000"/>
            <a:headEnd/>
            <a:tailEnd/>
          </a:ln>
        </p:spPr>
        <p:txBody>
          <a:bodyPr wrap="none">
            <a:spAutoFit/>
          </a:bodyPr>
          <a:lstStyle/>
          <a:p>
            <a:r>
              <a:rPr lang="pl-PL" sz="1400" dirty="0" smtClean="0">
                <a:solidFill>
                  <a:schemeClr val="bg2"/>
                </a:solidFill>
              </a:rPr>
              <a:t>„</a:t>
            </a:r>
            <a:r>
              <a:rPr lang="pl-PL" sz="1400" dirty="0" err="1" smtClean="0">
                <a:solidFill>
                  <a:schemeClr val="bg2"/>
                </a:solidFill>
              </a:rPr>
              <a:t>Signals</a:t>
            </a:r>
            <a:r>
              <a:rPr lang="pl-PL" sz="1400" dirty="0" smtClean="0">
                <a:solidFill>
                  <a:schemeClr val="bg2"/>
                </a:solidFill>
              </a:rPr>
              <a:t> &amp; Systems” </a:t>
            </a:r>
            <a:r>
              <a:rPr lang="pl-PL" sz="1400" dirty="0" err="1">
                <a:solidFill>
                  <a:schemeClr val="bg2"/>
                </a:solidFill>
                <a:sym typeface="Symbol" pitchFamily="18" charset="2"/>
              </a:rPr>
              <a:t></a:t>
            </a:r>
            <a:r>
              <a:rPr lang="pl-PL" sz="1400" dirty="0" err="1">
                <a:solidFill>
                  <a:schemeClr val="bg2"/>
                </a:solidFill>
              </a:rPr>
              <a:t>Zdzisław</a:t>
            </a:r>
            <a:r>
              <a:rPr lang="pl-PL" sz="1400" dirty="0">
                <a:solidFill>
                  <a:schemeClr val="bg2"/>
                </a:solidFill>
              </a:rPr>
              <a:t> Papir</a:t>
            </a:r>
            <a:endParaRPr lang="pl-PL" b="0" dirty="0"/>
          </a:p>
        </p:txBody>
      </p:sp>
      <p:sp>
        <p:nvSpPr>
          <p:cNvPr id="2" name="Symbol zastępczy numeru slajdu 1"/>
          <p:cNvSpPr>
            <a:spLocks noGrp="1"/>
          </p:cNvSpPr>
          <p:nvPr>
            <p:ph type="sldNum" sz="quarter" idx="12"/>
          </p:nvPr>
        </p:nvSpPr>
        <p:spPr/>
        <p:txBody>
          <a:bodyPr/>
          <a:lstStyle/>
          <a:p>
            <a:pPr>
              <a:defRPr/>
            </a:pPr>
            <a:fld id="{57EACA2F-854A-4127-ACDE-3E887D167B28}" type="slidenum">
              <a:rPr lang="pl-PL" smtClean="0"/>
              <a:pPr>
                <a:defRPr/>
              </a:pPr>
              <a:t>13</a:t>
            </a:fld>
            <a:endParaRPr lang="pl-PL"/>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4"/>
          <p:cNvSpPr>
            <a:spLocks noChangeArrowheads="1"/>
          </p:cNvSpPr>
          <p:nvPr/>
        </p:nvSpPr>
        <p:spPr bwMode="auto">
          <a:xfrm>
            <a:off x="899592" y="-1650"/>
            <a:ext cx="3289683" cy="769441"/>
          </a:xfrm>
          <a:prstGeom prst="rect">
            <a:avLst/>
          </a:prstGeom>
          <a:noFill/>
          <a:ln w="9525">
            <a:noFill/>
            <a:miter lim="800000"/>
            <a:headEnd/>
            <a:tailEnd/>
          </a:ln>
        </p:spPr>
        <p:txBody>
          <a:bodyPr wrap="none">
            <a:spAutoFit/>
          </a:bodyPr>
          <a:lstStyle/>
          <a:p>
            <a:r>
              <a:rPr kumimoji="1" lang="pl-PL" sz="4400" dirty="0" err="1" smtClean="0">
                <a:solidFill>
                  <a:schemeClr val="tx2"/>
                </a:solidFill>
              </a:rPr>
              <a:t>Examination</a:t>
            </a:r>
            <a:endParaRPr kumimoji="1" lang="pl-PL" sz="4400" dirty="0">
              <a:solidFill>
                <a:schemeClr val="tx2"/>
              </a:solidFill>
            </a:endParaRPr>
          </a:p>
        </p:txBody>
      </p:sp>
      <p:sp>
        <p:nvSpPr>
          <p:cNvPr id="4" name="Rectangle 1"/>
          <p:cNvSpPr>
            <a:spLocks noChangeArrowheads="1"/>
          </p:cNvSpPr>
          <p:nvPr/>
        </p:nvSpPr>
        <p:spPr bwMode="auto">
          <a:xfrm>
            <a:off x="899592" y="813167"/>
            <a:ext cx="8388424" cy="5586145"/>
          </a:xfrm>
          <a:prstGeom prst="rect">
            <a:avLst/>
          </a:prstGeom>
          <a:noFill/>
          <a:ln w="9525">
            <a:noFill/>
            <a:miter lim="800000"/>
            <a:headEnd/>
            <a:tailEnd/>
          </a:ln>
        </p:spPr>
        <p:txBody>
          <a:bodyPr wrap="square" bIns="0" anchor="ctr">
            <a:spAutoFit/>
          </a:bodyPr>
          <a:lstStyle/>
          <a:p>
            <a:pPr marL="457200" indent="-457200">
              <a:buFont typeface="+mj-lt"/>
              <a:buAutoNum type="arabicPeriod"/>
            </a:pPr>
            <a:r>
              <a:rPr lang="pl-PL" sz="2000" b="0" dirty="0" err="1" smtClean="0">
                <a:cs typeface="Times New Roman" pitchFamily="18" charset="0"/>
              </a:rPr>
              <a:t>Exempt</a:t>
            </a:r>
            <a:r>
              <a:rPr lang="pl-PL" sz="2000" b="0" dirty="0" smtClean="0">
                <a:cs typeface="Times New Roman" pitchFamily="18" charset="0"/>
              </a:rPr>
              <a:t> from the </a:t>
            </a:r>
            <a:r>
              <a:rPr lang="pl-PL" sz="2000" b="0" dirty="0" err="1" smtClean="0">
                <a:cs typeface="Times New Roman" pitchFamily="18" charset="0"/>
              </a:rPr>
              <a:t>examination</a:t>
            </a:r>
            <a:r>
              <a:rPr lang="pl-PL" sz="2000" b="0" dirty="0" smtClean="0">
                <a:cs typeface="Times New Roman" pitchFamily="18" charset="0"/>
              </a:rPr>
              <a:t> </a:t>
            </a:r>
            <a:r>
              <a:rPr lang="pl-PL" sz="2000" b="0" dirty="0" err="1" smtClean="0">
                <a:cs typeface="Times New Roman" pitchFamily="18" charset="0"/>
              </a:rPr>
              <a:t>if</a:t>
            </a:r>
            <a:r>
              <a:rPr lang="pl-PL" sz="2000" b="0" dirty="0" smtClean="0">
                <a:cs typeface="Times New Roman" pitchFamily="18" charset="0"/>
              </a:rPr>
              <a:t> the </a:t>
            </a:r>
            <a:r>
              <a:rPr lang="pl-PL" sz="2000" b="0" dirty="0" err="1" smtClean="0">
                <a:cs typeface="Times New Roman" pitchFamily="18" charset="0"/>
              </a:rPr>
              <a:t>the</a:t>
            </a:r>
            <a:r>
              <a:rPr lang="pl-PL" sz="2000" b="0" dirty="0" smtClean="0">
                <a:cs typeface="Times New Roman" pitchFamily="18" charset="0"/>
              </a:rPr>
              <a:t> student </a:t>
            </a:r>
            <a:r>
              <a:rPr lang="pl-PL" sz="2000" b="0" dirty="0" err="1" smtClean="0">
                <a:cs typeface="Times New Roman" pitchFamily="18" charset="0"/>
              </a:rPr>
              <a:t>passed</a:t>
            </a:r>
            <a:r>
              <a:rPr lang="pl-PL" sz="2000" b="0" dirty="0" smtClean="0">
                <a:cs typeface="Times New Roman" pitchFamily="18" charset="0"/>
              </a:rPr>
              <a:t> </a:t>
            </a:r>
            <a:r>
              <a:rPr lang="pl-PL" sz="2000" b="0" dirty="0" err="1" smtClean="0">
                <a:cs typeface="Times New Roman" pitchFamily="18" charset="0"/>
              </a:rPr>
              <a:t>tests</a:t>
            </a:r>
            <a:r>
              <a:rPr lang="pl-PL" sz="2000" b="0" dirty="0" smtClean="0">
                <a:cs typeface="Times New Roman" pitchFamily="18" charset="0"/>
              </a:rPr>
              <a:t> with</a:t>
            </a:r>
            <a:br>
              <a:rPr lang="pl-PL" sz="2000" b="0" dirty="0" smtClean="0">
                <a:cs typeface="Times New Roman" pitchFamily="18" charset="0"/>
              </a:rPr>
            </a:br>
            <a:r>
              <a:rPr lang="pl-PL" sz="2000" b="0" dirty="0" smtClean="0">
                <a:cs typeface="Times New Roman" pitchFamily="18" charset="0"/>
              </a:rPr>
              <a:t>a </a:t>
            </a:r>
            <a:r>
              <a:rPr lang="pl-PL" sz="2000" b="0" dirty="0" err="1" smtClean="0">
                <a:cs typeface="Times New Roman" pitchFamily="18" charset="0"/>
              </a:rPr>
              <a:t>grade</a:t>
            </a:r>
            <a:r>
              <a:rPr lang="pl-PL" sz="2000" b="0" dirty="0" smtClean="0">
                <a:cs typeface="Times New Roman" pitchFamily="18" charset="0"/>
              </a:rPr>
              <a:t> </a:t>
            </a:r>
            <a:r>
              <a:rPr lang="pl-PL" sz="2000" b="0" dirty="0" err="1" smtClean="0">
                <a:cs typeface="Times New Roman" pitchFamily="18" charset="0"/>
              </a:rPr>
              <a:t>at</a:t>
            </a:r>
            <a:r>
              <a:rPr lang="pl-PL" sz="2000" b="0" dirty="0" smtClean="0">
                <a:cs typeface="Times New Roman" pitchFamily="18" charset="0"/>
              </a:rPr>
              <a:t> </a:t>
            </a:r>
            <a:r>
              <a:rPr lang="pl-PL" sz="2000" b="0" dirty="0" err="1" smtClean="0">
                <a:cs typeface="Times New Roman" pitchFamily="18" charset="0"/>
              </a:rPr>
              <a:t>least</a:t>
            </a:r>
            <a:r>
              <a:rPr lang="pl-PL" sz="2000" b="0" dirty="0" smtClean="0">
                <a:cs typeface="Times New Roman" pitchFamily="18" charset="0"/>
              </a:rPr>
              <a:t> 4.0 </a:t>
            </a:r>
            <a:r>
              <a:rPr lang="pl-PL" sz="2000" b="0" dirty="0" err="1" smtClean="0">
                <a:cs typeface="Times New Roman" pitchFamily="18" charset="0"/>
              </a:rPr>
              <a:t>each</a:t>
            </a:r>
            <a:r>
              <a:rPr lang="pl-PL" sz="2000" b="0" dirty="0" smtClean="0">
                <a:cs typeface="Times New Roman" pitchFamily="18" charset="0"/>
              </a:rPr>
              <a:t>.</a:t>
            </a:r>
            <a:endParaRPr lang="pl-PL" sz="2000" b="0" dirty="0">
              <a:sym typeface="Symbol" pitchFamily="18" charset="2"/>
            </a:endParaRPr>
          </a:p>
          <a:p>
            <a:pPr marL="457200" indent="-457200">
              <a:buFont typeface="+mj-lt"/>
              <a:buAutoNum type="arabicPeriod"/>
            </a:pPr>
            <a:r>
              <a:rPr lang="pl-PL" sz="2000" b="0" dirty="0" smtClean="0">
                <a:cs typeface="Times New Roman" pitchFamily="18" charset="0"/>
                <a:sym typeface="Symbol" pitchFamily="18" charset="2"/>
              </a:rPr>
              <a:t>Student </a:t>
            </a:r>
            <a:r>
              <a:rPr lang="pl-PL" sz="2000" b="0" dirty="0" err="1" smtClean="0">
                <a:cs typeface="Times New Roman" pitchFamily="18" charset="0"/>
                <a:sym typeface="Symbol" pitchFamily="18" charset="2"/>
              </a:rPr>
              <a:t>is</a:t>
            </a:r>
            <a:r>
              <a:rPr lang="pl-PL" sz="2000" b="0" dirty="0" smtClean="0">
                <a:cs typeface="Times New Roman" pitchFamily="18" charset="0"/>
                <a:sym typeface="Symbol" pitchFamily="18" charset="2"/>
              </a:rPr>
              <a:t> </a:t>
            </a:r>
            <a:r>
              <a:rPr lang="pl-PL" sz="2000" b="0" dirty="0" err="1" smtClean="0">
                <a:cs typeface="Times New Roman" pitchFamily="18" charset="0"/>
                <a:sym typeface="Symbol" pitchFamily="18" charset="2"/>
              </a:rPr>
              <a:t>admitted</a:t>
            </a:r>
            <a:r>
              <a:rPr lang="pl-PL" sz="2000" b="0" dirty="0" smtClean="0">
                <a:cs typeface="Times New Roman" pitchFamily="18" charset="0"/>
                <a:sym typeface="Symbol" pitchFamily="18" charset="2"/>
              </a:rPr>
              <a:t> to </a:t>
            </a:r>
            <a:r>
              <a:rPr lang="pl-PL" sz="2000" b="0" dirty="0" err="1" smtClean="0">
                <a:cs typeface="Times New Roman" pitchFamily="18" charset="0"/>
                <a:sym typeface="Symbol" pitchFamily="18" charset="2"/>
              </a:rPr>
              <a:t>examination</a:t>
            </a:r>
            <a:r>
              <a:rPr lang="pl-PL" sz="2000" b="0" dirty="0" smtClean="0">
                <a:cs typeface="Times New Roman" pitchFamily="18" charset="0"/>
                <a:sym typeface="Symbol" pitchFamily="18" charset="2"/>
              </a:rPr>
              <a:t> </a:t>
            </a:r>
            <a:r>
              <a:rPr lang="pl-PL" sz="2000" b="0" dirty="0" err="1" smtClean="0">
                <a:cs typeface="Times New Roman" pitchFamily="18" charset="0"/>
                <a:sym typeface="Symbol" pitchFamily="18" charset="2"/>
              </a:rPr>
              <a:t>if</a:t>
            </a:r>
            <a:r>
              <a:rPr lang="pl-PL" sz="2000" b="0" dirty="0" smtClean="0">
                <a:cs typeface="Times New Roman" pitchFamily="18" charset="0"/>
                <a:sym typeface="Symbol" pitchFamily="18" charset="2"/>
              </a:rPr>
              <a:t> </a:t>
            </a:r>
            <a:r>
              <a:rPr lang="pl-PL" sz="2000" b="0" dirty="0" err="1" smtClean="0">
                <a:cs typeface="Times New Roman" pitchFamily="18" charset="0"/>
                <a:sym typeface="Symbol" pitchFamily="18" charset="2"/>
              </a:rPr>
              <a:t>his</a:t>
            </a:r>
            <a:r>
              <a:rPr lang="pl-PL" sz="2000" b="0" dirty="0" smtClean="0">
                <a:cs typeface="Times New Roman" pitchFamily="18" charset="0"/>
                <a:sym typeface="Symbol" pitchFamily="18" charset="2"/>
              </a:rPr>
              <a:t>/</a:t>
            </a:r>
            <a:r>
              <a:rPr lang="pl-PL" sz="2000" b="0" dirty="0" err="1" smtClean="0">
                <a:cs typeface="Times New Roman" pitchFamily="18" charset="0"/>
                <a:sym typeface="Symbol" pitchFamily="18" charset="2"/>
              </a:rPr>
              <a:t>her</a:t>
            </a:r>
            <a:r>
              <a:rPr lang="pl-PL" sz="2000" b="0" dirty="0" smtClean="0">
                <a:cs typeface="Times New Roman" pitchFamily="18" charset="0"/>
                <a:sym typeface="Symbol" pitchFamily="18" charset="2"/>
              </a:rPr>
              <a:t> </a:t>
            </a:r>
            <a:r>
              <a:rPr lang="pl-PL" sz="2000" b="0" dirty="0" err="1" smtClean="0">
                <a:cs typeface="Times New Roman" pitchFamily="18" charset="0"/>
                <a:sym typeface="Symbol" pitchFamily="18" charset="2"/>
              </a:rPr>
              <a:t>final</a:t>
            </a:r>
            <a:r>
              <a:rPr lang="pl-PL" sz="2000" b="0" dirty="0" smtClean="0">
                <a:cs typeface="Times New Roman" pitchFamily="18" charset="0"/>
                <a:sym typeface="Symbol" pitchFamily="18" charset="2"/>
              </a:rPr>
              <a:t> </a:t>
            </a:r>
            <a:r>
              <a:rPr lang="pl-PL" sz="2000" b="0" dirty="0" err="1" smtClean="0">
                <a:cs typeface="Times New Roman" pitchFamily="18" charset="0"/>
                <a:sym typeface="Symbol" pitchFamily="18" charset="2"/>
              </a:rPr>
              <a:t>grade</a:t>
            </a:r>
            <a:r>
              <a:rPr lang="pl-PL" sz="2000" b="0" dirty="0" smtClean="0">
                <a:cs typeface="Times New Roman" pitchFamily="18" charset="0"/>
                <a:sym typeface="Symbol" pitchFamily="18" charset="2"/>
              </a:rPr>
              <a:t> </a:t>
            </a:r>
            <a:r>
              <a:rPr lang="pl-PL" sz="2000" b="0" dirty="0" err="1">
                <a:cs typeface="Times New Roman" pitchFamily="18" charset="0"/>
              </a:rPr>
              <a:t>scored</a:t>
            </a:r>
            <a:r>
              <a:rPr lang="pl-PL" sz="2000" b="0" dirty="0">
                <a:cs typeface="Times New Roman" pitchFamily="18" charset="0"/>
              </a:rPr>
              <a:t> in </a:t>
            </a:r>
            <a:r>
              <a:rPr lang="pl-PL" sz="2000" b="0" dirty="0" err="1">
                <a:cs typeface="Times New Roman" pitchFamily="18" charset="0"/>
              </a:rPr>
              <a:t>auditorium</a:t>
            </a:r>
            <a:r>
              <a:rPr lang="pl-PL" sz="2000" b="0" dirty="0">
                <a:cs typeface="Times New Roman" pitchFamily="18" charset="0"/>
              </a:rPr>
              <a:t> </a:t>
            </a:r>
            <a:r>
              <a:rPr lang="pl-PL" sz="2000" b="0" dirty="0" err="1" smtClean="0">
                <a:cs typeface="Times New Roman" pitchFamily="18" charset="0"/>
              </a:rPr>
              <a:t>class</a:t>
            </a:r>
            <a:r>
              <a:rPr lang="pl-PL" sz="2000" b="0" dirty="0" smtClean="0">
                <a:cs typeface="Times New Roman" pitchFamily="18" charset="0"/>
              </a:rPr>
              <a:t> </a:t>
            </a:r>
            <a:r>
              <a:rPr lang="pl-PL" sz="2000" b="0" dirty="0" err="1" smtClean="0">
                <a:cs typeface="Times New Roman" pitchFamily="18" charset="0"/>
              </a:rPr>
              <a:t>is</a:t>
            </a:r>
            <a:r>
              <a:rPr lang="pl-PL" sz="2000" b="0" dirty="0" smtClean="0">
                <a:cs typeface="Times New Roman" pitchFamily="18" charset="0"/>
              </a:rPr>
              <a:t> </a:t>
            </a:r>
            <a:r>
              <a:rPr lang="pl-PL" sz="2000" b="0" dirty="0" err="1" smtClean="0">
                <a:cs typeface="Times New Roman" pitchFamily="18" charset="0"/>
              </a:rPr>
              <a:t>at</a:t>
            </a:r>
            <a:r>
              <a:rPr lang="pl-PL" sz="2000" b="0" dirty="0" smtClean="0">
                <a:cs typeface="Times New Roman" pitchFamily="18" charset="0"/>
              </a:rPr>
              <a:t> </a:t>
            </a:r>
            <a:r>
              <a:rPr lang="pl-PL" sz="2000" b="0" dirty="0" err="1" smtClean="0">
                <a:cs typeface="Times New Roman" pitchFamily="18" charset="0"/>
              </a:rPr>
              <a:t>least</a:t>
            </a:r>
            <a:r>
              <a:rPr lang="pl-PL" sz="2000" b="0" dirty="0" smtClean="0">
                <a:cs typeface="Times New Roman" pitchFamily="18" charset="0"/>
              </a:rPr>
              <a:t> 3.0.</a:t>
            </a:r>
            <a:endParaRPr lang="pl-PL" sz="2000" b="0" dirty="0">
              <a:sym typeface="Symbol" pitchFamily="18" charset="2"/>
            </a:endParaRPr>
          </a:p>
          <a:p>
            <a:pPr marL="457200" indent="-457200">
              <a:buFont typeface="+mj-lt"/>
              <a:buAutoNum type="arabicPeriod"/>
            </a:pPr>
            <a:r>
              <a:rPr lang="en-US" sz="2000" b="0" dirty="0" smtClean="0"/>
              <a:t>Student </a:t>
            </a:r>
            <a:r>
              <a:rPr lang="en-US" sz="2000" b="0" dirty="0"/>
              <a:t>shall have the right to take examinations three times on due dates, including the primary date and two retake dates. Unexcused absence on the examination on a due date shall result in deprivation of that </a:t>
            </a:r>
            <a:r>
              <a:rPr lang="en-US" sz="2000" b="0" dirty="0" smtClean="0"/>
              <a:t>date.</a:t>
            </a:r>
            <a:r>
              <a:rPr lang="pl-PL" sz="2000" b="0" dirty="0" smtClean="0"/>
              <a:t/>
            </a:r>
            <a:br>
              <a:rPr lang="pl-PL" sz="2000" b="0" dirty="0" smtClean="0"/>
            </a:br>
            <a:r>
              <a:rPr lang="en-US" sz="2000" b="0" dirty="0" smtClean="0"/>
              <a:t>Failure </a:t>
            </a:r>
            <a:r>
              <a:rPr lang="en-US" sz="2000" b="0" dirty="0"/>
              <a:t>to complete the classes up to the date of the retake examination, shall not justify the student’s absence during the examination and shall result in deprivation of all the examination dates up to the moment of completing the classes. </a:t>
            </a:r>
            <a:endParaRPr lang="pl-PL" sz="2000" b="0" dirty="0" smtClean="0"/>
          </a:p>
          <a:p>
            <a:pPr marL="457200" indent="-457200">
              <a:buFont typeface="+mj-lt"/>
              <a:buAutoNum type="arabicPeriod"/>
            </a:pPr>
            <a:r>
              <a:rPr lang="pl-PL" sz="2000" b="0" dirty="0" err="1" smtClean="0"/>
              <a:t>Final</a:t>
            </a:r>
            <a:r>
              <a:rPr lang="pl-PL" sz="2000" b="0" dirty="0" smtClean="0"/>
              <a:t> </a:t>
            </a:r>
            <a:r>
              <a:rPr lang="pl-PL" sz="2000" b="0" dirty="0" err="1" smtClean="0"/>
              <a:t>grade</a:t>
            </a:r>
            <a:r>
              <a:rPr lang="pl-PL" sz="2000" b="0" dirty="0" smtClean="0"/>
              <a:t> </a:t>
            </a:r>
            <a:r>
              <a:rPr lang="pl-PL" sz="2000" b="0" dirty="0" err="1" smtClean="0"/>
              <a:t>is</a:t>
            </a:r>
            <a:r>
              <a:rPr lang="pl-PL" sz="2000" b="0" dirty="0" smtClean="0"/>
              <a:t> </a:t>
            </a:r>
            <a:r>
              <a:rPr lang="pl-PL" sz="2000" b="0" dirty="0" err="1" smtClean="0"/>
              <a:t>computed</a:t>
            </a:r>
            <a:r>
              <a:rPr lang="pl-PL" sz="2000" b="0" dirty="0" smtClean="0"/>
              <a:t> </a:t>
            </a:r>
            <a:r>
              <a:rPr lang="pl-PL" sz="2000" b="0" dirty="0" err="1" smtClean="0"/>
              <a:t>including</a:t>
            </a:r>
            <a:r>
              <a:rPr lang="pl-PL" sz="2000" b="0" dirty="0" smtClean="0"/>
              <a:t> </a:t>
            </a:r>
            <a:r>
              <a:rPr lang="pl-PL" sz="2000" b="0" dirty="0" err="1" smtClean="0"/>
              <a:t>all</a:t>
            </a:r>
            <a:r>
              <a:rPr lang="pl-PL" sz="2000" b="0" dirty="0" smtClean="0"/>
              <a:t> </a:t>
            </a:r>
            <a:r>
              <a:rPr lang="pl-PL" sz="2000" b="0" dirty="0" err="1" smtClean="0"/>
              <a:t>grades</a:t>
            </a:r>
            <a:r>
              <a:rPr lang="pl-PL" sz="2000" b="0" dirty="0" smtClean="0"/>
              <a:t> from </a:t>
            </a:r>
            <a:r>
              <a:rPr lang="pl-PL" sz="2000" b="0" dirty="0" err="1" smtClean="0"/>
              <a:t>auditorium</a:t>
            </a:r>
            <a:r>
              <a:rPr lang="pl-PL" sz="2000" b="0" dirty="0" smtClean="0"/>
              <a:t> </a:t>
            </a:r>
            <a:r>
              <a:rPr lang="pl-PL" sz="2000" b="0" dirty="0" err="1" smtClean="0"/>
              <a:t>class</a:t>
            </a:r>
            <a:r>
              <a:rPr lang="pl-PL" sz="2000" b="0" dirty="0" smtClean="0"/>
              <a:t> and </a:t>
            </a:r>
            <a:r>
              <a:rPr lang="pl-PL" sz="2000" b="0" dirty="0" err="1" smtClean="0"/>
              <a:t>examinations</a:t>
            </a:r>
            <a:r>
              <a:rPr lang="pl-PL" sz="2000" b="0" dirty="0" smtClean="0"/>
              <a:t>.</a:t>
            </a:r>
          </a:p>
          <a:p>
            <a:pPr marL="457200" indent="-457200">
              <a:buFont typeface="+mj-lt"/>
              <a:buAutoNum type="arabicPeriod" startAt="5"/>
            </a:pPr>
            <a:r>
              <a:rPr lang="pl-PL" sz="2000" b="0" dirty="0" err="1">
                <a:cs typeface="Times New Roman" pitchFamily="18" charset="0"/>
                <a:sym typeface="Symbol" pitchFamily="18" charset="2"/>
              </a:rPr>
              <a:t>During</a:t>
            </a:r>
            <a:r>
              <a:rPr lang="pl-PL" sz="2000" b="0" dirty="0">
                <a:cs typeface="Times New Roman" pitchFamily="18" charset="0"/>
                <a:sym typeface="Symbol" pitchFamily="18" charset="2"/>
              </a:rPr>
              <a:t> </a:t>
            </a:r>
            <a:r>
              <a:rPr lang="pl-PL" sz="2000" b="0" dirty="0" err="1">
                <a:cs typeface="Times New Roman" pitchFamily="18" charset="0"/>
                <a:sym typeface="Symbol" pitchFamily="18" charset="2"/>
              </a:rPr>
              <a:t>examination</a:t>
            </a:r>
            <a:r>
              <a:rPr lang="pl-PL" sz="2000" b="0" dirty="0">
                <a:cs typeface="Times New Roman" pitchFamily="18" charset="0"/>
                <a:sym typeface="Symbol" pitchFamily="18" charset="2"/>
              </a:rPr>
              <a:t> student </a:t>
            </a:r>
            <a:r>
              <a:rPr lang="pl-PL" sz="2000" b="0" dirty="0" err="1" smtClean="0">
                <a:cs typeface="Times New Roman" pitchFamily="18" charset="0"/>
                <a:sym typeface="Symbol" pitchFamily="18" charset="2"/>
              </a:rPr>
              <a:t>is</a:t>
            </a:r>
            <a:r>
              <a:rPr lang="pl-PL" sz="2000" b="0" dirty="0" smtClean="0">
                <a:cs typeface="Times New Roman" pitchFamily="18" charset="0"/>
                <a:sym typeface="Symbol" pitchFamily="18" charset="2"/>
              </a:rPr>
              <a:t> </a:t>
            </a:r>
            <a:r>
              <a:rPr lang="pl-PL" sz="2000" b="0" dirty="0" err="1" smtClean="0">
                <a:cs typeface="Times New Roman" pitchFamily="18" charset="0"/>
                <a:sym typeface="Symbol" pitchFamily="18" charset="2"/>
              </a:rPr>
              <a:t>provided</a:t>
            </a:r>
            <a:r>
              <a:rPr lang="pl-PL" sz="2000" b="0" dirty="0" smtClean="0">
                <a:cs typeface="Times New Roman" pitchFamily="18" charset="0"/>
                <a:sym typeface="Symbol" pitchFamily="18" charset="2"/>
              </a:rPr>
              <a:t> with </a:t>
            </a:r>
            <a:r>
              <a:rPr lang="pl-PL" sz="2000" b="0" dirty="0">
                <a:cs typeface="Times New Roman" pitchFamily="18" charset="0"/>
                <a:sym typeface="Symbol" pitchFamily="18" charset="2"/>
              </a:rPr>
              <a:t>5 </a:t>
            </a:r>
            <a:r>
              <a:rPr lang="pl-PL" sz="2000" b="0" dirty="0" err="1">
                <a:cs typeface="Times New Roman" pitchFamily="18" charset="0"/>
                <a:sym typeface="Symbol" pitchFamily="18" charset="2"/>
              </a:rPr>
              <a:t>problems</a:t>
            </a:r>
            <a:r>
              <a:rPr lang="pl-PL" sz="2000" b="0" dirty="0">
                <a:cs typeface="Times New Roman" pitchFamily="18" charset="0"/>
                <a:sym typeface="Symbol" pitchFamily="18" charset="2"/>
              </a:rPr>
              <a:t>. </a:t>
            </a:r>
            <a:r>
              <a:rPr lang="pl-PL" sz="2000" b="0" dirty="0" err="1">
                <a:cs typeface="Times New Roman" pitchFamily="18" charset="0"/>
                <a:sym typeface="Symbol" pitchFamily="18" charset="2"/>
              </a:rPr>
              <a:t>Each</a:t>
            </a:r>
            <a:r>
              <a:rPr lang="pl-PL" sz="2000" b="0" dirty="0">
                <a:cs typeface="Times New Roman" pitchFamily="18" charset="0"/>
                <a:sym typeface="Symbol" pitchFamily="18" charset="2"/>
              </a:rPr>
              <a:t> </a:t>
            </a:r>
            <a:r>
              <a:rPr lang="pl-PL" sz="2000" b="0" dirty="0" err="1">
                <a:cs typeface="Times New Roman" pitchFamily="18" charset="0"/>
                <a:sym typeface="Symbol" pitchFamily="18" charset="2"/>
              </a:rPr>
              <a:t>solution</a:t>
            </a:r>
            <a:r>
              <a:rPr lang="pl-PL" sz="2000" b="0" dirty="0">
                <a:cs typeface="Times New Roman" pitchFamily="18" charset="0"/>
                <a:sym typeface="Symbol" pitchFamily="18" charset="2"/>
              </a:rPr>
              <a:t> </a:t>
            </a:r>
            <a:r>
              <a:rPr lang="pl-PL" sz="2000" b="0" dirty="0" err="1">
                <a:cs typeface="Times New Roman" pitchFamily="18" charset="0"/>
                <a:sym typeface="Symbol" pitchFamily="18" charset="2"/>
              </a:rPr>
              <a:t>is</a:t>
            </a:r>
            <a:r>
              <a:rPr lang="pl-PL" sz="2000" b="0" dirty="0">
                <a:cs typeface="Times New Roman" pitchFamily="18" charset="0"/>
                <a:sym typeface="Symbol" pitchFamily="18" charset="2"/>
              </a:rPr>
              <a:t/>
            </a:r>
            <a:br>
              <a:rPr lang="pl-PL" sz="2000" b="0" dirty="0">
                <a:cs typeface="Times New Roman" pitchFamily="18" charset="0"/>
                <a:sym typeface="Symbol" pitchFamily="18" charset="2"/>
              </a:rPr>
            </a:br>
            <a:r>
              <a:rPr lang="pl-PL" sz="2000" b="0" dirty="0" err="1">
                <a:cs typeface="Times New Roman" pitchFamily="18" charset="0"/>
                <a:sym typeface="Symbol" pitchFamily="18" charset="2"/>
              </a:rPr>
              <a:t>scored</a:t>
            </a:r>
            <a:r>
              <a:rPr lang="pl-PL" sz="2000" b="0" dirty="0">
                <a:cs typeface="Times New Roman" pitchFamily="18" charset="0"/>
                <a:sym typeface="Symbol" pitchFamily="18" charset="2"/>
              </a:rPr>
              <a:t> </a:t>
            </a:r>
            <a:r>
              <a:rPr lang="pl-PL" sz="2000" b="0" dirty="0" err="1">
                <a:cs typeface="Times New Roman" pitchFamily="18" charset="0"/>
                <a:sym typeface="Symbol" pitchFamily="18" charset="2"/>
              </a:rPr>
              <a:t>between</a:t>
            </a:r>
            <a:r>
              <a:rPr lang="pl-PL" sz="2000" b="0" dirty="0">
                <a:cs typeface="Times New Roman" pitchFamily="18" charset="0"/>
                <a:sym typeface="Symbol" pitchFamily="18" charset="2"/>
              </a:rPr>
              <a:t> 2.0 – 5.0. In order to pass </a:t>
            </a:r>
            <a:r>
              <a:rPr lang="pl-PL" sz="2000" b="0" dirty="0" err="1">
                <a:cs typeface="Times New Roman" pitchFamily="18" charset="0"/>
                <a:sym typeface="Symbol" pitchFamily="18" charset="2"/>
              </a:rPr>
              <a:t>examination</a:t>
            </a:r>
            <a:r>
              <a:rPr lang="pl-PL" sz="2000" b="0" dirty="0">
                <a:cs typeface="Times New Roman" pitchFamily="18" charset="0"/>
                <a:sym typeface="Symbol" pitchFamily="18" charset="2"/>
              </a:rPr>
              <a:t> student </a:t>
            </a:r>
            <a:r>
              <a:rPr lang="pl-PL" sz="2000" b="0" dirty="0" err="1" smtClean="0">
                <a:cs typeface="Times New Roman" pitchFamily="18" charset="0"/>
                <a:sym typeface="Symbol" pitchFamily="18" charset="2"/>
              </a:rPr>
              <a:t>has</a:t>
            </a:r>
            <a:r>
              <a:rPr lang="pl-PL" sz="2000" b="0" dirty="0">
                <a:cs typeface="Times New Roman" pitchFamily="18" charset="0"/>
                <a:sym typeface="Symbol" pitchFamily="18" charset="2"/>
              </a:rPr>
              <a:t/>
            </a:r>
            <a:br>
              <a:rPr lang="pl-PL" sz="2000" b="0" dirty="0">
                <a:cs typeface="Times New Roman" pitchFamily="18" charset="0"/>
                <a:sym typeface="Symbol" pitchFamily="18" charset="2"/>
              </a:rPr>
            </a:br>
            <a:r>
              <a:rPr lang="pl-PL" sz="2000" b="0" dirty="0" smtClean="0">
                <a:cs typeface="Times New Roman" pitchFamily="18" charset="0"/>
                <a:sym typeface="Symbol" pitchFamily="18" charset="2"/>
              </a:rPr>
              <a:t>to </a:t>
            </a:r>
            <a:r>
              <a:rPr lang="pl-PL" sz="2000" b="0" dirty="0" err="1">
                <a:cs typeface="Times New Roman" pitchFamily="18" charset="0"/>
                <a:sym typeface="Symbol" pitchFamily="18" charset="2"/>
              </a:rPr>
              <a:t>score</a:t>
            </a:r>
            <a:r>
              <a:rPr lang="pl-PL" sz="2000" b="0" dirty="0">
                <a:cs typeface="Times New Roman" pitchFamily="18" charset="0"/>
                <a:sym typeface="Symbol" pitchFamily="18" charset="2"/>
              </a:rPr>
              <a:t> </a:t>
            </a:r>
            <a:r>
              <a:rPr lang="pl-PL" sz="2000" b="0" dirty="0" err="1">
                <a:cs typeface="Times New Roman" pitchFamily="18" charset="0"/>
                <a:sym typeface="Symbol" pitchFamily="18" charset="2"/>
              </a:rPr>
              <a:t>at</a:t>
            </a:r>
            <a:r>
              <a:rPr lang="pl-PL" sz="2000" b="0" dirty="0">
                <a:cs typeface="Times New Roman" pitchFamily="18" charset="0"/>
                <a:sym typeface="Symbol" pitchFamily="18" charset="2"/>
              </a:rPr>
              <a:t> </a:t>
            </a:r>
            <a:r>
              <a:rPr lang="pl-PL" sz="2000" b="0" dirty="0" err="1">
                <a:cs typeface="Times New Roman" pitchFamily="18" charset="0"/>
                <a:sym typeface="Symbol" pitchFamily="18" charset="2"/>
              </a:rPr>
              <a:t>least</a:t>
            </a:r>
            <a:r>
              <a:rPr lang="pl-PL" sz="2000" b="0" dirty="0">
                <a:cs typeface="Times New Roman" pitchFamily="18" charset="0"/>
                <a:sym typeface="Symbol" pitchFamily="18" charset="2"/>
              </a:rPr>
              <a:t> </a:t>
            </a:r>
            <a:r>
              <a:rPr lang="pl-PL" sz="2000" b="0" dirty="0" smtClean="0">
                <a:cs typeface="Times New Roman" pitchFamily="18" charset="0"/>
                <a:sym typeface="Symbol" pitchFamily="18" charset="2"/>
              </a:rPr>
              <a:t>4 </a:t>
            </a:r>
            <a:r>
              <a:rPr lang="pl-PL" sz="2000" b="0" dirty="0" err="1">
                <a:cs typeface="Times New Roman" pitchFamily="18" charset="0"/>
                <a:sym typeface="Symbol" pitchFamily="18" charset="2"/>
              </a:rPr>
              <a:t>grades</a:t>
            </a:r>
            <a:r>
              <a:rPr lang="pl-PL" sz="2000" b="0" dirty="0">
                <a:cs typeface="Times New Roman" pitchFamily="18" charset="0"/>
                <a:sym typeface="Symbol" pitchFamily="18" charset="2"/>
              </a:rPr>
              <a:t> 3.0.</a:t>
            </a:r>
            <a:endParaRPr lang="pl-PL" sz="2000" dirty="0">
              <a:cs typeface="Times New Roman" pitchFamily="18" charset="0"/>
              <a:sym typeface="Symbol" pitchFamily="18" charset="2"/>
            </a:endParaRPr>
          </a:p>
          <a:p>
            <a:pPr marL="457200" indent="-457200">
              <a:buFont typeface="+mj-lt"/>
              <a:buAutoNum type="arabicPeriod" startAt="5"/>
            </a:pPr>
            <a:r>
              <a:rPr lang="pl-PL" sz="2000" b="0" dirty="0" err="1">
                <a:cs typeface="Times New Roman" pitchFamily="18" charset="0"/>
                <a:sym typeface="Symbol" pitchFamily="18" charset="2"/>
              </a:rPr>
              <a:t>Problems</a:t>
            </a:r>
            <a:r>
              <a:rPr lang="pl-PL" sz="2000" b="0" dirty="0">
                <a:cs typeface="Times New Roman" pitchFamily="18" charset="0"/>
                <a:sym typeface="Symbol" pitchFamily="18" charset="2"/>
              </a:rPr>
              <a:t> to be </a:t>
            </a:r>
            <a:r>
              <a:rPr lang="pl-PL" sz="2000" b="0" dirty="0" err="1">
                <a:cs typeface="Times New Roman" pitchFamily="18" charset="0"/>
                <a:sym typeface="Symbol" pitchFamily="18" charset="2"/>
              </a:rPr>
              <a:t>solved</a:t>
            </a:r>
            <a:r>
              <a:rPr lang="pl-PL" sz="2000" b="0" dirty="0">
                <a:cs typeface="Times New Roman" pitchFamily="18" charset="0"/>
                <a:sym typeface="Symbol" pitchFamily="18" charset="2"/>
              </a:rPr>
              <a:t> </a:t>
            </a:r>
            <a:r>
              <a:rPr lang="pl-PL" sz="2000" b="0" dirty="0" err="1">
                <a:cs typeface="Times New Roman" pitchFamily="18" charset="0"/>
                <a:sym typeface="Symbol" pitchFamily="18" charset="2"/>
              </a:rPr>
              <a:t>during</a:t>
            </a:r>
            <a:r>
              <a:rPr lang="pl-PL" sz="2000" b="0" dirty="0">
                <a:cs typeface="Times New Roman" pitchFamily="18" charset="0"/>
                <a:sym typeface="Symbol" pitchFamily="18" charset="2"/>
              </a:rPr>
              <a:t> </a:t>
            </a:r>
            <a:r>
              <a:rPr lang="pl-PL" sz="2000" b="0" dirty="0" err="1">
                <a:cs typeface="Times New Roman" pitchFamily="18" charset="0"/>
                <a:sym typeface="Symbol" pitchFamily="18" charset="2"/>
              </a:rPr>
              <a:t>examination</a:t>
            </a:r>
            <a:r>
              <a:rPr lang="pl-PL" sz="2000" b="0" dirty="0">
                <a:cs typeface="Times New Roman" pitchFamily="18" charset="0"/>
                <a:sym typeface="Symbol" pitchFamily="18" charset="2"/>
              </a:rPr>
              <a:t> </a:t>
            </a:r>
            <a:r>
              <a:rPr lang="pl-PL" sz="2000" b="0" dirty="0" err="1">
                <a:cs typeface="Times New Roman" pitchFamily="18" charset="0"/>
                <a:sym typeface="Symbol" pitchFamily="18" charset="2"/>
              </a:rPr>
              <a:t>cover</a:t>
            </a:r>
            <a:r>
              <a:rPr lang="pl-PL" sz="2000" b="0" dirty="0">
                <a:cs typeface="Times New Roman" pitchFamily="18" charset="0"/>
                <a:sym typeface="Symbol" pitchFamily="18" charset="2"/>
              </a:rPr>
              <a:t> </a:t>
            </a:r>
            <a:r>
              <a:rPr lang="pl-PL" sz="2000" b="0" dirty="0" err="1">
                <a:cs typeface="Times New Roman" pitchFamily="18" charset="0"/>
                <a:sym typeface="Symbol" pitchFamily="18" charset="2"/>
              </a:rPr>
              <a:t>entire</a:t>
            </a:r>
            <a:r>
              <a:rPr lang="pl-PL" sz="2000" b="0" dirty="0">
                <a:cs typeface="Times New Roman" pitchFamily="18" charset="0"/>
                <a:sym typeface="Symbol" pitchFamily="18" charset="2"/>
              </a:rPr>
              <a:t> </a:t>
            </a:r>
            <a:r>
              <a:rPr lang="pl-PL" sz="2000" b="0" dirty="0" err="1">
                <a:cs typeface="Times New Roman" pitchFamily="18" charset="0"/>
                <a:sym typeface="Symbol" pitchFamily="18" charset="2"/>
              </a:rPr>
              <a:t>material</a:t>
            </a:r>
            <a:r>
              <a:rPr lang="pl-PL" sz="2000" b="0" dirty="0">
                <a:cs typeface="Times New Roman" pitchFamily="18" charset="0"/>
                <a:sym typeface="Symbol" pitchFamily="18" charset="2"/>
              </a:rPr>
              <a:t> </a:t>
            </a:r>
            <a:r>
              <a:rPr lang="pl-PL" sz="2000" b="0" dirty="0" err="1">
                <a:cs typeface="Times New Roman" pitchFamily="18" charset="0"/>
                <a:sym typeface="Symbol" pitchFamily="18" charset="2"/>
              </a:rPr>
              <a:t>being</a:t>
            </a:r>
            <a:r>
              <a:rPr lang="pl-PL" sz="2000" b="0" dirty="0">
                <a:cs typeface="Times New Roman" pitchFamily="18" charset="0"/>
                <a:sym typeface="Symbol" pitchFamily="18" charset="2"/>
              </a:rPr>
              <a:t/>
            </a:r>
            <a:br>
              <a:rPr lang="pl-PL" sz="2000" b="0" dirty="0">
                <a:cs typeface="Times New Roman" pitchFamily="18" charset="0"/>
                <a:sym typeface="Symbol" pitchFamily="18" charset="2"/>
              </a:rPr>
            </a:br>
            <a:r>
              <a:rPr lang="pl-PL" sz="2000" b="0" dirty="0" err="1">
                <a:cs typeface="Times New Roman" pitchFamily="18" charset="0"/>
                <a:sym typeface="Symbol" pitchFamily="18" charset="2"/>
              </a:rPr>
              <a:t>presented</a:t>
            </a:r>
            <a:r>
              <a:rPr lang="pl-PL" sz="2000" b="0" dirty="0">
                <a:cs typeface="Times New Roman" pitchFamily="18" charset="0"/>
                <a:sym typeface="Symbol" pitchFamily="18" charset="2"/>
              </a:rPr>
              <a:t> </a:t>
            </a:r>
            <a:r>
              <a:rPr lang="pl-PL" sz="2000" b="0" dirty="0" err="1">
                <a:cs typeface="Times New Roman" pitchFamily="18" charset="0"/>
                <a:sym typeface="Symbol" pitchFamily="18" charset="2"/>
              </a:rPr>
              <a:t>during</a:t>
            </a:r>
            <a:r>
              <a:rPr lang="pl-PL" sz="2000" b="0" dirty="0">
                <a:cs typeface="Times New Roman" pitchFamily="18" charset="0"/>
                <a:sym typeface="Symbol" pitchFamily="18" charset="2"/>
              </a:rPr>
              <a:t> </a:t>
            </a:r>
            <a:r>
              <a:rPr lang="pl-PL" sz="2000" b="0" dirty="0" err="1">
                <a:cs typeface="Times New Roman" pitchFamily="18" charset="0"/>
                <a:sym typeface="Symbol" pitchFamily="18" charset="2"/>
              </a:rPr>
              <a:t>lectures</a:t>
            </a:r>
            <a:r>
              <a:rPr lang="pl-PL" sz="2000" b="0" dirty="0">
                <a:cs typeface="Times New Roman" pitchFamily="18" charset="0"/>
                <a:sym typeface="Symbol" pitchFamily="18" charset="2"/>
              </a:rPr>
              <a:t> and </a:t>
            </a:r>
            <a:r>
              <a:rPr lang="pl-PL" sz="2000" b="0" dirty="0" err="1">
                <a:cs typeface="Times New Roman" pitchFamily="18" charset="0"/>
                <a:sym typeface="Symbol" pitchFamily="18" charset="2"/>
              </a:rPr>
              <a:t>auditorium</a:t>
            </a:r>
            <a:r>
              <a:rPr lang="pl-PL" sz="2000" b="0" dirty="0">
                <a:cs typeface="Times New Roman" pitchFamily="18" charset="0"/>
                <a:sym typeface="Symbol" pitchFamily="18" charset="2"/>
              </a:rPr>
              <a:t> </a:t>
            </a:r>
            <a:r>
              <a:rPr lang="pl-PL" sz="2000" b="0" dirty="0" err="1" smtClean="0">
                <a:cs typeface="Times New Roman" pitchFamily="18" charset="0"/>
                <a:sym typeface="Symbol" pitchFamily="18" charset="2"/>
              </a:rPr>
              <a:t>classes</a:t>
            </a:r>
            <a:r>
              <a:rPr lang="pl-PL" sz="2000" b="0" dirty="0" smtClean="0">
                <a:cs typeface="Times New Roman" pitchFamily="18" charset="0"/>
                <a:sym typeface="Symbol" pitchFamily="18" charset="2"/>
              </a:rPr>
              <a:t>.</a:t>
            </a:r>
            <a:endParaRPr lang="pl-PL" sz="2000" b="0" dirty="0">
              <a:sym typeface="Symbol" pitchFamily="18" charset="2"/>
            </a:endParaRPr>
          </a:p>
        </p:txBody>
      </p:sp>
      <p:sp>
        <p:nvSpPr>
          <p:cNvPr id="5" name="Text Box 1027"/>
          <p:cNvSpPr txBox="1">
            <a:spLocks noChangeArrowheads="1"/>
          </p:cNvSpPr>
          <p:nvPr/>
        </p:nvSpPr>
        <p:spPr bwMode="auto">
          <a:xfrm>
            <a:off x="6019800" y="6553200"/>
            <a:ext cx="3119765" cy="307777"/>
          </a:xfrm>
          <a:prstGeom prst="rect">
            <a:avLst/>
          </a:prstGeom>
          <a:noFill/>
          <a:ln w="9525">
            <a:noFill/>
            <a:miter lim="800000"/>
            <a:headEnd/>
            <a:tailEnd/>
          </a:ln>
        </p:spPr>
        <p:txBody>
          <a:bodyPr wrap="none">
            <a:spAutoFit/>
          </a:bodyPr>
          <a:lstStyle/>
          <a:p>
            <a:r>
              <a:rPr lang="pl-PL" sz="1400" dirty="0" smtClean="0">
                <a:solidFill>
                  <a:schemeClr val="bg2"/>
                </a:solidFill>
              </a:rPr>
              <a:t>„</a:t>
            </a:r>
            <a:r>
              <a:rPr lang="pl-PL" sz="1400" dirty="0" err="1" smtClean="0">
                <a:solidFill>
                  <a:schemeClr val="bg2"/>
                </a:solidFill>
              </a:rPr>
              <a:t>Signals</a:t>
            </a:r>
            <a:r>
              <a:rPr lang="pl-PL" sz="1400" dirty="0" smtClean="0">
                <a:solidFill>
                  <a:schemeClr val="bg2"/>
                </a:solidFill>
              </a:rPr>
              <a:t> &amp; Systems” </a:t>
            </a:r>
            <a:r>
              <a:rPr lang="pl-PL" sz="1400" dirty="0" err="1">
                <a:solidFill>
                  <a:schemeClr val="bg2"/>
                </a:solidFill>
                <a:sym typeface="Symbol" pitchFamily="18" charset="2"/>
              </a:rPr>
              <a:t></a:t>
            </a:r>
            <a:r>
              <a:rPr lang="pl-PL" sz="1400" dirty="0" err="1">
                <a:solidFill>
                  <a:schemeClr val="bg2"/>
                </a:solidFill>
              </a:rPr>
              <a:t>Zdzisław</a:t>
            </a:r>
            <a:r>
              <a:rPr lang="pl-PL" sz="1400" dirty="0">
                <a:solidFill>
                  <a:schemeClr val="bg2"/>
                </a:solidFill>
              </a:rPr>
              <a:t> Papir</a:t>
            </a:r>
            <a:endParaRPr lang="pl-PL" b="0" dirty="0"/>
          </a:p>
        </p:txBody>
      </p:sp>
      <p:sp>
        <p:nvSpPr>
          <p:cNvPr id="2" name="Symbol zastępczy numeru slajdu 1"/>
          <p:cNvSpPr>
            <a:spLocks noGrp="1"/>
          </p:cNvSpPr>
          <p:nvPr>
            <p:ph type="sldNum" sz="quarter" idx="12"/>
          </p:nvPr>
        </p:nvSpPr>
        <p:spPr/>
        <p:txBody>
          <a:bodyPr/>
          <a:lstStyle/>
          <a:p>
            <a:pPr>
              <a:defRPr/>
            </a:pPr>
            <a:fld id="{57EACA2F-854A-4127-ACDE-3E887D167B28}" type="slidenum">
              <a:rPr lang="pl-PL" smtClean="0"/>
              <a:pPr>
                <a:defRPr/>
              </a:pPr>
              <a:t>14</a:t>
            </a:fld>
            <a:endParaRPr lang="pl-PL"/>
          </a:p>
        </p:txBody>
      </p:sp>
    </p:spTree>
    <p:extLst>
      <p:ext uri="{BB962C8B-B14F-4D97-AF65-F5344CB8AC3E}">
        <p14:creationId xmlns:p14="http://schemas.microsoft.com/office/powerpoint/2010/main" val="233912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4"/>
          <p:cNvSpPr>
            <a:spLocks noChangeArrowheads="1"/>
          </p:cNvSpPr>
          <p:nvPr/>
        </p:nvSpPr>
        <p:spPr bwMode="auto">
          <a:xfrm>
            <a:off x="1143000" y="0"/>
            <a:ext cx="3289683" cy="769441"/>
          </a:xfrm>
          <a:prstGeom prst="rect">
            <a:avLst/>
          </a:prstGeom>
          <a:noFill/>
          <a:ln w="9525">
            <a:noFill/>
            <a:miter lim="800000"/>
            <a:headEnd/>
            <a:tailEnd/>
          </a:ln>
        </p:spPr>
        <p:txBody>
          <a:bodyPr wrap="none">
            <a:spAutoFit/>
          </a:bodyPr>
          <a:lstStyle/>
          <a:p>
            <a:r>
              <a:rPr kumimoji="1" lang="pl-PL" sz="4400" dirty="0" err="1" smtClean="0">
                <a:solidFill>
                  <a:schemeClr val="tx2"/>
                </a:solidFill>
              </a:rPr>
              <a:t>Examination</a:t>
            </a:r>
            <a:endParaRPr kumimoji="1" lang="pl-PL" sz="4400" dirty="0">
              <a:solidFill>
                <a:schemeClr val="tx2"/>
              </a:solidFill>
            </a:endParaRPr>
          </a:p>
        </p:txBody>
      </p:sp>
      <p:sp>
        <p:nvSpPr>
          <p:cNvPr id="4" name="Text Box 1027"/>
          <p:cNvSpPr txBox="1">
            <a:spLocks noChangeArrowheads="1"/>
          </p:cNvSpPr>
          <p:nvPr/>
        </p:nvSpPr>
        <p:spPr bwMode="auto">
          <a:xfrm>
            <a:off x="6019800" y="6553200"/>
            <a:ext cx="3119765" cy="307777"/>
          </a:xfrm>
          <a:prstGeom prst="rect">
            <a:avLst/>
          </a:prstGeom>
          <a:noFill/>
          <a:ln w="9525">
            <a:noFill/>
            <a:miter lim="800000"/>
            <a:headEnd/>
            <a:tailEnd/>
          </a:ln>
        </p:spPr>
        <p:txBody>
          <a:bodyPr wrap="none">
            <a:spAutoFit/>
          </a:bodyPr>
          <a:lstStyle/>
          <a:p>
            <a:r>
              <a:rPr lang="pl-PL" sz="1400" dirty="0" smtClean="0">
                <a:solidFill>
                  <a:schemeClr val="bg2"/>
                </a:solidFill>
              </a:rPr>
              <a:t>„</a:t>
            </a:r>
            <a:r>
              <a:rPr lang="pl-PL" sz="1400" dirty="0" err="1" smtClean="0">
                <a:solidFill>
                  <a:schemeClr val="bg2"/>
                </a:solidFill>
              </a:rPr>
              <a:t>Signals</a:t>
            </a:r>
            <a:r>
              <a:rPr lang="pl-PL" sz="1400" dirty="0" smtClean="0">
                <a:solidFill>
                  <a:schemeClr val="bg2"/>
                </a:solidFill>
              </a:rPr>
              <a:t> &amp; Systems” </a:t>
            </a:r>
            <a:r>
              <a:rPr lang="pl-PL" sz="1400" dirty="0" err="1">
                <a:solidFill>
                  <a:schemeClr val="bg2"/>
                </a:solidFill>
                <a:sym typeface="Symbol" pitchFamily="18" charset="2"/>
              </a:rPr>
              <a:t></a:t>
            </a:r>
            <a:r>
              <a:rPr lang="pl-PL" sz="1400" dirty="0" err="1">
                <a:solidFill>
                  <a:schemeClr val="bg2"/>
                </a:solidFill>
              </a:rPr>
              <a:t>Zdzisław</a:t>
            </a:r>
            <a:r>
              <a:rPr lang="pl-PL" sz="1400" dirty="0">
                <a:solidFill>
                  <a:schemeClr val="bg2"/>
                </a:solidFill>
              </a:rPr>
              <a:t> Papir</a:t>
            </a:r>
            <a:endParaRPr lang="pl-PL" b="0" dirty="0"/>
          </a:p>
        </p:txBody>
      </p:sp>
      <p:sp>
        <p:nvSpPr>
          <p:cNvPr id="5" name="Prostokąt 4"/>
          <p:cNvSpPr>
            <a:spLocks noChangeArrowheads="1"/>
          </p:cNvSpPr>
          <p:nvPr/>
        </p:nvSpPr>
        <p:spPr bwMode="auto">
          <a:xfrm>
            <a:off x="1187450" y="796925"/>
            <a:ext cx="7561263" cy="2246769"/>
          </a:xfrm>
          <a:prstGeom prst="rect">
            <a:avLst/>
          </a:prstGeom>
          <a:noFill/>
          <a:ln w="9525">
            <a:noFill/>
            <a:miter lim="800000"/>
            <a:headEnd/>
            <a:tailEnd/>
          </a:ln>
        </p:spPr>
        <p:txBody>
          <a:bodyPr>
            <a:spAutoFit/>
          </a:bodyPr>
          <a:lstStyle/>
          <a:p>
            <a:pPr marL="457200" indent="-457200">
              <a:buFont typeface="+mj-lt"/>
              <a:buAutoNum type="arabicPeriod" startAt="7"/>
            </a:pPr>
            <a:r>
              <a:rPr lang="pl-PL" sz="2000" b="0" dirty="0" err="1" smtClean="0">
                <a:cs typeface="Times New Roman" pitchFamily="18" charset="0"/>
                <a:sym typeface="Symbol" pitchFamily="18" charset="2"/>
              </a:rPr>
              <a:t>During</a:t>
            </a:r>
            <a:r>
              <a:rPr lang="pl-PL" sz="2000" b="0" dirty="0" smtClean="0">
                <a:cs typeface="Times New Roman" pitchFamily="18" charset="0"/>
                <a:sym typeface="Symbol" pitchFamily="18" charset="2"/>
              </a:rPr>
              <a:t> </a:t>
            </a:r>
            <a:r>
              <a:rPr lang="pl-PL" sz="2000" b="0" dirty="0" err="1" smtClean="0">
                <a:cs typeface="Times New Roman" pitchFamily="18" charset="0"/>
                <a:sym typeface="Symbol" pitchFamily="18" charset="2"/>
              </a:rPr>
              <a:t>examination</a:t>
            </a:r>
            <a:r>
              <a:rPr lang="pl-PL" sz="2000" b="0" dirty="0" smtClean="0">
                <a:cs typeface="Times New Roman" pitchFamily="18" charset="0"/>
                <a:sym typeface="Symbol" pitchFamily="18" charset="2"/>
              </a:rPr>
              <a:t> student </a:t>
            </a:r>
            <a:r>
              <a:rPr lang="pl-PL" sz="2000" b="0" dirty="0" err="1" smtClean="0">
                <a:cs typeface="Times New Roman" pitchFamily="18" charset="0"/>
                <a:sym typeface="Symbol" pitchFamily="18" charset="2"/>
              </a:rPr>
              <a:t>is</a:t>
            </a:r>
            <a:r>
              <a:rPr lang="pl-PL" sz="2000" b="0" dirty="0" smtClean="0">
                <a:cs typeface="Times New Roman" pitchFamily="18" charset="0"/>
                <a:sym typeface="Symbol" pitchFamily="18" charset="2"/>
              </a:rPr>
              <a:t> not </a:t>
            </a:r>
            <a:r>
              <a:rPr lang="pl-PL" sz="2000" b="0" dirty="0" err="1" smtClean="0">
                <a:cs typeface="Times New Roman" pitchFamily="18" charset="0"/>
                <a:sym typeface="Symbol" pitchFamily="18" charset="2"/>
              </a:rPr>
              <a:t>allowed</a:t>
            </a:r>
            <a:r>
              <a:rPr lang="pl-PL" sz="2000" b="0" dirty="0" smtClean="0">
                <a:cs typeface="Times New Roman" pitchFamily="18" charset="0"/>
                <a:sym typeface="Symbol" pitchFamily="18" charset="2"/>
              </a:rPr>
              <a:t> to </a:t>
            </a:r>
            <a:r>
              <a:rPr lang="pl-PL" sz="2000" b="0" dirty="0" err="1" smtClean="0">
                <a:cs typeface="Times New Roman" pitchFamily="18" charset="0"/>
                <a:sym typeface="Symbol" pitchFamily="18" charset="2"/>
              </a:rPr>
              <a:t>use</a:t>
            </a:r>
            <a:r>
              <a:rPr lang="pl-PL" sz="2000" b="0" dirty="0" smtClean="0">
                <a:cs typeface="Times New Roman" pitchFamily="18" charset="0"/>
                <a:sym typeface="Symbol" pitchFamily="18" charset="2"/>
              </a:rPr>
              <a:t> </a:t>
            </a:r>
            <a:r>
              <a:rPr lang="pl-PL" sz="2000" b="0" dirty="0" err="1" smtClean="0">
                <a:cs typeface="Times New Roman" pitchFamily="18" charset="0"/>
                <a:sym typeface="Symbol" pitchFamily="18" charset="2"/>
              </a:rPr>
              <a:t>any</a:t>
            </a:r>
            <a:r>
              <a:rPr lang="pl-PL" sz="2000" b="0" dirty="0" smtClean="0">
                <a:cs typeface="Times New Roman" pitchFamily="18" charset="0"/>
                <a:sym typeface="Symbol" pitchFamily="18" charset="2"/>
              </a:rPr>
              <a:t> </a:t>
            </a:r>
            <a:r>
              <a:rPr lang="pl-PL" sz="2000" b="0" dirty="0" err="1" smtClean="0">
                <a:cs typeface="Times New Roman" pitchFamily="18" charset="0"/>
                <a:sym typeface="Symbol" pitchFamily="18" charset="2"/>
              </a:rPr>
              <a:t>textbooks</a:t>
            </a:r>
            <a:r>
              <a:rPr lang="pl-PL" sz="2000" b="0" dirty="0" smtClean="0">
                <a:cs typeface="Times New Roman" pitchFamily="18" charset="0"/>
                <a:sym typeface="Symbol" pitchFamily="18" charset="2"/>
              </a:rPr>
              <a:t>, </a:t>
            </a:r>
            <a:r>
              <a:rPr lang="pl-PL" sz="2000" b="0" dirty="0" err="1" smtClean="0">
                <a:cs typeface="Times New Roman" pitchFamily="18" charset="0"/>
                <a:sym typeface="Symbol" pitchFamily="18" charset="2"/>
              </a:rPr>
              <a:t>lecture</a:t>
            </a:r>
            <a:r>
              <a:rPr lang="pl-PL" sz="2000" b="0" dirty="0" smtClean="0">
                <a:cs typeface="Times New Roman" pitchFamily="18" charset="0"/>
                <a:sym typeface="Symbol" pitchFamily="18" charset="2"/>
              </a:rPr>
              <a:t> </a:t>
            </a:r>
            <a:r>
              <a:rPr lang="pl-PL" sz="2000" b="0" dirty="0" err="1" smtClean="0">
                <a:cs typeface="Times New Roman" pitchFamily="18" charset="0"/>
                <a:sym typeface="Symbol" pitchFamily="18" charset="2"/>
              </a:rPr>
              <a:t>slides</a:t>
            </a:r>
            <a:r>
              <a:rPr lang="pl-PL" sz="2000" b="0" dirty="0" smtClean="0">
                <a:cs typeface="Times New Roman" pitchFamily="18" charset="0"/>
                <a:sym typeface="Symbol" pitchFamily="18" charset="2"/>
              </a:rPr>
              <a:t>, </a:t>
            </a:r>
            <a:r>
              <a:rPr lang="pl-PL" sz="2000" b="0" dirty="0" err="1" smtClean="0">
                <a:cs typeface="Times New Roman" pitchFamily="18" charset="0"/>
                <a:sym typeface="Symbol" pitchFamily="18" charset="2"/>
              </a:rPr>
              <a:t>lecture</a:t>
            </a:r>
            <a:r>
              <a:rPr lang="pl-PL" sz="2000" b="0" dirty="0" smtClean="0">
                <a:cs typeface="Times New Roman" pitchFamily="18" charset="0"/>
                <a:sym typeface="Symbol" pitchFamily="18" charset="2"/>
              </a:rPr>
              <a:t> notes, </a:t>
            </a:r>
            <a:r>
              <a:rPr lang="pl-PL" sz="2000" b="0" dirty="0" err="1" smtClean="0">
                <a:cs typeface="Times New Roman" pitchFamily="18" charset="0"/>
                <a:sym typeface="Symbol" pitchFamily="18" charset="2"/>
              </a:rPr>
              <a:t>xerocopies</a:t>
            </a:r>
            <a:r>
              <a:rPr lang="pl-PL" sz="2000" b="0" dirty="0" smtClean="0">
                <a:cs typeface="Times New Roman" pitchFamily="18" charset="0"/>
                <a:sym typeface="Symbol" pitchFamily="18" charset="2"/>
              </a:rPr>
              <a:t>. Student </a:t>
            </a:r>
            <a:r>
              <a:rPr lang="pl-PL" sz="2000" b="0" dirty="0" err="1" smtClean="0">
                <a:cs typeface="Times New Roman" pitchFamily="18" charset="0"/>
                <a:sym typeface="Symbol" pitchFamily="18" charset="2"/>
              </a:rPr>
              <a:t>may</a:t>
            </a:r>
            <a:r>
              <a:rPr lang="pl-PL" sz="2000" b="0" dirty="0" smtClean="0">
                <a:cs typeface="Times New Roman" pitchFamily="18" charset="0"/>
                <a:sym typeface="Symbol" pitchFamily="18" charset="2"/>
              </a:rPr>
              <a:t> </a:t>
            </a:r>
            <a:r>
              <a:rPr lang="pl-PL" sz="2000" b="0" dirty="0" err="1" smtClean="0">
                <a:cs typeface="Times New Roman" pitchFamily="18" charset="0"/>
                <a:sym typeface="Symbol" pitchFamily="18" charset="2"/>
              </a:rPr>
              <a:t>use</a:t>
            </a:r>
            <a:r>
              <a:rPr lang="pl-PL" sz="2000" b="0" dirty="0" smtClean="0">
                <a:cs typeface="Times New Roman" pitchFamily="18" charset="0"/>
                <a:sym typeface="Symbol" pitchFamily="18" charset="2"/>
              </a:rPr>
              <a:t> one A4 </a:t>
            </a:r>
            <a:r>
              <a:rPr lang="pl-PL" sz="2000" b="0" dirty="0" err="1" smtClean="0">
                <a:cs typeface="Times New Roman" pitchFamily="18" charset="0"/>
                <a:sym typeface="Symbol" pitchFamily="18" charset="2"/>
              </a:rPr>
              <a:t>sheet</a:t>
            </a:r>
            <a:r>
              <a:rPr lang="pl-PL" sz="2000" b="0" dirty="0" smtClean="0">
                <a:cs typeface="Times New Roman" pitchFamily="18" charset="0"/>
                <a:sym typeface="Symbol" pitchFamily="18" charset="2"/>
              </a:rPr>
              <a:t> of </a:t>
            </a:r>
            <a:r>
              <a:rPr lang="pl-PL" sz="2000" b="0" dirty="0" err="1" smtClean="0">
                <a:cs typeface="Times New Roman" pitchFamily="18" charset="0"/>
                <a:sym typeface="Symbol" pitchFamily="18" charset="2"/>
              </a:rPr>
              <a:t>paper</a:t>
            </a:r>
            <a:r>
              <a:rPr lang="pl-PL" sz="2000" b="0" dirty="0" smtClean="0">
                <a:cs typeface="Times New Roman" pitchFamily="18" charset="0"/>
                <a:sym typeface="Symbol" pitchFamily="18" charset="2"/>
              </a:rPr>
              <a:t> </a:t>
            </a:r>
            <a:r>
              <a:rPr lang="pl-PL" sz="2000" b="0" dirty="0" err="1" smtClean="0">
                <a:cs typeface="Times New Roman" pitchFamily="18" charset="0"/>
                <a:sym typeface="Symbol" pitchFamily="18" charset="2"/>
              </a:rPr>
              <a:t>including</a:t>
            </a:r>
            <a:r>
              <a:rPr lang="pl-PL" sz="2000" b="0" dirty="0" smtClean="0">
                <a:cs typeface="Times New Roman" pitchFamily="18" charset="0"/>
                <a:sym typeface="Symbol" pitchFamily="18" charset="2"/>
              </a:rPr>
              <a:t> </a:t>
            </a:r>
            <a:r>
              <a:rPr lang="pl-PL" sz="2000" b="0" smtClean="0">
                <a:cs typeface="Times New Roman" pitchFamily="18" charset="0"/>
                <a:sym typeface="Symbol" pitchFamily="18" charset="2"/>
              </a:rPr>
              <a:t>mathematical</a:t>
            </a:r>
            <a:r>
              <a:rPr lang="pl-PL" sz="2000" b="0" dirty="0" smtClean="0">
                <a:cs typeface="Times New Roman" pitchFamily="18" charset="0"/>
                <a:sym typeface="Symbol" pitchFamily="18" charset="2"/>
              </a:rPr>
              <a:t> </a:t>
            </a:r>
            <a:r>
              <a:rPr lang="pl-PL" sz="2000" b="0" dirty="0" err="1" smtClean="0">
                <a:cs typeface="Times New Roman" pitchFamily="18" charset="0"/>
                <a:sym typeface="Symbol" pitchFamily="18" charset="2"/>
              </a:rPr>
              <a:t>formulas</a:t>
            </a:r>
            <a:r>
              <a:rPr lang="pl-PL" sz="2000" b="0" dirty="0" smtClean="0">
                <a:cs typeface="Times New Roman" pitchFamily="18" charset="0"/>
                <a:sym typeface="Symbol" pitchFamily="18" charset="2"/>
              </a:rPr>
              <a:t> </a:t>
            </a:r>
            <a:r>
              <a:rPr lang="pl-PL" sz="2000" b="0" dirty="0" err="1" smtClean="0">
                <a:cs typeface="Times New Roman" pitchFamily="18" charset="0"/>
                <a:sym typeface="Symbol" pitchFamily="18" charset="2"/>
              </a:rPr>
              <a:t>related</a:t>
            </a:r>
            <a:r>
              <a:rPr lang="pl-PL" sz="2000" b="0" dirty="0" smtClean="0">
                <a:cs typeface="Times New Roman" pitchFamily="18" charset="0"/>
                <a:sym typeface="Symbol" pitchFamily="18" charset="2"/>
              </a:rPr>
              <a:t> to the </a:t>
            </a:r>
            <a:r>
              <a:rPr lang="pl-PL" sz="2000" b="0" dirty="0" err="1" smtClean="0">
                <a:cs typeface="Times New Roman" pitchFamily="18" charset="0"/>
                <a:sym typeface="Symbol" pitchFamily="18" charset="2"/>
              </a:rPr>
              <a:t>subject</a:t>
            </a:r>
            <a:r>
              <a:rPr lang="pl-PL" sz="2000" b="0" dirty="0" smtClean="0">
                <a:cs typeface="Times New Roman" pitchFamily="18" charset="0"/>
                <a:sym typeface="Symbol" pitchFamily="18" charset="2"/>
              </a:rPr>
              <a:t>.</a:t>
            </a:r>
          </a:p>
          <a:p>
            <a:pPr marL="457200" indent="-457200">
              <a:buFont typeface="+mj-lt"/>
              <a:buAutoNum type="arabicPeriod" startAt="7"/>
            </a:pPr>
            <a:r>
              <a:rPr lang="pl-PL" sz="2000" b="0" dirty="0" err="1" smtClean="0">
                <a:cs typeface="Times New Roman" pitchFamily="18" charset="0"/>
                <a:sym typeface="Symbol" pitchFamily="18" charset="2"/>
              </a:rPr>
              <a:t>Duration</a:t>
            </a:r>
            <a:r>
              <a:rPr lang="pl-PL" sz="2000" b="0" dirty="0" smtClean="0">
                <a:cs typeface="Times New Roman" pitchFamily="18" charset="0"/>
                <a:sym typeface="Symbol" pitchFamily="18" charset="2"/>
              </a:rPr>
              <a:t> of the </a:t>
            </a:r>
            <a:r>
              <a:rPr lang="pl-PL" sz="2000" b="0" dirty="0" err="1" smtClean="0">
                <a:cs typeface="Times New Roman" pitchFamily="18" charset="0"/>
                <a:sym typeface="Symbol" pitchFamily="18" charset="2"/>
              </a:rPr>
              <a:t>examination</a:t>
            </a:r>
            <a:r>
              <a:rPr lang="pl-PL" sz="2000" b="0" dirty="0" smtClean="0">
                <a:cs typeface="Times New Roman" pitchFamily="18" charset="0"/>
                <a:sym typeface="Symbol" pitchFamily="18" charset="2"/>
              </a:rPr>
              <a:t> </a:t>
            </a:r>
            <a:r>
              <a:rPr lang="pl-PL" sz="2000" b="0" dirty="0" err="1" smtClean="0">
                <a:cs typeface="Times New Roman" pitchFamily="18" charset="0"/>
                <a:sym typeface="Symbol" pitchFamily="18" charset="2"/>
              </a:rPr>
              <a:t>is</a:t>
            </a:r>
            <a:r>
              <a:rPr lang="pl-PL" sz="2000" b="0" dirty="0" smtClean="0">
                <a:cs typeface="Times New Roman" pitchFamily="18" charset="0"/>
                <a:sym typeface="Symbol" pitchFamily="18" charset="2"/>
              </a:rPr>
              <a:t> 120 min.</a:t>
            </a:r>
          </a:p>
          <a:p>
            <a:pPr marL="457200" indent="-457200">
              <a:buFont typeface="+mj-lt"/>
              <a:buAutoNum type="arabicPeriod" startAt="7"/>
            </a:pPr>
            <a:r>
              <a:rPr lang="pl-PL" sz="2000" b="0" dirty="0" smtClean="0">
                <a:cs typeface="Times New Roman" pitchFamily="18" charset="0"/>
                <a:sym typeface="Symbol" pitchFamily="18" charset="2"/>
              </a:rPr>
              <a:t>Student </a:t>
            </a:r>
            <a:r>
              <a:rPr lang="pl-PL" sz="2000" b="0" dirty="0" err="1" smtClean="0">
                <a:cs typeface="Times New Roman" pitchFamily="18" charset="0"/>
                <a:sym typeface="Symbol" pitchFamily="18" charset="2"/>
              </a:rPr>
              <a:t>is</a:t>
            </a:r>
            <a:r>
              <a:rPr lang="pl-PL" sz="2000" b="0" dirty="0" smtClean="0">
                <a:cs typeface="Times New Roman" pitchFamily="18" charset="0"/>
                <a:sym typeface="Symbol" pitchFamily="18" charset="2"/>
              </a:rPr>
              <a:t> not </a:t>
            </a:r>
            <a:r>
              <a:rPr lang="pl-PL" sz="2000" b="0" dirty="0" err="1" smtClean="0">
                <a:cs typeface="Times New Roman" pitchFamily="18" charset="0"/>
                <a:sym typeface="Symbol" pitchFamily="18" charset="2"/>
              </a:rPr>
              <a:t>allowed</a:t>
            </a:r>
            <a:r>
              <a:rPr lang="pl-PL" sz="2000" b="0" dirty="0" smtClean="0">
                <a:cs typeface="Times New Roman" pitchFamily="18" charset="0"/>
                <a:sym typeface="Symbol" pitchFamily="18" charset="2"/>
              </a:rPr>
              <a:t> to </a:t>
            </a:r>
            <a:r>
              <a:rPr lang="pl-PL" sz="2000" b="0" dirty="0" err="1" smtClean="0">
                <a:cs typeface="Times New Roman" pitchFamily="18" charset="0"/>
                <a:sym typeface="Symbol" pitchFamily="18" charset="2"/>
              </a:rPr>
              <a:t>use</a:t>
            </a:r>
            <a:r>
              <a:rPr lang="pl-PL" sz="2000" b="0" dirty="0" smtClean="0">
                <a:cs typeface="Times New Roman" pitchFamily="18" charset="0"/>
                <a:sym typeface="Symbol" pitchFamily="18" charset="2"/>
              </a:rPr>
              <a:t> </a:t>
            </a:r>
            <a:r>
              <a:rPr lang="pl-PL" sz="2000" b="0" dirty="0" err="1" smtClean="0">
                <a:cs typeface="Times New Roman" pitchFamily="18" charset="0"/>
                <a:sym typeface="Symbol" pitchFamily="18" charset="2"/>
              </a:rPr>
              <a:t>laptops</a:t>
            </a:r>
            <a:r>
              <a:rPr lang="pl-PL" sz="2000" b="0" dirty="0" smtClean="0">
                <a:cs typeface="Times New Roman" pitchFamily="18" charset="0"/>
                <a:sym typeface="Symbol" pitchFamily="18" charset="2"/>
              </a:rPr>
              <a:t>, </a:t>
            </a:r>
            <a:r>
              <a:rPr lang="pl-PL" sz="2000" b="0" dirty="0" err="1" smtClean="0">
                <a:cs typeface="Times New Roman" pitchFamily="18" charset="0"/>
                <a:sym typeface="Symbol" pitchFamily="18" charset="2"/>
              </a:rPr>
              <a:t>tablets</a:t>
            </a:r>
            <a:r>
              <a:rPr lang="pl-PL" sz="2000" b="0" dirty="0" smtClean="0">
                <a:cs typeface="Times New Roman" pitchFamily="18" charset="0"/>
                <a:sym typeface="Symbol" pitchFamily="18" charset="2"/>
              </a:rPr>
              <a:t>, </a:t>
            </a:r>
            <a:r>
              <a:rPr lang="pl-PL" sz="2000" b="0" dirty="0" err="1" smtClean="0">
                <a:cs typeface="Times New Roman" pitchFamily="18" charset="0"/>
                <a:sym typeface="Symbol" pitchFamily="18" charset="2"/>
              </a:rPr>
              <a:t>mobiles</a:t>
            </a:r>
            <a:r>
              <a:rPr lang="pl-PL" sz="2000" b="0" dirty="0" smtClean="0">
                <a:cs typeface="Times New Roman" pitchFamily="18" charset="0"/>
                <a:sym typeface="Symbol" pitchFamily="18" charset="2"/>
              </a:rPr>
              <a:t> </a:t>
            </a:r>
            <a:r>
              <a:rPr lang="pl-PL" sz="2000" b="0" dirty="0" err="1" smtClean="0">
                <a:cs typeface="Times New Roman" pitchFamily="18" charset="0"/>
                <a:sym typeface="Symbol" pitchFamily="18" charset="2"/>
              </a:rPr>
              <a:t>during</a:t>
            </a:r>
            <a:r>
              <a:rPr lang="pl-PL" sz="2000" b="0" dirty="0" smtClean="0">
                <a:cs typeface="Times New Roman" pitchFamily="18" charset="0"/>
                <a:sym typeface="Symbol" pitchFamily="18" charset="2"/>
              </a:rPr>
              <a:t> </a:t>
            </a:r>
            <a:r>
              <a:rPr lang="pl-PL" sz="2000" b="0" dirty="0" err="1" smtClean="0">
                <a:cs typeface="Times New Roman" pitchFamily="18" charset="0"/>
                <a:sym typeface="Symbol" pitchFamily="18" charset="2"/>
              </a:rPr>
              <a:t>examination</a:t>
            </a:r>
            <a:r>
              <a:rPr lang="pl-PL" sz="2000" b="0" dirty="0" smtClean="0">
                <a:cs typeface="Times New Roman" pitchFamily="18" charset="0"/>
                <a:sym typeface="Symbol" pitchFamily="18" charset="2"/>
              </a:rPr>
              <a:t>.</a:t>
            </a:r>
          </a:p>
        </p:txBody>
      </p:sp>
      <p:sp>
        <p:nvSpPr>
          <p:cNvPr id="2" name="Symbol zastępczy numeru slajdu 1"/>
          <p:cNvSpPr>
            <a:spLocks noGrp="1"/>
          </p:cNvSpPr>
          <p:nvPr>
            <p:ph type="sldNum" sz="quarter" idx="12"/>
          </p:nvPr>
        </p:nvSpPr>
        <p:spPr/>
        <p:txBody>
          <a:bodyPr/>
          <a:lstStyle/>
          <a:p>
            <a:pPr>
              <a:defRPr/>
            </a:pPr>
            <a:fld id="{57EACA2F-854A-4127-ACDE-3E887D167B28}" type="slidenum">
              <a:rPr lang="pl-PL" smtClean="0"/>
              <a:pPr>
                <a:defRPr/>
              </a:pPr>
              <a:t>15</a:t>
            </a:fld>
            <a:endParaRPr lang="pl-PL"/>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numeru slajdu 1"/>
          <p:cNvSpPr>
            <a:spLocks noGrp="1"/>
          </p:cNvSpPr>
          <p:nvPr>
            <p:ph type="sldNum" sz="quarter" idx="12"/>
          </p:nvPr>
        </p:nvSpPr>
        <p:spPr/>
        <p:txBody>
          <a:bodyPr/>
          <a:lstStyle/>
          <a:p>
            <a:pPr>
              <a:defRPr/>
            </a:pPr>
            <a:fld id="{C9915BAB-947A-4B8C-96E6-989680C677E5}" type="slidenum">
              <a:rPr lang="pl-PL" smtClean="0"/>
              <a:pPr>
                <a:defRPr/>
              </a:pPr>
              <a:t>16</a:t>
            </a:fld>
            <a:endParaRPr lang="pl-PL"/>
          </a:p>
        </p:txBody>
      </p:sp>
      <p:sp>
        <p:nvSpPr>
          <p:cNvPr id="11" name="pole tekstowe 10"/>
          <p:cNvSpPr txBox="1"/>
          <p:nvPr/>
        </p:nvSpPr>
        <p:spPr>
          <a:xfrm>
            <a:off x="848607" y="0"/>
            <a:ext cx="6397905" cy="584775"/>
          </a:xfrm>
          <a:prstGeom prst="rect">
            <a:avLst/>
          </a:prstGeom>
          <a:noFill/>
        </p:spPr>
        <p:txBody>
          <a:bodyPr wrap="none" rtlCol="0">
            <a:spAutoFit/>
          </a:bodyPr>
          <a:lstStyle/>
          <a:p>
            <a:r>
              <a:rPr lang="pl-PL" sz="3200" b="1" dirty="0" err="1" smtClean="0">
                <a:solidFill>
                  <a:srgbClr val="0070C0"/>
                </a:solidFill>
              </a:rPr>
              <a:t>Signals</a:t>
            </a:r>
            <a:r>
              <a:rPr lang="pl-PL" sz="3200" b="1" dirty="0" smtClean="0">
                <a:solidFill>
                  <a:srgbClr val="0070C0"/>
                </a:solidFill>
              </a:rPr>
              <a:t>  </a:t>
            </a:r>
            <a:r>
              <a:rPr lang="pl-PL" sz="3200" dirty="0">
                <a:solidFill>
                  <a:srgbClr val="0070C0"/>
                </a:solidFill>
              </a:rPr>
              <a:t>&amp;</a:t>
            </a:r>
            <a:r>
              <a:rPr lang="pl-PL" sz="3200" b="1" dirty="0" smtClean="0">
                <a:solidFill>
                  <a:srgbClr val="0070C0"/>
                </a:solidFill>
              </a:rPr>
              <a:t>  Systems (</a:t>
            </a:r>
            <a:r>
              <a:rPr lang="pl-PL" sz="3200" b="1" dirty="0" err="1" smtClean="0">
                <a:solidFill>
                  <a:srgbClr val="0070C0"/>
                </a:solidFill>
              </a:rPr>
              <a:t>EiT_Erasmus</a:t>
            </a:r>
            <a:r>
              <a:rPr lang="pl-PL" sz="3200" b="1" dirty="0" smtClean="0">
                <a:solidFill>
                  <a:srgbClr val="0070C0"/>
                </a:solidFill>
              </a:rPr>
              <a:t>)</a:t>
            </a:r>
          </a:p>
        </p:txBody>
      </p:sp>
      <p:sp>
        <p:nvSpPr>
          <p:cNvPr id="21" name="Text Box 1027"/>
          <p:cNvSpPr txBox="1">
            <a:spLocks noChangeArrowheads="1"/>
          </p:cNvSpPr>
          <p:nvPr/>
        </p:nvSpPr>
        <p:spPr bwMode="auto">
          <a:xfrm>
            <a:off x="6019800" y="6553200"/>
            <a:ext cx="3119765" cy="307777"/>
          </a:xfrm>
          <a:prstGeom prst="rect">
            <a:avLst/>
          </a:prstGeom>
          <a:noFill/>
          <a:ln w="9525">
            <a:noFill/>
            <a:miter lim="800000"/>
            <a:headEnd/>
            <a:tailEnd/>
          </a:ln>
        </p:spPr>
        <p:txBody>
          <a:bodyPr wrap="none">
            <a:spAutoFit/>
          </a:bodyPr>
          <a:lstStyle/>
          <a:p>
            <a:r>
              <a:rPr lang="pl-PL" sz="1400" dirty="0" smtClean="0">
                <a:solidFill>
                  <a:schemeClr val="bg2"/>
                </a:solidFill>
              </a:rPr>
              <a:t>„</a:t>
            </a:r>
            <a:r>
              <a:rPr lang="pl-PL" sz="1400" dirty="0" err="1" smtClean="0">
                <a:solidFill>
                  <a:schemeClr val="bg2"/>
                </a:solidFill>
              </a:rPr>
              <a:t>Signals</a:t>
            </a:r>
            <a:r>
              <a:rPr lang="pl-PL" sz="1400" dirty="0" smtClean="0">
                <a:solidFill>
                  <a:schemeClr val="bg2"/>
                </a:solidFill>
              </a:rPr>
              <a:t> &amp; Systems” </a:t>
            </a:r>
            <a:r>
              <a:rPr lang="pl-PL" sz="1400" dirty="0">
                <a:solidFill>
                  <a:schemeClr val="bg2"/>
                </a:solidFill>
                <a:sym typeface="Symbol" pitchFamily="18" charset="2"/>
              </a:rPr>
              <a:t></a:t>
            </a:r>
            <a:r>
              <a:rPr lang="pl-PL" sz="1400" dirty="0">
                <a:solidFill>
                  <a:schemeClr val="bg2"/>
                </a:solidFill>
              </a:rPr>
              <a:t>Zdzisław Papir</a:t>
            </a:r>
            <a:endParaRPr lang="pl-PL" b="0" dirty="0"/>
          </a:p>
        </p:txBody>
      </p:sp>
      <p:grpSp>
        <p:nvGrpSpPr>
          <p:cNvPr id="38" name="Grupa 37"/>
          <p:cNvGrpSpPr/>
          <p:nvPr/>
        </p:nvGrpSpPr>
        <p:grpSpPr>
          <a:xfrm>
            <a:off x="251520" y="764704"/>
            <a:ext cx="8776416" cy="3836384"/>
            <a:chOff x="390194" y="632422"/>
            <a:chExt cx="8776416" cy="3836384"/>
          </a:xfrm>
        </p:grpSpPr>
        <p:sp>
          <p:nvSpPr>
            <p:cNvPr id="3" name="pole tekstowe 2"/>
            <p:cNvSpPr txBox="1"/>
            <p:nvPr/>
          </p:nvSpPr>
          <p:spPr>
            <a:xfrm>
              <a:off x="390194" y="1146727"/>
              <a:ext cx="1454205" cy="1200329"/>
            </a:xfrm>
            <a:prstGeom prst="rect">
              <a:avLst/>
            </a:prstGeom>
            <a:solidFill>
              <a:schemeClr val="bg1"/>
            </a:solidFill>
            <a:ln w="38100">
              <a:solidFill>
                <a:schemeClr val="accent6">
                  <a:lumMod val="75000"/>
                </a:schemeClr>
              </a:solidFill>
            </a:ln>
          </p:spPr>
          <p:txBody>
            <a:bodyPr wrap="square" rtlCol="0">
              <a:spAutoFit/>
            </a:bodyPr>
            <a:lstStyle/>
            <a:p>
              <a:pPr algn="ctr"/>
              <a:r>
                <a:rPr lang="pl-PL" sz="1800" dirty="0" err="1" smtClean="0">
                  <a:latin typeface="Calibri" panose="020F0502020204030204" pitchFamily="34" charset="0"/>
                  <a:cs typeface="Calibri" panose="020F0502020204030204" pitchFamily="34" charset="0"/>
                </a:rPr>
                <a:t>Auditorium</a:t>
              </a:r>
              <a:r>
                <a:rPr lang="pl-PL" sz="1800" dirty="0" smtClean="0">
                  <a:latin typeface="Calibri" panose="020F0502020204030204" pitchFamily="34" charset="0"/>
                  <a:cs typeface="Calibri" panose="020F0502020204030204" pitchFamily="34" charset="0"/>
                </a:rPr>
                <a:t/>
              </a:r>
              <a:br>
                <a:rPr lang="pl-PL" sz="1800" dirty="0" smtClean="0">
                  <a:latin typeface="Calibri" panose="020F0502020204030204" pitchFamily="34" charset="0"/>
                  <a:cs typeface="Calibri" panose="020F0502020204030204" pitchFamily="34" charset="0"/>
                </a:rPr>
              </a:br>
              <a:r>
                <a:rPr lang="pl-PL" sz="1800" dirty="0" err="1" smtClean="0">
                  <a:latin typeface="Calibri" panose="020F0502020204030204" pitchFamily="34" charset="0"/>
                  <a:cs typeface="Calibri" panose="020F0502020204030204" pitchFamily="34" charset="0"/>
                </a:rPr>
                <a:t>Classes</a:t>
              </a:r>
              <a:r>
                <a:rPr lang="pl-PL" sz="1800" dirty="0" smtClean="0">
                  <a:latin typeface="Calibri" panose="020F0502020204030204" pitchFamily="34" charset="0"/>
                  <a:cs typeface="Calibri" panose="020F0502020204030204" pitchFamily="34" charset="0"/>
                </a:rPr>
                <a:t> </a:t>
              </a:r>
              <a:r>
                <a:rPr lang="pl-PL" sz="1800" dirty="0" err="1" smtClean="0">
                  <a:latin typeface="Calibri" panose="020F0502020204030204" pitchFamily="34" charset="0"/>
                  <a:cs typeface="Calibri" panose="020F0502020204030204" pitchFamily="34" charset="0"/>
                </a:rPr>
                <a:t>completion</a:t>
              </a:r>
              <a:endParaRPr lang="pl-PL" sz="1800" b="1" dirty="0">
                <a:latin typeface="Calibri" panose="020F0502020204030204" pitchFamily="34" charset="0"/>
                <a:cs typeface="Calibri" panose="020F0502020204030204" pitchFamily="34" charset="0"/>
              </a:endParaRPr>
            </a:p>
            <a:p>
              <a:pPr algn="ctr"/>
              <a:r>
                <a:rPr lang="pl-PL" sz="1800" dirty="0" err="1" smtClean="0">
                  <a:latin typeface="Calibri" panose="020F0502020204030204" pitchFamily="34" charset="0"/>
                  <a:cs typeface="Calibri" panose="020F0502020204030204" pitchFamily="34" charset="0"/>
                </a:rPr>
                <a:t>till</a:t>
              </a:r>
              <a:r>
                <a:rPr lang="pl-PL" sz="1800" b="1" dirty="0" smtClean="0">
                  <a:latin typeface="Calibri" panose="020F0502020204030204" pitchFamily="34" charset="0"/>
                  <a:cs typeface="Calibri" panose="020F0502020204030204" pitchFamily="34" charset="0"/>
                </a:rPr>
                <a:t> 27.01.24</a:t>
              </a:r>
              <a:endParaRPr lang="pl-PL" sz="1800" b="1" dirty="0">
                <a:latin typeface="Calibri" panose="020F0502020204030204" pitchFamily="34" charset="0"/>
                <a:cs typeface="Calibri" panose="020F0502020204030204" pitchFamily="34" charset="0"/>
              </a:endParaRPr>
            </a:p>
          </p:txBody>
        </p:sp>
        <p:grpSp>
          <p:nvGrpSpPr>
            <p:cNvPr id="4" name="Grupa 3"/>
            <p:cNvGrpSpPr/>
            <p:nvPr/>
          </p:nvGrpSpPr>
          <p:grpSpPr>
            <a:xfrm>
              <a:off x="2457702" y="1146727"/>
              <a:ext cx="1795762" cy="1215779"/>
              <a:chOff x="1995822" y="655932"/>
              <a:chExt cx="1438258" cy="1201324"/>
            </a:xfrm>
          </p:grpSpPr>
          <p:sp>
            <p:nvSpPr>
              <p:cNvPr id="5" name="pole tekstowe 4"/>
              <p:cNvSpPr txBox="1"/>
              <p:nvPr/>
            </p:nvSpPr>
            <p:spPr>
              <a:xfrm>
                <a:off x="1997166" y="655932"/>
                <a:ext cx="1436914" cy="547411"/>
              </a:xfrm>
              <a:prstGeom prst="rect">
                <a:avLst/>
              </a:prstGeom>
              <a:noFill/>
              <a:ln w="38100">
                <a:solidFill>
                  <a:schemeClr val="accent6">
                    <a:lumMod val="75000"/>
                  </a:schemeClr>
                </a:solidFill>
              </a:ln>
            </p:spPr>
            <p:txBody>
              <a:bodyPr wrap="square" rtlCol="0">
                <a:spAutoFit/>
              </a:bodyPr>
              <a:lstStyle/>
              <a:p>
                <a:pPr algn="ctr"/>
                <a:r>
                  <a:rPr lang="pl-PL" sz="1800" dirty="0" smtClean="0">
                    <a:latin typeface="Calibri" panose="020F0502020204030204" pitchFamily="34" charset="0"/>
                    <a:cs typeface="Calibri" panose="020F0502020204030204" pitchFamily="34" charset="0"/>
                  </a:rPr>
                  <a:t>EXAM  I 201/D6</a:t>
                </a:r>
                <a:endParaRPr lang="pl-PL" sz="1800" dirty="0">
                  <a:latin typeface="Calibri" panose="020F0502020204030204" pitchFamily="34" charset="0"/>
                  <a:cs typeface="Calibri" panose="020F0502020204030204" pitchFamily="34" charset="0"/>
                </a:endParaRPr>
              </a:p>
              <a:p>
                <a:pPr algn="ctr"/>
                <a:r>
                  <a:rPr lang="pl-PL" sz="1200" dirty="0" smtClean="0">
                    <a:latin typeface="Calibri" panose="020F0502020204030204" pitchFamily="34" charset="0"/>
                    <a:cs typeface="Calibri" panose="020F0502020204030204" pitchFamily="34" charset="0"/>
                  </a:rPr>
                  <a:t>20.01.24  1000-1200</a:t>
                </a:r>
                <a:endParaRPr lang="pl-PL" sz="1200" dirty="0">
                  <a:latin typeface="Calibri" panose="020F0502020204030204" pitchFamily="34" charset="0"/>
                  <a:cs typeface="Calibri" panose="020F0502020204030204" pitchFamily="34" charset="0"/>
                </a:endParaRPr>
              </a:p>
            </p:txBody>
          </p:sp>
          <p:sp>
            <p:nvSpPr>
              <p:cNvPr id="6" name="pole tekstowe 5"/>
              <p:cNvSpPr txBox="1"/>
              <p:nvPr/>
            </p:nvSpPr>
            <p:spPr>
              <a:xfrm>
                <a:off x="1995822" y="1218610"/>
                <a:ext cx="1436914" cy="638646"/>
              </a:xfrm>
              <a:prstGeom prst="rect">
                <a:avLst/>
              </a:prstGeom>
              <a:noFill/>
              <a:ln w="38100">
                <a:solidFill>
                  <a:srgbClr val="C00000"/>
                </a:solidFill>
              </a:ln>
            </p:spPr>
            <p:txBody>
              <a:bodyPr wrap="square" rtlCol="0">
                <a:spAutoFit/>
              </a:bodyPr>
              <a:lstStyle/>
              <a:p>
                <a:pPr algn="ctr"/>
                <a:r>
                  <a:rPr lang="pl-PL" sz="1800" dirty="0" err="1" smtClean="0">
                    <a:latin typeface="Calibri" panose="020F0502020204030204" pitchFamily="34" charset="0"/>
                    <a:cs typeface="Calibri" panose="020F0502020204030204" pitchFamily="34" charset="0"/>
                  </a:rPr>
                  <a:t>Auditorium</a:t>
                </a:r>
                <a:r>
                  <a:rPr lang="pl-PL" sz="1800" dirty="0" smtClean="0">
                    <a:latin typeface="Calibri" panose="020F0502020204030204" pitchFamily="34" charset="0"/>
                    <a:cs typeface="Calibri" panose="020F0502020204030204" pitchFamily="34" charset="0"/>
                  </a:rPr>
                  <a:t/>
                </a:r>
                <a:br>
                  <a:rPr lang="pl-PL" sz="1800" dirty="0" smtClean="0">
                    <a:latin typeface="Calibri" panose="020F0502020204030204" pitchFamily="34" charset="0"/>
                    <a:cs typeface="Calibri" panose="020F0502020204030204" pitchFamily="34" charset="0"/>
                  </a:rPr>
                </a:br>
                <a:r>
                  <a:rPr lang="pl-PL" sz="1800" dirty="0" err="1" smtClean="0">
                    <a:latin typeface="Calibri" panose="020F0502020204030204" pitchFamily="34" charset="0"/>
                    <a:cs typeface="Calibri" panose="020F0502020204030204" pitchFamily="34" charset="0"/>
                  </a:rPr>
                  <a:t>Classes</a:t>
                </a:r>
                <a:r>
                  <a:rPr lang="pl-PL" sz="1800" dirty="0" smtClean="0">
                    <a:latin typeface="Calibri" panose="020F0502020204030204" pitchFamily="34" charset="0"/>
                    <a:cs typeface="Calibri" panose="020F0502020204030204" pitchFamily="34" charset="0"/>
                  </a:rPr>
                  <a:t> </a:t>
                </a:r>
                <a:r>
                  <a:rPr lang="pl-PL" sz="1800" dirty="0" err="1" smtClean="0">
                    <a:latin typeface="Calibri" panose="020F0502020204030204" pitchFamily="34" charset="0"/>
                    <a:cs typeface="Calibri" panose="020F0502020204030204" pitchFamily="34" charset="0"/>
                  </a:rPr>
                  <a:t>Retake</a:t>
                </a:r>
                <a:r>
                  <a:rPr lang="pl-PL" sz="1800" dirty="0" smtClean="0">
                    <a:latin typeface="Calibri" panose="020F0502020204030204" pitchFamily="34" charset="0"/>
                    <a:cs typeface="Calibri" panose="020F0502020204030204" pitchFamily="34" charset="0"/>
                  </a:rPr>
                  <a:t> I</a:t>
                </a:r>
                <a:endParaRPr lang="pl-PL" sz="1800" dirty="0">
                  <a:latin typeface="Calibri" panose="020F0502020204030204" pitchFamily="34" charset="0"/>
                  <a:cs typeface="Calibri" panose="020F0502020204030204" pitchFamily="34" charset="0"/>
                </a:endParaRPr>
              </a:p>
            </p:txBody>
          </p:sp>
        </p:grpSp>
        <p:grpSp>
          <p:nvGrpSpPr>
            <p:cNvPr id="7" name="Grupa 6"/>
            <p:cNvGrpSpPr/>
            <p:nvPr/>
          </p:nvGrpSpPr>
          <p:grpSpPr>
            <a:xfrm>
              <a:off x="5255832" y="1146727"/>
              <a:ext cx="1794083" cy="1223936"/>
              <a:chOff x="3958910" y="644434"/>
              <a:chExt cx="1436914" cy="1209384"/>
            </a:xfrm>
          </p:grpSpPr>
          <p:sp>
            <p:nvSpPr>
              <p:cNvPr id="8" name="pole tekstowe 7"/>
              <p:cNvSpPr txBox="1"/>
              <p:nvPr/>
            </p:nvSpPr>
            <p:spPr>
              <a:xfrm>
                <a:off x="3958910" y="644434"/>
                <a:ext cx="1436914" cy="532205"/>
              </a:xfrm>
              <a:prstGeom prst="rect">
                <a:avLst/>
              </a:prstGeom>
              <a:noFill/>
              <a:ln w="38100">
                <a:solidFill>
                  <a:schemeClr val="accent6">
                    <a:lumMod val="75000"/>
                  </a:schemeClr>
                </a:solidFill>
              </a:ln>
            </p:spPr>
            <p:txBody>
              <a:bodyPr wrap="square" rtlCol="0">
                <a:spAutoFit/>
              </a:bodyPr>
              <a:lstStyle/>
              <a:p>
                <a:pPr algn="ctr"/>
                <a:r>
                  <a:rPr lang="pl-PL" sz="1700" dirty="0" smtClean="0">
                    <a:latin typeface="Calibri" panose="020F0502020204030204" pitchFamily="34" charset="0"/>
                    <a:cs typeface="Calibri" panose="020F0502020204030204" pitchFamily="34" charset="0"/>
                  </a:rPr>
                  <a:t>EXAM  II  201/D6</a:t>
                </a:r>
                <a:endParaRPr lang="pl-PL" sz="1700" dirty="0">
                  <a:latin typeface="Calibri" panose="020F0502020204030204" pitchFamily="34" charset="0"/>
                  <a:cs typeface="Calibri" panose="020F0502020204030204" pitchFamily="34" charset="0"/>
                </a:endParaRPr>
              </a:p>
              <a:p>
                <a:pPr algn="ctr"/>
                <a:r>
                  <a:rPr lang="pl-PL" sz="1200" dirty="0" smtClean="0">
                    <a:latin typeface="Calibri" panose="020F0502020204030204" pitchFamily="34" charset="0"/>
                    <a:cs typeface="Calibri" panose="020F0502020204030204" pitchFamily="34" charset="0"/>
                  </a:rPr>
                  <a:t>14.02.24  1000-1200</a:t>
                </a:r>
                <a:endParaRPr lang="pl-PL" sz="1200" dirty="0">
                  <a:latin typeface="Calibri" panose="020F0502020204030204" pitchFamily="34" charset="0"/>
                  <a:cs typeface="Calibri" panose="020F0502020204030204" pitchFamily="34" charset="0"/>
                </a:endParaRPr>
              </a:p>
            </p:txBody>
          </p:sp>
          <p:sp>
            <p:nvSpPr>
              <p:cNvPr id="9" name="pole tekstowe 8"/>
              <p:cNvSpPr txBox="1"/>
              <p:nvPr/>
            </p:nvSpPr>
            <p:spPr>
              <a:xfrm>
                <a:off x="3958910" y="1215172"/>
                <a:ext cx="1436914" cy="638646"/>
              </a:xfrm>
              <a:prstGeom prst="rect">
                <a:avLst/>
              </a:prstGeom>
              <a:noFill/>
              <a:ln w="38100">
                <a:solidFill>
                  <a:srgbClr val="C00000"/>
                </a:solidFill>
              </a:ln>
            </p:spPr>
            <p:txBody>
              <a:bodyPr wrap="square" rtlCol="0">
                <a:spAutoFit/>
              </a:bodyPr>
              <a:lstStyle/>
              <a:p>
                <a:pPr algn="ctr"/>
                <a:r>
                  <a:rPr lang="pl-PL" sz="1800" dirty="0" err="1">
                    <a:latin typeface="Calibri" panose="020F0502020204030204" pitchFamily="34" charset="0"/>
                    <a:cs typeface="Calibri" panose="020F0502020204030204" pitchFamily="34" charset="0"/>
                  </a:rPr>
                  <a:t>Auditorium</a:t>
                </a:r>
                <a:r>
                  <a:rPr lang="pl-PL" sz="1800" dirty="0">
                    <a:latin typeface="Calibri" panose="020F0502020204030204" pitchFamily="34" charset="0"/>
                    <a:cs typeface="Calibri" panose="020F0502020204030204" pitchFamily="34" charset="0"/>
                  </a:rPr>
                  <a:t/>
                </a:r>
                <a:br>
                  <a:rPr lang="pl-PL" sz="1800" dirty="0">
                    <a:latin typeface="Calibri" panose="020F0502020204030204" pitchFamily="34" charset="0"/>
                    <a:cs typeface="Calibri" panose="020F0502020204030204" pitchFamily="34" charset="0"/>
                  </a:rPr>
                </a:br>
                <a:r>
                  <a:rPr lang="pl-PL" sz="1800" dirty="0" err="1">
                    <a:latin typeface="Calibri" panose="020F0502020204030204" pitchFamily="34" charset="0"/>
                    <a:cs typeface="Calibri" panose="020F0502020204030204" pitchFamily="34" charset="0"/>
                  </a:rPr>
                  <a:t>Classes</a:t>
                </a:r>
                <a:r>
                  <a:rPr lang="pl-PL" sz="1800" dirty="0">
                    <a:latin typeface="Calibri" panose="020F0502020204030204" pitchFamily="34" charset="0"/>
                    <a:cs typeface="Calibri" panose="020F0502020204030204" pitchFamily="34" charset="0"/>
                  </a:rPr>
                  <a:t> </a:t>
                </a:r>
                <a:r>
                  <a:rPr lang="pl-PL" sz="1800" dirty="0" err="1" smtClean="0">
                    <a:latin typeface="Calibri" panose="020F0502020204030204" pitchFamily="34" charset="0"/>
                    <a:cs typeface="Calibri" panose="020F0502020204030204" pitchFamily="34" charset="0"/>
                  </a:rPr>
                  <a:t>Retake</a:t>
                </a:r>
                <a:r>
                  <a:rPr lang="pl-PL" sz="1800" dirty="0" smtClean="0">
                    <a:latin typeface="Calibri" panose="020F0502020204030204" pitchFamily="34" charset="0"/>
                    <a:cs typeface="Calibri" panose="020F0502020204030204" pitchFamily="34" charset="0"/>
                  </a:rPr>
                  <a:t> II</a:t>
                </a:r>
                <a:endParaRPr lang="pl-PL" sz="1800" dirty="0">
                  <a:latin typeface="Calibri" panose="020F0502020204030204" pitchFamily="34" charset="0"/>
                  <a:cs typeface="Calibri" panose="020F0502020204030204" pitchFamily="34" charset="0"/>
                </a:endParaRPr>
              </a:p>
            </p:txBody>
          </p:sp>
        </p:grpSp>
        <p:sp>
          <p:nvSpPr>
            <p:cNvPr id="10" name="pole tekstowe 9"/>
            <p:cNvSpPr txBox="1"/>
            <p:nvPr/>
          </p:nvSpPr>
          <p:spPr>
            <a:xfrm>
              <a:off x="7495103" y="1146727"/>
              <a:ext cx="1671507" cy="523220"/>
            </a:xfrm>
            <a:prstGeom prst="rect">
              <a:avLst/>
            </a:prstGeom>
            <a:noFill/>
            <a:ln w="38100">
              <a:solidFill>
                <a:schemeClr val="accent6">
                  <a:lumMod val="75000"/>
                </a:schemeClr>
              </a:solidFill>
            </a:ln>
          </p:spPr>
          <p:txBody>
            <a:bodyPr wrap="square" rtlCol="0">
              <a:spAutoFit/>
            </a:bodyPr>
            <a:lstStyle/>
            <a:p>
              <a:pPr algn="ctr"/>
              <a:r>
                <a:rPr lang="pl-PL" sz="1600" dirty="0" smtClean="0">
                  <a:latin typeface="Calibri" panose="020F0502020204030204" pitchFamily="34" charset="0"/>
                  <a:cs typeface="Calibri" panose="020F0502020204030204" pitchFamily="34" charset="0"/>
                </a:rPr>
                <a:t>EXAM  III 201/D6</a:t>
              </a:r>
              <a:endParaRPr lang="pl-PL" sz="1600" dirty="0">
                <a:latin typeface="Calibri" panose="020F0502020204030204" pitchFamily="34" charset="0"/>
                <a:cs typeface="Calibri" panose="020F0502020204030204" pitchFamily="34" charset="0"/>
              </a:endParaRPr>
            </a:p>
            <a:p>
              <a:pPr algn="ctr"/>
              <a:r>
                <a:rPr lang="pl-PL" sz="1200" dirty="0" smtClean="0">
                  <a:latin typeface="Calibri" panose="020F0502020204030204" pitchFamily="34" charset="0"/>
                  <a:cs typeface="Calibri" panose="020F0502020204030204" pitchFamily="34" charset="0"/>
                </a:rPr>
                <a:t>17.02.24  1000-1200</a:t>
              </a:r>
              <a:endParaRPr lang="pl-PL" sz="1200" dirty="0">
                <a:latin typeface="Calibri" panose="020F0502020204030204" pitchFamily="34" charset="0"/>
                <a:cs typeface="Calibri" panose="020F0502020204030204" pitchFamily="34" charset="0"/>
              </a:endParaRPr>
            </a:p>
          </p:txBody>
        </p:sp>
        <p:cxnSp>
          <p:nvCxnSpPr>
            <p:cNvPr id="12" name="Łącznik łamany 11"/>
            <p:cNvCxnSpPr/>
            <p:nvPr/>
          </p:nvCxnSpPr>
          <p:spPr>
            <a:xfrm flipV="1">
              <a:off x="3776951" y="858695"/>
              <a:ext cx="2250053" cy="1888619"/>
            </a:xfrm>
            <a:prstGeom prst="bentConnector3">
              <a:avLst>
                <a:gd name="adj1" fmla="val 50000"/>
              </a:avLst>
            </a:prstGeom>
            <a:ln w="25400">
              <a:solidFill>
                <a:schemeClr val="tx1"/>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13" name="Łącznik łamany 12"/>
            <p:cNvCxnSpPr>
              <a:endCxn id="10" idx="0"/>
            </p:cNvCxnSpPr>
            <p:nvPr/>
          </p:nvCxnSpPr>
          <p:spPr>
            <a:xfrm>
              <a:off x="4754647" y="632422"/>
              <a:ext cx="3576210" cy="514305"/>
            </a:xfrm>
            <a:prstGeom prst="bentConnector2">
              <a:avLst/>
            </a:prstGeom>
            <a:ln w="25400">
              <a:solidFill>
                <a:schemeClr val="tx1"/>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14" name="Łącznik łamany 13"/>
            <p:cNvCxnSpPr>
              <a:stCxn id="9" idx="2"/>
              <a:endCxn id="10" idx="2"/>
            </p:cNvCxnSpPr>
            <p:nvPr/>
          </p:nvCxnSpPr>
          <p:spPr>
            <a:xfrm rot="5400000" flipH="1" flipV="1">
              <a:off x="6891507" y="931313"/>
              <a:ext cx="700716" cy="2177983"/>
            </a:xfrm>
            <a:prstGeom prst="bentConnector3">
              <a:avLst>
                <a:gd name="adj1" fmla="val -32624"/>
              </a:avLst>
            </a:prstGeom>
            <a:ln w="25400">
              <a:solidFill>
                <a:schemeClr val="tx1"/>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15" name="Łącznik prosty ze strzałką 14"/>
            <p:cNvCxnSpPr>
              <a:stCxn id="6" idx="2"/>
            </p:cNvCxnSpPr>
            <p:nvPr/>
          </p:nvCxnSpPr>
          <p:spPr>
            <a:xfrm>
              <a:off x="3354744" y="2362507"/>
              <a:ext cx="13633" cy="1638801"/>
            </a:xfrm>
            <a:prstGeom prst="straightConnector1">
              <a:avLst/>
            </a:prstGeom>
            <a:ln w="25400">
              <a:solidFill>
                <a:schemeClr val="tx1"/>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16" name="pole tekstowe 15"/>
            <p:cNvSpPr txBox="1"/>
            <p:nvPr/>
          </p:nvSpPr>
          <p:spPr>
            <a:xfrm>
              <a:off x="3700957" y="2812368"/>
              <a:ext cx="836383" cy="646331"/>
            </a:xfrm>
            <a:prstGeom prst="rect">
              <a:avLst/>
            </a:prstGeom>
            <a:noFill/>
          </p:spPr>
          <p:txBody>
            <a:bodyPr wrap="none" rtlCol="0">
              <a:spAutoFit/>
            </a:bodyPr>
            <a:lstStyle/>
            <a:p>
              <a:r>
                <a:rPr lang="pl-PL" sz="1800" dirty="0" err="1" smtClean="0">
                  <a:latin typeface="Calibri" panose="020F0502020204030204" pitchFamily="34" charset="0"/>
                  <a:cs typeface="Calibri" panose="020F0502020204030204" pitchFamily="34" charset="0"/>
                </a:rPr>
                <a:t>Retake</a:t>
              </a:r>
              <a:r>
                <a:rPr lang="pl-PL" sz="1800" dirty="0" smtClean="0">
                  <a:latin typeface="Calibri" panose="020F0502020204030204" pitchFamily="34" charset="0"/>
                  <a:cs typeface="Calibri" panose="020F0502020204030204" pitchFamily="34" charset="0"/>
                </a:rPr>
                <a:t/>
              </a:r>
              <a:br>
                <a:rPr lang="pl-PL" sz="1800" dirty="0" smtClean="0">
                  <a:latin typeface="Calibri" panose="020F0502020204030204" pitchFamily="34" charset="0"/>
                  <a:cs typeface="Calibri" panose="020F0502020204030204" pitchFamily="34" charset="0"/>
                </a:rPr>
              </a:br>
              <a:r>
                <a:rPr lang="pl-PL" sz="1800" dirty="0" err="1" smtClean="0">
                  <a:latin typeface="Calibri" panose="020F0502020204030204" pitchFamily="34" charset="0"/>
                  <a:cs typeface="Calibri" panose="020F0502020204030204" pitchFamily="34" charset="0"/>
                </a:rPr>
                <a:t>passed</a:t>
              </a:r>
              <a:endParaRPr lang="pl-PL" sz="1800" dirty="0">
                <a:latin typeface="Calibri" panose="020F0502020204030204" pitchFamily="34" charset="0"/>
                <a:cs typeface="Calibri" panose="020F0502020204030204" pitchFamily="34" charset="0"/>
              </a:endParaRPr>
            </a:p>
          </p:txBody>
        </p:sp>
        <p:sp>
          <p:nvSpPr>
            <p:cNvPr id="17" name="pole tekstowe 16"/>
            <p:cNvSpPr txBox="1"/>
            <p:nvPr/>
          </p:nvSpPr>
          <p:spPr>
            <a:xfrm>
              <a:off x="2729304" y="4099474"/>
              <a:ext cx="1424172" cy="369332"/>
            </a:xfrm>
            <a:prstGeom prst="rect">
              <a:avLst/>
            </a:prstGeom>
            <a:noFill/>
          </p:spPr>
          <p:txBody>
            <a:bodyPr wrap="none" rtlCol="0">
              <a:spAutoFit/>
            </a:bodyPr>
            <a:lstStyle/>
            <a:p>
              <a:pPr algn="ctr"/>
              <a:r>
                <a:rPr lang="pl-PL" sz="1800" dirty="0" err="1" smtClean="0">
                  <a:latin typeface="Calibri" panose="020F0502020204030204" pitchFamily="34" charset="0"/>
                  <a:cs typeface="Calibri" panose="020F0502020204030204" pitchFamily="34" charset="0"/>
                </a:rPr>
                <a:t>Retake</a:t>
              </a:r>
              <a:r>
                <a:rPr lang="pl-PL" sz="1800" dirty="0" smtClean="0">
                  <a:latin typeface="Calibri" panose="020F0502020204030204" pitchFamily="34" charset="0"/>
                  <a:cs typeface="Calibri" panose="020F0502020204030204" pitchFamily="34" charset="0"/>
                </a:rPr>
                <a:t> </a:t>
              </a:r>
              <a:r>
                <a:rPr lang="pl-PL" sz="1800" dirty="0" err="1" smtClean="0">
                  <a:latin typeface="Calibri" panose="020F0502020204030204" pitchFamily="34" charset="0"/>
                  <a:cs typeface="Calibri" panose="020F0502020204030204" pitchFamily="34" charset="0"/>
                </a:rPr>
                <a:t>failed</a:t>
              </a:r>
              <a:endParaRPr lang="pl-PL" sz="1800" dirty="0">
                <a:latin typeface="Calibri" panose="020F0502020204030204" pitchFamily="34" charset="0"/>
                <a:cs typeface="Calibri" panose="020F0502020204030204" pitchFamily="34" charset="0"/>
              </a:endParaRPr>
            </a:p>
          </p:txBody>
        </p:sp>
        <p:cxnSp>
          <p:nvCxnSpPr>
            <p:cNvPr id="18" name="Łącznik prosty ze strzałką 17"/>
            <p:cNvCxnSpPr/>
            <p:nvPr/>
          </p:nvCxnSpPr>
          <p:spPr>
            <a:xfrm>
              <a:off x="5948259" y="2385557"/>
              <a:ext cx="0" cy="1151638"/>
            </a:xfrm>
            <a:prstGeom prst="straightConnector1">
              <a:avLst/>
            </a:prstGeom>
            <a:ln w="25400">
              <a:solidFill>
                <a:schemeClr val="tx1"/>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19" name="pole tekstowe 18"/>
            <p:cNvSpPr txBox="1"/>
            <p:nvPr/>
          </p:nvSpPr>
          <p:spPr>
            <a:xfrm>
              <a:off x="6991047" y="2989449"/>
              <a:ext cx="836383" cy="646331"/>
            </a:xfrm>
            <a:prstGeom prst="rect">
              <a:avLst/>
            </a:prstGeom>
            <a:noFill/>
          </p:spPr>
          <p:txBody>
            <a:bodyPr wrap="none" rtlCol="0">
              <a:spAutoFit/>
            </a:bodyPr>
            <a:lstStyle/>
            <a:p>
              <a:r>
                <a:rPr lang="pl-PL" sz="1800" dirty="0" err="1" smtClean="0">
                  <a:latin typeface="Calibri" panose="020F0502020204030204" pitchFamily="34" charset="0"/>
                  <a:cs typeface="Calibri" panose="020F0502020204030204" pitchFamily="34" charset="0"/>
                </a:rPr>
                <a:t>Retake</a:t>
              </a:r>
              <a:r>
                <a:rPr lang="pl-PL" sz="1800" dirty="0" smtClean="0">
                  <a:latin typeface="Calibri" panose="020F0502020204030204" pitchFamily="34" charset="0"/>
                  <a:cs typeface="Calibri" panose="020F0502020204030204" pitchFamily="34" charset="0"/>
                </a:rPr>
                <a:t/>
              </a:r>
              <a:br>
                <a:rPr lang="pl-PL" sz="1800" dirty="0" smtClean="0">
                  <a:latin typeface="Calibri" panose="020F0502020204030204" pitchFamily="34" charset="0"/>
                  <a:cs typeface="Calibri" panose="020F0502020204030204" pitchFamily="34" charset="0"/>
                </a:rPr>
              </a:br>
              <a:r>
                <a:rPr lang="pl-PL" sz="1800" dirty="0" err="1" smtClean="0">
                  <a:latin typeface="Calibri" panose="020F0502020204030204" pitchFamily="34" charset="0"/>
                  <a:cs typeface="Calibri" panose="020F0502020204030204" pitchFamily="34" charset="0"/>
                </a:rPr>
                <a:t>passed</a:t>
              </a:r>
              <a:endParaRPr lang="pl-PL" sz="1800" dirty="0">
                <a:latin typeface="Calibri" panose="020F0502020204030204" pitchFamily="34" charset="0"/>
                <a:cs typeface="Calibri" panose="020F0502020204030204" pitchFamily="34" charset="0"/>
              </a:endParaRPr>
            </a:p>
          </p:txBody>
        </p:sp>
        <p:sp>
          <p:nvSpPr>
            <p:cNvPr id="22" name="pole tekstowe 21"/>
            <p:cNvSpPr txBox="1"/>
            <p:nvPr/>
          </p:nvSpPr>
          <p:spPr>
            <a:xfrm>
              <a:off x="5547750" y="3471698"/>
              <a:ext cx="891591" cy="646331"/>
            </a:xfrm>
            <a:prstGeom prst="rect">
              <a:avLst/>
            </a:prstGeom>
            <a:noFill/>
          </p:spPr>
          <p:txBody>
            <a:bodyPr wrap="none" rtlCol="0">
              <a:spAutoFit/>
            </a:bodyPr>
            <a:lstStyle/>
            <a:p>
              <a:pPr algn="ctr"/>
              <a:r>
                <a:rPr lang="pl-PL" sz="1800" dirty="0" err="1" smtClean="0">
                  <a:solidFill>
                    <a:srgbClr val="FF0000"/>
                  </a:solidFill>
                  <a:latin typeface="Calibri" panose="020F0502020204030204" pitchFamily="34" charset="0"/>
                  <a:cs typeface="Calibri" panose="020F0502020204030204" pitchFamily="34" charset="0"/>
                </a:rPr>
                <a:t>Subject</a:t>
              </a:r>
              <a:endParaRPr lang="pl-PL" sz="1800" dirty="0" smtClean="0">
                <a:solidFill>
                  <a:srgbClr val="FF0000"/>
                </a:solidFill>
                <a:latin typeface="Calibri" panose="020F0502020204030204" pitchFamily="34" charset="0"/>
                <a:cs typeface="Calibri" panose="020F0502020204030204" pitchFamily="34" charset="0"/>
              </a:endParaRPr>
            </a:p>
            <a:p>
              <a:pPr algn="ctr"/>
              <a:r>
                <a:rPr lang="pl-PL" sz="1800" dirty="0" err="1">
                  <a:solidFill>
                    <a:srgbClr val="FF0000"/>
                  </a:solidFill>
                  <a:latin typeface="Calibri" panose="020F0502020204030204" pitchFamily="34" charset="0"/>
                  <a:cs typeface="Calibri" panose="020F0502020204030204" pitchFamily="34" charset="0"/>
                </a:rPr>
                <a:t>f</a:t>
              </a:r>
              <a:r>
                <a:rPr lang="pl-PL" sz="1800" dirty="0" err="1" smtClean="0">
                  <a:solidFill>
                    <a:srgbClr val="FF0000"/>
                  </a:solidFill>
                  <a:latin typeface="Calibri" panose="020F0502020204030204" pitchFamily="34" charset="0"/>
                  <a:cs typeface="Calibri" panose="020F0502020204030204" pitchFamily="34" charset="0"/>
                </a:rPr>
                <a:t>ailed</a:t>
              </a:r>
              <a:endParaRPr lang="pl-PL" sz="1800" dirty="0">
                <a:solidFill>
                  <a:srgbClr val="FF0000"/>
                </a:solidFill>
                <a:latin typeface="Calibri" panose="020F0502020204030204" pitchFamily="34" charset="0"/>
                <a:cs typeface="Calibri" panose="020F0502020204030204" pitchFamily="34" charset="0"/>
              </a:endParaRPr>
            </a:p>
          </p:txBody>
        </p:sp>
        <p:cxnSp>
          <p:nvCxnSpPr>
            <p:cNvPr id="25" name="Łącznik prosty 24"/>
            <p:cNvCxnSpPr/>
            <p:nvPr/>
          </p:nvCxnSpPr>
          <p:spPr bwMode="auto">
            <a:xfrm>
              <a:off x="6027005" y="858695"/>
              <a:ext cx="0" cy="288032"/>
            </a:xfrm>
            <a:prstGeom prst="line">
              <a:avLst/>
            </a:prstGeom>
            <a:solidFill>
              <a:schemeClr val="accent1"/>
            </a:solidFill>
            <a:ln w="25400" cap="flat" cmpd="sng" algn="ctr">
              <a:solidFill>
                <a:schemeClr val="tx1"/>
              </a:solidFill>
              <a:prstDash val="sysDash"/>
              <a:round/>
              <a:headEnd type="none" w="med" len="med"/>
              <a:tailEnd type="none" w="med" len="med"/>
            </a:ln>
            <a:effectLst/>
          </p:spPr>
        </p:cxnSp>
        <p:cxnSp>
          <p:nvCxnSpPr>
            <p:cNvPr id="28" name="Łącznik prosty ze strzałką 27"/>
            <p:cNvCxnSpPr>
              <a:endCxn id="5" idx="1"/>
            </p:cNvCxnSpPr>
            <p:nvPr/>
          </p:nvCxnSpPr>
          <p:spPr bwMode="auto">
            <a:xfrm>
              <a:off x="1830380" y="1419402"/>
              <a:ext cx="629000" cy="4324"/>
            </a:xfrm>
            <a:prstGeom prst="straightConnector1">
              <a:avLst/>
            </a:prstGeom>
            <a:solidFill>
              <a:schemeClr val="accent1"/>
            </a:solidFill>
            <a:ln w="22225" cap="flat" cmpd="sng" algn="ctr">
              <a:solidFill>
                <a:schemeClr val="tx1"/>
              </a:solidFill>
              <a:prstDash val="sysDash"/>
              <a:round/>
              <a:headEnd type="none" w="med" len="med"/>
              <a:tailEnd type="triangle"/>
            </a:ln>
            <a:effectLst/>
          </p:spPr>
        </p:cxnSp>
        <p:cxnSp>
          <p:nvCxnSpPr>
            <p:cNvPr id="30" name="Łącznik łamany 29"/>
            <p:cNvCxnSpPr>
              <a:stCxn id="3" idx="2"/>
              <a:endCxn id="6" idx="1"/>
            </p:cNvCxnSpPr>
            <p:nvPr/>
          </p:nvCxnSpPr>
          <p:spPr bwMode="auto">
            <a:xfrm rot="5400000" flipH="1" flipV="1">
              <a:off x="1633641" y="1522996"/>
              <a:ext cx="307715" cy="1340405"/>
            </a:xfrm>
            <a:prstGeom prst="bentConnector4">
              <a:avLst>
                <a:gd name="adj1" fmla="val -74290"/>
                <a:gd name="adj2" fmla="val 77122"/>
              </a:avLst>
            </a:prstGeom>
            <a:solidFill>
              <a:schemeClr val="accent1"/>
            </a:solidFill>
            <a:ln w="22225" cap="flat" cmpd="sng" algn="ctr">
              <a:solidFill>
                <a:schemeClr val="tx1"/>
              </a:solidFill>
              <a:prstDash val="sysDash"/>
              <a:round/>
              <a:headEnd type="none" w="med" len="med"/>
              <a:tailEnd type="triangle"/>
            </a:ln>
            <a:effectLst/>
          </p:spPr>
        </p:cxnSp>
        <p:sp>
          <p:nvSpPr>
            <p:cNvPr id="32" name="pole tekstowe 31"/>
            <p:cNvSpPr txBox="1"/>
            <p:nvPr/>
          </p:nvSpPr>
          <p:spPr>
            <a:xfrm>
              <a:off x="929969" y="3024332"/>
              <a:ext cx="1453732" cy="646331"/>
            </a:xfrm>
            <a:prstGeom prst="rect">
              <a:avLst/>
            </a:prstGeom>
            <a:noFill/>
          </p:spPr>
          <p:txBody>
            <a:bodyPr wrap="none" rtlCol="0">
              <a:spAutoFit/>
            </a:bodyPr>
            <a:lstStyle/>
            <a:p>
              <a:pPr algn="ctr"/>
              <a:r>
                <a:rPr lang="pl-PL" sz="1800" dirty="0" err="1" smtClean="0">
                  <a:latin typeface="Calibri" panose="020F0502020204030204" pitchFamily="34" charset="0"/>
                  <a:cs typeface="Calibri" panose="020F0502020204030204" pitchFamily="34" charset="0"/>
                </a:rPr>
                <a:t>Auditorium</a:t>
              </a:r>
              <a:r>
                <a:rPr lang="pl-PL" sz="1800" dirty="0" smtClean="0">
                  <a:latin typeface="Calibri" panose="020F0502020204030204" pitchFamily="34" charset="0"/>
                  <a:cs typeface="Calibri" panose="020F0502020204030204" pitchFamily="34" charset="0"/>
                </a:rPr>
                <a:t/>
              </a:r>
              <a:br>
                <a:rPr lang="pl-PL" sz="1800" dirty="0" smtClean="0">
                  <a:latin typeface="Calibri" panose="020F0502020204030204" pitchFamily="34" charset="0"/>
                  <a:cs typeface="Calibri" panose="020F0502020204030204" pitchFamily="34" charset="0"/>
                </a:rPr>
              </a:br>
              <a:r>
                <a:rPr lang="pl-PL" sz="1800" dirty="0" err="1" smtClean="0">
                  <a:latin typeface="Calibri" panose="020F0502020204030204" pitchFamily="34" charset="0"/>
                  <a:cs typeface="Calibri" panose="020F0502020204030204" pitchFamily="34" charset="0"/>
                </a:rPr>
                <a:t>Classes</a:t>
              </a:r>
              <a:r>
                <a:rPr lang="pl-PL" sz="1800" dirty="0" smtClean="0">
                  <a:latin typeface="Calibri" panose="020F0502020204030204" pitchFamily="34" charset="0"/>
                  <a:cs typeface="Calibri" panose="020F0502020204030204" pitchFamily="34" charset="0"/>
                </a:rPr>
                <a:t> </a:t>
              </a:r>
              <a:r>
                <a:rPr lang="pl-PL" sz="1800" dirty="0" err="1" smtClean="0">
                  <a:latin typeface="Calibri" panose="020F0502020204030204" pitchFamily="34" charset="0"/>
                  <a:cs typeface="Calibri" panose="020F0502020204030204" pitchFamily="34" charset="0"/>
                </a:rPr>
                <a:t>failed</a:t>
              </a:r>
              <a:endParaRPr lang="pl-PL" sz="1800" dirty="0">
                <a:latin typeface="Calibri" panose="020F0502020204030204" pitchFamily="34" charset="0"/>
                <a:cs typeface="Calibri" panose="020F0502020204030204" pitchFamily="34" charset="0"/>
              </a:endParaRPr>
            </a:p>
          </p:txBody>
        </p:sp>
        <p:cxnSp>
          <p:nvCxnSpPr>
            <p:cNvPr id="34" name="Łącznik łamany 33"/>
            <p:cNvCxnSpPr>
              <a:stCxn id="17" idx="3"/>
              <a:endCxn id="9" idx="1"/>
            </p:cNvCxnSpPr>
            <p:nvPr/>
          </p:nvCxnSpPr>
          <p:spPr bwMode="auto">
            <a:xfrm flipV="1">
              <a:off x="4153476" y="2047498"/>
              <a:ext cx="1102356" cy="2236642"/>
            </a:xfrm>
            <a:prstGeom prst="bentConnector3">
              <a:avLst>
                <a:gd name="adj1" fmla="val 50000"/>
              </a:avLst>
            </a:prstGeom>
            <a:solidFill>
              <a:schemeClr val="accent1"/>
            </a:solidFill>
            <a:ln w="22225" cap="flat" cmpd="sng" algn="ctr">
              <a:solidFill>
                <a:schemeClr val="tx1"/>
              </a:solidFill>
              <a:prstDash val="sysDash"/>
              <a:round/>
              <a:headEnd type="none" w="med" len="med"/>
              <a:tailEnd type="triangle"/>
            </a:ln>
            <a:effectLst/>
          </p:spPr>
        </p:cxnSp>
        <p:cxnSp>
          <p:nvCxnSpPr>
            <p:cNvPr id="39" name="Łącznik łamany 38"/>
            <p:cNvCxnSpPr>
              <a:stCxn id="3" idx="0"/>
            </p:cNvCxnSpPr>
            <p:nvPr/>
          </p:nvCxnSpPr>
          <p:spPr bwMode="auto">
            <a:xfrm rot="5400000" flipH="1" flipV="1">
              <a:off x="2682312" y="-925606"/>
              <a:ext cx="507319" cy="3637349"/>
            </a:xfrm>
            <a:prstGeom prst="bentConnector2">
              <a:avLst/>
            </a:prstGeom>
            <a:solidFill>
              <a:schemeClr val="accent1"/>
            </a:solidFill>
            <a:ln w="22225" cap="flat" cmpd="sng" algn="ctr">
              <a:solidFill>
                <a:schemeClr val="tx1"/>
              </a:solidFill>
              <a:prstDash val="sysDash"/>
              <a:round/>
              <a:headEnd type="none" w="med" len="med"/>
              <a:tailEnd type="triangle"/>
            </a:ln>
            <a:effectLst/>
          </p:spPr>
        </p:cxnSp>
        <p:cxnSp>
          <p:nvCxnSpPr>
            <p:cNvPr id="44" name="Łącznik prosty ze strzałką 43"/>
            <p:cNvCxnSpPr>
              <a:stCxn id="5" idx="0"/>
            </p:cNvCxnSpPr>
            <p:nvPr/>
          </p:nvCxnSpPr>
          <p:spPr bwMode="auto">
            <a:xfrm flipV="1">
              <a:off x="3356422" y="632423"/>
              <a:ext cx="0" cy="514304"/>
            </a:xfrm>
            <a:prstGeom prst="straightConnector1">
              <a:avLst/>
            </a:prstGeom>
            <a:solidFill>
              <a:schemeClr val="accent1"/>
            </a:solidFill>
            <a:ln w="22225" cap="flat" cmpd="sng" algn="ctr">
              <a:solidFill>
                <a:schemeClr val="tx1"/>
              </a:solidFill>
              <a:prstDash val="sysDash"/>
              <a:round/>
              <a:headEnd type="triangle" w="med" len="med"/>
              <a:tailEnd type="none"/>
            </a:ln>
            <a:effectLst/>
          </p:spPr>
        </p:cxnSp>
        <p:cxnSp>
          <p:nvCxnSpPr>
            <p:cNvPr id="37" name="Łącznik prosty 36"/>
            <p:cNvCxnSpPr/>
            <p:nvPr/>
          </p:nvCxnSpPr>
          <p:spPr bwMode="auto">
            <a:xfrm>
              <a:off x="3787565" y="2375787"/>
              <a:ext cx="637" cy="348379"/>
            </a:xfrm>
            <a:prstGeom prst="line">
              <a:avLst/>
            </a:prstGeom>
            <a:solidFill>
              <a:schemeClr val="accent1"/>
            </a:solidFill>
            <a:ln w="25400" cap="flat" cmpd="sng" algn="ctr">
              <a:solidFill>
                <a:schemeClr val="tx1"/>
              </a:solidFill>
              <a:prstDash val="sysDash"/>
              <a:round/>
              <a:headEnd type="none" w="med" len="med"/>
              <a:tailEnd type="none" w="med" len="med"/>
            </a:ln>
            <a:effectLst/>
          </p:spPr>
        </p:cxnSp>
        <p:cxnSp>
          <p:nvCxnSpPr>
            <p:cNvPr id="40" name="Łącznik prosty 39"/>
            <p:cNvCxnSpPr/>
            <p:nvPr/>
          </p:nvCxnSpPr>
          <p:spPr bwMode="auto">
            <a:xfrm>
              <a:off x="4901978" y="632422"/>
              <a:ext cx="0" cy="288032"/>
            </a:xfrm>
            <a:prstGeom prst="line">
              <a:avLst/>
            </a:prstGeom>
            <a:solidFill>
              <a:schemeClr val="accent1"/>
            </a:solidFill>
            <a:ln w="25400" cap="flat" cmpd="sng" algn="ctr">
              <a:solidFill>
                <a:schemeClr val="tx1"/>
              </a:solidFill>
              <a:prstDash val="sysDash"/>
              <a:round/>
              <a:headEnd type="none" w="med" len="med"/>
              <a:tailEnd type="none" w="med" len="med"/>
            </a:ln>
            <a:effectLst/>
          </p:spPr>
        </p:cxnSp>
      </p:grpSp>
      <p:sp>
        <p:nvSpPr>
          <p:cNvPr id="41" name="pole tekstowe 40"/>
          <p:cNvSpPr txBox="1"/>
          <p:nvPr/>
        </p:nvSpPr>
        <p:spPr>
          <a:xfrm>
            <a:off x="1019336" y="4849707"/>
            <a:ext cx="6240939" cy="923330"/>
          </a:xfrm>
          <a:prstGeom prst="rect">
            <a:avLst/>
          </a:prstGeom>
          <a:noFill/>
        </p:spPr>
        <p:txBody>
          <a:bodyPr wrap="none" rtlCol="0">
            <a:spAutoFit/>
          </a:bodyPr>
          <a:lstStyle/>
          <a:p>
            <a:r>
              <a:rPr lang="pl-PL" sz="1800" dirty="0" smtClean="0">
                <a:solidFill>
                  <a:schemeClr val="tx2"/>
                </a:solidFill>
                <a:latin typeface="Calibri" panose="020F0502020204030204" pitchFamily="34" charset="0"/>
                <a:cs typeface="Calibri" panose="020F0502020204030204" pitchFamily="34" charset="0"/>
              </a:rPr>
              <a:t>Test #1 - 22nd </a:t>
            </a:r>
            <a:r>
              <a:rPr lang="pl-PL" sz="1800" dirty="0" err="1" smtClean="0">
                <a:solidFill>
                  <a:schemeClr val="tx2"/>
                </a:solidFill>
                <a:latin typeface="Calibri" panose="020F0502020204030204" pitchFamily="34" charset="0"/>
                <a:cs typeface="Calibri" panose="020F0502020204030204" pitchFamily="34" charset="0"/>
              </a:rPr>
              <a:t>November</a:t>
            </a:r>
            <a:r>
              <a:rPr lang="pl-PL" sz="1800" dirty="0" smtClean="0">
                <a:solidFill>
                  <a:schemeClr val="tx2"/>
                </a:solidFill>
                <a:latin typeface="Calibri" panose="020F0502020204030204" pitchFamily="34" charset="0"/>
                <a:cs typeface="Calibri" panose="020F0502020204030204" pitchFamily="34" charset="0"/>
              </a:rPr>
              <a:t> 2023 (</a:t>
            </a:r>
            <a:r>
              <a:rPr lang="pl-PL" sz="1800" dirty="0" err="1" smtClean="0">
                <a:solidFill>
                  <a:schemeClr val="tx2"/>
                </a:solidFill>
                <a:latin typeface="Calibri" panose="020F0502020204030204" pitchFamily="34" charset="0"/>
                <a:cs typeface="Calibri" panose="020F0502020204030204" pitchFamily="34" charset="0"/>
              </a:rPr>
              <a:t>Wednesday</a:t>
            </a:r>
            <a:r>
              <a:rPr lang="pl-PL" sz="1800" dirty="0" smtClean="0">
                <a:solidFill>
                  <a:schemeClr val="tx2"/>
                </a:solidFill>
                <a:latin typeface="Calibri" panose="020F0502020204030204" pitchFamily="34" charset="0"/>
                <a:cs typeface="Calibri" panose="020F0502020204030204" pitchFamily="34" charset="0"/>
              </a:rPr>
              <a:t>, </a:t>
            </a:r>
            <a:r>
              <a:rPr lang="pl-PL" sz="1800" dirty="0" err="1" smtClean="0">
                <a:solidFill>
                  <a:schemeClr val="tx2"/>
                </a:solidFill>
                <a:latin typeface="Calibri" panose="020F0502020204030204" pitchFamily="34" charset="0"/>
                <a:cs typeface="Calibri" panose="020F0502020204030204" pitchFamily="34" charset="0"/>
              </a:rPr>
              <a:t>auditorium</a:t>
            </a:r>
            <a:r>
              <a:rPr lang="pl-PL" sz="1800" dirty="0" smtClean="0">
                <a:solidFill>
                  <a:schemeClr val="tx2"/>
                </a:solidFill>
                <a:latin typeface="Calibri" panose="020F0502020204030204" pitchFamily="34" charset="0"/>
                <a:cs typeface="Calibri" panose="020F0502020204030204" pitchFamily="34" charset="0"/>
              </a:rPr>
              <a:t> </a:t>
            </a:r>
            <a:r>
              <a:rPr lang="pl-PL" sz="1800" dirty="0" err="1" smtClean="0">
                <a:solidFill>
                  <a:schemeClr val="tx2"/>
                </a:solidFill>
                <a:latin typeface="Calibri" panose="020F0502020204030204" pitchFamily="34" charset="0"/>
                <a:cs typeface="Calibri" panose="020F0502020204030204" pitchFamily="34" charset="0"/>
              </a:rPr>
              <a:t>class</a:t>
            </a:r>
            <a:r>
              <a:rPr lang="pl-PL" sz="1800" dirty="0" smtClean="0">
                <a:solidFill>
                  <a:schemeClr val="tx2"/>
                </a:solidFill>
                <a:latin typeface="Calibri" panose="020F0502020204030204" pitchFamily="34" charset="0"/>
                <a:cs typeface="Calibri" panose="020F0502020204030204" pitchFamily="34" charset="0"/>
              </a:rPr>
              <a:t>) </a:t>
            </a:r>
            <a:endParaRPr lang="pl-PL" sz="1800" dirty="0" smtClean="0">
              <a:solidFill>
                <a:schemeClr val="tx2"/>
              </a:solidFill>
              <a:latin typeface="Calibri" panose="020F0502020204030204" pitchFamily="34" charset="0"/>
              <a:cs typeface="Calibri" panose="020F0502020204030204" pitchFamily="34" charset="0"/>
            </a:endParaRPr>
          </a:p>
          <a:p>
            <a:r>
              <a:rPr lang="pl-PL" sz="1600" dirty="0" smtClean="0">
                <a:latin typeface="Calibri" panose="020F0502020204030204" pitchFamily="34" charset="0"/>
                <a:cs typeface="Calibri" panose="020F0502020204030204" pitchFamily="34" charset="0"/>
              </a:rPr>
              <a:t> </a:t>
            </a:r>
            <a:r>
              <a:rPr lang="pl-PL" sz="1800" dirty="0" smtClean="0">
                <a:latin typeface="Calibri" panose="020F0502020204030204" pitchFamily="34" charset="0"/>
                <a:cs typeface="Calibri" panose="020F0502020204030204" pitchFamily="34" charset="0"/>
              </a:rPr>
              <a:t>18th </a:t>
            </a:r>
            <a:r>
              <a:rPr lang="pl-PL" sz="1800" dirty="0" err="1" smtClean="0">
                <a:latin typeface="Calibri" panose="020F0502020204030204" pitchFamily="34" charset="0"/>
                <a:cs typeface="Calibri" panose="020F0502020204030204" pitchFamily="34" charset="0"/>
              </a:rPr>
              <a:t>December</a:t>
            </a:r>
            <a:r>
              <a:rPr lang="pl-PL" sz="1800" dirty="0" smtClean="0">
                <a:latin typeface="Calibri" panose="020F0502020204030204" pitchFamily="34" charset="0"/>
                <a:cs typeface="Calibri" panose="020F0502020204030204" pitchFamily="34" charset="0"/>
              </a:rPr>
              <a:t> 2023 – </a:t>
            </a:r>
            <a:r>
              <a:rPr lang="pl-PL" sz="1800" dirty="0" err="1" smtClean="0">
                <a:latin typeface="Calibri" panose="020F0502020204030204" pitchFamily="34" charset="0"/>
                <a:cs typeface="Calibri" panose="020F0502020204030204" pitchFamily="34" charset="0"/>
              </a:rPr>
              <a:t>last</a:t>
            </a:r>
            <a:r>
              <a:rPr lang="pl-PL" sz="1800" dirty="0" smtClean="0">
                <a:latin typeface="Calibri" panose="020F0502020204030204" pitchFamily="34" charset="0"/>
                <a:cs typeface="Calibri" panose="020F0502020204030204" pitchFamily="34" charset="0"/>
              </a:rPr>
              <a:t> </a:t>
            </a:r>
            <a:r>
              <a:rPr lang="pl-PL" sz="1800" dirty="0" err="1" smtClean="0">
                <a:latin typeface="Calibri" panose="020F0502020204030204" pitchFamily="34" charset="0"/>
                <a:cs typeface="Calibri" panose="020F0502020204030204" pitchFamily="34" charset="0"/>
              </a:rPr>
              <a:t>lecture</a:t>
            </a:r>
            <a:endParaRPr lang="pl-PL" sz="1800" dirty="0" smtClean="0">
              <a:latin typeface="Calibri" panose="020F0502020204030204" pitchFamily="34" charset="0"/>
              <a:cs typeface="Calibri" panose="020F0502020204030204" pitchFamily="34" charset="0"/>
            </a:endParaRPr>
          </a:p>
          <a:p>
            <a:r>
              <a:rPr lang="pl-PL" sz="1800" dirty="0" smtClean="0">
                <a:solidFill>
                  <a:schemeClr val="tx2"/>
                </a:solidFill>
                <a:latin typeface="Calibri" panose="020F0502020204030204" pitchFamily="34" charset="0"/>
                <a:cs typeface="Calibri" panose="020F0502020204030204" pitchFamily="34" charset="0"/>
              </a:rPr>
              <a:t>Test #2 - 10th January 2024 (</a:t>
            </a:r>
            <a:r>
              <a:rPr lang="pl-PL" sz="1800" dirty="0" err="1" smtClean="0">
                <a:solidFill>
                  <a:schemeClr val="tx2"/>
                </a:solidFill>
                <a:latin typeface="Calibri" panose="020F0502020204030204" pitchFamily="34" charset="0"/>
                <a:cs typeface="Calibri" panose="020F0502020204030204" pitchFamily="34" charset="0"/>
              </a:rPr>
              <a:t>Wednesday</a:t>
            </a:r>
            <a:r>
              <a:rPr lang="pl-PL" sz="1800" dirty="0" smtClean="0">
                <a:solidFill>
                  <a:schemeClr val="tx2"/>
                </a:solidFill>
                <a:latin typeface="Calibri" panose="020F0502020204030204" pitchFamily="34" charset="0"/>
                <a:cs typeface="Calibri" panose="020F0502020204030204" pitchFamily="34" charset="0"/>
              </a:rPr>
              <a:t>, audytorium </a:t>
            </a:r>
            <a:r>
              <a:rPr lang="pl-PL" sz="1800" dirty="0" err="1" smtClean="0">
                <a:solidFill>
                  <a:schemeClr val="tx2"/>
                </a:solidFill>
                <a:latin typeface="Calibri" panose="020F0502020204030204" pitchFamily="34" charset="0"/>
                <a:cs typeface="Calibri" panose="020F0502020204030204" pitchFamily="34" charset="0"/>
              </a:rPr>
              <a:t>class</a:t>
            </a:r>
            <a:r>
              <a:rPr lang="pl-PL" sz="1800" dirty="0" smtClean="0">
                <a:solidFill>
                  <a:schemeClr val="tx2"/>
                </a:solidFill>
                <a:latin typeface="Calibri" panose="020F0502020204030204" pitchFamily="34" charset="0"/>
                <a:cs typeface="Calibri" panose="020F0502020204030204" pitchFamily="34" charset="0"/>
              </a:rPr>
              <a:t>)</a:t>
            </a:r>
            <a:endParaRPr lang="pl-PL" sz="1800" dirty="0" smtClean="0">
              <a:solidFill>
                <a:schemeClr val="tx2"/>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7682131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numeru slajdu 1"/>
          <p:cNvSpPr>
            <a:spLocks noGrp="1"/>
          </p:cNvSpPr>
          <p:nvPr>
            <p:ph type="sldNum" sz="quarter" idx="12"/>
          </p:nvPr>
        </p:nvSpPr>
        <p:spPr/>
        <p:txBody>
          <a:bodyPr/>
          <a:lstStyle/>
          <a:p>
            <a:pPr>
              <a:defRPr/>
            </a:pPr>
            <a:fld id="{C9915BAB-947A-4B8C-96E6-989680C677E5}" type="slidenum">
              <a:rPr lang="pl-PL" smtClean="0"/>
              <a:pPr>
                <a:defRPr/>
              </a:pPr>
              <a:t>17</a:t>
            </a:fld>
            <a:endParaRPr lang="pl-PL"/>
          </a:p>
        </p:txBody>
      </p:sp>
      <p:sp>
        <p:nvSpPr>
          <p:cNvPr id="11" name="pole tekstowe 10"/>
          <p:cNvSpPr txBox="1"/>
          <p:nvPr/>
        </p:nvSpPr>
        <p:spPr>
          <a:xfrm>
            <a:off x="848607" y="0"/>
            <a:ext cx="5553123" cy="584775"/>
          </a:xfrm>
          <a:prstGeom prst="rect">
            <a:avLst/>
          </a:prstGeom>
          <a:noFill/>
        </p:spPr>
        <p:txBody>
          <a:bodyPr wrap="none" rtlCol="0">
            <a:spAutoFit/>
          </a:bodyPr>
          <a:lstStyle/>
          <a:p>
            <a:r>
              <a:rPr lang="pl-PL" sz="3200" b="1" dirty="0" err="1" smtClean="0">
                <a:solidFill>
                  <a:srgbClr val="0070C0"/>
                </a:solidFill>
              </a:rPr>
              <a:t>Signals</a:t>
            </a:r>
            <a:r>
              <a:rPr lang="pl-PL" sz="3200" b="1" dirty="0" smtClean="0">
                <a:solidFill>
                  <a:srgbClr val="0070C0"/>
                </a:solidFill>
              </a:rPr>
              <a:t>  </a:t>
            </a:r>
            <a:r>
              <a:rPr lang="pl-PL" sz="3200" dirty="0">
                <a:solidFill>
                  <a:srgbClr val="0070C0"/>
                </a:solidFill>
              </a:rPr>
              <a:t>&amp;</a:t>
            </a:r>
            <a:r>
              <a:rPr lang="pl-PL" sz="3200" b="1" dirty="0" smtClean="0">
                <a:solidFill>
                  <a:srgbClr val="0070C0"/>
                </a:solidFill>
              </a:rPr>
              <a:t>  Systems (</a:t>
            </a:r>
            <a:r>
              <a:rPr lang="pl-PL" sz="3200" b="1" dirty="0" err="1" smtClean="0">
                <a:solidFill>
                  <a:srgbClr val="0070C0"/>
                </a:solidFill>
              </a:rPr>
              <a:t>EiT_Eng</a:t>
            </a:r>
            <a:r>
              <a:rPr lang="pl-PL" sz="3200" b="1" dirty="0" smtClean="0">
                <a:solidFill>
                  <a:srgbClr val="0070C0"/>
                </a:solidFill>
              </a:rPr>
              <a:t>)</a:t>
            </a:r>
          </a:p>
        </p:txBody>
      </p:sp>
      <p:sp>
        <p:nvSpPr>
          <p:cNvPr id="21" name="Text Box 1027"/>
          <p:cNvSpPr txBox="1">
            <a:spLocks noChangeArrowheads="1"/>
          </p:cNvSpPr>
          <p:nvPr/>
        </p:nvSpPr>
        <p:spPr bwMode="auto">
          <a:xfrm>
            <a:off x="6019800" y="6553200"/>
            <a:ext cx="3119765" cy="307777"/>
          </a:xfrm>
          <a:prstGeom prst="rect">
            <a:avLst/>
          </a:prstGeom>
          <a:noFill/>
          <a:ln w="9525">
            <a:noFill/>
            <a:miter lim="800000"/>
            <a:headEnd/>
            <a:tailEnd/>
          </a:ln>
        </p:spPr>
        <p:txBody>
          <a:bodyPr wrap="none">
            <a:spAutoFit/>
          </a:bodyPr>
          <a:lstStyle/>
          <a:p>
            <a:r>
              <a:rPr lang="pl-PL" sz="1400" dirty="0" smtClean="0">
                <a:solidFill>
                  <a:schemeClr val="bg2"/>
                </a:solidFill>
              </a:rPr>
              <a:t>„</a:t>
            </a:r>
            <a:r>
              <a:rPr lang="pl-PL" sz="1400" dirty="0" err="1" smtClean="0">
                <a:solidFill>
                  <a:schemeClr val="bg2"/>
                </a:solidFill>
              </a:rPr>
              <a:t>Signals</a:t>
            </a:r>
            <a:r>
              <a:rPr lang="pl-PL" sz="1400" dirty="0" smtClean="0">
                <a:solidFill>
                  <a:schemeClr val="bg2"/>
                </a:solidFill>
              </a:rPr>
              <a:t> &amp; Systems” </a:t>
            </a:r>
            <a:r>
              <a:rPr lang="pl-PL" sz="1400" dirty="0">
                <a:solidFill>
                  <a:schemeClr val="bg2"/>
                </a:solidFill>
                <a:sym typeface="Symbol" pitchFamily="18" charset="2"/>
              </a:rPr>
              <a:t></a:t>
            </a:r>
            <a:r>
              <a:rPr lang="pl-PL" sz="1400" dirty="0">
                <a:solidFill>
                  <a:schemeClr val="bg2"/>
                </a:solidFill>
              </a:rPr>
              <a:t>Zdzisław Papir</a:t>
            </a:r>
            <a:endParaRPr lang="pl-PL" b="0" dirty="0"/>
          </a:p>
        </p:txBody>
      </p:sp>
      <p:grpSp>
        <p:nvGrpSpPr>
          <p:cNvPr id="38" name="Grupa 37"/>
          <p:cNvGrpSpPr/>
          <p:nvPr/>
        </p:nvGrpSpPr>
        <p:grpSpPr>
          <a:xfrm>
            <a:off x="251520" y="764704"/>
            <a:ext cx="8776416" cy="3836384"/>
            <a:chOff x="390194" y="632422"/>
            <a:chExt cx="8776416" cy="3836384"/>
          </a:xfrm>
        </p:grpSpPr>
        <p:sp>
          <p:nvSpPr>
            <p:cNvPr id="3" name="pole tekstowe 2"/>
            <p:cNvSpPr txBox="1"/>
            <p:nvPr/>
          </p:nvSpPr>
          <p:spPr>
            <a:xfrm>
              <a:off x="390194" y="1146727"/>
              <a:ext cx="1454205" cy="1200329"/>
            </a:xfrm>
            <a:prstGeom prst="rect">
              <a:avLst/>
            </a:prstGeom>
            <a:solidFill>
              <a:schemeClr val="bg1"/>
            </a:solidFill>
            <a:ln w="38100">
              <a:solidFill>
                <a:schemeClr val="accent6">
                  <a:lumMod val="75000"/>
                </a:schemeClr>
              </a:solidFill>
            </a:ln>
          </p:spPr>
          <p:txBody>
            <a:bodyPr wrap="square" rtlCol="0">
              <a:spAutoFit/>
            </a:bodyPr>
            <a:lstStyle/>
            <a:p>
              <a:pPr algn="ctr"/>
              <a:r>
                <a:rPr lang="pl-PL" sz="1800" dirty="0" err="1" smtClean="0">
                  <a:latin typeface="Calibri" panose="020F0502020204030204" pitchFamily="34" charset="0"/>
                  <a:cs typeface="Calibri" panose="020F0502020204030204" pitchFamily="34" charset="0"/>
                </a:rPr>
                <a:t>Auditorium</a:t>
              </a:r>
              <a:r>
                <a:rPr lang="pl-PL" sz="1800" dirty="0" smtClean="0">
                  <a:latin typeface="Calibri" panose="020F0502020204030204" pitchFamily="34" charset="0"/>
                  <a:cs typeface="Calibri" panose="020F0502020204030204" pitchFamily="34" charset="0"/>
                </a:rPr>
                <a:t/>
              </a:r>
              <a:br>
                <a:rPr lang="pl-PL" sz="1800" dirty="0" smtClean="0">
                  <a:latin typeface="Calibri" panose="020F0502020204030204" pitchFamily="34" charset="0"/>
                  <a:cs typeface="Calibri" panose="020F0502020204030204" pitchFamily="34" charset="0"/>
                </a:rPr>
              </a:br>
              <a:r>
                <a:rPr lang="pl-PL" sz="1800" dirty="0" err="1" smtClean="0">
                  <a:latin typeface="Calibri" panose="020F0502020204030204" pitchFamily="34" charset="0"/>
                  <a:cs typeface="Calibri" panose="020F0502020204030204" pitchFamily="34" charset="0"/>
                </a:rPr>
                <a:t>Classes</a:t>
              </a:r>
              <a:r>
                <a:rPr lang="pl-PL" sz="1800" dirty="0" smtClean="0">
                  <a:latin typeface="Calibri" panose="020F0502020204030204" pitchFamily="34" charset="0"/>
                  <a:cs typeface="Calibri" panose="020F0502020204030204" pitchFamily="34" charset="0"/>
                </a:rPr>
                <a:t> </a:t>
              </a:r>
              <a:r>
                <a:rPr lang="pl-PL" sz="1800" dirty="0" err="1" smtClean="0">
                  <a:latin typeface="Calibri" panose="020F0502020204030204" pitchFamily="34" charset="0"/>
                  <a:cs typeface="Calibri" panose="020F0502020204030204" pitchFamily="34" charset="0"/>
                </a:rPr>
                <a:t>completion</a:t>
              </a:r>
              <a:endParaRPr lang="pl-PL" sz="1800" b="1" dirty="0">
                <a:latin typeface="Calibri" panose="020F0502020204030204" pitchFamily="34" charset="0"/>
                <a:cs typeface="Calibri" panose="020F0502020204030204" pitchFamily="34" charset="0"/>
              </a:endParaRPr>
            </a:p>
            <a:p>
              <a:pPr algn="ctr"/>
              <a:r>
                <a:rPr lang="pl-PL" sz="1800" dirty="0" err="1" smtClean="0">
                  <a:latin typeface="Calibri" panose="020F0502020204030204" pitchFamily="34" charset="0"/>
                  <a:cs typeface="Calibri" panose="020F0502020204030204" pitchFamily="34" charset="0"/>
                </a:rPr>
                <a:t>till</a:t>
              </a:r>
              <a:r>
                <a:rPr lang="pl-PL" sz="1800" b="1" dirty="0" smtClean="0">
                  <a:latin typeface="Calibri" panose="020F0502020204030204" pitchFamily="34" charset="0"/>
                  <a:cs typeface="Calibri" panose="020F0502020204030204" pitchFamily="34" charset="0"/>
                </a:rPr>
                <a:t> 27.01.24</a:t>
              </a:r>
              <a:endParaRPr lang="pl-PL" sz="1800" b="1" dirty="0">
                <a:latin typeface="Calibri" panose="020F0502020204030204" pitchFamily="34" charset="0"/>
                <a:cs typeface="Calibri" panose="020F0502020204030204" pitchFamily="34" charset="0"/>
              </a:endParaRPr>
            </a:p>
          </p:txBody>
        </p:sp>
        <p:grpSp>
          <p:nvGrpSpPr>
            <p:cNvPr id="4" name="Grupa 3"/>
            <p:cNvGrpSpPr/>
            <p:nvPr/>
          </p:nvGrpSpPr>
          <p:grpSpPr>
            <a:xfrm>
              <a:off x="2457702" y="1146727"/>
              <a:ext cx="1795762" cy="1215779"/>
              <a:chOff x="1995822" y="655932"/>
              <a:chExt cx="1438258" cy="1201324"/>
            </a:xfrm>
          </p:grpSpPr>
          <p:sp>
            <p:nvSpPr>
              <p:cNvPr id="5" name="pole tekstowe 4"/>
              <p:cNvSpPr txBox="1"/>
              <p:nvPr/>
            </p:nvSpPr>
            <p:spPr>
              <a:xfrm>
                <a:off x="1997166" y="655932"/>
                <a:ext cx="1436914" cy="547411"/>
              </a:xfrm>
              <a:prstGeom prst="rect">
                <a:avLst/>
              </a:prstGeom>
              <a:noFill/>
              <a:ln w="38100">
                <a:solidFill>
                  <a:schemeClr val="accent6">
                    <a:lumMod val="75000"/>
                  </a:schemeClr>
                </a:solidFill>
              </a:ln>
            </p:spPr>
            <p:txBody>
              <a:bodyPr wrap="square" rtlCol="0">
                <a:spAutoFit/>
              </a:bodyPr>
              <a:lstStyle/>
              <a:p>
                <a:pPr algn="ctr"/>
                <a:r>
                  <a:rPr lang="pl-PL" sz="1800" dirty="0" smtClean="0">
                    <a:latin typeface="Calibri" panose="020F0502020204030204" pitchFamily="34" charset="0"/>
                    <a:cs typeface="Calibri" panose="020F0502020204030204" pitchFamily="34" charset="0"/>
                  </a:rPr>
                  <a:t>EXAM  I 201/D6</a:t>
                </a:r>
                <a:endParaRPr lang="pl-PL" sz="1800" dirty="0">
                  <a:latin typeface="Calibri" panose="020F0502020204030204" pitchFamily="34" charset="0"/>
                  <a:cs typeface="Calibri" panose="020F0502020204030204" pitchFamily="34" charset="0"/>
                </a:endParaRPr>
              </a:p>
              <a:p>
                <a:pPr algn="ctr"/>
                <a:r>
                  <a:rPr lang="pl-PL" sz="1200" dirty="0" smtClean="0">
                    <a:latin typeface="Calibri" panose="020F0502020204030204" pitchFamily="34" charset="0"/>
                    <a:cs typeface="Calibri" panose="020F0502020204030204" pitchFamily="34" charset="0"/>
                  </a:rPr>
                  <a:t>20.01.24  1000-1200</a:t>
                </a:r>
                <a:endParaRPr lang="pl-PL" sz="1200" dirty="0">
                  <a:latin typeface="Calibri" panose="020F0502020204030204" pitchFamily="34" charset="0"/>
                  <a:cs typeface="Calibri" panose="020F0502020204030204" pitchFamily="34" charset="0"/>
                </a:endParaRPr>
              </a:p>
            </p:txBody>
          </p:sp>
          <p:sp>
            <p:nvSpPr>
              <p:cNvPr id="6" name="pole tekstowe 5"/>
              <p:cNvSpPr txBox="1"/>
              <p:nvPr/>
            </p:nvSpPr>
            <p:spPr>
              <a:xfrm>
                <a:off x="1995822" y="1218610"/>
                <a:ext cx="1436914" cy="638646"/>
              </a:xfrm>
              <a:prstGeom prst="rect">
                <a:avLst/>
              </a:prstGeom>
              <a:noFill/>
              <a:ln w="38100">
                <a:solidFill>
                  <a:srgbClr val="C00000"/>
                </a:solidFill>
              </a:ln>
            </p:spPr>
            <p:txBody>
              <a:bodyPr wrap="square" rtlCol="0">
                <a:spAutoFit/>
              </a:bodyPr>
              <a:lstStyle/>
              <a:p>
                <a:pPr algn="ctr"/>
                <a:r>
                  <a:rPr lang="pl-PL" sz="1800" dirty="0" err="1" smtClean="0">
                    <a:latin typeface="Calibri" panose="020F0502020204030204" pitchFamily="34" charset="0"/>
                    <a:cs typeface="Calibri" panose="020F0502020204030204" pitchFamily="34" charset="0"/>
                  </a:rPr>
                  <a:t>Auditorium</a:t>
                </a:r>
                <a:r>
                  <a:rPr lang="pl-PL" sz="1800" dirty="0" smtClean="0">
                    <a:latin typeface="Calibri" panose="020F0502020204030204" pitchFamily="34" charset="0"/>
                    <a:cs typeface="Calibri" panose="020F0502020204030204" pitchFamily="34" charset="0"/>
                  </a:rPr>
                  <a:t/>
                </a:r>
                <a:br>
                  <a:rPr lang="pl-PL" sz="1800" dirty="0" smtClean="0">
                    <a:latin typeface="Calibri" panose="020F0502020204030204" pitchFamily="34" charset="0"/>
                    <a:cs typeface="Calibri" panose="020F0502020204030204" pitchFamily="34" charset="0"/>
                  </a:rPr>
                </a:br>
                <a:r>
                  <a:rPr lang="pl-PL" sz="1800" dirty="0" err="1" smtClean="0">
                    <a:latin typeface="Calibri" panose="020F0502020204030204" pitchFamily="34" charset="0"/>
                    <a:cs typeface="Calibri" panose="020F0502020204030204" pitchFamily="34" charset="0"/>
                  </a:rPr>
                  <a:t>Classes</a:t>
                </a:r>
                <a:r>
                  <a:rPr lang="pl-PL" sz="1800" dirty="0" smtClean="0">
                    <a:latin typeface="Calibri" panose="020F0502020204030204" pitchFamily="34" charset="0"/>
                    <a:cs typeface="Calibri" panose="020F0502020204030204" pitchFamily="34" charset="0"/>
                  </a:rPr>
                  <a:t> </a:t>
                </a:r>
                <a:r>
                  <a:rPr lang="pl-PL" sz="1800" dirty="0" err="1" smtClean="0">
                    <a:latin typeface="Calibri" panose="020F0502020204030204" pitchFamily="34" charset="0"/>
                    <a:cs typeface="Calibri" panose="020F0502020204030204" pitchFamily="34" charset="0"/>
                  </a:rPr>
                  <a:t>Retake</a:t>
                </a:r>
                <a:r>
                  <a:rPr lang="pl-PL" sz="1800" dirty="0" smtClean="0">
                    <a:latin typeface="Calibri" panose="020F0502020204030204" pitchFamily="34" charset="0"/>
                    <a:cs typeface="Calibri" panose="020F0502020204030204" pitchFamily="34" charset="0"/>
                  </a:rPr>
                  <a:t> I</a:t>
                </a:r>
                <a:endParaRPr lang="pl-PL" sz="1800" dirty="0">
                  <a:latin typeface="Calibri" panose="020F0502020204030204" pitchFamily="34" charset="0"/>
                  <a:cs typeface="Calibri" panose="020F0502020204030204" pitchFamily="34" charset="0"/>
                </a:endParaRPr>
              </a:p>
            </p:txBody>
          </p:sp>
        </p:grpSp>
        <p:grpSp>
          <p:nvGrpSpPr>
            <p:cNvPr id="7" name="Grupa 6"/>
            <p:cNvGrpSpPr/>
            <p:nvPr/>
          </p:nvGrpSpPr>
          <p:grpSpPr>
            <a:xfrm>
              <a:off x="5255832" y="1146727"/>
              <a:ext cx="1794083" cy="1223936"/>
              <a:chOff x="3958910" y="644434"/>
              <a:chExt cx="1436914" cy="1209384"/>
            </a:xfrm>
          </p:grpSpPr>
          <p:sp>
            <p:nvSpPr>
              <p:cNvPr id="8" name="pole tekstowe 7"/>
              <p:cNvSpPr txBox="1"/>
              <p:nvPr/>
            </p:nvSpPr>
            <p:spPr>
              <a:xfrm>
                <a:off x="3958910" y="644434"/>
                <a:ext cx="1436914" cy="532205"/>
              </a:xfrm>
              <a:prstGeom prst="rect">
                <a:avLst/>
              </a:prstGeom>
              <a:noFill/>
              <a:ln w="38100">
                <a:solidFill>
                  <a:schemeClr val="accent6">
                    <a:lumMod val="75000"/>
                  </a:schemeClr>
                </a:solidFill>
              </a:ln>
            </p:spPr>
            <p:txBody>
              <a:bodyPr wrap="square" rtlCol="0">
                <a:spAutoFit/>
              </a:bodyPr>
              <a:lstStyle/>
              <a:p>
                <a:pPr algn="ctr"/>
                <a:r>
                  <a:rPr lang="pl-PL" sz="1700" dirty="0" smtClean="0">
                    <a:latin typeface="Calibri" panose="020F0502020204030204" pitchFamily="34" charset="0"/>
                    <a:cs typeface="Calibri" panose="020F0502020204030204" pitchFamily="34" charset="0"/>
                  </a:rPr>
                  <a:t>EXAM  II  201/D6</a:t>
                </a:r>
                <a:endParaRPr lang="pl-PL" sz="1700" dirty="0">
                  <a:latin typeface="Calibri" panose="020F0502020204030204" pitchFamily="34" charset="0"/>
                  <a:cs typeface="Calibri" panose="020F0502020204030204" pitchFamily="34" charset="0"/>
                </a:endParaRPr>
              </a:p>
              <a:p>
                <a:pPr algn="ctr"/>
                <a:r>
                  <a:rPr lang="pl-PL" sz="1200" dirty="0" smtClean="0">
                    <a:latin typeface="Calibri" panose="020F0502020204030204" pitchFamily="34" charset="0"/>
                    <a:cs typeface="Calibri" panose="020F0502020204030204" pitchFamily="34" charset="0"/>
                  </a:rPr>
                  <a:t>14.02.24  1000-1200</a:t>
                </a:r>
                <a:endParaRPr lang="pl-PL" sz="1200" dirty="0">
                  <a:latin typeface="Calibri" panose="020F0502020204030204" pitchFamily="34" charset="0"/>
                  <a:cs typeface="Calibri" panose="020F0502020204030204" pitchFamily="34" charset="0"/>
                </a:endParaRPr>
              </a:p>
            </p:txBody>
          </p:sp>
          <p:sp>
            <p:nvSpPr>
              <p:cNvPr id="9" name="pole tekstowe 8"/>
              <p:cNvSpPr txBox="1"/>
              <p:nvPr/>
            </p:nvSpPr>
            <p:spPr>
              <a:xfrm>
                <a:off x="3958910" y="1215172"/>
                <a:ext cx="1436914" cy="638646"/>
              </a:xfrm>
              <a:prstGeom prst="rect">
                <a:avLst/>
              </a:prstGeom>
              <a:noFill/>
              <a:ln w="38100">
                <a:solidFill>
                  <a:srgbClr val="C00000"/>
                </a:solidFill>
              </a:ln>
            </p:spPr>
            <p:txBody>
              <a:bodyPr wrap="square" rtlCol="0">
                <a:spAutoFit/>
              </a:bodyPr>
              <a:lstStyle/>
              <a:p>
                <a:pPr algn="ctr"/>
                <a:r>
                  <a:rPr lang="pl-PL" sz="1800" dirty="0" err="1">
                    <a:latin typeface="Calibri" panose="020F0502020204030204" pitchFamily="34" charset="0"/>
                    <a:cs typeface="Calibri" panose="020F0502020204030204" pitchFamily="34" charset="0"/>
                  </a:rPr>
                  <a:t>Auditorium</a:t>
                </a:r>
                <a:r>
                  <a:rPr lang="pl-PL" sz="1800" dirty="0">
                    <a:latin typeface="Calibri" panose="020F0502020204030204" pitchFamily="34" charset="0"/>
                    <a:cs typeface="Calibri" panose="020F0502020204030204" pitchFamily="34" charset="0"/>
                  </a:rPr>
                  <a:t/>
                </a:r>
                <a:br>
                  <a:rPr lang="pl-PL" sz="1800" dirty="0">
                    <a:latin typeface="Calibri" panose="020F0502020204030204" pitchFamily="34" charset="0"/>
                    <a:cs typeface="Calibri" panose="020F0502020204030204" pitchFamily="34" charset="0"/>
                  </a:rPr>
                </a:br>
                <a:r>
                  <a:rPr lang="pl-PL" sz="1800" dirty="0" err="1">
                    <a:latin typeface="Calibri" panose="020F0502020204030204" pitchFamily="34" charset="0"/>
                    <a:cs typeface="Calibri" panose="020F0502020204030204" pitchFamily="34" charset="0"/>
                  </a:rPr>
                  <a:t>Classes</a:t>
                </a:r>
                <a:r>
                  <a:rPr lang="pl-PL" sz="1800" dirty="0">
                    <a:latin typeface="Calibri" panose="020F0502020204030204" pitchFamily="34" charset="0"/>
                    <a:cs typeface="Calibri" panose="020F0502020204030204" pitchFamily="34" charset="0"/>
                  </a:rPr>
                  <a:t> </a:t>
                </a:r>
                <a:r>
                  <a:rPr lang="pl-PL" sz="1800" dirty="0" err="1" smtClean="0">
                    <a:latin typeface="Calibri" panose="020F0502020204030204" pitchFamily="34" charset="0"/>
                    <a:cs typeface="Calibri" panose="020F0502020204030204" pitchFamily="34" charset="0"/>
                  </a:rPr>
                  <a:t>Retake</a:t>
                </a:r>
                <a:r>
                  <a:rPr lang="pl-PL" sz="1800" dirty="0" smtClean="0">
                    <a:latin typeface="Calibri" panose="020F0502020204030204" pitchFamily="34" charset="0"/>
                    <a:cs typeface="Calibri" panose="020F0502020204030204" pitchFamily="34" charset="0"/>
                  </a:rPr>
                  <a:t> II</a:t>
                </a:r>
                <a:endParaRPr lang="pl-PL" sz="1800" dirty="0">
                  <a:latin typeface="Calibri" panose="020F0502020204030204" pitchFamily="34" charset="0"/>
                  <a:cs typeface="Calibri" panose="020F0502020204030204" pitchFamily="34" charset="0"/>
                </a:endParaRPr>
              </a:p>
            </p:txBody>
          </p:sp>
        </p:grpSp>
        <p:sp>
          <p:nvSpPr>
            <p:cNvPr id="10" name="pole tekstowe 9"/>
            <p:cNvSpPr txBox="1"/>
            <p:nvPr/>
          </p:nvSpPr>
          <p:spPr>
            <a:xfrm>
              <a:off x="7495103" y="1146727"/>
              <a:ext cx="1671507" cy="523220"/>
            </a:xfrm>
            <a:prstGeom prst="rect">
              <a:avLst/>
            </a:prstGeom>
            <a:noFill/>
            <a:ln w="38100">
              <a:solidFill>
                <a:schemeClr val="accent6">
                  <a:lumMod val="75000"/>
                </a:schemeClr>
              </a:solidFill>
            </a:ln>
          </p:spPr>
          <p:txBody>
            <a:bodyPr wrap="square" rtlCol="0">
              <a:spAutoFit/>
            </a:bodyPr>
            <a:lstStyle/>
            <a:p>
              <a:pPr algn="ctr"/>
              <a:r>
                <a:rPr lang="pl-PL" sz="1600" dirty="0" smtClean="0">
                  <a:latin typeface="Calibri" panose="020F0502020204030204" pitchFamily="34" charset="0"/>
                  <a:cs typeface="Calibri" panose="020F0502020204030204" pitchFamily="34" charset="0"/>
                </a:rPr>
                <a:t>EXAM  III 201/D6</a:t>
              </a:r>
              <a:endParaRPr lang="pl-PL" sz="1600" dirty="0">
                <a:latin typeface="Calibri" panose="020F0502020204030204" pitchFamily="34" charset="0"/>
                <a:cs typeface="Calibri" panose="020F0502020204030204" pitchFamily="34" charset="0"/>
              </a:endParaRPr>
            </a:p>
            <a:p>
              <a:pPr algn="ctr"/>
              <a:r>
                <a:rPr lang="pl-PL" sz="1200" dirty="0" smtClean="0">
                  <a:latin typeface="Calibri" panose="020F0502020204030204" pitchFamily="34" charset="0"/>
                  <a:cs typeface="Calibri" panose="020F0502020204030204" pitchFamily="34" charset="0"/>
                </a:rPr>
                <a:t>17.02.24  1000-1200</a:t>
              </a:r>
              <a:endParaRPr lang="pl-PL" sz="1200" dirty="0">
                <a:latin typeface="Calibri" panose="020F0502020204030204" pitchFamily="34" charset="0"/>
                <a:cs typeface="Calibri" panose="020F0502020204030204" pitchFamily="34" charset="0"/>
              </a:endParaRPr>
            </a:p>
          </p:txBody>
        </p:sp>
        <p:cxnSp>
          <p:nvCxnSpPr>
            <p:cNvPr id="12" name="Łącznik łamany 11"/>
            <p:cNvCxnSpPr/>
            <p:nvPr/>
          </p:nvCxnSpPr>
          <p:spPr>
            <a:xfrm flipV="1">
              <a:off x="3776951" y="858695"/>
              <a:ext cx="2250053" cy="1888619"/>
            </a:xfrm>
            <a:prstGeom prst="bentConnector3">
              <a:avLst>
                <a:gd name="adj1" fmla="val 50000"/>
              </a:avLst>
            </a:prstGeom>
            <a:ln w="25400">
              <a:solidFill>
                <a:schemeClr val="tx1"/>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13" name="Łącznik łamany 12"/>
            <p:cNvCxnSpPr>
              <a:endCxn id="10" idx="0"/>
            </p:cNvCxnSpPr>
            <p:nvPr/>
          </p:nvCxnSpPr>
          <p:spPr>
            <a:xfrm>
              <a:off x="4754647" y="632422"/>
              <a:ext cx="3576210" cy="514305"/>
            </a:xfrm>
            <a:prstGeom prst="bentConnector2">
              <a:avLst/>
            </a:prstGeom>
            <a:ln w="25400">
              <a:solidFill>
                <a:schemeClr val="tx1"/>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14" name="Łącznik łamany 13"/>
            <p:cNvCxnSpPr>
              <a:stCxn id="9" idx="2"/>
              <a:endCxn id="10" idx="2"/>
            </p:cNvCxnSpPr>
            <p:nvPr/>
          </p:nvCxnSpPr>
          <p:spPr>
            <a:xfrm rot="5400000" flipH="1" flipV="1">
              <a:off x="6891507" y="931313"/>
              <a:ext cx="700716" cy="2177983"/>
            </a:xfrm>
            <a:prstGeom prst="bentConnector3">
              <a:avLst>
                <a:gd name="adj1" fmla="val -32624"/>
              </a:avLst>
            </a:prstGeom>
            <a:ln w="25400">
              <a:solidFill>
                <a:schemeClr val="tx1"/>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15" name="Łącznik prosty ze strzałką 14"/>
            <p:cNvCxnSpPr>
              <a:stCxn id="6" idx="2"/>
            </p:cNvCxnSpPr>
            <p:nvPr/>
          </p:nvCxnSpPr>
          <p:spPr>
            <a:xfrm>
              <a:off x="3354744" y="2362507"/>
              <a:ext cx="13633" cy="1638801"/>
            </a:xfrm>
            <a:prstGeom prst="straightConnector1">
              <a:avLst/>
            </a:prstGeom>
            <a:ln w="25400">
              <a:solidFill>
                <a:schemeClr val="tx1"/>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16" name="pole tekstowe 15"/>
            <p:cNvSpPr txBox="1"/>
            <p:nvPr/>
          </p:nvSpPr>
          <p:spPr>
            <a:xfrm>
              <a:off x="3700957" y="2812368"/>
              <a:ext cx="836383" cy="646331"/>
            </a:xfrm>
            <a:prstGeom prst="rect">
              <a:avLst/>
            </a:prstGeom>
            <a:noFill/>
          </p:spPr>
          <p:txBody>
            <a:bodyPr wrap="none" rtlCol="0">
              <a:spAutoFit/>
            </a:bodyPr>
            <a:lstStyle/>
            <a:p>
              <a:r>
                <a:rPr lang="pl-PL" sz="1800" dirty="0" err="1" smtClean="0">
                  <a:latin typeface="Calibri" panose="020F0502020204030204" pitchFamily="34" charset="0"/>
                  <a:cs typeface="Calibri" panose="020F0502020204030204" pitchFamily="34" charset="0"/>
                </a:rPr>
                <a:t>Retake</a:t>
              </a:r>
              <a:r>
                <a:rPr lang="pl-PL" sz="1800" dirty="0" smtClean="0">
                  <a:latin typeface="Calibri" panose="020F0502020204030204" pitchFamily="34" charset="0"/>
                  <a:cs typeface="Calibri" panose="020F0502020204030204" pitchFamily="34" charset="0"/>
                </a:rPr>
                <a:t/>
              </a:r>
              <a:br>
                <a:rPr lang="pl-PL" sz="1800" dirty="0" smtClean="0">
                  <a:latin typeface="Calibri" panose="020F0502020204030204" pitchFamily="34" charset="0"/>
                  <a:cs typeface="Calibri" panose="020F0502020204030204" pitchFamily="34" charset="0"/>
                </a:rPr>
              </a:br>
              <a:r>
                <a:rPr lang="pl-PL" sz="1800" dirty="0" err="1" smtClean="0">
                  <a:latin typeface="Calibri" panose="020F0502020204030204" pitchFamily="34" charset="0"/>
                  <a:cs typeface="Calibri" panose="020F0502020204030204" pitchFamily="34" charset="0"/>
                </a:rPr>
                <a:t>passed</a:t>
              </a:r>
              <a:endParaRPr lang="pl-PL" sz="1800" dirty="0">
                <a:latin typeface="Calibri" panose="020F0502020204030204" pitchFamily="34" charset="0"/>
                <a:cs typeface="Calibri" panose="020F0502020204030204" pitchFamily="34" charset="0"/>
              </a:endParaRPr>
            </a:p>
          </p:txBody>
        </p:sp>
        <p:sp>
          <p:nvSpPr>
            <p:cNvPr id="17" name="pole tekstowe 16"/>
            <p:cNvSpPr txBox="1"/>
            <p:nvPr/>
          </p:nvSpPr>
          <p:spPr>
            <a:xfrm>
              <a:off x="2729304" y="4099474"/>
              <a:ext cx="1424172" cy="369332"/>
            </a:xfrm>
            <a:prstGeom prst="rect">
              <a:avLst/>
            </a:prstGeom>
            <a:noFill/>
          </p:spPr>
          <p:txBody>
            <a:bodyPr wrap="none" rtlCol="0">
              <a:spAutoFit/>
            </a:bodyPr>
            <a:lstStyle/>
            <a:p>
              <a:pPr algn="ctr"/>
              <a:r>
                <a:rPr lang="pl-PL" sz="1800" dirty="0" err="1" smtClean="0">
                  <a:latin typeface="Calibri" panose="020F0502020204030204" pitchFamily="34" charset="0"/>
                  <a:cs typeface="Calibri" panose="020F0502020204030204" pitchFamily="34" charset="0"/>
                </a:rPr>
                <a:t>Retake</a:t>
              </a:r>
              <a:r>
                <a:rPr lang="pl-PL" sz="1800" dirty="0" smtClean="0">
                  <a:latin typeface="Calibri" panose="020F0502020204030204" pitchFamily="34" charset="0"/>
                  <a:cs typeface="Calibri" panose="020F0502020204030204" pitchFamily="34" charset="0"/>
                </a:rPr>
                <a:t> </a:t>
              </a:r>
              <a:r>
                <a:rPr lang="pl-PL" sz="1800" dirty="0" err="1" smtClean="0">
                  <a:latin typeface="Calibri" panose="020F0502020204030204" pitchFamily="34" charset="0"/>
                  <a:cs typeface="Calibri" panose="020F0502020204030204" pitchFamily="34" charset="0"/>
                </a:rPr>
                <a:t>failed</a:t>
              </a:r>
              <a:endParaRPr lang="pl-PL" sz="1800" dirty="0">
                <a:latin typeface="Calibri" panose="020F0502020204030204" pitchFamily="34" charset="0"/>
                <a:cs typeface="Calibri" panose="020F0502020204030204" pitchFamily="34" charset="0"/>
              </a:endParaRPr>
            </a:p>
          </p:txBody>
        </p:sp>
        <p:cxnSp>
          <p:nvCxnSpPr>
            <p:cNvPr id="18" name="Łącznik prosty ze strzałką 17"/>
            <p:cNvCxnSpPr/>
            <p:nvPr/>
          </p:nvCxnSpPr>
          <p:spPr>
            <a:xfrm>
              <a:off x="5948259" y="2385557"/>
              <a:ext cx="0" cy="1151638"/>
            </a:xfrm>
            <a:prstGeom prst="straightConnector1">
              <a:avLst/>
            </a:prstGeom>
            <a:ln w="25400">
              <a:solidFill>
                <a:schemeClr val="tx1"/>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19" name="pole tekstowe 18"/>
            <p:cNvSpPr txBox="1"/>
            <p:nvPr/>
          </p:nvSpPr>
          <p:spPr>
            <a:xfrm>
              <a:off x="6991047" y="2989449"/>
              <a:ext cx="836383" cy="646331"/>
            </a:xfrm>
            <a:prstGeom prst="rect">
              <a:avLst/>
            </a:prstGeom>
            <a:noFill/>
          </p:spPr>
          <p:txBody>
            <a:bodyPr wrap="none" rtlCol="0">
              <a:spAutoFit/>
            </a:bodyPr>
            <a:lstStyle/>
            <a:p>
              <a:r>
                <a:rPr lang="pl-PL" sz="1800" dirty="0" err="1" smtClean="0">
                  <a:latin typeface="Calibri" panose="020F0502020204030204" pitchFamily="34" charset="0"/>
                  <a:cs typeface="Calibri" panose="020F0502020204030204" pitchFamily="34" charset="0"/>
                </a:rPr>
                <a:t>Retake</a:t>
              </a:r>
              <a:r>
                <a:rPr lang="pl-PL" sz="1800" dirty="0" smtClean="0">
                  <a:latin typeface="Calibri" panose="020F0502020204030204" pitchFamily="34" charset="0"/>
                  <a:cs typeface="Calibri" panose="020F0502020204030204" pitchFamily="34" charset="0"/>
                </a:rPr>
                <a:t/>
              </a:r>
              <a:br>
                <a:rPr lang="pl-PL" sz="1800" dirty="0" smtClean="0">
                  <a:latin typeface="Calibri" panose="020F0502020204030204" pitchFamily="34" charset="0"/>
                  <a:cs typeface="Calibri" panose="020F0502020204030204" pitchFamily="34" charset="0"/>
                </a:rPr>
              </a:br>
              <a:r>
                <a:rPr lang="pl-PL" sz="1800" dirty="0" err="1" smtClean="0">
                  <a:latin typeface="Calibri" panose="020F0502020204030204" pitchFamily="34" charset="0"/>
                  <a:cs typeface="Calibri" panose="020F0502020204030204" pitchFamily="34" charset="0"/>
                </a:rPr>
                <a:t>passed</a:t>
              </a:r>
              <a:endParaRPr lang="pl-PL" sz="1800" dirty="0">
                <a:latin typeface="Calibri" panose="020F0502020204030204" pitchFamily="34" charset="0"/>
                <a:cs typeface="Calibri" panose="020F0502020204030204" pitchFamily="34" charset="0"/>
              </a:endParaRPr>
            </a:p>
          </p:txBody>
        </p:sp>
        <p:sp>
          <p:nvSpPr>
            <p:cNvPr id="22" name="pole tekstowe 21"/>
            <p:cNvSpPr txBox="1"/>
            <p:nvPr/>
          </p:nvSpPr>
          <p:spPr>
            <a:xfrm>
              <a:off x="5547750" y="3471698"/>
              <a:ext cx="891591" cy="646331"/>
            </a:xfrm>
            <a:prstGeom prst="rect">
              <a:avLst/>
            </a:prstGeom>
            <a:noFill/>
          </p:spPr>
          <p:txBody>
            <a:bodyPr wrap="none" rtlCol="0">
              <a:spAutoFit/>
            </a:bodyPr>
            <a:lstStyle/>
            <a:p>
              <a:pPr algn="ctr"/>
              <a:r>
                <a:rPr lang="pl-PL" sz="1800" dirty="0" err="1" smtClean="0">
                  <a:solidFill>
                    <a:srgbClr val="FF0000"/>
                  </a:solidFill>
                  <a:latin typeface="Calibri" panose="020F0502020204030204" pitchFamily="34" charset="0"/>
                  <a:cs typeface="Calibri" panose="020F0502020204030204" pitchFamily="34" charset="0"/>
                </a:rPr>
                <a:t>Subject</a:t>
              </a:r>
              <a:endParaRPr lang="pl-PL" sz="1800" dirty="0" smtClean="0">
                <a:solidFill>
                  <a:srgbClr val="FF0000"/>
                </a:solidFill>
                <a:latin typeface="Calibri" panose="020F0502020204030204" pitchFamily="34" charset="0"/>
                <a:cs typeface="Calibri" panose="020F0502020204030204" pitchFamily="34" charset="0"/>
              </a:endParaRPr>
            </a:p>
            <a:p>
              <a:pPr algn="ctr"/>
              <a:r>
                <a:rPr lang="pl-PL" sz="1800" dirty="0" err="1">
                  <a:solidFill>
                    <a:srgbClr val="FF0000"/>
                  </a:solidFill>
                  <a:latin typeface="Calibri" panose="020F0502020204030204" pitchFamily="34" charset="0"/>
                  <a:cs typeface="Calibri" panose="020F0502020204030204" pitchFamily="34" charset="0"/>
                </a:rPr>
                <a:t>f</a:t>
              </a:r>
              <a:r>
                <a:rPr lang="pl-PL" sz="1800" dirty="0" err="1" smtClean="0">
                  <a:solidFill>
                    <a:srgbClr val="FF0000"/>
                  </a:solidFill>
                  <a:latin typeface="Calibri" panose="020F0502020204030204" pitchFamily="34" charset="0"/>
                  <a:cs typeface="Calibri" panose="020F0502020204030204" pitchFamily="34" charset="0"/>
                </a:rPr>
                <a:t>ailed</a:t>
              </a:r>
              <a:endParaRPr lang="pl-PL" sz="1800" dirty="0">
                <a:solidFill>
                  <a:srgbClr val="FF0000"/>
                </a:solidFill>
                <a:latin typeface="Calibri" panose="020F0502020204030204" pitchFamily="34" charset="0"/>
                <a:cs typeface="Calibri" panose="020F0502020204030204" pitchFamily="34" charset="0"/>
              </a:endParaRPr>
            </a:p>
          </p:txBody>
        </p:sp>
        <p:cxnSp>
          <p:nvCxnSpPr>
            <p:cNvPr id="25" name="Łącznik prosty 24"/>
            <p:cNvCxnSpPr/>
            <p:nvPr/>
          </p:nvCxnSpPr>
          <p:spPr bwMode="auto">
            <a:xfrm>
              <a:off x="6027005" y="858695"/>
              <a:ext cx="0" cy="288032"/>
            </a:xfrm>
            <a:prstGeom prst="line">
              <a:avLst/>
            </a:prstGeom>
            <a:solidFill>
              <a:schemeClr val="accent1"/>
            </a:solidFill>
            <a:ln w="25400" cap="flat" cmpd="sng" algn="ctr">
              <a:solidFill>
                <a:schemeClr val="tx1"/>
              </a:solidFill>
              <a:prstDash val="sysDash"/>
              <a:round/>
              <a:headEnd type="none" w="med" len="med"/>
              <a:tailEnd type="none" w="med" len="med"/>
            </a:ln>
            <a:effectLst/>
          </p:spPr>
        </p:cxnSp>
        <p:cxnSp>
          <p:nvCxnSpPr>
            <p:cNvPr id="28" name="Łącznik prosty ze strzałką 27"/>
            <p:cNvCxnSpPr>
              <a:endCxn id="5" idx="1"/>
            </p:cNvCxnSpPr>
            <p:nvPr/>
          </p:nvCxnSpPr>
          <p:spPr bwMode="auto">
            <a:xfrm>
              <a:off x="1830380" y="1419402"/>
              <a:ext cx="629000" cy="4324"/>
            </a:xfrm>
            <a:prstGeom prst="straightConnector1">
              <a:avLst/>
            </a:prstGeom>
            <a:solidFill>
              <a:schemeClr val="accent1"/>
            </a:solidFill>
            <a:ln w="22225" cap="flat" cmpd="sng" algn="ctr">
              <a:solidFill>
                <a:schemeClr val="tx1"/>
              </a:solidFill>
              <a:prstDash val="sysDash"/>
              <a:round/>
              <a:headEnd type="none" w="med" len="med"/>
              <a:tailEnd type="triangle"/>
            </a:ln>
            <a:effectLst/>
          </p:spPr>
        </p:cxnSp>
        <p:cxnSp>
          <p:nvCxnSpPr>
            <p:cNvPr id="30" name="Łącznik łamany 29"/>
            <p:cNvCxnSpPr>
              <a:stCxn id="3" idx="2"/>
              <a:endCxn id="6" idx="1"/>
            </p:cNvCxnSpPr>
            <p:nvPr/>
          </p:nvCxnSpPr>
          <p:spPr bwMode="auto">
            <a:xfrm rot="5400000" flipH="1" flipV="1">
              <a:off x="1633641" y="1522996"/>
              <a:ext cx="307715" cy="1340405"/>
            </a:xfrm>
            <a:prstGeom prst="bentConnector4">
              <a:avLst>
                <a:gd name="adj1" fmla="val -74290"/>
                <a:gd name="adj2" fmla="val 77122"/>
              </a:avLst>
            </a:prstGeom>
            <a:solidFill>
              <a:schemeClr val="accent1"/>
            </a:solidFill>
            <a:ln w="22225" cap="flat" cmpd="sng" algn="ctr">
              <a:solidFill>
                <a:schemeClr val="tx1"/>
              </a:solidFill>
              <a:prstDash val="sysDash"/>
              <a:round/>
              <a:headEnd type="none" w="med" len="med"/>
              <a:tailEnd type="triangle"/>
            </a:ln>
            <a:effectLst/>
          </p:spPr>
        </p:cxnSp>
        <p:sp>
          <p:nvSpPr>
            <p:cNvPr id="32" name="pole tekstowe 31"/>
            <p:cNvSpPr txBox="1"/>
            <p:nvPr/>
          </p:nvSpPr>
          <p:spPr>
            <a:xfrm>
              <a:off x="929969" y="3024332"/>
              <a:ext cx="1453732" cy="646331"/>
            </a:xfrm>
            <a:prstGeom prst="rect">
              <a:avLst/>
            </a:prstGeom>
            <a:noFill/>
          </p:spPr>
          <p:txBody>
            <a:bodyPr wrap="none" rtlCol="0">
              <a:spAutoFit/>
            </a:bodyPr>
            <a:lstStyle/>
            <a:p>
              <a:pPr algn="ctr"/>
              <a:r>
                <a:rPr lang="pl-PL" sz="1800" dirty="0" err="1" smtClean="0">
                  <a:latin typeface="Calibri" panose="020F0502020204030204" pitchFamily="34" charset="0"/>
                  <a:cs typeface="Calibri" panose="020F0502020204030204" pitchFamily="34" charset="0"/>
                </a:rPr>
                <a:t>Auditorium</a:t>
              </a:r>
              <a:r>
                <a:rPr lang="pl-PL" sz="1800" dirty="0" smtClean="0">
                  <a:latin typeface="Calibri" panose="020F0502020204030204" pitchFamily="34" charset="0"/>
                  <a:cs typeface="Calibri" panose="020F0502020204030204" pitchFamily="34" charset="0"/>
                </a:rPr>
                <a:t/>
              </a:r>
              <a:br>
                <a:rPr lang="pl-PL" sz="1800" dirty="0" smtClean="0">
                  <a:latin typeface="Calibri" panose="020F0502020204030204" pitchFamily="34" charset="0"/>
                  <a:cs typeface="Calibri" panose="020F0502020204030204" pitchFamily="34" charset="0"/>
                </a:rPr>
              </a:br>
              <a:r>
                <a:rPr lang="pl-PL" sz="1800" dirty="0" err="1" smtClean="0">
                  <a:latin typeface="Calibri" panose="020F0502020204030204" pitchFamily="34" charset="0"/>
                  <a:cs typeface="Calibri" panose="020F0502020204030204" pitchFamily="34" charset="0"/>
                </a:rPr>
                <a:t>Classes</a:t>
              </a:r>
              <a:r>
                <a:rPr lang="pl-PL" sz="1800" dirty="0" smtClean="0">
                  <a:latin typeface="Calibri" panose="020F0502020204030204" pitchFamily="34" charset="0"/>
                  <a:cs typeface="Calibri" panose="020F0502020204030204" pitchFamily="34" charset="0"/>
                </a:rPr>
                <a:t> </a:t>
              </a:r>
              <a:r>
                <a:rPr lang="pl-PL" sz="1800" dirty="0" err="1" smtClean="0">
                  <a:latin typeface="Calibri" panose="020F0502020204030204" pitchFamily="34" charset="0"/>
                  <a:cs typeface="Calibri" panose="020F0502020204030204" pitchFamily="34" charset="0"/>
                </a:rPr>
                <a:t>failed</a:t>
              </a:r>
              <a:endParaRPr lang="pl-PL" sz="1800" dirty="0">
                <a:latin typeface="Calibri" panose="020F0502020204030204" pitchFamily="34" charset="0"/>
                <a:cs typeface="Calibri" panose="020F0502020204030204" pitchFamily="34" charset="0"/>
              </a:endParaRPr>
            </a:p>
          </p:txBody>
        </p:sp>
        <p:cxnSp>
          <p:nvCxnSpPr>
            <p:cNvPr id="34" name="Łącznik łamany 33"/>
            <p:cNvCxnSpPr>
              <a:stCxn id="17" idx="3"/>
              <a:endCxn id="9" idx="1"/>
            </p:cNvCxnSpPr>
            <p:nvPr/>
          </p:nvCxnSpPr>
          <p:spPr bwMode="auto">
            <a:xfrm flipV="1">
              <a:off x="4153476" y="2047498"/>
              <a:ext cx="1102356" cy="2236642"/>
            </a:xfrm>
            <a:prstGeom prst="bentConnector3">
              <a:avLst>
                <a:gd name="adj1" fmla="val 50000"/>
              </a:avLst>
            </a:prstGeom>
            <a:solidFill>
              <a:schemeClr val="accent1"/>
            </a:solidFill>
            <a:ln w="22225" cap="flat" cmpd="sng" algn="ctr">
              <a:solidFill>
                <a:schemeClr val="tx1"/>
              </a:solidFill>
              <a:prstDash val="sysDash"/>
              <a:round/>
              <a:headEnd type="none" w="med" len="med"/>
              <a:tailEnd type="triangle"/>
            </a:ln>
            <a:effectLst/>
          </p:spPr>
        </p:cxnSp>
        <p:cxnSp>
          <p:nvCxnSpPr>
            <p:cNvPr id="39" name="Łącznik łamany 38"/>
            <p:cNvCxnSpPr>
              <a:stCxn id="3" idx="0"/>
            </p:cNvCxnSpPr>
            <p:nvPr/>
          </p:nvCxnSpPr>
          <p:spPr bwMode="auto">
            <a:xfrm rot="5400000" flipH="1" flipV="1">
              <a:off x="2682312" y="-925606"/>
              <a:ext cx="507319" cy="3637349"/>
            </a:xfrm>
            <a:prstGeom prst="bentConnector2">
              <a:avLst/>
            </a:prstGeom>
            <a:solidFill>
              <a:schemeClr val="accent1"/>
            </a:solidFill>
            <a:ln w="22225" cap="flat" cmpd="sng" algn="ctr">
              <a:solidFill>
                <a:schemeClr val="tx1"/>
              </a:solidFill>
              <a:prstDash val="sysDash"/>
              <a:round/>
              <a:headEnd type="none" w="med" len="med"/>
              <a:tailEnd type="triangle"/>
            </a:ln>
            <a:effectLst/>
          </p:spPr>
        </p:cxnSp>
        <p:cxnSp>
          <p:nvCxnSpPr>
            <p:cNvPr id="44" name="Łącznik prosty ze strzałką 43"/>
            <p:cNvCxnSpPr>
              <a:stCxn id="5" idx="0"/>
            </p:cNvCxnSpPr>
            <p:nvPr/>
          </p:nvCxnSpPr>
          <p:spPr bwMode="auto">
            <a:xfrm flipV="1">
              <a:off x="3356422" y="632423"/>
              <a:ext cx="0" cy="514304"/>
            </a:xfrm>
            <a:prstGeom prst="straightConnector1">
              <a:avLst/>
            </a:prstGeom>
            <a:solidFill>
              <a:schemeClr val="accent1"/>
            </a:solidFill>
            <a:ln w="22225" cap="flat" cmpd="sng" algn="ctr">
              <a:solidFill>
                <a:schemeClr val="tx1"/>
              </a:solidFill>
              <a:prstDash val="sysDash"/>
              <a:round/>
              <a:headEnd type="triangle" w="med" len="med"/>
              <a:tailEnd type="none"/>
            </a:ln>
            <a:effectLst/>
          </p:spPr>
        </p:cxnSp>
        <p:cxnSp>
          <p:nvCxnSpPr>
            <p:cNvPr id="37" name="Łącznik prosty 36"/>
            <p:cNvCxnSpPr/>
            <p:nvPr/>
          </p:nvCxnSpPr>
          <p:spPr bwMode="auto">
            <a:xfrm>
              <a:off x="3787565" y="2375787"/>
              <a:ext cx="637" cy="348379"/>
            </a:xfrm>
            <a:prstGeom prst="line">
              <a:avLst/>
            </a:prstGeom>
            <a:solidFill>
              <a:schemeClr val="accent1"/>
            </a:solidFill>
            <a:ln w="25400" cap="flat" cmpd="sng" algn="ctr">
              <a:solidFill>
                <a:schemeClr val="tx1"/>
              </a:solidFill>
              <a:prstDash val="sysDash"/>
              <a:round/>
              <a:headEnd type="none" w="med" len="med"/>
              <a:tailEnd type="none" w="med" len="med"/>
            </a:ln>
            <a:effectLst/>
          </p:spPr>
        </p:cxnSp>
        <p:cxnSp>
          <p:nvCxnSpPr>
            <p:cNvPr id="40" name="Łącznik prosty 39"/>
            <p:cNvCxnSpPr/>
            <p:nvPr/>
          </p:nvCxnSpPr>
          <p:spPr bwMode="auto">
            <a:xfrm>
              <a:off x="4901978" y="632422"/>
              <a:ext cx="0" cy="288032"/>
            </a:xfrm>
            <a:prstGeom prst="line">
              <a:avLst/>
            </a:prstGeom>
            <a:solidFill>
              <a:schemeClr val="accent1"/>
            </a:solidFill>
            <a:ln w="25400" cap="flat" cmpd="sng" algn="ctr">
              <a:solidFill>
                <a:schemeClr val="tx1"/>
              </a:solidFill>
              <a:prstDash val="sysDash"/>
              <a:round/>
              <a:headEnd type="none" w="med" len="med"/>
              <a:tailEnd type="none" w="med" len="med"/>
            </a:ln>
            <a:effectLst/>
          </p:spPr>
        </p:cxnSp>
      </p:grpSp>
      <p:sp>
        <p:nvSpPr>
          <p:cNvPr id="41" name="pole tekstowe 40"/>
          <p:cNvSpPr txBox="1"/>
          <p:nvPr/>
        </p:nvSpPr>
        <p:spPr>
          <a:xfrm>
            <a:off x="1019336" y="4849707"/>
            <a:ext cx="5744201" cy="923330"/>
          </a:xfrm>
          <a:prstGeom prst="rect">
            <a:avLst/>
          </a:prstGeom>
          <a:noFill/>
        </p:spPr>
        <p:txBody>
          <a:bodyPr wrap="none" rtlCol="0">
            <a:spAutoFit/>
          </a:bodyPr>
          <a:lstStyle/>
          <a:p>
            <a:r>
              <a:rPr lang="pl-PL" sz="1800" dirty="0" smtClean="0">
                <a:solidFill>
                  <a:schemeClr val="tx2"/>
                </a:solidFill>
                <a:latin typeface="Calibri" panose="020F0502020204030204" pitchFamily="34" charset="0"/>
                <a:cs typeface="Calibri" panose="020F0502020204030204" pitchFamily="34" charset="0"/>
              </a:rPr>
              <a:t>Test </a:t>
            </a:r>
            <a:r>
              <a:rPr lang="pl-PL" sz="1800" dirty="0">
                <a:solidFill>
                  <a:schemeClr val="tx2"/>
                </a:solidFill>
                <a:latin typeface="Calibri" panose="020F0502020204030204" pitchFamily="34" charset="0"/>
                <a:cs typeface="Calibri" panose="020F0502020204030204" pitchFamily="34" charset="0"/>
              </a:rPr>
              <a:t>#</a:t>
            </a:r>
            <a:r>
              <a:rPr lang="pl-PL" sz="1800" dirty="0" smtClean="0">
                <a:solidFill>
                  <a:schemeClr val="tx2"/>
                </a:solidFill>
                <a:latin typeface="Calibri" panose="020F0502020204030204" pitchFamily="34" charset="0"/>
                <a:cs typeface="Calibri" panose="020F0502020204030204" pitchFamily="34" charset="0"/>
              </a:rPr>
              <a:t>1 – 21st </a:t>
            </a:r>
            <a:r>
              <a:rPr lang="pl-PL" sz="1800" dirty="0" err="1" smtClean="0">
                <a:solidFill>
                  <a:schemeClr val="tx2"/>
                </a:solidFill>
                <a:latin typeface="Calibri" panose="020F0502020204030204" pitchFamily="34" charset="0"/>
                <a:cs typeface="Calibri" panose="020F0502020204030204" pitchFamily="34" charset="0"/>
              </a:rPr>
              <a:t>November</a:t>
            </a:r>
            <a:r>
              <a:rPr lang="pl-PL" sz="1800" dirty="0" smtClean="0">
                <a:solidFill>
                  <a:schemeClr val="tx2"/>
                </a:solidFill>
                <a:latin typeface="Calibri" panose="020F0502020204030204" pitchFamily="34" charset="0"/>
                <a:cs typeface="Calibri" panose="020F0502020204030204" pitchFamily="34" charset="0"/>
              </a:rPr>
              <a:t> 2023 (</a:t>
            </a:r>
            <a:r>
              <a:rPr lang="pl-PL" sz="1800" dirty="0" err="1" smtClean="0">
                <a:solidFill>
                  <a:schemeClr val="tx2"/>
                </a:solidFill>
                <a:latin typeface="Calibri" panose="020F0502020204030204" pitchFamily="34" charset="0"/>
                <a:cs typeface="Calibri" panose="020F0502020204030204" pitchFamily="34" charset="0"/>
              </a:rPr>
              <a:t>Tuesday</a:t>
            </a:r>
            <a:r>
              <a:rPr lang="pl-PL" sz="1800" dirty="0" smtClean="0">
                <a:solidFill>
                  <a:schemeClr val="tx2"/>
                </a:solidFill>
                <a:latin typeface="Calibri" panose="020F0502020204030204" pitchFamily="34" charset="0"/>
                <a:cs typeface="Calibri" panose="020F0502020204030204" pitchFamily="34" charset="0"/>
              </a:rPr>
              <a:t>, </a:t>
            </a:r>
            <a:r>
              <a:rPr lang="pl-PL" sz="1800" dirty="0" err="1" smtClean="0">
                <a:solidFill>
                  <a:schemeClr val="tx2"/>
                </a:solidFill>
                <a:latin typeface="Calibri" panose="020F0502020204030204" pitchFamily="34" charset="0"/>
                <a:cs typeface="Calibri" panose="020F0502020204030204" pitchFamily="34" charset="0"/>
              </a:rPr>
              <a:t>auditorium</a:t>
            </a:r>
            <a:r>
              <a:rPr lang="pl-PL" sz="1800" dirty="0" smtClean="0">
                <a:solidFill>
                  <a:schemeClr val="tx2"/>
                </a:solidFill>
                <a:latin typeface="Calibri" panose="020F0502020204030204" pitchFamily="34" charset="0"/>
                <a:cs typeface="Calibri" panose="020F0502020204030204" pitchFamily="34" charset="0"/>
              </a:rPr>
              <a:t> </a:t>
            </a:r>
            <a:r>
              <a:rPr lang="pl-PL" sz="1800" dirty="0" err="1" smtClean="0">
                <a:solidFill>
                  <a:schemeClr val="tx2"/>
                </a:solidFill>
                <a:latin typeface="Calibri" panose="020F0502020204030204" pitchFamily="34" charset="0"/>
                <a:cs typeface="Calibri" panose="020F0502020204030204" pitchFamily="34" charset="0"/>
              </a:rPr>
              <a:t>class</a:t>
            </a:r>
            <a:r>
              <a:rPr lang="pl-PL" sz="1800" dirty="0" smtClean="0">
                <a:solidFill>
                  <a:schemeClr val="tx2"/>
                </a:solidFill>
                <a:latin typeface="Calibri" panose="020F0502020204030204" pitchFamily="34" charset="0"/>
                <a:cs typeface="Calibri" panose="020F0502020204030204" pitchFamily="34" charset="0"/>
              </a:rPr>
              <a:t>)</a:t>
            </a:r>
            <a:endParaRPr lang="pl-PL" sz="1800" dirty="0" smtClean="0">
              <a:solidFill>
                <a:schemeClr val="tx2"/>
              </a:solidFill>
              <a:latin typeface="Calibri" panose="020F0502020204030204" pitchFamily="34" charset="0"/>
              <a:cs typeface="Calibri" panose="020F0502020204030204" pitchFamily="34" charset="0"/>
            </a:endParaRPr>
          </a:p>
          <a:p>
            <a:r>
              <a:rPr lang="pl-PL" sz="1800" dirty="0" smtClean="0">
                <a:latin typeface="Calibri" panose="020F0502020204030204" pitchFamily="34" charset="0"/>
                <a:cs typeface="Calibri" panose="020F0502020204030204" pitchFamily="34" charset="0"/>
              </a:rPr>
              <a:t>18th </a:t>
            </a:r>
            <a:r>
              <a:rPr lang="pl-PL" sz="1800" dirty="0" err="1" smtClean="0">
                <a:latin typeface="Calibri" panose="020F0502020204030204" pitchFamily="34" charset="0"/>
                <a:cs typeface="Calibri" panose="020F0502020204030204" pitchFamily="34" charset="0"/>
              </a:rPr>
              <a:t>December</a:t>
            </a:r>
            <a:r>
              <a:rPr lang="pl-PL" sz="1800" dirty="0" smtClean="0">
                <a:latin typeface="Calibri" panose="020F0502020204030204" pitchFamily="34" charset="0"/>
                <a:cs typeface="Calibri" panose="020F0502020204030204" pitchFamily="34" charset="0"/>
              </a:rPr>
              <a:t> 2023 – </a:t>
            </a:r>
            <a:r>
              <a:rPr lang="pl-PL" sz="1800" dirty="0" err="1" smtClean="0">
                <a:latin typeface="Calibri" panose="020F0502020204030204" pitchFamily="34" charset="0"/>
                <a:cs typeface="Calibri" panose="020F0502020204030204" pitchFamily="34" charset="0"/>
              </a:rPr>
              <a:t>last</a:t>
            </a:r>
            <a:r>
              <a:rPr lang="pl-PL" sz="1800" dirty="0" smtClean="0">
                <a:latin typeface="Calibri" panose="020F0502020204030204" pitchFamily="34" charset="0"/>
                <a:cs typeface="Calibri" panose="020F0502020204030204" pitchFamily="34" charset="0"/>
              </a:rPr>
              <a:t> </a:t>
            </a:r>
            <a:r>
              <a:rPr lang="pl-PL" sz="1800" dirty="0" err="1" smtClean="0">
                <a:latin typeface="Calibri" panose="020F0502020204030204" pitchFamily="34" charset="0"/>
                <a:cs typeface="Calibri" panose="020F0502020204030204" pitchFamily="34" charset="0"/>
              </a:rPr>
              <a:t>lecture</a:t>
            </a:r>
            <a:endParaRPr lang="pl-PL" sz="1800" dirty="0" smtClean="0">
              <a:latin typeface="Calibri" panose="020F0502020204030204" pitchFamily="34" charset="0"/>
              <a:cs typeface="Calibri" panose="020F0502020204030204" pitchFamily="34" charset="0"/>
            </a:endParaRPr>
          </a:p>
          <a:p>
            <a:r>
              <a:rPr lang="pl-PL" sz="1800" dirty="0" smtClean="0">
                <a:solidFill>
                  <a:schemeClr val="tx2"/>
                </a:solidFill>
                <a:latin typeface="Calibri" panose="020F0502020204030204" pitchFamily="34" charset="0"/>
                <a:cs typeface="Calibri" panose="020F0502020204030204" pitchFamily="34" charset="0"/>
              </a:rPr>
              <a:t>Test #2 </a:t>
            </a:r>
            <a:r>
              <a:rPr lang="pl-PL" sz="1800" dirty="0">
                <a:solidFill>
                  <a:schemeClr val="tx2"/>
                </a:solidFill>
                <a:latin typeface="Calibri" panose="020F0502020204030204" pitchFamily="34" charset="0"/>
                <a:cs typeface="Calibri" panose="020F0502020204030204" pitchFamily="34" charset="0"/>
              </a:rPr>
              <a:t>–</a:t>
            </a:r>
            <a:r>
              <a:rPr lang="pl-PL" sz="1800" dirty="0" smtClean="0">
                <a:solidFill>
                  <a:schemeClr val="tx2"/>
                </a:solidFill>
                <a:latin typeface="Calibri" panose="020F0502020204030204" pitchFamily="34" charset="0"/>
                <a:cs typeface="Calibri" panose="020F0502020204030204" pitchFamily="34" charset="0"/>
              </a:rPr>
              <a:t> 9th January 2024 (</a:t>
            </a:r>
            <a:r>
              <a:rPr lang="pl-PL" sz="1800" dirty="0" err="1" smtClean="0">
                <a:solidFill>
                  <a:schemeClr val="tx2"/>
                </a:solidFill>
                <a:latin typeface="Calibri" panose="020F0502020204030204" pitchFamily="34" charset="0"/>
                <a:cs typeface="Calibri" panose="020F0502020204030204" pitchFamily="34" charset="0"/>
              </a:rPr>
              <a:t>Tuesday</a:t>
            </a:r>
            <a:r>
              <a:rPr lang="pl-PL" sz="1800" dirty="0" smtClean="0">
                <a:solidFill>
                  <a:schemeClr val="tx2"/>
                </a:solidFill>
                <a:latin typeface="Calibri" panose="020F0502020204030204" pitchFamily="34" charset="0"/>
                <a:cs typeface="Calibri" panose="020F0502020204030204" pitchFamily="34" charset="0"/>
              </a:rPr>
              <a:t>, </a:t>
            </a:r>
            <a:r>
              <a:rPr lang="pl-PL" sz="1800" dirty="0" err="1" smtClean="0">
                <a:solidFill>
                  <a:schemeClr val="tx2"/>
                </a:solidFill>
                <a:latin typeface="Calibri" panose="020F0502020204030204" pitchFamily="34" charset="0"/>
                <a:cs typeface="Calibri" panose="020F0502020204030204" pitchFamily="34" charset="0"/>
              </a:rPr>
              <a:t>auditorium</a:t>
            </a:r>
            <a:r>
              <a:rPr lang="pl-PL" sz="1800" dirty="0" smtClean="0">
                <a:solidFill>
                  <a:schemeClr val="tx2"/>
                </a:solidFill>
                <a:latin typeface="Calibri" panose="020F0502020204030204" pitchFamily="34" charset="0"/>
                <a:cs typeface="Calibri" panose="020F0502020204030204" pitchFamily="34" charset="0"/>
              </a:rPr>
              <a:t> </a:t>
            </a:r>
            <a:r>
              <a:rPr lang="pl-PL" sz="1800" dirty="0" err="1" smtClean="0">
                <a:solidFill>
                  <a:schemeClr val="tx2"/>
                </a:solidFill>
                <a:latin typeface="Calibri" panose="020F0502020204030204" pitchFamily="34" charset="0"/>
                <a:cs typeface="Calibri" panose="020F0502020204030204" pitchFamily="34" charset="0"/>
              </a:rPr>
              <a:t>class</a:t>
            </a:r>
            <a:r>
              <a:rPr lang="pl-PL" sz="1800" dirty="0" smtClean="0">
                <a:solidFill>
                  <a:schemeClr val="tx2"/>
                </a:solidFill>
                <a:latin typeface="Calibri" panose="020F0502020204030204" pitchFamily="34" charset="0"/>
                <a:cs typeface="Calibri" panose="020F0502020204030204" pitchFamily="34" charset="0"/>
              </a:rPr>
              <a:t>)</a:t>
            </a:r>
            <a:endParaRPr lang="pl-PL" sz="1800" dirty="0" smtClean="0">
              <a:solidFill>
                <a:schemeClr val="tx2"/>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1218040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2"/>
          <p:cNvSpPr txBox="1">
            <a:spLocks noChangeArrowheads="1"/>
          </p:cNvSpPr>
          <p:nvPr/>
        </p:nvSpPr>
        <p:spPr bwMode="auto">
          <a:xfrm>
            <a:off x="755576" y="0"/>
            <a:ext cx="7973658" cy="1692771"/>
          </a:xfrm>
          <a:prstGeom prst="rect">
            <a:avLst/>
          </a:prstGeom>
          <a:noFill/>
          <a:ln w="9525">
            <a:noFill/>
            <a:miter lim="800000"/>
            <a:headEnd/>
            <a:tailEnd/>
          </a:ln>
        </p:spPr>
        <p:txBody>
          <a:bodyPr wrap="none">
            <a:spAutoFit/>
          </a:bodyPr>
          <a:lstStyle/>
          <a:p>
            <a:r>
              <a:rPr kumimoji="1" lang="pl-PL" sz="6000" dirty="0" err="1">
                <a:solidFill>
                  <a:schemeClr val="tx2"/>
                </a:solidFill>
              </a:rPr>
              <a:t>Lecture</a:t>
            </a:r>
            <a:r>
              <a:rPr kumimoji="1" lang="pl-PL" sz="6000" dirty="0">
                <a:solidFill>
                  <a:schemeClr val="tx2"/>
                </a:solidFill>
              </a:rPr>
              <a:t> </a:t>
            </a:r>
            <a:r>
              <a:rPr kumimoji="1" lang="pl-PL" sz="6000" dirty="0" err="1" smtClean="0">
                <a:solidFill>
                  <a:schemeClr val="tx2"/>
                </a:solidFill>
              </a:rPr>
              <a:t>Syllabus</a:t>
            </a:r>
            <a:r>
              <a:rPr kumimoji="1" lang="pl-PL" sz="6000" dirty="0" smtClean="0">
                <a:solidFill>
                  <a:schemeClr val="tx2"/>
                </a:solidFill>
              </a:rPr>
              <a:t/>
            </a:r>
            <a:br>
              <a:rPr kumimoji="1" lang="pl-PL" sz="6000" dirty="0" smtClean="0">
                <a:solidFill>
                  <a:schemeClr val="tx2"/>
                </a:solidFill>
              </a:rPr>
            </a:br>
            <a:r>
              <a:rPr kumimoji="1" lang="pl-PL" sz="4400" dirty="0" smtClean="0">
                <a:solidFill>
                  <a:schemeClr val="tx2"/>
                </a:solidFill>
              </a:rPr>
              <a:t>(1st part – „</a:t>
            </a:r>
            <a:r>
              <a:rPr kumimoji="1" lang="pl-PL" sz="4400" u="sng" dirty="0" err="1" smtClean="0">
                <a:solidFill>
                  <a:srgbClr val="336600"/>
                </a:solidFill>
              </a:rPr>
              <a:t>Signals</a:t>
            </a:r>
            <a:r>
              <a:rPr kumimoji="1" lang="pl-PL" sz="4400" dirty="0" smtClean="0">
                <a:solidFill>
                  <a:schemeClr val="tx2"/>
                </a:solidFill>
              </a:rPr>
              <a:t> &amp; Systems”)</a:t>
            </a:r>
            <a:endParaRPr lang="pl-PL" dirty="0"/>
          </a:p>
        </p:txBody>
      </p:sp>
      <p:sp>
        <p:nvSpPr>
          <p:cNvPr id="4099" name="Text Box 3"/>
          <p:cNvSpPr txBox="1">
            <a:spLocks noChangeArrowheads="1"/>
          </p:cNvSpPr>
          <p:nvPr/>
        </p:nvSpPr>
        <p:spPr bwMode="auto">
          <a:xfrm>
            <a:off x="4499992" y="2132856"/>
            <a:ext cx="3969548" cy="3995966"/>
          </a:xfrm>
          <a:prstGeom prst="rect">
            <a:avLst/>
          </a:prstGeom>
          <a:noFill/>
          <a:ln w="9525">
            <a:noFill/>
            <a:miter lim="800000"/>
            <a:headEnd/>
            <a:tailEnd/>
          </a:ln>
        </p:spPr>
        <p:txBody>
          <a:bodyPr wrap="none">
            <a:spAutoFit/>
          </a:bodyPr>
          <a:lstStyle/>
          <a:p>
            <a:pPr>
              <a:spcBef>
                <a:spcPct val="70000"/>
              </a:spcBef>
              <a:buFontTx/>
              <a:buChar char="•"/>
            </a:pPr>
            <a:r>
              <a:rPr lang="pl-PL" sz="2000" dirty="0">
                <a:solidFill>
                  <a:srgbClr val="336600"/>
                </a:solidFill>
              </a:rPr>
              <a:t> </a:t>
            </a:r>
            <a:r>
              <a:rPr lang="pl-PL" sz="2000" dirty="0" smtClean="0">
                <a:solidFill>
                  <a:srgbClr val="336600"/>
                </a:solidFill>
              </a:rPr>
              <a:t>00_Signals Systems</a:t>
            </a:r>
          </a:p>
          <a:p>
            <a:pPr>
              <a:spcBef>
                <a:spcPts val="725"/>
              </a:spcBef>
              <a:buFontTx/>
              <a:buChar char="•"/>
            </a:pPr>
            <a:r>
              <a:rPr lang="pl-PL" sz="2000" dirty="0" smtClean="0">
                <a:solidFill>
                  <a:srgbClr val="336600"/>
                </a:solidFill>
              </a:rPr>
              <a:t> 01_ </a:t>
            </a:r>
            <a:r>
              <a:rPr lang="pl-PL" sz="2000" dirty="0" err="1" smtClean="0">
                <a:solidFill>
                  <a:srgbClr val="336600"/>
                </a:solidFill>
              </a:rPr>
              <a:t>Signals</a:t>
            </a:r>
            <a:r>
              <a:rPr lang="pl-PL" sz="2000" dirty="0" smtClean="0">
                <a:solidFill>
                  <a:srgbClr val="336600"/>
                </a:solidFill>
              </a:rPr>
              <a:t> Systems </a:t>
            </a:r>
            <a:r>
              <a:rPr lang="pl-PL" sz="2000" dirty="0" err="1" smtClean="0">
                <a:solidFill>
                  <a:srgbClr val="336600"/>
                </a:solidFill>
              </a:rPr>
              <a:t>Introduction</a:t>
            </a:r>
            <a:endParaRPr lang="pl-PL" sz="2000" dirty="0">
              <a:solidFill>
                <a:srgbClr val="336600"/>
              </a:solidFill>
            </a:endParaRPr>
          </a:p>
          <a:p>
            <a:pPr>
              <a:spcBef>
                <a:spcPts val="725"/>
              </a:spcBef>
              <a:buFontTx/>
              <a:buChar char="•"/>
            </a:pPr>
            <a:r>
              <a:rPr lang="pl-PL" sz="2000" dirty="0">
                <a:solidFill>
                  <a:srgbClr val="336600"/>
                </a:solidFill>
              </a:rPr>
              <a:t> </a:t>
            </a:r>
            <a:r>
              <a:rPr lang="pl-PL" sz="2000" dirty="0" smtClean="0">
                <a:solidFill>
                  <a:srgbClr val="336600"/>
                </a:solidFill>
              </a:rPr>
              <a:t>02_Linear systems </a:t>
            </a:r>
            <a:r>
              <a:rPr lang="pl-PL" sz="2000" dirty="0" err="1" smtClean="0">
                <a:solidFill>
                  <a:srgbClr val="336600"/>
                </a:solidFill>
              </a:rPr>
              <a:t>signals</a:t>
            </a:r>
            <a:endParaRPr lang="pl-PL" sz="2000" dirty="0">
              <a:solidFill>
                <a:srgbClr val="D60093"/>
              </a:solidFill>
            </a:endParaRPr>
          </a:p>
          <a:p>
            <a:pPr>
              <a:spcBef>
                <a:spcPct val="30000"/>
              </a:spcBef>
              <a:buFontTx/>
              <a:buChar char="•"/>
            </a:pPr>
            <a:r>
              <a:rPr lang="pl-PL" sz="2000" dirty="0" smtClean="0">
                <a:solidFill>
                  <a:srgbClr val="336600"/>
                </a:solidFill>
              </a:rPr>
              <a:t> 03_Fourier </a:t>
            </a:r>
            <a:r>
              <a:rPr lang="pl-PL" sz="2000" dirty="0" err="1" smtClean="0">
                <a:solidFill>
                  <a:srgbClr val="336600"/>
                </a:solidFill>
              </a:rPr>
              <a:t>transform</a:t>
            </a:r>
            <a:r>
              <a:rPr lang="pl-PL" sz="2000" dirty="0" smtClean="0">
                <a:solidFill>
                  <a:srgbClr val="336600"/>
                </a:solidFill>
              </a:rPr>
              <a:t> </a:t>
            </a:r>
            <a:r>
              <a:rPr lang="pl-PL" sz="2000" dirty="0" err="1" smtClean="0">
                <a:solidFill>
                  <a:srgbClr val="336600"/>
                </a:solidFill>
              </a:rPr>
              <a:t>properties</a:t>
            </a:r>
            <a:endParaRPr lang="pl-PL" sz="2000" dirty="0">
              <a:solidFill>
                <a:srgbClr val="D60093"/>
              </a:solidFill>
            </a:endParaRPr>
          </a:p>
          <a:p>
            <a:pPr>
              <a:spcBef>
                <a:spcPct val="30000"/>
              </a:spcBef>
              <a:buFontTx/>
              <a:buChar char="•"/>
            </a:pPr>
            <a:r>
              <a:rPr lang="pl-PL" sz="2000" dirty="0">
                <a:solidFill>
                  <a:srgbClr val="336600"/>
                </a:solidFill>
              </a:rPr>
              <a:t> </a:t>
            </a:r>
            <a:r>
              <a:rPr lang="pl-PL" sz="2000" dirty="0" smtClean="0">
                <a:solidFill>
                  <a:srgbClr val="336600"/>
                </a:solidFill>
              </a:rPr>
              <a:t>04_Signal </a:t>
            </a:r>
            <a:r>
              <a:rPr lang="pl-PL" sz="2000" dirty="0" err="1" smtClean="0">
                <a:solidFill>
                  <a:srgbClr val="336600"/>
                </a:solidFill>
              </a:rPr>
              <a:t>filtering</a:t>
            </a:r>
            <a:endParaRPr lang="pl-PL" sz="2000" dirty="0">
              <a:solidFill>
                <a:srgbClr val="336600"/>
              </a:solidFill>
            </a:endParaRPr>
          </a:p>
          <a:p>
            <a:pPr>
              <a:spcBef>
                <a:spcPct val="30000"/>
              </a:spcBef>
              <a:buFontTx/>
              <a:buChar char="•"/>
            </a:pPr>
            <a:r>
              <a:rPr lang="pl-PL" sz="2000" dirty="0">
                <a:solidFill>
                  <a:srgbClr val="336600"/>
                </a:solidFill>
              </a:rPr>
              <a:t> </a:t>
            </a:r>
            <a:r>
              <a:rPr lang="pl-PL" sz="2000" dirty="0" smtClean="0">
                <a:solidFill>
                  <a:srgbClr val="336600"/>
                </a:solidFill>
              </a:rPr>
              <a:t>05_Signal </a:t>
            </a:r>
            <a:r>
              <a:rPr lang="pl-PL" sz="2000" dirty="0" err="1" smtClean="0">
                <a:solidFill>
                  <a:srgbClr val="336600"/>
                </a:solidFill>
              </a:rPr>
              <a:t>sampling</a:t>
            </a:r>
            <a:endParaRPr lang="pl-PL" sz="2000" dirty="0">
              <a:solidFill>
                <a:srgbClr val="D60093"/>
              </a:solidFill>
            </a:endParaRPr>
          </a:p>
          <a:p>
            <a:pPr>
              <a:spcBef>
                <a:spcPct val="30000"/>
              </a:spcBef>
              <a:buFontTx/>
              <a:buChar char="•"/>
            </a:pPr>
            <a:r>
              <a:rPr lang="pl-PL" sz="2000" dirty="0">
                <a:solidFill>
                  <a:srgbClr val="336600"/>
                </a:solidFill>
              </a:rPr>
              <a:t> </a:t>
            </a:r>
            <a:r>
              <a:rPr lang="pl-PL" sz="2000" dirty="0" smtClean="0">
                <a:solidFill>
                  <a:srgbClr val="336600"/>
                </a:solidFill>
              </a:rPr>
              <a:t>06_Power </a:t>
            </a:r>
            <a:r>
              <a:rPr lang="pl-PL" sz="2000" dirty="0" err="1" smtClean="0">
                <a:solidFill>
                  <a:srgbClr val="336600"/>
                </a:solidFill>
              </a:rPr>
              <a:t>properties</a:t>
            </a:r>
            <a:r>
              <a:rPr lang="pl-PL" sz="2000" dirty="0" smtClean="0">
                <a:solidFill>
                  <a:srgbClr val="336600"/>
                </a:solidFill>
              </a:rPr>
              <a:t> of </a:t>
            </a:r>
            <a:r>
              <a:rPr lang="pl-PL" sz="2000" dirty="0" err="1" smtClean="0">
                <a:solidFill>
                  <a:srgbClr val="336600"/>
                </a:solidFill>
              </a:rPr>
              <a:t>signals</a:t>
            </a:r>
            <a:endParaRPr lang="pl-PL" sz="2000" dirty="0" smtClean="0">
              <a:solidFill>
                <a:srgbClr val="336600"/>
              </a:solidFill>
            </a:endParaRPr>
          </a:p>
          <a:p>
            <a:pPr>
              <a:spcBef>
                <a:spcPct val="30000"/>
              </a:spcBef>
            </a:pPr>
            <a:r>
              <a:rPr lang="pl-PL" sz="2000" dirty="0" smtClean="0">
                <a:solidFill>
                  <a:srgbClr val="C00000"/>
                </a:solidFill>
              </a:rPr>
              <a:t>TEST #1</a:t>
            </a:r>
            <a:endParaRPr lang="pl-PL" sz="2000" dirty="0">
              <a:solidFill>
                <a:srgbClr val="C00000"/>
              </a:solidFill>
            </a:endParaRPr>
          </a:p>
          <a:p>
            <a:pPr>
              <a:spcBef>
                <a:spcPct val="30000"/>
              </a:spcBef>
              <a:buFontTx/>
              <a:buChar char="•"/>
            </a:pPr>
            <a:r>
              <a:rPr lang="pl-PL" sz="2000" dirty="0">
                <a:solidFill>
                  <a:srgbClr val="336600"/>
                </a:solidFill>
              </a:rPr>
              <a:t> </a:t>
            </a:r>
            <a:r>
              <a:rPr lang="pl-PL" sz="2000" dirty="0" smtClean="0">
                <a:solidFill>
                  <a:srgbClr val="336600"/>
                </a:solidFill>
              </a:rPr>
              <a:t>07_Random </a:t>
            </a:r>
            <a:r>
              <a:rPr lang="pl-PL" sz="2000" dirty="0" err="1" smtClean="0">
                <a:solidFill>
                  <a:srgbClr val="336600"/>
                </a:solidFill>
              </a:rPr>
              <a:t>signals</a:t>
            </a:r>
            <a:endParaRPr lang="pl-PL" sz="2000" dirty="0">
              <a:solidFill>
                <a:srgbClr val="D60093"/>
              </a:solidFill>
            </a:endParaRPr>
          </a:p>
          <a:p>
            <a:pPr>
              <a:spcBef>
                <a:spcPct val="30000"/>
              </a:spcBef>
              <a:buFontTx/>
              <a:buChar char="•"/>
            </a:pPr>
            <a:r>
              <a:rPr lang="pl-PL" sz="2000" dirty="0">
                <a:solidFill>
                  <a:srgbClr val="336600"/>
                </a:solidFill>
              </a:rPr>
              <a:t> </a:t>
            </a:r>
            <a:r>
              <a:rPr lang="pl-PL" sz="2000" dirty="0" smtClean="0">
                <a:solidFill>
                  <a:srgbClr val="336600"/>
                </a:solidFill>
              </a:rPr>
              <a:t>08_Noise in </a:t>
            </a:r>
            <a:r>
              <a:rPr lang="pl-PL" sz="2000" dirty="0" err="1" smtClean="0">
                <a:solidFill>
                  <a:srgbClr val="336600"/>
                </a:solidFill>
              </a:rPr>
              <a:t>transmission</a:t>
            </a:r>
            <a:r>
              <a:rPr lang="pl-PL" sz="2000" dirty="0" smtClean="0">
                <a:solidFill>
                  <a:srgbClr val="336600"/>
                </a:solidFill>
              </a:rPr>
              <a:t> </a:t>
            </a:r>
            <a:r>
              <a:rPr lang="pl-PL" sz="2000" dirty="0" err="1" smtClean="0">
                <a:solidFill>
                  <a:srgbClr val="336600"/>
                </a:solidFill>
              </a:rPr>
              <a:t>systems</a:t>
            </a:r>
            <a:endParaRPr lang="pl-PL" sz="2000" dirty="0">
              <a:solidFill>
                <a:srgbClr val="D60093"/>
              </a:solidFill>
            </a:endParaRPr>
          </a:p>
        </p:txBody>
      </p:sp>
      <p:sp>
        <p:nvSpPr>
          <p:cNvPr id="4100" name="Text Box 4"/>
          <p:cNvSpPr txBox="1">
            <a:spLocks noChangeArrowheads="1"/>
          </p:cNvSpPr>
          <p:nvPr/>
        </p:nvSpPr>
        <p:spPr bwMode="auto">
          <a:xfrm>
            <a:off x="6019800" y="6553200"/>
            <a:ext cx="3119765" cy="307777"/>
          </a:xfrm>
          <a:prstGeom prst="rect">
            <a:avLst/>
          </a:prstGeom>
          <a:noFill/>
          <a:ln w="9525">
            <a:noFill/>
            <a:miter lim="800000"/>
            <a:headEnd/>
            <a:tailEnd/>
          </a:ln>
        </p:spPr>
        <p:txBody>
          <a:bodyPr wrap="none">
            <a:spAutoFit/>
          </a:bodyPr>
          <a:lstStyle/>
          <a:p>
            <a:r>
              <a:rPr lang="pl-PL" sz="1400" dirty="0">
                <a:solidFill>
                  <a:schemeClr val="bg2"/>
                </a:solidFill>
              </a:rPr>
              <a:t>„</a:t>
            </a:r>
            <a:r>
              <a:rPr lang="pl-PL" sz="1400" dirty="0" err="1" smtClean="0">
                <a:solidFill>
                  <a:schemeClr val="bg2"/>
                </a:solidFill>
              </a:rPr>
              <a:t>Signals</a:t>
            </a:r>
            <a:r>
              <a:rPr lang="pl-PL" sz="1400" dirty="0" smtClean="0">
                <a:solidFill>
                  <a:schemeClr val="bg2"/>
                </a:solidFill>
              </a:rPr>
              <a:t> &amp; Systems” </a:t>
            </a:r>
            <a:r>
              <a:rPr lang="pl-PL" sz="1400" dirty="0" err="1">
                <a:solidFill>
                  <a:schemeClr val="bg2"/>
                </a:solidFill>
                <a:sym typeface="Symbol" pitchFamily="18" charset="2"/>
              </a:rPr>
              <a:t></a:t>
            </a:r>
            <a:r>
              <a:rPr lang="pl-PL" sz="1400" dirty="0" err="1">
                <a:solidFill>
                  <a:schemeClr val="bg2"/>
                </a:solidFill>
              </a:rPr>
              <a:t>Zdzisław</a:t>
            </a:r>
            <a:r>
              <a:rPr lang="pl-PL" sz="1400" dirty="0">
                <a:solidFill>
                  <a:schemeClr val="bg2"/>
                </a:solidFill>
              </a:rPr>
              <a:t> Papir</a:t>
            </a:r>
            <a:endParaRPr lang="pl-PL" b="0" dirty="0"/>
          </a:p>
        </p:txBody>
      </p:sp>
      <p:sp>
        <p:nvSpPr>
          <p:cNvPr id="4101" name="Nawias klamrowy otwierający 4"/>
          <p:cNvSpPr>
            <a:spLocks/>
          </p:cNvSpPr>
          <p:nvPr/>
        </p:nvSpPr>
        <p:spPr bwMode="auto">
          <a:xfrm>
            <a:off x="2987105" y="2132856"/>
            <a:ext cx="1441450" cy="3888432"/>
          </a:xfrm>
          <a:prstGeom prst="leftBrace">
            <a:avLst>
              <a:gd name="adj1" fmla="val 8326"/>
              <a:gd name="adj2" fmla="val 50000"/>
            </a:avLst>
          </a:prstGeom>
          <a:noFill/>
          <a:ln w="31750" algn="ctr">
            <a:solidFill>
              <a:schemeClr val="tx1"/>
            </a:solidFill>
            <a:round/>
            <a:headEnd/>
            <a:tailEnd/>
          </a:ln>
        </p:spPr>
        <p:txBody>
          <a:bodyPr/>
          <a:lstStyle/>
          <a:p>
            <a:endParaRPr lang="pl-PL"/>
          </a:p>
        </p:txBody>
      </p:sp>
      <p:sp>
        <p:nvSpPr>
          <p:cNvPr id="4102" name="pole tekstowe 5"/>
          <p:cNvSpPr txBox="1">
            <a:spLocks noChangeArrowheads="1"/>
          </p:cNvSpPr>
          <p:nvPr/>
        </p:nvSpPr>
        <p:spPr bwMode="auto">
          <a:xfrm>
            <a:off x="1117700" y="3661573"/>
            <a:ext cx="1877437" cy="830997"/>
          </a:xfrm>
          <a:prstGeom prst="rect">
            <a:avLst/>
          </a:prstGeom>
          <a:noFill/>
          <a:ln w="31750">
            <a:solidFill>
              <a:schemeClr val="tx1"/>
            </a:solidFill>
            <a:miter lim="800000"/>
            <a:headEnd/>
            <a:tailEnd/>
          </a:ln>
        </p:spPr>
        <p:txBody>
          <a:bodyPr wrap="none">
            <a:spAutoFit/>
          </a:bodyPr>
          <a:lstStyle/>
          <a:p>
            <a:r>
              <a:rPr lang="pl-PL" dirty="0" err="1"/>
              <a:t>Files</a:t>
            </a:r>
            <a:r>
              <a:rPr lang="pl-PL" dirty="0"/>
              <a:t>:</a:t>
            </a:r>
          </a:p>
          <a:p>
            <a:r>
              <a:rPr lang="pl-PL" dirty="0" smtClean="0"/>
              <a:t>00_... </a:t>
            </a:r>
            <a:r>
              <a:rPr lang="pl-PL" dirty="0"/>
              <a:t>– </a:t>
            </a:r>
            <a:r>
              <a:rPr lang="pl-PL" dirty="0" smtClean="0"/>
              <a:t>08_...</a:t>
            </a:r>
            <a:endParaRPr lang="pl-PL" dirty="0"/>
          </a:p>
        </p:txBody>
      </p:sp>
      <p:sp>
        <p:nvSpPr>
          <p:cNvPr id="2" name="Symbol zastępczy numeru slajdu 1"/>
          <p:cNvSpPr>
            <a:spLocks noGrp="1"/>
          </p:cNvSpPr>
          <p:nvPr>
            <p:ph type="sldNum" sz="quarter" idx="12"/>
          </p:nvPr>
        </p:nvSpPr>
        <p:spPr/>
        <p:txBody>
          <a:bodyPr/>
          <a:lstStyle/>
          <a:p>
            <a:pPr>
              <a:defRPr/>
            </a:pPr>
            <a:fld id="{C9915BAB-947A-4B8C-96E6-989680C677E5}" type="slidenum">
              <a:rPr lang="pl-PL" smtClean="0"/>
              <a:pPr>
                <a:defRPr/>
              </a:pPr>
              <a:t>2</a:t>
            </a:fld>
            <a:endParaRPr lang="pl-PL"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p:cNvSpPr txBox="1">
            <a:spLocks noChangeArrowheads="1"/>
          </p:cNvSpPr>
          <p:nvPr/>
        </p:nvSpPr>
        <p:spPr bwMode="auto">
          <a:xfrm>
            <a:off x="949128" y="0"/>
            <a:ext cx="8194872" cy="1692771"/>
          </a:xfrm>
          <a:prstGeom prst="rect">
            <a:avLst/>
          </a:prstGeom>
          <a:noFill/>
          <a:ln w="9525">
            <a:noFill/>
            <a:miter lim="800000"/>
            <a:headEnd/>
            <a:tailEnd/>
          </a:ln>
        </p:spPr>
        <p:txBody>
          <a:bodyPr wrap="none">
            <a:spAutoFit/>
          </a:bodyPr>
          <a:lstStyle>
            <a:defPPr>
              <a:defRPr lang="en-US"/>
            </a:defPPr>
            <a:lvl1pPr algn="l" rtl="0" eaLnBrk="0" fontAlgn="base" hangingPunct="0">
              <a:spcBef>
                <a:spcPct val="0"/>
              </a:spcBef>
              <a:spcAft>
                <a:spcPct val="0"/>
              </a:spcAft>
              <a:defRPr sz="2400" b="1"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b="1"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b="1"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b="1"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b="1" kern="1200">
                <a:solidFill>
                  <a:schemeClr val="tx1"/>
                </a:solidFill>
                <a:latin typeface="Times New Roman" pitchFamily="18" charset="0"/>
                <a:ea typeface="+mn-ea"/>
                <a:cs typeface="+mn-cs"/>
              </a:defRPr>
            </a:lvl5pPr>
            <a:lvl6pPr marL="2286000" algn="l" defTabSz="914400" rtl="0" eaLnBrk="1" latinLnBrk="0" hangingPunct="1">
              <a:defRPr sz="2400" b="1" kern="1200">
                <a:solidFill>
                  <a:schemeClr val="tx1"/>
                </a:solidFill>
                <a:latin typeface="Times New Roman" pitchFamily="18" charset="0"/>
                <a:ea typeface="+mn-ea"/>
                <a:cs typeface="+mn-cs"/>
              </a:defRPr>
            </a:lvl6pPr>
            <a:lvl7pPr marL="2743200" algn="l" defTabSz="914400" rtl="0" eaLnBrk="1" latinLnBrk="0" hangingPunct="1">
              <a:defRPr sz="2400" b="1" kern="1200">
                <a:solidFill>
                  <a:schemeClr val="tx1"/>
                </a:solidFill>
                <a:latin typeface="Times New Roman" pitchFamily="18" charset="0"/>
                <a:ea typeface="+mn-ea"/>
                <a:cs typeface="+mn-cs"/>
              </a:defRPr>
            </a:lvl7pPr>
            <a:lvl8pPr marL="3200400" algn="l" defTabSz="914400" rtl="0" eaLnBrk="1" latinLnBrk="0" hangingPunct="1">
              <a:defRPr sz="2400" b="1" kern="1200">
                <a:solidFill>
                  <a:schemeClr val="tx1"/>
                </a:solidFill>
                <a:latin typeface="Times New Roman" pitchFamily="18" charset="0"/>
                <a:ea typeface="+mn-ea"/>
                <a:cs typeface="+mn-cs"/>
              </a:defRPr>
            </a:lvl8pPr>
            <a:lvl9pPr marL="3657600" algn="l" defTabSz="914400" rtl="0" eaLnBrk="1" latinLnBrk="0" hangingPunct="1">
              <a:defRPr sz="2400" b="1" kern="1200">
                <a:solidFill>
                  <a:schemeClr val="tx1"/>
                </a:solidFill>
                <a:latin typeface="Times New Roman" pitchFamily="18" charset="0"/>
                <a:ea typeface="+mn-ea"/>
                <a:cs typeface="+mn-cs"/>
              </a:defRPr>
            </a:lvl9pPr>
          </a:lstStyle>
          <a:p>
            <a:r>
              <a:rPr kumimoji="1" lang="pl-PL" sz="6000" dirty="0" err="1">
                <a:solidFill>
                  <a:schemeClr val="tx2"/>
                </a:solidFill>
              </a:rPr>
              <a:t>Lecture</a:t>
            </a:r>
            <a:r>
              <a:rPr kumimoji="1" lang="pl-PL" sz="6000" dirty="0">
                <a:solidFill>
                  <a:schemeClr val="tx2"/>
                </a:solidFill>
              </a:rPr>
              <a:t> </a:t>
            </a:r>
            <a:r>
              <a:rPr kumimoji="1" lang="pl-PL" sz="6000" dirty="0" err="1" smtClean="0">
                <a:solidFill>
                  <a:schemeClr val="tx2"/>
                </a:solidFill>
              </a:rPr>
              <a:t>Syllabus</a:t>
            </a:r>
            <a:r>
              <a:rPr kumimoji="1" lang="pl-PL" sz="6000" dirty="0" smtClean="0">
                <a:solidFill>
                  <a:schemeClr val="tx2"/>
                </a:solidFill>
              </a:rPr>
              <a:t/>
            </a:r>
            <a:br>
              <a:rPr kumimoji="1" lang="pl-PL" sz="6000" dirty="0" smtClean="0">
                <a:solidFill>
                  <a:schemeClr val="tx2"/>
                </a:solidFill>
              </a:rPr>
            </a:br>
            <a:r>
              <a:rPr kumimoji="1" lang="pl-PL" sz="4400" dirty="0" smtClean="0">
                <a:solidFill>
                  <a:schemeClr val="tx2"/>
                </a:solidFill>
              </a:rPr>
              <a:t>(2nd part – „</a:t>
            </a:r>
            <a:r>
              <a:rPr kumimoji="1" lang="pl-PL" sz="4400" dirty="0" err="1" smtClean="0">
                <a:solidFill>
                  <a:schemeClr val="tx2"/>
                </a:solidFill>
              </a:rPr>
              <a:t>Signals</a:t>
            </a:r>
            <a:r>
              <a:rPr kumimoji="1" lang="pl-PL" sz="4400" dirty="0" smtClean="0">
                <a:solidFill>
                  <a:schemeClr val="tx2"/>
                </a:solidFill>
              </a:rPr>
              <a:t> &amp; </a:t>
            </a:r>
            <a:r>
              <a:rPr kumimoji="1" lang="pl-PL" sz="4400" u="sng" dirty="0" smtClean="0">
                <a:solidFill>
                  <a:srgbClr val="336600"/>
                </a:solidFill>
              </a:rPr>
              <a:t>Systems</a:t>
            </a:r>
            <a:r>
              <a:rPr kumimoji="1" lang="pl-PL" sz="4400" dirty="0" smtClean="0">
                <a:solidFill>
                  <a:schemeClr val="tx2"/>
                </a:solidFill>
              </a:rPr>
              <a:t>”)</a:t>
            </a:r>
            <a:endParaRPr lang="pl-PL" dirty="0"/>
          </a:p>
        </p:txBody>
      </p:sp>
      <p:sp>
        <p:nvSpPr>
          <p:cNvPr id="3" name="Text Box 3"/>
          <p:cNvSpPr txBox="1">
            <a:spLocks noChangeArrowheads="1"/>
          </p:cNvSpPr>
          <p:nvPr/>
        </p:nvSpPr>
        <p:spPr bwMode="auto">
          <a:xfrm>
            <a:off x="3923928" y="2852936"/>
            <a:ext cx="5040354" cy="3195747"/>
          </a:xfrm>
          <a:prstGeom prst="rect">
            <a:avLst/>
          </a:prstGeom>
          <a:noFill/>
          <a:ln w="9525">
            <a:noFill/>
            <a:miter lim="800000"/>
            <a:headEnd/>
            <a:tailEnd/>
          </a:ln>
        </p:spPr>
        <p:txBody>
          <a:bodyPr wrap="none">
            <a:spAutoFit/>
          </a:bodyPr>
          <a:lstStyle>
            <a:defPPr>
              <a:defRPr lang="en-US"/>
            </a:defPPr>
            <a:lvl1pPr algn="l" rtl="0" eaLnBrk="0" fontAlgn="base" hangingPunct="0">
              <a:spcBef>
                <a:spcPct val="0"/>
              </a:spcBef>
              <a:spcAft>
                <a:spcPct val="0"/>
              </a:spcAft>
              <a:defRPr sz="2400" b="1"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b="1"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b="1"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b="1"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b="1" kern="1200">
                <a:solidFill>
                  <a:schemeClr val="tx1"/>
                </a:solidFill>
                <a:latin typeface="Times New Roman" pitchFamily="18" charset="0"/>
                <a:ea typeface="+mn-ea"/>
                <a:cs typeface="+mn-cs"/>
              </a:defRPr>
            </a:lvl5pPr>
            <a:lvl6pPr marL="2286000" algn="l" defTabSz="914400" rtl="0" eaLnBrk="1" latinLnBrk="0" hangingPunct="1">
              <a:defRPr sz="2400" b="1" kern="1200">
                <a:solidFill>
                  <a:schemeClr val="tx1"/>
                </a:solidFill>
                <a:latin typeface="Times New Roman" pitchFamily="18" charset="0"/>
                <a:ea typeface="+mn-ea"/>
                <a:cs typeface="+mn-cs"/>
              </a:defRPr>
            </a:lvl6pPr>
            <a:lvl7pPr marL="2743200" algn="l" defTabSz="914400" rtl="0" eaLnBrk="1" latinLnBrk="0" hangingPunct="1">
              <a:defRPr sz="2400" b="1" kern="1200">
                <a:solidFill>
                  <a:schemeClr val="tx1"/>
                </a:solidFill>
                <a:latin typeface="Times New Roman" pitchFamily="18" charset="0"/>
                <a:ea typeface="+mn-ea"/>
                <a:cs typeface="+mn-cs"/>
              </a:defRPr>
            </a:lvl7pPr>
            <a:lvl8pPr marL="3200400" algn="l" defTabSz="914400" rtl="0" eaLnBrk="1" latinLnBrk="0" hangingPunct="1">
              <a:defRPr sz="2400" b="1" kern="1200">
                <a:solidFill>
                  <a:schemeClr val="tx1"/>
                </a:solidFill>
                <a:latin typeface="Times New Roman" pitchFamily="18" charset="0"/>
                <a:ea typeface="+mn-ea"/>
                <a:cs typeface="+mn-cs"/>
              </a:defRPr>
            </a:lvl8pPr>
            <a:lvl9pPr marL="3657600" algn="l" defTabSz="914400" rtl="0" eaLnBrk="1" latinLnBrk="0" hangingPunct="1">
              <a:defRPr sz="2400" b="1" kern="1200">
                <a:solidFill>
                  <a:schemeClr val="tx1"/>
                </a:solidFill>
                <a:latin typeface="Times New Roman" pitchFamily="18" charset="0"/>
                <a:ea typeface="+mn-ea"/>
                <a:cs typeface="+mn-cs"/>
              </a:defRPr>
            </a:lvl9pPr>
          </a:lstStyle>
          <a:p>
            <a:pPr>
              <a:spcBef>
                <a:spcPct val="70000"/>
              </a:spcBef>
              <a:buFontTx/>
              <a:buChar char="•"/>
            </a:pPr>
            <a:r>
              <a:rPr lang="pl-PL" sz="2000" dirty="0">
                <a:solidFill>
                  <a:srgbClr val="336600"/>
                </a:solidFill>
              </a:rPr>
              <a:t> </a:t>
            </a:r>
            <a:r>
              <a:rPr lang="pl-PL" sz="2000" dirty="0" smtClean="0">
                <a:solidFill>
                  <a:srgbClr val="336600"/>
                </a:solidFill>
              </a:rPr>
              <a:t>09_Amplitude and </a:t>
            </a:r>
            <a:r>
              <a:rPr lang="pl-PL" sz="2000" dirty="0" err="1" smtClean="0">
                <a:solidFill>
                  <a:srgbClr val="336600"/>
                </a:solidFill>
              </a:rPr>
              <a:t>Frequency</a:t>
            </a:r>
            <a:r>
              <a:rPr lang="pl-PL" sz="2000" dirty="0" smtClean="0">
                <a:solidFill>
                  <a:srgbClr val="336600"/>
                </a:solidFill>
              </a:rPr>
              <a:t> </a:t>
            </a:r>
            <a:r>
              <a:rPr lang="pl-PL" sz="2000" dirty="0" err="1" smtClean="0">
                <a:solidFill>
                  <a:srgbClr val="336600"/>
                </a:solidFill>
              </a:rPr>
              <a:t>Modulations</a:t>
            </a:r>
            <a:endParaRPr lang="pl-PL" sz="2000" dirty="0" smtClean="0">
              <a:solidFill>
                <a:srgbClr val="336600"/>
              </a:solidFill>
            </a:endParaRPr>
          </a:p>
          <a:p>
            <a:pPr>
              <a:spcBef>
                <a:spcPts val="725"/>
              </a:spcBef>
              <a:buFontTx/>
              <a:buChar char="•"/>
            </a:pPr>
            <a:r>
              <a:rPr lang="pl-PL" sz="2000" dirty="0" smtClean="0">
                <a:solidFill>
                  <a:srgbClr val="336600"/>
                </a:solidFill>
              </a:rPr>
              <a:t> 10_ AM and FM </a:t>
            </a:r>
            <a:r>
              <a:rPr lang="pl-PL" sz="2000" dirty="0" err="1" smtClean="0">
                <a:solidFill>
                  <a:srgbClr val="336600"/>
                </a:solidFill>
              </a:rPr>
              <a:t>Noise</a:t>
            </a:r>
            <a:r>
              <a:rPr lang="pl-PL" sz="2000" dirty="0" smtClean="0">
                <a:solidFill>
                  <a:srgbClr val="336600"/>
                </a:solidFill>
              </a:rPr>
              <a:t> </a:t>
            </a:r>
            <a:r>
              <a:rPr lang="pl-PL" sz="2000" dirty="0" err="1" smtClean="0">
                <a:solidFill>
                  <a:srgbClr val="336600"/>
                </a:solidFill>
              </a:rPr>
              <a:t>Immunity</a:t>
            </a:r>
            <a:endParaRPr lang="pl-PL" sz="2000" dirty="0">
              <a:solidFill>
                <a:srgbClr val="336600"/>
              </a:solidFill>
            </a:endParaRPr>
          </a:p>
          <a:p>
            <a:pPr>
              <a:spcBef>
                <a:spcPts val="725"/>
              </a:spcBef>
              <a:buFontTx/>
              <a:buChar char="•"/>
            </a:pPr>
            <a:r>
              <a:rPr lang="pl-PL" sz="2000" dirty="0">
                <a:solidFill>
                  <a:srgbClr val="336600"/>
                </a:solidFill>
              </a:rPr>
              <a:t> </a:t>
            </a:r>
            <a:r>
              <a:rPr lang="pl-PL" sz="2000" dirty="0" smtClean="0">
                <a:solidFill>
                  <a:srgbClr val="336600"/>
                </a:solidFill>
              </a:rPr>
              <a:t>11_Pulse </a:t>
            </a:r>
            <a:r>
              <a:rPr lang="pl-PL" sz="2000" dirty="0" err="1" smtClean="0">
                <a:solidFill>
                  <a:srgbClr val="336600"/>
                </a:solidFill>
              </a:rPr>
              <a:t>Amplitude</a:t>
            </a:r>
            <a:r>
              <a:rPr lang="pl-PL" sz="2000" dirty="0" smtClean="0">
                <a:solidFill>
                  <a:srgbClr val="336600"/>
                </a:solidFill>
              </a:rPr>
              <a:t> </a:t>
            </a:r>
            <a:r>
              <a:rPr lang="pl-PL" sz="2000" dirty="0" err="1" smtClean="0">
                <a:solidFill>
                  <a:srgbClr val="336600"/>
                </a:solidFill>
              </a:rPr>
              <a:t>Modulation</a:t>
            </a:r>
            <a:endParaRPr lang="pl-PL" sz="2000" dirty="0">
              <a:solidFill>
                <a:srgbClr val="D60093"/>
              </a:solidFill>
            </a:endParaRPr>
          </a:p>
          <a:p>
            <a:pPr>
              <a:spcBef>
                <a:spcPct val="30000"/>
              </a:spcBef>
              <a:buFontTx/>
              <a:buChar char="•"/>
            </a:pPr>
            <a:r>
              <a:rPr lang="pl-PL" sz="2000" dirty="0" smtClean="0">
                <a:solidFill>
                  <a:srgbClr val="336600"/>
                </a:solidFill>
              </a:rPr>
              <a:t> 12_Intersymbol </a:t>
            </a:r>
            <a:r>
              <a:rPr lang="pl-PL" sz="2000" dirty="0" err="1" smtClean="0">
                <a:solidFill>
                  <a:srgbClr val="336600"/>
                </a:solidFill>
              </a:rPr>
              <a:t>Interference</a:t>
            </a:r>
            <a:endParaRPr lang="pl-PL" sz="2000" dirty="0">
              <a:solidFill>
                <a:srgbClr val="D60093"/>
              </a:solidFill>
            </a:endParaRPr>
          </a:p>
          <a:p>
            <a:pPr>
              <a:spcBef>
                <a:spcPct val="30000"/>
              </a:spcBef>
              <a:buFontTx/>
              <a:buChar char="•"/>
            </a:pPr>
            <a:r>
              <a:rPr lang="pl-PL" sz="2000" dirty="0">
                <a:solidFill>
                  <a:srgbClr val="336600"/>
                </a:solidFill>
              </a:rPr>
              <a:t> </a:t>
            </a:r>
            <a:r>
              <a:rPr lang="pl-PL" sz="2000" dirty="0" smtClean="0">
                <a:solidFill>
                  <a:srgbClr val="336600"/>
                </a:solidFill>
              </a:rPr>
              <a:t>13_Transmission </a:t>
            </a:r>
            <a:r>
              <a:rPr lang="pl-PL" sz="2000" dirty="0" err="1" smtClean="0">
                <a:solidFill>
                  <a:srgbClr val="336600"/>
                </a:solidFill>
              </a:rPr>
              <a:t>Codes</a:t>
            </a:r>
            <a:endParaRPr lang="pl-PL" sz="2000" dirty="0">
              <a:solidFill>
                <a:srgbClr val="336600"/>
              </a:solidFill>
            </a:endParaRPr>
          </a:p>
          <a:p>
            <a:pPr>
              <a:spcBef>
                <a:spcPct val="30000"/>
              </a:spcBef>
              <a:buFontTx/>
              <a:buChar char="•"/>
            </a:pPr>
            <a:r>
              <a:rPr lang="pl-PL" sz="2000" dirty="0">
                <a:solidFill>
                  <a:srgbClr val="336600"/>
                </a:solidFill>
              </a:rPr>
              <a:t> </a:t>
            </a:r>
            <a:r>
              <a:rPr lang="pl-PL" sz="2000" dirty="0" smtClean="0">
                <a:solidFill>
                  <a:schemeClr val="tx2"/>
                </a:solidFill>
              </a:rPr>
              <a:t>14_Pulse </a:t>
            </a:r>
            <a:r>
              <a:rPr lang="pl-PL" sz="2000" dirty="0" err="1" smtClean="0">
                <a:solidFill>
                  <a:schemeClr val="tx2"/>
                </a:solidFill>
              </a:rPr>
              <a:t>Code</a:t>
            </a:r>
            <a:r>
              <a:rPr lang="pl-PL" sz="2000" dirty="0" smtClean="0">
                <a:solidFill>
                  <a:schemeClr val="tx2"/>
                </a:solidFill>
              </a:rPr>
              <a:t> </a:t>
            </a:r>
            <a:r>
              <a:rPr lang="pl-PL" sz="2000" dirty="0" err="1" smtClean="0">
                <a:solidFill>
                  <a:schemeClr val="tx2"/>
                </a:solidFill>
              </a:rPr>
              <a:t>Modulation</a:t>
            </a:r>
            <a:endParaRPr lang="pl-PL" sz="2000" dirty="0" smtClean="0">
              <a:solidFill>
                <a:schemeClr val="tx2"/>
              </a:solidFill>
            </a:endParaRPr>
          </a:p>
          <a:p>
            <a:pPr>
              <a:spcBef>
                <a:spcPct val="30000"/>
              </a:spcBef>
              <a:buFontTx/>
              <a:buChar char="•"/>
            </a:pPr>
            <a:r>
              <a:rPr lang="pl-PL" sz="2000" dirty="0">
                <a:solidFill>
                  <a:schemeClr val="tx2"/>
                </a:solidFill>
              </a:rPr>
              <a:t> </a:t>
            </a:r>
            <a:r>
              <a:rPr lang="pl-PL" sz="2000" dirty="0" smtClean="0">
                <a:solidFill>
                  <a:schemeClr val="tx2"/>
                </a:solidFill>
              </a:rPr>
              <a:t>15_Keying</a:t>
            </a:r>
          </a:p>
          <a:p>
            <a:pPr>
              <a:spcBef>
                <a:spcPct val="30000"/>
              </a:spcBef>
            </a:pPr>
            <a:r>
              <a:rPr lang="pl-PL" sz="2000" dirty="0" smtClean="0">
                <a:solidFill>
                  <a:srgbClr val="C00000"/>
                </a:solidFill>
              </a:rPr>
              <a:t>TEST #2</a:t>
            </a:r>
          </a:p>
        </p:txBody>
      </p:sp>
      <p:sp>
        <p:nvSpPr>
          <p:cNvPr id="4" name="Text Box 4"/>
          <p:cNvSpPr txBox="1">
            <a:spLocks noChangeArrowheads="1"/>
          </p:cNvSpPr>
          <p:nvPr/>
        </p:nvSpPr>
        <p:spPr bwMode="auto">
          <a:xfrm>
            <a:off x="6213352" y="6553200"/>
            <a:ext cx="3119765" cy="307777"/>
          </a:xfrm>
          <a:prstGeom prst="rect">
            <a:avLst/>
          </a:prstGeom>
          <a:noFill/>
          <a:ln w="9525">
            <a:noFill/>
            <a:miter lim="800000"/>
            <a:headEnd/>
            <a:tailEnd/>
          </a:ln>
        </p:spPr>
        <p:txBody>
          <a:bodyPr wrap="none">
            <a:spAutoFit/>
          </a:bodyPr>
          <a:lstStyle>
            <a:defPPr>
              <a:defRPr lang="en-US"/>
            </a:defPPr>
            <a:lvl1pPr algn="l" rtl="0" eaLnBrk="0" fontAlgn="base" hangingPunct="0">
              <a:spcBef>
                <a:spcPct val="0"/>
              </a:spcBef>
              <a:spcAft>
                <a:spcPct val="0"/>
              </a:spcAft>
              <a:defRPr sz="2400" b="1"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b="1"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b="1"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b="1"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b="1" kern="1200">
                <a:solidFill>
                  <a:schemeClr val="tx1"/>
                </a:solidFill>
                <a:latin typeface="Times New Roman" pitchFamily="18" charset="0"/>
                <a:ea typeface="+mn-ea"/>
                <a:cs typeface="+mn-cs"/>
              </a:defRPr>
            </a:lvl5pPr>
            <a:lvl6pPr marL="2286000" algn="l" defTabSz="914400" rtl="0" eaLnBrk="1" latinLnBrk="0" hangingPunct="1">
              <a:defRPr sz="2400" b="1" kern="1200">
                <a:solidFill>
                  <a:schemeClr val="tx1"/>
                </a:solidFill>
                <a:latin typeface="Times New Roman" pitchFamily="18" charset="0"/>
                <a:ea typeface="+mn-ea"/>
                <a:cs typeface="+mn-cs"/>
              </a:defRPr>
            </a:lvl6pPr>
            <a:lvl7pPr marL="2743200" algn="l" defTabSz="914400" rtl="0" eaLnBrk="1" latinLnBrk="0" hangingPunct="1">
              <a:defRPr sz="2400" b="1" kern="1200">
                <a:solidFill>
                  <a:schemeClr val="tx1"/>
                </a:solidFill>
                <a:latin typeface="Times New Roman" pitchFamily="18" charset="0"/>
                <a:ea typeface="+mn-ea"/>
                <a:cs typeface="+mn-cs"/>
              </a:defRPr>
            </a:lvl7pPr>
            <a:lvl8pPr marL="3200400" algn="l" defTabSz="914400" rtl="0" eaLnBrk="1" latinLnBrk="0" hangingPunct="1">
              <a:defRPr sz="2400" b="1" kern="1200">
                <a:solidFill>
                  <a:schemeClr val="tx1"/>
                </a:solidFill>
                <a:latin typeface="Times New Roman" pitchFamily="18" charset="0"/>
                <a:ea typeface="+mn-ea"/>
                <a:cs typeface="+mn-cs"/>
              </a:defRPr>
            </a:lvl8pPr>
            <a:lvl9pPr marL="3657600" algn="l" defTabSz="914400" rtl="0" eaLnBrk="1" latinLnBrk="0" hangingPunct="1">
              <a:defRPr sz="2400" b="1" kern="1200">
                <a:solidFill>
                  <a:schemeClr val="tx1"/>
                </a:solidFill>
                <a:latin typeface="Times New Roman" pitchFamily="18" charset="0"/>
                <a:ea typeface="+mn-ea"/>
                <a:cs typeface="+mn-cs"/>
              </a:defRPr>
            </a:lvl9pPr>
          </a:lstStyle>
          <a:p>
            <a:r>
              <a:rPr lang="pl-PL" sz="1400" dirty="0">
                <a:solidFill>
                  <a:schemeClr val="bg2"/>
                </a:solidFill>
              </a:rPr>
              <a:t>„</a:t>
            </a:r>
            <a:r>
              <a:rPr lang="pl-PL" sz="1400" dirty="0" err="1" smtClean="0">
                <a:solidFill>
                  <a:schemeClr val="bg2"/>
                </a:solidFill>
              </a:rPr>
              <a:t>Signals</a:t>
            </a:r>
            <a:r>
              <a:rPr lang="pl-PL" sz="1400" dirty="0" smtClean="0">
                <a:solidFill>
                  <a:schemeClr val="bg2"/>
                </a:solidFill>
              </a:rPr>
              <a:t> &amp; Systems” </a:t>
            </a:r>
            <a:r>
              <a:rPr lang="pl-PL" sz="1400" dirty="0" err="1">
                <a:solidFill>
                  <a:schemeClr val="bg2"/>
                </a:solidFill>
                <a:sym typeface="Symbol" pitchFamily="18" charset="2"/>
              </a:rPr>
              <a:t></a:t>
            </a:r>
            <a:r>
              <a:rPr lang="pl-PL" sz="1400" dirty="0" err="1">
                <a:solidFill>
                  <a:schemeClr val="bg2"/>
                </a:solidFill>
              </a:rPr>
              <a:t>Zdzisław</a:t>
            </a:r>
            <a:r>
              <a:rPr lang="pl-PL" sz="1400" dirty="0">
                <a:solidFill>
                  <a:schemeClr val="bg2"/>
                </a:solidFill>
              </a:rPr>
              <a:t> Papir</a:t>
            </a:r>
            <a:endParaRPr lang="pl-PL" b="0" dirty="0"/>
          </a:p>
        </p:txBody>
      </p:sp>
      <p:sp>
        <p:nvSpPr>
          <p:cNvPr id="5" name="Nawias klamrowy otwierający 4"/>
          <p:cNvSpPr>
            <a:spLocks/>
          </p:cNvSpPr>
          <p:nvPr/>
        </p:nvSpPr>
        <p:spPr bwMode="auto">
          <a:xfrm>
            <a:off x="2893344" y="2708920"/>
            <a:ext cx="1441450" cy="3240360"/>
          </a:xfrm>
          <a:prstGeom prst="leftBrace">
            <a:avLst>
              <a:gd name="adj1" fmla="val 8326"/>
              <a:gd name="adj2" fmla="val 50000"/>
            </a:avLst>
          </a:prstGeom>
          <a:noFill/>
          <a:ln w="31750" algn="ctr">
            <a:solidFill>
              <a:schemeClr val="tx1"/>
            </a:solidFill>
            <a:round/>
            <a:headEnd/>
            <a:tailEnd/>
          </a:ln>
        </p:spPr>
        <p:txBody>
          <a:bodyPr/>
          <a:lstStyle>
            <a:defPPr>
              <a:defRPr lang="en-US"/>
            </a:defPPr>
            <a:lvl1pPr algn="l" rtl="0" eaLnBrk="0" fontAlgn="base" hangingPunct="0">
              <a:spcBef>
                <a:spcPct val="0"/>
              </a:spcBef>
              <a:spcAft>
                <a:spcPct val="0"/>
              </a:spcAft>
              <a:defRPr sz="2400" b="1"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b="1"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b="1"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b="1"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b="1" kern="1200">
                <a:solidFill>
                  <a:schemeClr val="tx1"/>
                </a:solidFill>
                <a:latin typeface="Times New Roman" pitchFamily="18" charset="0"/>
                <a:ea typeface="+mn-ea"/>
                <a:cs typeface="+mn-cs"/>
              </a:defRPr>
            </a:lvl5pPr>
            <a:lvl6pPr marL="2286000" algn="l" defTabSz="914400" rtl="0" eaLnBrk="1" latinLnBrk="0" hangingPunct="1">
              <a:defRPr sz="2400" b="1" kern="1200">
                <a:solidFill>
                  <a:schemeClr val="tx1"/>
                </a:solidFill>
                <a:latin typeface="Times New Roman" pitchFamily="18" charset="0"/>
                <a:ea typeface="+mn-ea"/>
                <a:cs typeface="+mn-cs"/>
              </a:defRPr>
            </a:lvl6pPr>
            <a:lvl7pPr marL="2743200" algn="l" defTabSz="914400" rtl="0" eaLnBrk="1" latinLnBrk="0" hangingPunct="1">
              <a:defRPr sz="2400" b="1" kern="1200">
                <a:solidFill>
                  <a:schemeClr val="tx1"/>
                </a:solidFill>
                <a:latin typeface="Times New Roman" pitchFamily="18" charset="0"/>
                <a:ea typeface="+mn-ea"/>
                <a:cs typeface="+mn-cs"/>
              </a:defRPr>
            </a:lvl7pPr>
            <a:lvl8pPr marL="3200400" algn="l" defTabSz="914400" rtl="0" eaLnBrk="1" latinLnBrk="0" hangingPunct="1">
              <a:defRPr sz="2400" b="1" kern="1200">
                <a:solidFill>
                  <a:schemeClr val="tx1"/>
                </a:solidFill>
                <a:latin typeface="Times New Roman" pitchFamily="18" charset="0"/>
                <a:ea typeface="+mn-ea"/>
                <a:cs typeface="+mn-cs"/>
              </a:defRPr>
            </a:lvl8pPr>
            <a:lvl9pPr marL="3657600" algn="l" defTabSz="914400" rtl="0" eaLnBrk="1" latinLnBrk="0" hangingPunct="1">
              <a:defRPr sz="2400" b="1" kern="1200">
                <a:solidFill>
                  <a:schemeClr val="tx1"/>
                </a:solidFill>
                <a:latin typeface="Times New Roman" pitchFamily="18" charset="0"/>
                <a:ea typeface="+mn-ea"/>
                <a:cs typeface="+mn-cs"/>
              </a:defRPr>
            </a:lvl9pPr>
          </a:lstStyle>
          <a:p>
            <a:endParaRPr lang="pl-PL"/>
          </a:p>
        </p:txBody>
      </p:sp>
      <p:sp>
        <p:nvSpPr>
          <p:cNvPr id="6" name="pole tekstowe 5"/>
          <p:cNvSpPr txBox="1">
            <a:spLocks noChangeArrowheads="1"/>
          </p:cNvSpPr>
          <p:nvPr/>
        </p:nvSpPr>
        <p:spPr bwMode="auto">
          <a:xfrm>
            <a:off x="949128" y="3913601"/>
            <a:ext cx="1877437" cy="830997"/>
          </a:xfrm>
          <a:prstGeom prst="rect">
            <a:avLst/>
          </a:prstGeom>
          <a:noFill/>
          <a:ln w="31750">
            <a:solidFill>
              <a:schemeClr val="tx1"/>
            </a:solidFill>
            <a:miter lim="800000"/>
            <a:headEnd/>
            <a:tailEnd/>
          </a:ln>
        </p:spPr>
        <p:txBody>
          <a:bodyPr wrap="none">
            <a:spAutoFit/>
          </a:bodyPr>
          <a:lstStyle>
            <a:defPPr>
              <a:defRPr lang="en-US"/>
            </a:defPPr>
            <a:lvl1pPr algn="l" rtl="0" eaLnBrk="0" fontAlgn="base" hangingPunct="0">
              <a:spcBef>
                <a:spcPct val="0"/>
              </a:spcBef>
              <a:spcAft>
                <a:spcPct val="0"/>
              </a:spcAft>
              <a:defRPr sz="2400" b="1"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b="1"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b="1"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b="1"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b="1" kern="1200">
                <a:solidFill>
                  <a:schemeClr val="tx1"/>
                </a:solidFill>
                <a:latin typeface="Times New Roman" pitchFamily="18" charset="0"/>
                <a:ea typeface="+mn-ea"/>
                <a:cs typeface="+mn-cs"/>
              </a:defRPr>
            </a:lvl5pPr>
            <a:lvl6pPr marL="2286000" algn="l" defTabSz="914400" rtl="0" eaLnBrk="1" latinLnBrk="0" hangingPunct="1">
              <a:defRPr sz="2400" b="1" kern="1200">
                <a:solidFill>
                  <a:schemeClr val="tx1"/>
                </a:solidFill>
                <a:latin typeface="Times New Roman" pitchFamily="18" charset="0"/>
                <a:ea typeface="+mn-ea"/>
                <a:cs typeface="+mn-cs"/>
              </a:defRPr>
            </a:lvl6pPr>
            <a:lvl7pPr marL="2743200" algn="l" defTabSz="914400" rtl="0" eaLnBrk="1" latinLnBrk="0" hangingPunct="1">
              <a:defRPr sz="2400" b="1" kern="1200">
                <a:solidFill>
                  <a:schemeClr val="tx1"/>
                </a:solidFill>
                <a:latin typeface="Times New Roman" pitchFamily="18" charset="0"/>
                <a:ea typeface="+mn-ea"/>
                <a:cs typeface="+mn-cs"/>
              </a:defRPr>
            </a:lvl7pPr>
            <a:lvl8pPr marL="3200400" algn="l" defTabSz="914400" rtl="0" eaLnBrk="1" latinLnBrk="0" hangingPunct="1">
              <a:defRPr sz="2400" b="1" kern="1200">
                <a:solidFill>
                  <a:schemeClr val="tx1"/>
                </a:solidFill>
                <a:latin typeface="Times New Roman" pitchFamily="18" charset="0"/>
                <a:ea typeface="+mn-ea"/>
                <a:cs typeface="+mn-cs"/>
              </a:defRPr>
            </a:lvl8pPr>
            <a:lvl9pPr marL="3657600" algn="l" defTabSz="914400" rtl="0" eaLnBrk="1" latinLnBrk="0" hangingPunct="1">
              <a:defRPr sz="2400" b="1" kern="1200">
                <a:solidFill>
                  <a:schemeClr val="tx1"/>
                </a:solidFill>
                <a:latin typeface="Times New Roman" pitchFamily="18" charset="0"/>
                <a:ea typeface="+mn-ea"/>
                <a:cs typeface="+mn-cs"/>
              </a:defRPr>
            </a:lvl9pPr>
          </a:lstStyle>
          <a:p>
            <a:r>
              <a:rPr lang="pl-PL" dirty="0" err="1"/>
              <a:t>Files</a:t>
            </a:r>
            <a:r>
              <a:rPr lang="pl-PL" dirty="0"/>
              <a:t>:</a:t>
            </a:r>
          </a:p>
          <a:p>
            <a:r>
              <a:rPr lang="pl-PL" dirty="0" smtClean="0"/>
              <a:t>09_... </a:t>
            </a:r>
            <a:r>
              <a:rPr lang="pl-PL" dirty="0"/>
              <a:t>– </a:t>
            </a:r>
            <a:r>
              <a:rPr lang="pl-PL" dirty="0" smtClean="0"/>
              <a:t>15_...</a:t>
            </a:r>
            <a:endParaRPr lang="pl-PL" dirty="0"/>
          </a:p>
        </p:txBody>
      </p:sp>
      <p:sp>
        <p:nvSpPr>
          <p:cNvPr id="7" name="Symbol zastępczy numeru slajdu 6"/>
          <p:cNvSpPr>
            <a:spLocks noGrp="1"/>
          </p:cNvSpPr>
          <p:nvPr>
            <p:ph type="sldNum" sz="quarter" idx="12"/>
          </p:nvPr>
        </p:nvSpPr>
        <p:spPr/>
        <p:txBody>
          <a:bodyPr/>
          <a:lstStyle/>
          <a:p>
            <a:pPr>
              <a:defRPr/>
            </a:pPr>
            <a:fld id="{C9915BAB-947A-4B8C-96E6-989680C677E5}" type="slidenum">
              <a:rPr lang="pl-PL" smtClean="0"/>
              <a:pPr>
                <a:defRPr/>
              </a:pPr>
              <a:t>3</a:t>
            </a:fld>
            <a:endParaRPr lang="pl-PL"/>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2"/>
          <p:cNvSpPr txBox="1">
            <a:spLocks noChangeArrowheads="1"/>
          </p:cNvSpPr>
          <p:nvPr/>
        </p:nvSpPr>
        <p:spPr bwMode="auto">
          <a:xfrm>
            <a:off x="1331640" y="188640"/>
            <a:ext cx="4472122" cy="1015663"/>
          </a:xfrm>
          <a:prstGeom prst="rect">
            <a:avLst/>
          </a:prstGeom>
          <a:noFill/>
          <a:ln w="9525">
            <a:noFill/>
            <a:miter lim="800000"/>
            <a:headEnd/>
            <a:tailEnd/>
          </a:ln>
        </p:spPr>
        <p:txBody>
          <a:bodyPr wrap="none">
            <a:spAutoFit/>
          </a:bodyPr>
          <a:lstStyle/>
          <a:p>
            <a:r>
              <a:rPr kumimoji="1" lang="pl-PL" sz="6000" dirty="0" err="1" smtClean="0">
                <a:solidFill>
                  <a:schemeClr val="tx2"/>
                </a:solidFill>
              </a:rPr>
              <a:t>Prerequisites</a:t>
            </a:r>
            <a:endParaRPr lang="pl-PL" dirty="0"/>
          </a:p>
        </p:txBody>
      </p:sp>
      <p:sp>
        <p:nvSpPr>
          <p:cNvPr id="5123" name="Text Box 3"/>
          <p:cNvSpPr txBox="1">
            <a:spLocks noChangeArrowheads="1"/>
          </p:cNvSpPr>
          <p:nvPr/>
        </p:nvSpPr>
        <p:spPr bwMode="auto">
          <a:xfrm>
            <a:off x="1331640" y="1412776"/>
            <a:ext cx="7637604" cy="3600986"/>
          </a:xfrm>
          <a:prstGeom prst="rect">
            <a:avLst/>
          </a:prstGeom>
          <a:noFill/>
          <a:ln w="9525">
            <a:noFill/>
            <a:miter lim="800000"/>
            <a:headEnd/>
            <a:tailEnd/>
          </a:ln>
        </p:spPr>
        <p:txBody>
          <a:bodyPr wrap="none">
            <a:spAutoFit/>
          </a:bodyPr>
          <a:lstStyle/>
          <a:p>
            <a:pPr>
              <a:spcBef>
                <a:spcPct val="70000"/>
              </a:spcBef>
              <a:buFontTx/>
              <a:buChar char="•"/>
            </a:pPr>
            <a:r>
              <a:rPr lang="pl-PL" dirty="0" smtClean="0">
                <a:solidFill>
                  <a:srgbClr val="336600"/>
                </a:solidFill>
              </a:rPr>
              <a:t> </a:t>
            </a:r>
            <a:r>
              <a:rPr lang="pl-PL" dirty="0" err="1" smtClean="0">
                <a:solidFill>
                  <a:srgbClr val="336600"/>
                </a:solidFill>
              </a:rPr>
              <a:t>circuit</a:t>
            </a:r>
            <a:r>
              <a:rPr lang="pl-PL" dirty="0" smtClean="0">
                <a:solidFill>
                  <a:srgbClr val="336600"/>
                </a:solidFill>
              </a:rPr>
              <a:t> </a:t>
            </a:r>
            <a:r>
              <a:rPr lang="pl-PL" dirty="0" err="1">
                <a:solidFill>
                  <a:srgbClr val="336600"/>
                </a:solidFill>
              </a:rPr>
              <a:t>theory</a:t>
            </a:r>
            <a:r>
              <a:rPr lang="pl-PL" dirty="0">
                <a:solidFill>
                  <a:srgbClr val="336600"/>
                </a:solidFill>
              </a:rPr>
              <a:t> </a:t>
            </a:r>
            <a:r>
              <a:rPr lang="pl-PL" dirty="0" smtClean="0">
                <a:solidFill>
                  <a:srgbClr val="336600"/>
                </a:solidFill>
              </a:rPr>
              <a:t>(</a:t>
            </a:r>
            <a:r>
              <a:rPr lang="pl-PL" i="1" dirty="0" err="1" smtClean="0">
                <a:solidFill>
                  <a:srgbClr val="336600"/>
                </a:solidFill>
              </a:rPr>
              <a:t>Physics</a:t>
            </a:r>
            <a:r>
              <a:rPr lang="pl-PL" i="1" dirty="0" smtClean="0">
                <a:solidFill>
                  <a:srgbClr val="336600"/>
                </a:solidFill>
              </a:rPr>
              <a:t>, </a:t>
            </a:r>
            <a:r>
              <a:rPr lang="pl-PL" i="1" dirty="0" err="1" smtClean="0">
                <a:solidFill>
                  <a:srgbClr val="336600"/>
                </a:solidFill>
              </a:rPr>
              <a:t>Circuits</a:t>
            </a:r>
            <a:r>
              <a:rPr lang="pl-PL" i="1" dirty="0" smtClean="0">
                <a:solidFill>
                  <a:srgbClr val="336600"/>
                </a:solidFill>
              </a:rPr>
              <a:t> </a:t>
            </a:r>
            <a:r>
              <a:rPr lang="pl-PL" i="1" dirty="0" err="1" smtClean="0">
                <a:solidFill>
                  <a:srgbClr val="336600"/>
                </a:solidFill>
              </a:rPr>
              <a:t>Theory</a:t>
            </a:r>
            <a:r>
              <a:rPr lang="pl-PL" dirty="0" smtClean="0">
                <a:solidFill>
                  <a:srgbClr val="336600"/>
                </a:solidFill>
              </a:rPr>
              <a:t>)</a:t>
            </a:r>
            <a:endParaRPr lang="pl-PL" dirty="0">
              <a:solidFill>
                <a:srgbClr val="336600"/>
              </a:solidFill>
            </a:endParaRPr>
          </a:p>
          <a:p>
            <a:pPr>
              <a:spcBef>
                <a:spcPct val="70000"/>
              </a:spcBef>
              <a:buFontTx/>
              <a:buChar char="•"/>
            </a:pPr>
            <a:r>
              <a:rPr lang="pl-PL" dirty="0">
                <a:solidFill>
                  <a:srgbClr val="336600"/>
                </a:solidFill>
              </a:rPr>
              <a:t> </a:t>
            </a:r>
            <a:r>
              <a:rPr lang="pl-PL" dirty="0" err="1">
                <a:solidFill>
                  <a:srgbClr val="336600"/>
                </a:solidFill>
              </a:rPr>
              <a:t>complex</a:t>
            </a:r>
            <a:r>
              <a:rPr lang="pl-PL" dirty="0">
                <a:solidFill>
                  <a:srgbClr val="336600"/>
                </a:solidFill>
              </a:rPr>
              <a:t> </a:t>
            </a:r>
            <a:r>
              <a:rPr lang="pl-PL" dirty="0" err="1" smtClean="0">
                <a:solidFill>
                  <a:srgbClr val="336600"/>
                </a:solidFill>
              </a:rPr>
              <a:t>numbers</a:t>
            </a:r>
            <a:r>
              <a:rPr lang="pl-PL" dirty="0" smtClean="0">
                <a:solidFill>
                  <a:srgbClr val="336600"/>
                </a:solidFill>
              </a:rPr>
              <a:t> (</a:t>
            </a:r>
            <a:r>
              <a:rPr lang="pl-PL" i="1" dirty="0" smtClean="0">
                <a:solidFill>
                  <a:srgbClr val="336600"/>
                </a:solidFill>
              </a:rPr>
              <a:t>Algebra</a:t>
            </a:r>
            <a:r>
              <a:rPr lang="pl-PL" dirty="0" smtClean="0">
                <a:solidFill>
                  <a:srgbClr val="336600"/>
                </a:solidFill>
              </a:rPr>
              <a:t>)</a:t>
            </a:r>
            <a:endParaRPr lang="pl-PL" dirty="0">
              <a:solidFill>
                <a:srgbClr val="336600"/>
              </a:solidFill>
            </a:endParaRPr>
          </a:p>
          <a:p>
            <a:pPr>
              <a:spcBef>
                <a:spcPct val="70000"/>
              </a:spcBef>
              <a:buFontTx/>
              <a:buChar char="•"/>
            </a:pPr>
            <a:r>
              <a:rPr lang="pl-PL" dirty="0">
                <a:solidFill>
                  <a:srgbClr val="336600"/>
                </a:solidFill>
              </a:rPr>
              <a:t> </a:t>
            </a:r>
            <a:r>
              <a:rPr lang="pl-PL" dirty="0" err="1">
                <a:solidFill>
                  <a:srgbClr val="336600"/>
                </a:solidFill>
              </a:rPr>
              <a:t>function</a:t>
            </a:r>
            <a:r>
              <a:rPr lang="pl-PL" dirty="0">
                <a:solidFill>
                  <a:srgbClr val="336600"/>
                </a:solidFill>
              </a:rPr>
              <a:t> </a:t>
            </a:r>
            <a:r>
              <a:rPr lang="pl-PL" dirty="0" err="1" smtClean="0">
                <a:solidFill>
                  <a:srgbClr val="336600"/>
                </a:solidFill>
              </a:rPr>
              <a:t>series</a:t>
            </a:r>
            <a:r>
              <a:rPr lang="pl-PL" dirty="0" smtClean="0">
                <a:solidFill>
                  <a:srgbClr val="336600"/>
                </a:solidFill>
              </a:rPr>
              <a:t> (</a:t>
            </a:r>
            <a:r>
              <a:rPr lang="pl-PL" i="1" dirty="0" smtClean="0">
                <a:solidFill>
                  <a:srgbClr val="336600"/>
                </a:solidFill>
              </a:rPr>
              <a:t>Mathematical Analysis</a:t>
            </a:r>
            <a:r>
              <a:rPr lang="pl-PL" dirty="0" smtClean="0">
                <a:solidFill>
                  <a:srgbClr val="336600"/>
                </a:solidFill>
              </a:rPr>
              <a:t>)</a:t>
            </a:r>
            <a:endParaRPr lang="pl-PL" dirty="0">
              <a:solidFill>
                <a:srgbClr val="336600"/>
              </a:solidFill>
            </a:endParaRPr>
          </a:p>
          <a:p>
            <a:pPr>
              <a:spcBef>
                <a:spcPct val="70000"/>
              </a:spcBef>
              <a:buFontTx/>
              <a:buChar char="•"/>
            </a:pPr>
            <a:r>
              <a:rPr lang="pl-PL" dirty="0">
                <a:solidFill>
                  <a:srgbClr val="336600"/>
                </a:solidFill>
              </a:rPr>
              <a:t> </a:t>
            </a:r>
            <a:r>
              <a:rPr lang="pl-PL" dirty="0" err="1">
                <a:solidFill>
                  <a:srgbClr val="336600"/>
                </a:solidFill>
              </a:rPr>
              <a:t>differential</a:t>
            </a:r>
            <a:r>
              <a:rPr lang="pl-PL" dirty="0">
                <a:solidFill>
                  <a:srgbClr val="336600"/>
                </a:solidFill>
              </a:rPr>
              <a:t>/</a:t>
            </a:r>
            <a:r>
              <a:rPr lang="pl-PL" dirty="0" err="1">
                <a:solidFill>
                  <a:srgbClr val="336600"/>
                </a:solidFill>
              </a:rPr>
              <a:t>integral</a:t>
            </a:r>
            <a:r>
              <a:rPr lang="pl-PL" dirty="0">
                <a:solidFill>
                  <a:srgbClr val="336600"/>
                </a:solidFill>
              </a:rPr>
              <a:t> </a:t>
            </a:r>
            <a:r>
              <a:rPr lang="pl-PL" dirty="0" err="1" smtClean="0">
                <a:solidFill>
                  <a:srgbClr val="336600"/>
                </a:solidFill>
              </a:rPr>
              <a:t>calculus</a:t>
            </a:r>
            <a:r>
              <a:rPr lang="pl-PL" dirty="0" smtClean="0">
                <a:solidFill>
                  <a:srgbClr val="336600"/>
                </a:solidFill>
              </a:rPr>
              <a:t> (</a:t>
            </a:r>
            <a:r>
              <a:rPr lang="pl-PL" i="1" dirty="0">
                <a:solidFill>
                  <a:srgbClr val="336600"/>
                </a:solidFill>
              </a:rPr>
              <a:t>Mathematical Analysis</a:t>
            </a:r>
            <a:r>
              <a:rPr lang="pl-PL" dirty="0" smtClean="0">
                <a:solidFill>
                  <a:srgbClr val="336600"/>
                </a:solidFill>
              </a:rPr>
              <a:t>)</a:t>
            </a:r>
          </a:p>
          <a:p>
            <a:pPr>
              <a:spcBef>
                <a:spcPct val="70000"/>
              </a:spcBef>
              <a:buFontTx/>
              <a:buChar char="•"/>
            </a:pPr>
            <a:r>
              <a:rPr lang="pl-PL" dirty="0" smtClean="0">
                <a:solidFill>
                  <a:srgbClr val="336600"/>
                </a:solidFill>
              </a:rPr>
              <a:t> </a:t>
            </a:r>
            <a:r>
              <a:rPr lang="pl-PL" dirty="0" err="1" smtClean="0">
                <a:solidFill>
                  <a:srgbClr val="336600"/>
                </a:solidFill>
              </a:rPr>
              <a:t>telecommunications</a:t>
            </a:r>
            <a:r>
              <a:rPr lang="pl-PL" dirty="0" smtClean="0">
                <a:solidFill>
                  <a:srgbClr val="336600"/>
                </a:solidFill>
              </a:rPr>
              <a:t> </a:t>
            </a:r>
            <a:r>
              <a:rPr lang="pl-PL" dirty="0" err="1" smtClean="0">
                <a:solidFill>
                  <a:srgbClr val="336600"/>
                </a:solidFill>
              </a:rPr>
              <a:t>basics</a:t>
            </a:r>
            <a:r>
              <a:rPr lang="pl-PL" dirty="0" smtClean="0">
                <a:solidFill>
                  <a:srgbClr val="336600"/>
                </a:solidFill>
              </a:rPr>
              <a:t> (</a:t>
            </a:r>
            <a:r>
              <a:rPr lang="pl-PL" i="1" dirty="0" err="1" smtClean="0">
                <a:solidFill>
                  <a:srgbClr val="336600"/>
                </a:solidFill>
              </a:rPr>
              <a:t>Intr</a:t>
            </a:r>
            <a:r>
              <a:rPr lang="pl-PL" i="1" dirty="0" smtClean="0">
                <a:solidFill>
                  <a:srgbClr val="336600"/>
                </a:solidFill>
              </a:rPr>
              <a:t>. to </a:t>
            </a:r>
            <a:r>
              <a:rPr lang="pl-PL" i="1" dirty="0" err="1" smtClean="0">
                <a:solidFill>
                  <a:srgbClr val="336600"/>
                </a:solidFill>
              </a:rPr>
              <a:t>Telecommunications</a:t>
            </a:r>
            <a:r>
              <a:rPr lang="pl-PL" dirty="0" smtClean="0">
                <a:solidFill>
                  <a:srgbClr val="336600"/>
                </a:solidFill>
              </a:rPr>
              <a:t>)</a:t>
            </a:r>
          </a:p>
          <a:p>
            <a:pPr>
              <a:spcBef>
                <a:spcPct val="70000"/>
              </a:spcBef>
              <a:buFontTx/>
              <a:buChar char="•"/>
            </a:pPr>
            <a:r>
              <a:rPr lang="pl-PL" dirty="0" smtClean="0">
                <a:solidFill>
                  <a:srgbClr val="336600"/>
                </a:solidFill>
              </a:rPr>
              <a:t> </a:t>
            </a:r>
            <a:r>
              <a:rPr lang="pl-PL" dirty="0" err="1" smtClean="0">
                <a:solidFill>
                  <a:srgbClr val="336600"/>
                </a:solidFill>
              </a:rPr>
              <a:t>probability</a:t>
            </a:r>
            <a:r>
              <a:rPr lang="pl-PL" dirty="0" smtClean="0">
                <a:solidFill>
                  <a:srgbClr val="336600"/>
                </a:solidFill>
              </a:rPr>
              <a:t> </a:t>
            </a:r>
            <a:r>
              <a:rPr lang="pl-PL" dirty="0" err="1" smtClean="0">
                <a:solidFill>
                  <a:srgbClr val="336600"/>
                </a:solidFill>
              </a:rPr>
              <a:t>calculus</a:t>
            </a:r>
            <a:r>
              <a:rPr lang="pl-PL" dirty="0" smtClean="0">
                <a:solidFill>
                  <a:srgbClr val="336600"/>
                </a:solidFill>
              </a:rPr>
              <a:t> (</a:t>
            </a:r>
            <a:r>
              <a:rPr lang="pl-PL" i="1" dirty="0" err="1" smtClean="0">
                <a:solidFill>
                  <a:srgbClr val="336600"/>
                </a:solidFill>
              </a:rPr>
              <a:t>Probability</a:t>
            </a:r>
            <a:r>
              <a:rPr lang="pl-PL" i="1" dirty="0" smtClean="0">
                <a:solidFill>
                  <a:srgbClr val="336600"/>
                </a:solidFill>
              </a:rPr>
              <a:t> </a:t>
            </a:r>
            <a:r>
              <a:rPr lang="pl-PL" dirty="0" smtClean="0">
                <a:solidFill>
                  <a:srgbClr val="336600"/>
                </a:solidFill>
              </a:rPr>
              <a:t>&amp;</a:t>
            </a:r>
            <a:r>
              <a:rPr lang="pl-PL" i="1" dirty="0" smtClean="0">
                <a:solidFill>
                  <a:srgbClr val="336600"/>
                </a:solidFill>
              </a:rPr>
              <a:t> </a:t>
            </a:r>
            <a:r>
              <a:rPr lang="pl-PL" i="1" dirty="0" err="1" smtClean="0">
                <a:solidFill>
                  <a:srgbClr val="336600"/>
                </a:solidFill>
              </a:rPr>
              <a:t>Statistics</a:t>
            </a:r>
            <a:r>
              <a:rPr lang="pl-PL" dirty="0" smtClean="0">
                <a:solidFill>
                  <a:srgbClr val="336600"/>
                </a:solidFill>
              </a:rPr>
              <a:t>)</a:t>
            </a:r>
          </a:p>
        </p:txBody>
      </p:sp>
      <p:sp>
        <p:nvSpPr>
          <p:cNvPr id="5124" name="Text Box 4"/>
          <p:cNvSpPr txBox="1">
            <a:spLocks noChangeArrowheads="1"/>
          </p:cNvSpPr>
          <p:nvPr/>
        </p:nvSpPr>
        <p:spPr bwMode="auto">
          <a:xfrm>
            <a:off x="6019800" y="6553200"/>
            <a:ext cx="3119765" cy="307777"/>
          </a:xfrm>
          <a:prstGeom prst="rect">
            <a:avLst/>
          </a:prstGeom>
          <a:noFill/>
          <a:ln w="9525">
            <a:noFill/>
            <a:miter lim="800000"/>
            <a:headEnd/>
            <a:tailEnd/>
          </a:ln>
        </p:spPr>
        <p:txBody>
          <a:bodyPr wrap="none">
            <a:spAutoFit/>
          </a:bodyPr>
          <a:lstStyle/>
          <a:p>
            <a:r>
              <a:rPr lang="pl-PL" sz="1400" dirty="0" smtClean="0">
                <a:solidFill>
                  <a:schemeClr val="bg2"/>
                </a:solidFill>
              </a:rPr>
              <a:t>„</a:t>
            </a:r>
            <a:r>
              <a:rPr lang="pl-PL" sz="1400" dirty="0" err="1" smtClean="0">
                <a:solidFill>
                  <a:schemeClr val="bg2"/>
                </a:solidFill>
              </a:rPr>
              <a:t>Signals</a:t>
            </a:r>
            <a:r>
              <a:rPr lang="pl-PL" sz="1400" dirty="0" smtClean="0">
                <a:solidFill>
                  <a:schemeClr val="bg2"/>
                </a:solidFill>
              </a:rPr>
              <a:t> &amp; Systems” </a:t>
            </a:r>
            <a:r>
              <a:rPr lang="pl-PL" sz="1400" dirty="0" err="1">
                <a:solidFill>
                  <a:schemeClr val="bg2"/>
                </a:solidFill>
                <a:sym typeface="Symbol" pitchFamily="18" charset="2"/>
              </a:rPr>
              <a:t></a:t>
            </a:r>
            <a:r>
              <a:rPr lang="pl-PL" sz="1400" dirty="0" err="1">
                <a:solidFill>
                  <a:schemeClr val="bg2"/>
                </a:solidFill>
              </a:rPr>
              <a:t>Zdzisław</a:t>
            </a:r>
            <a:r>
              <a:rPr lang="pl-PL" sz="1400" dirty="0">
                <a:solidFill>
                  <a:schemeClr val="bg2"/>
                </a:solidFill>
              </a:rPr>
              <a:t> Papir</a:t>
            </a:r>
            <a:endParaRPr lang="pl-PL" b="0" dirty="0"/>
          </a:p>
        </p:txBody>
      </p:sp>
      <p:sp>
        <p:nvSpPr>
          <p:cNvPr id="2" name="Symbol zastępczy numeru slajdu 1"/>
          <p:cNvSpPr>
            <a:spLocks noGrp="1"/>
          </p:cNvSpPr>
          <p:nvPr>
            <p:ph type="sldNum" sz="quarter" idx="12"/>
          </p:nvPr>
        </p:nvSpPr>
        <p:spPr/>
        <p:txBody>
          <a:bodyPr/>
          <a:lstStyle/>
          <a:p>
            <a:pPr>
              <a:defRPr/>
            </a:pPr>
            <a:fld id="{C9915BAB-947A-4B8C-96E6-989680C677E5}" type="slidenum">
              <a:rPr lang="pl-PL" smtClean="0"/>
              <a:pPr>
                <a:defRPr/>
              </a:pPr>
              <a:t>4</a:t>
            </a:fld>
            <a:endParaRPr lang="pl-PL"/>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Text Box 4"/>
          <p:cNvSpPr txBox="1">
            <a:spLocks noChangeArrowheads="1"/>
          </p:cNvSpPr>
          <p:nvPr/>
        </p:nvSpPr>
        <p:spPr bwMode="auto">
          <a:xfrm>
            <a:off x="6019800" y="6553200"/>
            <a:ext cx="3119765" cy="307777"/>
          </a:xfrm>
          <a:prstGeom prst="rect">
            <a:avLst/>
          </a:prstGeom>
          <a:noFill/>
          <a:ln w="9525">
            <a:noFill/>
            <a:miter lim="800000"/>
            <a:headEnd/>
            <a:tailEnd/>
          </a:ln>
        </p:spPr>
        <p:txBody>
          <a:bodyPr wrap="none">
            <a:spAutoFit/>
          </a:bodyPr>
          <a:lstStyle/>
          <a:p>
            <a:r>
              <a:rPr lang="pl-PL" sz="1400" dirty="0" smtClean="0">
                <a:solidFill>
                  <a:schemeClr val="bg2"/>
                </a:solidFill>
              </a:rPr>
              <a:t>„</a:t>
            </a:r>
            <a:r>
              <a:rPr lang="pl-PL" sz="1400" dirty="0" err="1" smtClean="0">
                <a:solidFill>
                  <a:schemeClr val="bg2"/>
                </a:solidFill>
              </a:rPr>
              <a:t>Signals</a:t>
            </a:r>
            <a:r>
              <a:rPr lang="pl-PL" sz="1400" dirty="0" smtClean="0">
                <a:solidFill>
                  <a:schemeClr val="bg2"/>
                </a:solidFill>
              </a:rPr>
              <a:t> &amp; Systems” </a:t>
            </a:r>
            <a:r>
              <a:rPr lang="pl-PL" sz="1400" dirty="0" err="1">
                <a:solidFill>
                  <a:schemeClr val="bg2"/>
                </a:solidFill>
                <a:sym typeface="Symbol" pitchFamily="18" charset="2"/>
              </a:rPr>
              <a:t></a:t>
            </a:r>
            <a:r>
              <a:rPr lang="pl-PL" sz="1400" dirty="0" err="1">
                <a:solidFill>
                  <a:schemeClr val="bg2"/>
                </a:solidFill>
              </a:rPr>
              <a:t>Zdzisław</a:t>
            </a:r>
            <a:r>
              <a:rPr lang="pl-PL" sz="1400" dirty="0">
                <a:solidFill>
                  <a:schemeClr val="bg2"/>
                </a:solidFill>
              </a:rPr>
              <a:t> Papir</a:t>
            </a:r>
            <a:endParaRPr lang="pl-PL" b="0" dirty="0"/>
          </a:p>
        </p:txBody>
      </p:sp>
      <p:sp>
        <p:nvSpPr>
          <p:cNvPr id="5125" name="Text Box 2"/>
          <p:cNvSpPr txBox="1">
            <a:spLocks noChangeArrowheads="1"/>
          </p:cNvSpPr>
          <p:nvPr/>
        </p:nvSpPr>
        <p:spPr bwMode="auto">
          <a:xfrm>
            <a:off x="1259632" y="404664"/>
            <a:ext cx="5186035" cy="1015663"/>
          </a:xfrm>
          <a:prstGeom prst="rect">
            <a:avLst/>
          </a:prstGeom>
          <a:noFill/>
          <a:ln w="9525">
            <a:noFill/>
            <a:miter lim="800000"/>
            <a:headEnd/>
            <a:tailEnd/>
          </a:ln>
        </p:spPr>
        <p:txBody>
          <a:bodyPr wrap="none">
            <a:spAutoFit/>
          </a:bodyPr>
          <a:lstStyle/>
          <a:p>
            <a:r>
              <a:rPr kumimoji="1" lang="pl-PL" sz="6000" dirty="0" smtClean="0">
                <a:solidFill>
                  <a:schemeClr val="tx2"/>
                </a:solidFill>
              </a:rPr>
              <a:t>Access to </a:t>
            </a:r>
            <a:r>
              <a:rPr kumimoji="1" lang="pl-PL" sz="6000" dirty="0" err="1" smtClean="0">
                <a:solidFill>
                  <a:schemeClr val="tx2"/>
                </a:solidFill>
              </a:rPr>
              <a:t>slides</a:t>
            </a:r>
            <a:endParaRPr lang="pl-PL" dirty="0"/>
          </a:p>
        </p:txBody>
      </p:sp>
      <p:sp>
        <p:nvSpPr>
          <p:cNvPr id="5126" name="pole tekstowe 5"/>
          <p:cNvSpPr txBox="1">
            <a:spLocks noChangeArrowheads="1"/>
          </p:cNvSpPr>
          <p:nvPr/>
        </p:nvSpPr>
        <p:spPr bwMode="auto">
          <a:xfrm>
            <a:off x="852488" y="1584010"/>
            <a:ext cx="7354899" cy="1200329"/>
          </a:xfrm>
          <a:prstGeom prst="rect">
            <a:avLst/>
          </a:prstGeom>
          <a:noFill/>
          <a:ln w="9525">
            <a:noFill/>
            <a:miter lim="800000"/>
            <a:headEnd/>
            <a:tailEnd/>
          </a:ln>
        </p:spPr>
        <p:txBody>
          <a:bodyPr wrap="none">
            <a:spAutoFit/>
          </a:bodyPr>
          <a:lstStyle/>
          <a:p>
            <a:r>
              <a:rPr lang="pl-PL" dirty="0" smtClean="0"/>
              <a:t>http://tele.agh.edu.pl</a:t>
            </a:r>
            <a:r>
              <a:rPr lang="pl-PL" dirty="0"/>
              <a:t>/~</a:t>
            </a:r>
            <a:r>
              <a:rPr lang="pl-PL" dirty="0" smtClean="0"/>
              <a:t>papir/Signals_Systems_2023.zip</a:t>
            </a:r>
          </a:p>
          <a:p>
            <a:endParaRPr lang="pl-PL" dirty="0"/>
          </a:p>
          <a:p>
            <a:r>
              <a:rPr lang="pl-PL" dirty="0" smtClean="0"/>
              <a:t>(</a:t>
            </a:r>
            <a:r>
              <a:rPr lang="pl-PL" dirty="0" err="1" smtClean="0"/>
              <a:t>please</a:t>
            </a:r>
            <a:r>
              <a:rPr lang="pl-PL" dirty="0" smtClean="0"/>
              <a:t> </a:t>
            </a:r>
            <a:r>
              <a:rPr lang="pl-PL" dirty="0" err="1" smtClean="0"/>
              <a:t>make</a:t>
            </a:r>
            <a:r>
              <a:rPr lang="pl-PL" dirty="0" smtClean="0"/>
              <a:t> a </a:t>
            </a:r>
            <a:r>
              <a:rPr lang="pl-PL" dirty="0" err="1" smtClean="0"/>
              <a:t>printout</a:t>
            </a:r>
            <a:r>
              <a:rPr lang="pl-PL" dirty="0" smtClean="0"/>
              <a:t> with a </a:t>
            </a:r>
            <a:r>
              <a:rPr lang="pl-PL" dirty="0" err="1" smtClean="0"/>
              <a:t>spare</a:t>
            </a:r>
            <a:r>
              <a:rPr lang="pl-PL" dirty="0" smtClean="0"/>
              <a:t> </a:t>
            </a:r>
            <a:r>
              <a:rPr lang="pl-PL" dirty="0" err="1" smtClean="0"/>
              <a:t>space</a:t>
            </a:r>
            <a:r>
              <a:rPr lang="pl-PL" dirty="0" smtClean="0"/>
              <a:t> for notes)</a:t>
            </a:r>
          </a:p>
        </p:txBody>
      </p:sp>
      <p:sp>
        <p:nvSpPr>
          <p:cNvPr id="7" name="Text Box 2"/>
          <p:cNvSpPr txBox="1">
            <a:spLocks noChangeArrowheads="1"/>
          </p:cNvSpPr>
          <p:nvPr/>
        </p:nvSpPr>
        <p:spPr bwMode="auto">
          <a:xfrm>
            <a:off x="1301842" y="3156989"/>
            <a:ext cx="4717958" cy="1015663"/>
          </a:xfrm>
          <a:prstGeom prst="rect">
            <a:avLst/>
          </a:prstGeom>
          <a:noFill/>
          <a:ln w="9525">
            <a:noFill/>
            <a:miter lim="800000"/>
            <a:headEnd/>
            <a:tailEnd/>
          </a:ln>
        </p:spPr>
        <p:txBody>
          <a:bodyPr wrap="none">
            <a:spAutoFit/>
          </a:bodyPr>
          <a:lstStyle/>
          <a:p>
            <a:r>
              <a:rPr kumimoji="1" lang="pl-PL" sz="6000" dirty="0" err="1" smtClean="0">
                <a:solidFill>
                  <a:schemeClr val="tx2"/>
                </a:solidFill>
              </a:rPr>
              <a:t>Consultations</a:t>
            </a:r>
            <a:endParaRPr lang="pl-PL" dirty="0"/>
          </a:p>
        </p:txBody>
      </p:sp>
      <p:sp>
        <p:nvSpPr>
          <p:cNvPr id="8" name="pole tekstowe 5"/>
          <p:cNvSpPr txBox="1">
            <a:spLocks noChangeArrowheads="1"/>
          </p:cNvSpPr>
          <p:nvPr/>
        </p:nvSpPr>
        <p:spPr bwMode="auto">
          <a:xfrm>
            <a:off x="1065360" y="4387855"/>
            <a:ext cx="2558714" cy="1569660"/>
          </a:xfrm>
          <a:prstGeom prst="rect">
            <a:avLst/>
          </a:prstGeom>
          <a:noFill/>
          <a:ln w="9525">
            <a:noFill/>
            <a:miter lim="800000"/>
            <a:headEnd/>
            <a:tailEnd/>
          </a:ln>
        </p:spPr>
        <p:txBody>
          <a:bodyPr wrap="none">
            <a:spAutoFit/>
          </a:bodyPr>
          <a:lstStyle/>
          <a:p>
            <a:r>
              <a:rPr lang="pl-PL" dirty="0" smtClean="0">
                <a:solidFill>
                  <a:srgbClr val="336600"/>
                </a:solidFill>
              </a:rPr>
              <a:t>papir@agh.edu.pl</a:t>
            </a:r>
          </a:p>
          <a:p>
            <a:r>
              <a:rPr lang="pl-PL" dirty="0" smtClean="0">
                <a:solidFill>
                  <a:srgbClr val="336600"/>
                </a:solidFill>
              </a:rPr>
              <a:t>12 617 48 13</a:t>
            </a:r>
          </a:p>
          <a:p>
            <a:r>
              <a:rPr lang="pl-PL" dirty="0" smtClean="0">
                <a:solidFill>
                  <a:srgbClr val="336600"/>
                </a:solidFill>
              </a:rPr>
              <a:t>601 700 406</a:t>
            </a:r>
          </a:p>
          <a:p>
            <a:r>
              <a:rPr lang="pl-PL" dirty="0" err="1" smtClean="0">
                <a:solidFill>
                  <a:srgbClr val="336600"/>
                </a:solidFill>
              </a:rPr>
              <a:t>room</a:t>
            </a:r>
            <a:r>
              <a:rPr lang="pl-PL" dirty="0" smtClean="0">
                <a:solidFill>
                  <a:srgbClr val="336600"/>
                </a:solidFill>
              </a:rPr>
              <a:t> 218/B9</a:t>
            </a:r>
            <a:endParaRPr lang="pl-PL" dirty="0">
              <a:solidFill>
                <a:srgbClr val="336600"/>
              </a:solidFill>
            </a:endParaRPr>
          </a:p>
        </p:txBody>
      </p:sp>
      <p:pic>
        <p:nvPicPr>
          <p:cNvPr id="9" name="Picture 22" descr="http://bridportcab.org/wp-content/uploads/2013/09/Work-in-Progress.jpg"/>
          <p:cNvPicPr>
            <a:picLocks noChangeAspect="1" noChangeArrowheads="1"/>
          </p:cNvPicPr>
          <p:nvPr/>
        </p:nvPicPr>
        <p:blipFill>
          <a:blip r:embed="rId3" cstate="print"/>
          <a:srcRect/>
          <a:stretch>
            <a:fillRect/>
          </a:stretch>
        </p:blipFill>
        <p:spPr bwMode="auto">
          <a:xfrm>
            <a:off x="4654135" y="4849493"/>
            <a:ext cx="1080120" cy="1080120"/>
          </a:xfrm>
          <a:prstGeom prst="rect">
            <a:avLst/>
          </a:prstGeom>
          <a:noFill/>
        </p:spPr>
      </p:pic>
      <p:sp>
        <p:nvSpPr>
          <p:cNvPr id="10" name="pole tekstowe 5"/>
          <p:cNvSpPr txBox="1">
            <a:spLocks noChangeArrowheads="1"/>
          </p:cNvSpPr>
          <p:nvPr/>
        </p:nvSpPr>
        <p:spPr bwMode="auto">
          <a:xfrm>
            <a:off x="5734255" y="5136927"/>
            <a:ext cx="2583592" cy="461665"/>
          </a:xfrm>
          <a:prstGeom prst="rect">
            <a:avLst/>
          </a:prstGeom>
          <a:noFill/>
          <a:ln w="9525">
            <a:noFill/>
            <a:miter lim="800000"/>
            <a:headEnd/>
            <a:tailEnd/>
          </a:ln>
        </p:spPr>
        <p:txBody>
          <a:bodyPr wrap="none">
            <a:spAutoFit/>
          </a:bodyPr>
          <a:lstStyle/>
          <a:p>
            <a:r>
              <a:rPr lang="pl-PL" dirty="0" err="1">
                <a:solidFill>
                  <a:srgbClr val="336600"/>
                </a:solidFill>
              </a:rPr>
              <a:t>w</a:t>
            </a:r>
            <a:r>
              <a:rPr lang="pl-PL" smtClean="0">
                <a:solidFill>
                  <a:srgbClr val="336600"/>
                </a:solidFill>
              </a:rPr>
              <a:t>ork</a:t>
            </a:r>
            <a:r>
              <a:rPr lang="pl-PL" dirty="0" smtClean="0">
                <a:solidFill>
                  <a:srgbClr val="336600"/>
                </a:solidFill>
              </a:rPr>
              <a:t> on </a:t>
            </a:r>
            <a:r>
              <a:rPr lang="pl-PL" dirty="0" err="1" smtClean="0">
                <a:solidFill>
                  <a:srgbClr val="336600"/>
                </a:solidFill>
              </a:rPr>
              <a:t>your</a:t>
            </a:r>
            <a:r>
              <a:rPr lang="pl-PL" dirty="0" smtClean="0">
                <a:solidFill>
                  <a:srgbClr val="336600"/>
                </a:solidFill>
              </a:rPr>
              <a:t> </a:t>
            </a:r>
            <a:r>
              <a:rPr lang="pl-PL" dirty="0" err="1" smtClean="0">
                <a:solidFill>
                  <a:srgbClr val="336600"/>
                </a:solidFill>
              </a:rPr>
              <a:t>own</a:t>
            </a:r>
            <a:endParaRPr lang="pl-PL" dirty="0">
              <a:solidFill>
                <a:srgbClr val="336600"/>
              </a:solidFill>
            </a:endParaRPr>
          </a:p>
        </p:txBody>
      </p:sp>
      <p:sp>
        <p:nvSpPr>
          <p:cNvPr id="2" name="Symbol zastępczy numeru slajdu 1"/>
          <p:cNvSpPr>
            <a:spLocks noGrp="1"/>
          </p:cNvSpPr>
          <p:nvPr>
            <p:ph type="sldNum" sz="quarter" idx="12"/>
          </p:nvPr>
        </p:nvSpPr>
        <p:spPr/>
        <p:txBody>
          <a:bodyPr/>
          <a:lstStyle/>
          <a:p>
            <a:pPr>
              <a:defRPr/>
            </a:pPr>
            <a:fld id="{C9915BAB-947A-4B8C-96E6-989680C677E5}" type="slidenum">
              <a:rPr lang="pl-PL" smtClean="0"/>
              <a:pPr>
                <a:defRPr/>
              </a:pPr>
              <a:t>5</a:t>
            </a:fld>
            <a:endParaRPr lang="pl-PL"/>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1026"/>
          <p:cNvSpPr>
            <a:spLocks noGrp="1" noChangeArrowheads="1"/>
          </p:cNvSpPr>
          <p:nvPr>
            <p:ph type="title"/>
          </p:nvPr>
        </p:nvSpPr>
        <p:spPr>
          <a:xfrm>
            <a:off x="1173163" y="457200"/>
            <a:ext cx="7772400" cy="1143000"/>
          </a:xfrm>
        </p:spPr>
        <p:txBody>
          <a:bodyPr/>
          <a:lstStyle/>
          <a:p>
            <a:r>
              <a:rPr lang="pl-PL" b="1" dirty="0" smtClean="0"/>
              <a:t>Reading (pdf, </a:t>
            </a:r>
            <a:r>
              <a:rPr lang="pl-PL" b="1" u="sng" dirty="0" err="1" smtClean="0"/>
              <a:t>recommended</a:t>
            </a:r>
            <a:r>
              <a:rPr lang="pl-PL" b="1" dirty="0" smtClean="0"/>
              <a:t>)</a:t>
            </a:r>
            <a:endParaRPr lang="pl-PL" dirty="0" smtClean="0"/>
          </a:p>
        </p:txBody>
      </p:sp>
      <p:sp>
        <p:nvSpPr>
          <p:cNvPr id="6147" name="Text Box 1027"/>
          <p:cNvSpPr txBox="1">
            <a:spLocks noChangeArrowheads="1"/>
          </p:cNvSpPr>
          <p:nvPr/>
        </p:nvSpPr>
        <p:spPr bwMode="auto">
          <a:xfrm>
            <a:off x="6019800" y="6553200"/>
            <a:ext cx="3119765" cy="307777"/>
          </a:xfrm>
          <a:prstGeom prst="rect">
            <a:avLst/>
          </a:prstGeom>
          <a:noFill/>
          <a:ln w="9525">
            <a:noFill/>
            <a:miter lim="800000"/>
            <a:headEnd/>
            <a:tailEnd/>
          </a:ln>
        </p:spPr>
        <p:txBody>
          <a:bodyPr wrap="none">
            <a:spAutoFit/>
          </a:bodyPr>
          <a:lstStyle/>
          <a:p>
            <a:r>
              <a:rPr lang="pl-PL" sz="1400" dirty="0" smtClean="0">
                <a:solidFill>
                  <a:schemeClr val="bg2"/>
                </a:solidFill>
              </a:rPr>
              <a:t>„</a:t>
            </a:r>
            <a:r>
              <a:rPr lang="pl-PL" sz="1400" dirty="0" err="1" smtClean="0">
                <a:solidFill>
                  <a:schemeClr val="bg2"/>
                </a:solidFill>
              </a:rPr>
              <a:t>Signals</a:t>
            </a:r>
            <a:r>
              <a:rPr lang="pl-PL" sz="1400" dirty="0" smtClean="0">
                <a:solidFill>
                  <a:schemeClr val="bg2"/>
                </a:solidFill>
              </a:rPr>
              <a:t> &amp; Systems” </a:t>
            </a:r>
            <a:r>
              <a:rPr lang="pl-PL" sz="1400" dirty="0" err="1">
                <a:solidFill>
                  <a:schemeClr val="bg2"/>
                </a:solidFill>
                <a:sym typeface="Symbol" pitchFamily="18" charset="2"/>
              </a:rPr>
              <a:t></a:t>
            </a:r>
            <a:r>
              <a:rPr lang="pl-PL" sz="1400" dirty="0" err="1">
                <a:solidFill>
                  <a:schemeClr val="bg2"/>
                </a:solidFill>
              </a:rPr>
              <a:t>Zdzisław</a:t>
            </a:r>
            <a:r>
              <a:rPr lang="pl-PL" sz="1400" dirty="0">
                <a:solidFill>
                  <a:schemeClr val="bg2"/>
                </a:solidFill>
              </a:rPr>
              <a:t> Papir</a:t>
            </a:r>
            <a:endParaRPr lang="pl-PL" b="0" dirty="0"/>
          </a:p>
        </p:txBody>
      </p:sp>
      <p:sp>
        <p:nvSpPr>
          <p:cNvPr id="6148" name="Text Box 1028"/>
          <p:cNvSpPr txBox="1">
            <a:spLocks noChangeArrowheads="1"/>
          </p:cNvSpPr>
          <p:nvPr/>
        </p:nvSpPr>
        <p:spPr bwMode="auto">
          <a:xfrm>
            <a:off x="1173163" y="1466850"/>
            <a:ext cx="5783263" cy="1077913"/>
          </a:xfrm>
          <a:prstGeom prst="rect">
            <a:avLst/>
          </a:prstGeom>
          <a:noFill/>
          <a:ln w="9525">
            <a:noFill/>
            <a:miter lim="800000"/>
            <a:headEnd/>
            <a:tailEnd/>
          </a:ln>
        </p:spPr>
        <p:txBody>
          <a:bodyPr wrap="none">
            <a:spAutoFit/>
          </a:bodyPr>
          <a:lstStyle/>
          <a:p>
            <a:r>
              <a:rPr lang="pl-PL" sz="3200" i="1">
                <a:solidFill>
                  <a:srgbClr val="CC0099"/>
                </a:solidFill>
              </a:rPr>
              <a:t>Principles of Communications</a:t>
            </a:r>
            <a:endParaRPr lang="pl-PL" b="0" baseline="30000"/>
          </a:p>
          <a:p>
            <a:r>
              <a:rPr lang="pl-PL" sz="3200" i="1">
                <a:solidFill>
                  <a:srgbClr val="CC0099"/>
                </a:solidFill>
              </a:rPr>
              <a:t>Systems, Modulation, and Noise</a:t>
            </a:r>
          </a:p>
        </p:txBody>
      </p:sp>
      <p:sp>
        <p:nvSpPr>
          <p:cNvPr id="6149" name="Text Box 1029"/>
          <p:cNvSpPr txBox="1">
            <a:spLocks noChangeArrowheads="1"/>
          </p:cNvSpPr>
          <p:nvPr/>
        </p:nvSpPr>
        <p:spPr bwMode="auto">
          <a:xfrm>
            <a:off x="1173163" y="2616200"/>
            <a:ext cx="6069013" cy="1169988"/>
          </a:xfrm>
          <a:prstGeom prst="rect">
            <a:avLst/>
          </a:prstGeom>
          <a:noFill/>
          <a:ln w="9525">
            <a:noFill/>
            <a:miter lim="800000"/>
            <a:headEnd/>
            <a:tailEnd/>
          </a:ln>
        </p:spPr>
        <p:txBody>
          <a:bodyPr wrap="none">
            <a:spAutoFit/>
          </a:bodyPr>
          <a:lstStyle/>
          <a:p>
            <a:r>
              <a:rPr lang="pl-PL" sz="2800" dirty="0">
                <a:solidFill>
                  <a:srgbClr val="336600"/>
                </a:solidFill>
              </a:rPr>
              <a:t>Rodger E. </a:t>
            </a:r>
            <a:r>
              <a:rPr lang="pl-PL" sz="2800" dirty="0" err="1">
                <a:solidFill>
                  <a:srgbClr val="336600"/>
                </a:solidFill>
              </a:rPr>
              <a:t>Ziemer</a:t>
            </a:r>
            <a:r>
              <a:rPr lang="pl-PL" sz="2800" dirty="0">
                <a:solidFill>
                  <a:srgbClr val="336600"/>
                </a:solidFill>
              </a:rPr>
              <a:t>, William H. </a:t>
            </a:r>
            <a:r>
              <a:rPr lang="pl-PL" sz="2800" dirty="0" err="1">
                <a:solidFill>
                  <a:srgbClr val="336600"/>
                </a:solidFill>
              </a:rPr>
              <a:t>Tranter</a:t>
            </a:r>
            <a:endParaRPr lang="pl-PL" sz="2800" dirty="0">
              <a:solidFill>
                <a:srgbClr val="336600"/>
              </a:solidFill>
            </a:endParaRPr>
          </a:p>
          <a:p>
            <a:pPr>
              <a:spcBef>
                <a:spcPct val="50000"/>
              </a:spcBef>
            </a:pPr>
            <a:r>
              <a:rPr lang="pl-PL" sz="2800" dirty="0">
                <a:solidFill>
                  <a:schemeClr val="tx2"/>
                </a:solidFill>
              </a:rPr>
              <a:t>John </a:t>
            </a:r>
            <a:r>
              <a:rPr lang="pl-PL" sz="2800" dirty="0" err="1" smtClean="0">
                <a:solidFill>
                  <a:schemeClr val="tx2"/>
                </a:solidFill>
              </a:rPr>
              <a:t>Wiley</a:t>
            </a:r>
            <a:endParaRPr lang="pl-PL" b="0" dirty="0"/>
          </a:p>
        </p:txBody>
      </p:sp>
      <p:sp>
        <p:nvSpPr>
          <p:cNvPr id="2" name="Symbol zastępczy numeru slajdu 1"/>
          <p:cNvSpPr>
            <a:spLocks noGrp="1"/>
          </p:cNvSpPr>
          <p:nvPr>
            <p:ph type="sldNum" sz="quarter" idx="12"/>
          </p:nvPr>
        </p:nvSpPr>
        <p:spPr/>
        <p:txBody>
          <a:bodyPr/>
          <a:lstStyle/>
          <a:p>
            <a:pPr>
              <a:defRPr/>
            </a:pPr>
            <a:fld id="{57EACA2F-854A-4127-ACDE-3E887D167B28}" type="slidenum">
              <a:rPr lang="pl-PL" smtClean="0"/>
              <a:pPr>
                <a:defRPr/>
              </a:pPr>
              <a:t>6</a:t>
            </a:fld>
            <a:endParaRPr lang="pl-PL"/>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2"/>
          <p:cNvSpPr txBox="1">
            <a:spLocks noChangeArrowheads="1"/>
          </p:cNvSpPr>
          <p:nvPr/>
        </p:nvSpPr>
        <p:spPr>
          <a:xfrm>
            <a:off x="1173163" y="457200"/>
            <a:ext cx="7772400" cy="1143000"/>
          </a:xfrm>
          <a:prstGeom prst="rect">
            <a:avLst/>
          </a:prstGeom>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pl-PL" sz="4400" kern="0" noProof="0" dirty="0" smtClean="0">
                <a:solidFill>
                  <a:schemeClr val="tx2"/>
                </a:solidFill>
                <a:latin typeface="+mj-lt"/>
                <a:ea typeface="+mj-ea"/>
                <a:cs typeface="+mj-cs"/>
              </a:rPr>
              <a:t>Reading</a:t>
            </a:r>
            <a:r>
              <a:rPr kumimoji="1" lang="pl-PL" sz="4400" b="1" i="0" u="none" strike="noStrike" kern="0" cap="none" spc="0" normalizeH="0" baseline="0" noProof="0" dirty="0" smtClean="0">
                <a:ln>
                  <a:noFill/>
                </a:ln>
                <a:solidFill>
                  <a:schemeClr val="tx2"/>
                </a:solidFill>
                <a:effectLst/>
                <a:uLnTx/>
                <a:uFillTx/>
                <a:latin typeface="+mj-lt"/>
                <a:ea typeface="+mj-ea"/>
                <a:cs typeface="+mj-cs"/>
              </a:rPr>
              <a:t> (</a:t>
            </a:r>
            <a:r>
              <a:rPr kumimoji="1" lang="pl-PL" sz="4400" kern="0" noProof="0" dirty="0" smtClean="0">
                <a:solidFill>
                  <a:schemeClr val="tx2"/>
                </a:solidFill>
                <a:latin typeface="+mj-lt"/>
                <a:ea typeface="+mj-ea"/>
                <a:cs typeface="+mj-cs"/>
              </a:rPr>
              <a:t>pdf, </a:t>
            </a:r>
            <a:r>
              <a:rPr kumimoji="1" lang="pl-PL" sz="4400" u="sng" kern="0" noProof="0" dirty="0" err="1" smtClean="0">
                <a:solidFill>
                  <a:schemeClr val="tx2"/>
                </a:solidFill>
                <a:latin typeface="+mj-lt"/>
                <a:ea typeface="+mj-ea"/>
                <a:cs typeface="+mj-cs"/>
              </a:rPr>
              <a:t>recommended</a:t>
            </a:r>
            <a:r>
              <a:rPr kumimoji="1" lang="pl-PL" sz="4400" b="1" i="0" u="none" strike="noStrike" kern="0" cap="none" spc="0" normalizeH="0" baseline="0" noProof="0" dirty="0" smtClean="0">
                <a:ln>
                  <a:noFill/>
                </a:ln>
                <a:solidFill>
                  <a:schemeClr val="tx2"/>
                </a:solidFill>
                <a:effectLst/>
                <a:uLnTx/>
                <a:uFillTx/>
                <a:latin typeface="+mj-lt"/>
                <a:ea typeface="+mj-ea"/>
                <a:cs typeface="+mj-cs"/>
              </a:rPr>
              <a:t>)</a:t>
            </a:r>
            <a:endParaRPr kumimoji="1" lang="pl-PL" sz="4400" b="0" i="0" u="none" strike="noStrike" kern="0" cap="none" spc="0" normalizeH="0" baseline="0" noProof="0" dirty="0" smtClean="0">
              <a:ln>
                <a:noFill/>
              </a:ln>
              <a:solidFill>
                <a:schemeClr val="tx2"/>
              </a:solidFill>
              <a:effectLst/>
              <a:uLnTx/>
              <a:uFillTx/>
              <a:latin typeface="+mj-lt"/>
              <a:ea typeface="+mj-ea"/>
              <a:cs typeface="+mj-cs"/>
            </a:endParaRPr>
          </a:p>
        </p:txBody>
      </p:sp>
      <p:sp>
        <p:nvSpPr>
          <p:cNvPr id="9" name="Text Box 4"/>
          <p:cNvSpPr txBox="1">
            <a:spLocks noChangeArrowheads="1"/>
          </p:cNvSpPr>
          <p:nvPr/>
        </p:nvSpPr>
        <p:spPr bwMode="auto">
          <a:xfrm>
            <a:off x="1173163" y="1487562"/>
            <a:ext cx="4854983" cy="1077218"/>
          </a:xfrm>
          <a:prstGeom prst="rect">
            <a:avLst/>
          </a:prstGeom>
          <a:noFill/>
          <a:ln w="9525">
            <a:noFill/>
            <a:miter lim="800000"/>
            <a:headEnd/>
            <a:tailEnd/>
          </a:ln>
        </p:spPr>
        <p:txBody>
          <a:bodyPr wrap="none">
            <a:spAutoFit/>
          </a:bodyPr>
          <a:lstStyle/>
          <a:p>
            <a:r>
              <a:rPr lang="pl-PL" sz="3200" i="1" dirty="0" smtClean="0">
                <a:solidFill>
                  <a:srgbClr val="CC0099"/>
                </a:solidFill>
              </a:rPr>
              <a:t>Modern Digital and Analog</a:t>
            </a:r>
            <a:br>
              <a:rPr lang="pl-PL" sz="3200" i="1" dirty="0" smtClean="0">
                <a:solidFill>
                  <a:srgbClr val="CC0099"/>
                </a:solidFill>
              </a:rPr>
            </a:br>
            <a:r>
              <a:rPr lang="pl-PL" sz="3200" i="1" dirty="0" err="1" smtClean="0">
                <a:solidFill>
                  <a:srgbClr val="CC0099"/>
                </a:solidFill>
              </a:rPr>
              <a:t>Communication</a:t>
            </a:r>
            <a:r>
              <a:rPr lang="pl-PL" sz="3200" i="1" dirty="0" smtClean="0">
                <a:solidFill>
                  <a:srgbClr val="CC0099"/>
                </a:solidFill>
              </a:rPr>
              <a:t> Systems</a:t>
            </a:r>
            <a:endParaRPr lang="pl-PL" sz="3200" i="1" dirty="0">
              <a:solidFill>
                <a:srgbClr val="CC0099"/>
              </a:solidFill>
            </a:endParaRPr>
          </a:p>
        </p:txBody>
      </p:sp>
      <p:sp>
        <p:nvSpPr>
          <p:cNvPr id="10" name="Text Box 5"/>
          <p:cNvSpPr txBox="1">
            <a:spLocks noChangeArrowheads="1"/>
          </p:cNvSpPr>
          <p:nvPr/>
        </p:nvSpPr>
        <p:spPr bwMode="auto">
          <a:xfrm>
            <a:off x="1173163" y="2636912"/>
            <a:ext cx="3885936" cy="1169551"/>
          </a:xfrm>
          <a:prstGeom prst="rect">
            <a:avLst/>
          </a:prstGeom>
          <a:noFill/>
          <a:ln w="9525">
            <a:noFill/>
            <a:miter lim="800000"/>
            <a:headEnd/>
            <a:tailEnd/>
          </a:ln>
        </p:spPr>
        <p:txBody>
          <a:bodyPr wrap="none">
            <a:spAutoFit/>
          </a:bodyPr>
          <a:lstStyle/>
          <a:p>
            <a:r>
              <a:rPr lang="pl-PL" sz="2800" dirty="0" smtClean="0">
                <a:solidFill>
                  <a:srgbClr val="336600"/>
                </a:solidFill>
              </a:rPr>
              <a:t>B. P. </a:t>
            </a:r>
            <a:r>
              <a:rPr lang="pl-PL" sz="2800" dirty="0" err="1" smtClean="0">
                <a:solidFill>
                  <a:srgbClr val="336600"/>
                </a:solidFill>
              </a:rPr>
              <a:t>Lathi</a:t>
            </a:r>
            <a:endParaRPr lang="pl-PL" sz="2800" dirty="0">
              <a:solidFill>
                <a:srgbClr val="336600"/>
              </a:solidFill>
            </a:endParaRPr>
          </a:p>
          <a:p>
            <a:pPr>
              <a:spcBef>
                <a:spcPct val="50000"/>
              </a:spcBef>
            </a:pPr>
            <a:r>
              <a:rPr lang="pl-PL" sz="2800" dirty="0" smtClean="0">
                <a:solidFill>
                  <a:schemeClr val="tx2"/>
                </a:solidFill>
              </a:rPr>
              <a:t>Oxford University Press</a:t>
            </a:r>
          </a:p>
        </p:txBody>
      </p:sp>
      <p:sp>
        <p:nvSpPr>
          <p:cNvPr id="11" name="Text Box 1027"/>
          <p:cNvSpPr txBox="1">
            <a:spLocks noChangeArrowheads="1"/>
          </p:cNvSpPr>
          <p:nvPr/>
        </p:nvSpPr>
        <p:spPr bwMode="auto">
          <a:xfrm>
            <a:off x="6019800" y="6553200"/>
            <a:ext cx="3119765" cy="307777"/>
          </a:xfrm>
          <a:prstGeom prst="rect">
            <a:avLst/>
          </a:prstGeom>
          <a:noFill/>
          <a:ln w="9525">
            <a:noFill/>
            <a:miter lim="800000"/>
            <a:headEnd/>
            <a:tailEnd/>
          </a:ln>
        </p:spPr>
        <p:txBody>
          <a:bodyPr wrap="none">
            <a:spAutoFit/>
          </a:bodyPr>
          <a:lstStyle/>
          <a:p>
            <a:r>
              <a:rPr lang="pl-PL" sz="1400" dirty="0" smtClean="0">
                <a:solidFill>
                  <a:schemeClr val="bg2"/>
                </a:solidFill>
              </a:rPr>
              <a:t>„Sygnały i systemy” </a:t>
            </a:r>
            <a:r>
              <a:rPr lang="pl-PL" sz="1400" dirty="0" err="1">
                <a:solidFill>
                  <a:schemeClr val="bg2"/>
                </a:solidFill>
                <a:sym typeface="Symbol" pitchFamily="18" charset="2"/>
              </a:rPr>
              <a:t></a:t>
            </a:r>
            <a:r>
              <a:rPr lang="pl-PL" sz="1400" dirty="0" err="1">
                <a:solidFill>
                  <a:schemeClr val="bg2"/>
                </a:solidFill>
              </a:rPr>
              <a:t>Zdzisław</a:t>
            </a:r>
            <a:r>
              <a:rPr lang="pl-PL" sz="1400" dirty="0">
                <a:solidFill>
                  <a:schemeClr val="bg2"/>
                </a:solidFill>
              </a:rPr>
              <a:t> Papir</a:t>
            </a:r>
            <a:endParaRPr lang="pl-PL" b="0" dirty="0"/>
          </a:p>
        </p:txBody>
      </p:sp>
    </p:spTree>
    <p:extLst>
      <p:ext uri="{BB962C8B-B14F-4D97-AF65-F5344CB8AC3E}">
        <p14:creationId xmlns:p14="http://schemas.microsoft.com/office/powerpoint/2010/main" val="132278791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1173163" y="457200"/>
            <a:ext cx="7772400" cy="1143000"/>
          </a:xfrm>
          <a:prstGeom prst="rect">
            <a:avLst/>
          </a:prstGeom>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pl-PL" sz="4400" b="1" i="0" u="none" strike="noStrike" kern="0" cap="none" spc="0" normalizeH="0" baseline="0" noProof="0" dirty="0" smtClean="0">
                <a:ln>
                  <a:noFill/>
                </a:ln>
                <a:solidFill>
                  <a:schemeClr val="tx2"/>
                </a:solidFill>
                <a:effectLst/>
                <a:uLnTx/>
                <a:uFillTx/>
                <a:latin typeface="+mj-lt"/>
                <a:ea typeface="+mj-ea"/>
                <a:cs typeface="+mj-cs"/>
              </a:rPr>
              <a:t>Reading (</a:t>
            </a:r>
            <a:r>
              <a:rPr kumimoji="1" lang="pl-PL" sz="4400" b="1" i="0" u="sng" strike="noStrike" kern="0" cap="none" spc="0" normalizeH="0" baseline="0" noProof="0" dirty="0" err="1" smtClean="0">
                <a:ln>
                  <a:noFill/>
                </a:ln>
                <a:solidFill>
                  <a:schemeClr val="tx2"/>
                </a:solidFill>
                <a:effectLst/>
                <a:uLnTx/>
                <a:uFillTx/>
                <a:latin typeface="+mj-lt"/>
                <a:ea typeface="+mj-ea"/>
                <a:cs typeface="+mj-cs"/>
              </a:rPr>
              <a:t>recommended</a:t>
            </a:r>
            <a:r>
              <a:rPr kumimoji="1" lang="pl-PL" sz="4400" b="1" i="0" u="none" strike="noStrike" kern="0" cap="none" spc="0" normalizeH="0" baseline="0" noProof="0" dirty="0" smtClean="0">
                <a:ln>
                  <a:noFill/>
                </a:ln>
                <a:solidFill>
                  <a:schemeClr val="tx2"/>
                </a:solidFill>
                <a:effectLst/>
                <a:uLnTx/>
                <a:uFillTx/>
                <a:latin typeface="+mj-lt"/>
                <a:ea typeface="+mj-ea"/>
                <a:cs typeface="+mj-cs"/>
              </a:rPr>
              <a:t>)</a:t>
            </a:r>
            <a:endParaRPr kumimoji="1" lang="pl-PL" sz="4400" b="0" i="0" u="none" strike="noStrike" kern="0" cap="none" spc="0" normalizeH="0" baseline="0" noProof="0" dirty="0" smtClean="0">
              <a:ln>
                <a:noFill/>
              </a:ln>
              <a:solidFill>
                <a:schemeClr val="tx2"/>
              </a:solidFill>
              <a:effectLst/>
              <a:uLnTx/>
              <a:uFillTx/>
              <a:latin typeface="+mj-lt"/>
              <a:ea typeface="+mj-ea"/>
              <a:cs typeface="+mj-cs"/>
            </a:endParaRPr>
          </a:p>
        </p:txBody>
      </p:sp>
      <p:sp>
        <p:nvSpPr>
          <p:cNvPr id="4" name="Text Box 4"/>
          <p:cNvSpPr txBox="1">
            <a:spLocks noChangeArrowheads="1"/>
          </p:cNvSpPr>
          <p:nvPr/>
        </p:nvSpPr>
        <p:spPr bwMode="auto">
          <a:xfrm>
            <a:off x="1173163" y="1487562"/>
            <a:ext cx="4847802" cy="1077218"/>
          </a:xfrm>
          <a:prstGeom prst="rect">
            <a:avLst/>
          </a:prstGeom>
          <a:noFill/>
          <a:ln w="9525">
            <a:noFill/>
            <a:miter lim="800000"/>
            <a:headEnd/>
            <a:tailEnd/>
          </a:ln>
        </p:spPr>
        <p:txBody>
          <a:bodyPr wrap="none">
            <a:spAutoFit/>
          </a:bodyPr>
          <a:lstStyle/>
          <a:p>
            <a:r>
              <a:rPr lang="pl-PL" sz="3200" i="1" dirty="0">
                <a:solidFill>
                  <a:srgbClr val="CC0099"/>
                </a:solidFill>
              </a:rPr>
              <a:t>Systemy </a:t>
            </a:r>
            <a:r>
              <a:rPr lang="pl-PL" sz="3200" i="1" dirty="0" smtClean="0">
                <a:solidFill>
                  <a:srgbClr val="CC0099"/>
                </a:solidFill>
              </a:rPr>
              <a:t>telekomunikacyjne</a:t>
            </a:r>
          </a:p>
          <a:p>
            <a:r>
              <a:rPr lang="pl-PL" sz="3200" i="1" dirty="0" err="1" smtClean="0">
                <a:solidFill>
                  <a:srgbClr val="CC0099"/>
                </a:solidFill>
              </a:rPr>
              <a:t>Communication</a:t>
            </a:r>
            <a:r>
              <a:rPr lang="pl-PL" sz="3200" i="1" dirty="0" smtClean="0">
                <a:solidFill>
                  <a:srgbClr val="CC0099"/>
                </a:solidFill>
              </a:rPr>
              <a:t> systems</a:t>
            </a:r>
            <a:endParaRPr lang="pl-PL" sz="3200" i="1" dirty="0">
              <a:solidFill>
                <a:srgbClr val="CC0099"/>
              </a:solidFill>
            </a:endParaRPr>
          </a:p>
        </p:txBody>
      </p:sp>
      <p:sp>
        <p:nvSpPr>
          <p:cNvPr id="5" name="Text Box 5"/>
          <p:cNvSpPr txBox="1">
            <a:spLocks noChangeArrowheads="1"/>
          </p:cNvSpPr>
          <p:nvPr/>
        </p:nvSpPr>
        <p:spPr bwMode="auto">
          <a:xfrm>
            <a:off x="1173163" y="2636912"/>
            <a:ext cx="6265946" cy="1815882"/>
          </a:xfrm>
          <a:prstGeom prst="rect">
            <a:avLst/>
          </a:prstGeom>
          <a:noFill/>
          <a:ln w="9525">
            <a:noFill/>
            <a:miter lim="800000"/>
            <a:headEnd/>
            <a:tailEnd/>
          </a:ln>
        </p:spPr>
        <p:txBody>
          <a:bodyPr wrap="none">
            <a:spAutoFit/>
          </a:bodyPr>
          <a:lstStyle/>
          <a:p>
            <a:r>
              <a:rPr lang="pl-PL" sz="2800" dirty="0">
                <a:solidFill>
                  <a:srgbClr val="336600"/>
                </a:solidFill>
              </a:rPr>
              <a:t>S. </a:t>
            </a:r>
            <a:r>
              <a:rPr lang="pl-PL" sz="2800" dirty="0" err="1">
                <a:solidFill>
                  <a:srgbClr val="336600"/>
                </a:solidFill>
              </a:rPr>
              <a:t>Haykin</a:t>
            </a:r>
            <a:endParaRPr lang="pl-PL" sz="2800" dirty="0">
              <a:solidFill>
                <a:srgbClr val="336600"/>
              </a:solidFill>
            </a:endParaRPr>
          </a:p>
          <a:p>
            <a:pPr>
              <a:spcBef>
                <a:spcPct val="50000"/>
              </a:spcBef>
            </a:pPr>
            <a:r>
              <a:rPr lang="pl-PL" sz="2800" dirty="0">
                <a:solidFill>
                  <a:schemeClr val="tx2"/>
                </a:solidFill>
              </a:rPr>
              <a:t>Wydawnictwa Komunikacji i </a:t>
            </a:r>
            <a:r>
              <a:rPr lang="pl-PL" sz="2800" dirty="0" smtClean="0">
                <a:solidFill>
                  <a:schemeClr val="tx2"/>
                </a:solidFill>
              </a:rPr>
              <a:t>Łączności</a:t>
            </a:r>
          </a:p>
          <a:p>
            <a:pPr>
              <a:spcBef>
                <a:spcPct val="50000"/>
              </a:spcBef>
            </a:pPr>
            <a:r>
              <a:rPr lang="pl-PL" sz="2800" dirty="0" smtClean="0">
                <a:solidFill>
                  <a:schemeClr val="tx2"/>
                </a:solidFill>
              </a:rPr>
              <a:t>John </a:t>
            </a:r>
            <a:r>
              <a:rPr lang="pl-PL" sz="2800" dirty="0" err="1" smtClean="0">
                <a:solidFill>
                  <a:schemeClr val="tx2"/>
                </a:solidFill>
              </a:rPr>
              <a:t>Wiley</a:t>
            </a:r>
            <a:endParaRPr lang="pl-PL" sz="2800" dirty="0">
              <a:solidFill>
                <a:schemeClr val="tx2"/>
              </a:solidFill>
            </a:endParaRPr>
          </a:p>
        </p:txBody>
      </p:sp>
      <p:sp>
        <p:nvSpPr>
          <p:cNvPr id="6" name="Text Box 1027"/>
          <p:cNvSpPr txBox="1">
            <a:spLocks noChangeArrowheads="1"/>
          </p:cNvSpPr>
          <p:nvPr/>
        </p:nvSpPr>
        <p:spPr bwMode="auto">
          <a:xfrm>
            <a:off x="6019800" y="6553200"/>
            <a:ext cx="3119765" cy="307777"/>
          </a:xfrm>
          <a:prstGeom prst="rect">
            <a:avLst/>
          </a:prstGeom>
          <a:noFill/>
          <a:ln w="9525">
            <a:noFill/>
            <a:miter lim="800000"/>
            <a:headEnd/>
            <a:tailEnd/>
          </a:ln>
        </p:spPr>
        <p:txBody>
          <a:bodyPr wrap="none">
            <a:spAutoFit/>
          </a:bodyPr>
          <a:lstStyle/>
          <a:p>
            <a:r>
              <a:rPr lang="pl-PL" sz="1400" dirty="0" smtClean="0">
                <a:solidFill>
                  <a:schemeClr val="bg2"/>
                </a:solidFill>
              </a:rPr>
              <a:t>„</a:t>
            </a:r>
            <a:r>
              <a:rPr lang="pl-PL" sz="1400" dirty="0" err="1" smtClean="0">
                <a:solidFill>
                  <a:schemeClr val="bg2"/>
                </a:solidFill>
              </a:rPr>
              <a:t>Signals</a:t>
            </a:r>
            <a:r>
              <a:rPr lang="pl-PL" sz="1400" dirty="0" smtClean="0">
                <a:solidFill>
                  <a:schemeClr val="bg2"/>
                </a:solidFill>
              </a:rPr>
              <a:t> &amp; Systems” </a:t>
            </a:r>
            <a:r>
              <a:rPr lang="pl-PL" sz="1400" dirty="0" err="1">
                <a:solidFill>
                  <a:schemeClr val="bg2"/>
                </a:solidFill>
                <a:sym typeface="Symbol" pitchFamily="18" charset="2"/>
              </a:rPr>
              <a:t></a:t>
            </a:r>
            <a:r>
              <a:rPr lang="pl-PL" sz="1400" dirty="0" err="1">
                <a:solidFill>
                  <a:schemeClr val="bg2"/>
                </a:solidFill>
              </a:rPr>
              <a:t>Zdzisław</a:t>
            </a:r>
            <a:r>
              <a:rPr lang="pl-PL" sz="1400" dirty="0">
                <a:solidFill>
                  <a:schemeClr val="bg2"/>
                </a:solidFill>
              </a:rPr>
              <a:t> Papir</a:t>
            </a:r>
            <a:endParaRPr lang="pl-PL" b="0" dirty="0"/>
          </a:p>
        </p:txBody>
      </p:sp>
      <p:sp>
        <p:nvSpPr>
          <p:cNvPr id="3" name="Symbol zastępczy numeru slajdu 2"/>
          <p:cNvSpPr>
            <a:spLocks noGrp="1"/>
          </p:cNvSpPr>
          <p:nvPr>
            <p:ph type="sldNum" sz="quarter" idx="12"/>
          </p:nvPr>
        </p:nvSpPr>
        <p:spPr/>
        <p:txBody>
          <a:bodyPr/>
          <a:lstStyle/>
          <a:p>
            <a:pPr>
              <a:defRPr/>
            </a:pPr>
            <a:fld id="{C9915BAB-947A-4B8C-96E6-989680C677E5}" type="slidenum">
              <a:rPr lang="pl-PL" smtClean="0"/>
              <a:pPr>
                <a:defRPr/>
              </a:pPr>
              <a:t>8</a:t>
            </a:fld>
            <a:endParaRPr lang="pl-PL"/>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1026"/>
          <p:cNvSpPr>
            <a:spLocks noChangeArrowheads="1"/>
          </p:cNvSpPr>
          <p:nvPr/>
        </p:nvSpPr>
        <p:spPr bwMode="auto">
          <a:xfrm>
            <a:off x="1173163" y="457200"/>
            <a:ext cx="7772400" cy="1143000"/>
          </a:xfrm>
          <a:prstGeom prst="rect">
            <a:avLst/>
          </a:prstGeom>
          <a:noFill/>
          <a:ln w="9525">
            <a:noFill/>
            <a:miter lim="800000"/>
            <a:headEnd/>
            <a:tailEnd/>
          </a:ln>
        </p:spPr>
        <p:txBody>
          <a:bodyPr anchor="ctr"/>
          <a:lstStyle/>
          <a:p>
            <a:r>
              <a:rPr kumimoji="1" lang="pl-PL" sz="4400" dirty="0" smtClean="0">
                <a:solidFill>
                  <a:schemeClr val="tx2"/>
                </a:solidFill>
              </a:rPr>
              <a:t>Reading (pdf, </a:t>
            </a:r>
            <a:r>
              <a:rPr kumimoji="1" lang="pl-PL" sz="4400" u="sng" dirty="0" err="1" smtClean="0">
                <a:solidFill>
                  <a:schemeClr val="tx2"/>
                </a:solidFill>
              </a:rPr>
              <a:t>recommended</a:t>
            </a:r>
            <a:r>
              <a:rPr kumimoji="1" lang="pl-PL" sz="4400" dirty="0">
                <a:solidFill>
                  <a:schemeClr val="tx2"/>
                </a:solidFill>
              </a:rPr>
              <a:t>)</a:t>
            </a:r>
            <a:endParaRPr kumimoji="1" lang="pl-PL" sz="4400" b="0" dirty="0">
              <a:solidFill>
                <a:schemeClr val="tx2"/>
              </a:solidFill>
            </a:endParaRPr>
          </a:p>
        </p:txBody>
      </p:sp>
      <p:sp>
        <p:nvSpPr>
          <p:cNvPr id="10243" name="Text Box 1027"/>
          <p:cNvSpPr txBox="1">
            <a:spLocks noChangeArrowheads="1"/>
          </p:cNvSpPr>
          <p:nvPr/>
        </p:nvSpPr>
        <p:spPr bwMode="auto">
          <a:xfrm>
            <a:off x="6019800" y="6553200"/>
            <a:ext cx="3119765" cy="307777"/>
          </a:xfrm>
          <a:prstGeom prst="rect">
            <a:avLst/>
          </a:prstGeom>
          <a:noFill/>
          <a:ln w="9525">
            <a:noFill/>
            <a:miter lim="800000"/>
            <a:headEnd/>
            <a:tailEnd/>
          </a:ln>
        </p:spPr>
        <p:txBody>
          <a:bodyPr wrap="none">
            <a:spAutoFit/>
          </a:bodyPr>
          <a:lstStyle/>
          <a:p>
            <a:r>
              <a:rPr lang="pl-PL" sz="1400" dirty="0" smtClean="0">
                <a:solidFill>
                  <a:schemeClr val="bg2"/>
                </a:solidFill>
              </a:rPr>
              <a:t>„</a:t>
            </a:r>
            <a:r>
              <a:rPr lang="pl-PL" sz="1400" dirty="0" err="1" smtClean="0">
                <a:solidFill>
                  <a:schemeClr val="bg2"/>
                </a:solidFill>
              </a:rPr>
              <a:t>Signals</a:t>
            </a:r>
            <a:r>
              <a:rPr lang="pl-PL" sz="1400" dirty="0" smtClean="0">
                <a:solidFill>
                  <a:schemeClr val="bg2"/>
                </a:solidFill>
              </a:rPr>
              <a:t> &amp; Systems” </a:t>
            </a:r>
            <a:r>
              <a:rPr lang="pl-PL" sz="1400" dirty="0" err="1">
                <a:solidFill>
                  <a:schemeClr val="bg2"/>
                </a:solidFill>
                <a:sym typeface="Symbol" pitchFamily="18" charset="2"/>
              </a:rPr>
              <a:t></a:t>
            </a:r>
            <a:r>
              <a:rPr lang="pl-PL" sz="1400" dirty="0" err="1">
                <a:solidFill>
                  <a:schemeClr val="bg2"/>
                </a:solidFill>
              </a:rPr>
              <a:t>Zdzisław</a:t>
            </a:r>
            <a:r>
              <a:rPr lang="pl-PL" sz="1400" dirty="0">
                <a:solidFill>
                  <a:schemeClr val="bg2"/>
                </a:solidFill>
              </a:rPr>
              <a:t> Papir</a:t>
            </a:r>
            <a:endParaRPr lang="pl-PL" b="0" dirty="0"/>
          </a:p>
        </p:txBody>
      </p:sp>
      <p:sp>
        <p:nvSpPr>
          <p:cNvPr id="10244" name="Text Box 1031"/>
          <p:cNvSpPr txBox="1">
            <a:spLocks noChangeArrowheads="1"/>
          </p:cNvSpPr>
          <p:nvPr/>
        </p:nvSpPr>
        <p:spPr bwMode="auto">
          <a:xfrm>
            <a:off x="1173163" y="1436688"/>
            <a:ext cx="4408488" cy="579437"/>
          </a:xfrm>
          <a:prstGeom prst="rect">
            <a:avLst/>
          </a:prstGeom>
          <a:noFill/>
          <a:ln w="9525">
            <a:noFill/>
            <a:miter lim="800000"/>
            <a:headEnd/>
            <a:tailEnd/>
          </a:ln>
        </p:spPr>
        <p:txBody>
          <a:bodyPr wrap="none">
            <a:spAutoFit/>
          </a:bodyPr>
          <a:lstStyle/>
          <a:p>
            <a:r>
              <a:rPr lang="pl-PL" sz="3200" i="1">
                <a:solidFill>
                  <a:srgbClr val="CC0099"/>
                </a:solidFill>
              </a:rPr>
              <a:t>Podstawy teorii sygnałów</a:t>
            </a:r>
            <a:endParaRPr lang="pl-PL" b="0" baseline="30000"/>
          </a:p>
        </p:txBody>
      </p:sp>
      <p:sp>
        <p:nvSpPr>
          <p:cNvPr id="10245" name="Text Box 1032"/>
          <p:cNvSpPr txBox="1">
            <a:spLocks noChangeArrowheads="1"/>
          </p:cNvSpPr>
          <p:nvPr/>
        </p:nvSpPr>
        <p:spPr bwMode="auto">
          <a:xfrm>
            <a:off x="1173163" y="2586038"/>
            <a:ext cx="6445482" cy="1169551"/>
          </a:xfrm>
          <a:prstGeom prst="rect">
            <a:avLst/>
          </a:prstGeom>
          <a:noFill/>
          <a:ln w="9525">
            <a:noFill/>
            <a:miter lim="800000"/>
            <a:headEnd/>
            <a:tailEnd/>
          </a:ln>
        </p:spPr>
        <p:txBody>
          <a:bodyPr wrap="none">
            <a:spAutoFit/>
          </a:bodyPr>
          <a:lstStyle/>
          <a:p>
            <a:r>
              <a:rPr lang="pl-PL" sz="2800" dirty="0">
                <a:solidFill>
                  <a:srgbClr val="336600"/>
                </a:solidFill>
              </a:rPr>
              <a:t>J. </a:t>
            </a:r>
            <a:r>
              <a:rPr lang="pl-PL" sz="2800" dirty="0" err="1">
                <a:solidFill>
                  <a:srgbClr val="336600"/>
                </a:solidFill>
              </a:rPr>
              <a:t>Szabatin</a:t>
            </a:r>
            <a:endParaRPr lang="pl-PL" sz="2800" dirty="0">
              <a:solidFill>
                <a:srgbClr val="336600"/>
              </a:solidFill>
            </a:endParaRPr>
          </a:p>
          <a:p>
            <a:pPr>
              <a:spcBef>
                <a:spcPct val="50000"/>
              </a:spcBef>
            </a:pPr>
            <a:r>
              <a:rPr lang="pl-PL" sz="2800" dirty="0">
                <a:solidFill>
                  <a:schemeClr val="tx2"/>
                </a:solidFill>
              </a:rPr>
              <a:t>Wydawnictwa Komunikacji i </a:t>
            </a:r>
            <a:r>
              <a:rPr lang="pl-PL" sz="2800" dirty="0" smtClean="0">
                <a:solidFill>
                  <a:schemeClr val="tx2"/>
                </a:solidFill>
              </a:rPr>
              <a:t>Łączności</a:t>
            </a:r>
            <a:endParaRPr lang="pl-PL" b="0" dirty="0"/>
          </a:p>
        </p:txBody>
      </p:sp>
      <p:sp>
        <p:nvSpPr>
          <p:cNvPr id="2" name="Symbol zastępczy numeru slajdu 1"/>
          <p:cNvSpPr>
            <a:spLocks noGrp="1"/>
          </p:cNvSpPr>
          <p:nvPr>
            <p:ph type="sldNum" sz="quarter" idx="12"/>
          </p:nvPr>
        </p:nvSpPr>
        <p:spPr/>
        <p:txBody>
          <a:bodyPr/>
          <a:lstStyle/>
          <a:p>
            <a:pPr>
              <a:defRPr/>
            </a:pPr>
            <a:fld id="{C9915BAB-947A-4B8C-96E6-989680C677E5}" type="slidenum">
              <a:rPr lang="pl-PL" smtClean="0"/>
              <a:pPr>
                <a:defRPr/>
              </a:pPr>
              <a:t>9</a:t>
            </a:fld>
            <a:endParaRPr lang="pl-PL"/>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oria sygnałów">
  <a:themeElements>
    <a:clrScheme name="Teoria sygnałów 2">
      <a:dk1>
        <a:srgbClr val="000000"/>
      </a:dk1>
      <a:lt1>
        <a:srgbClr val="FFFFFF"/>
      </a:lt1>
      <a:dk2>
        <a:srgbClr val="003366"/>
      </a:dk2>
      <a:lt2>
        <a:srgbClr val="5490A8"/>
      </a:lt2>
      <a:accent1>
        <a:srgbClr val="0099CC"/>
      </a:accent1>
      <a:accent2>
        <a:srgbClr val="3366CC"/>
      </a:accent2>
      <a:accent3>
        <a:srgbClr val="FFFFFF"/>
      </a:accent3>
      <a:accent4>
        <a:srgbClr val="000000"/>
      </a:accent4>
      <a:accent5>
        <a:srgbClr val="AACAE2"/>
      </a:accent5>
      <a:accent6>
        <a:srgbClr val="2D5CB9"/>
      </a:accent6>
      <a:hlink>
        <a:srgbClr val="99CCFF"/>
      </a:hlink>
      <a:folHlink>
        <a:srgbClr val="E1E1B7"/>
      </a:folHlink>
    </a:clrScheme>
    <a:fontScheme name="Teoria sygnałów">
      <a:majorFont>
        <a:latin typeface="Times New Roman"/>
        <a:ea typeface=""/>
        <a:cs typeface=""/>
      </a:majorFont>
      <a:minorFont>
        <a:latin typeface="Arial"/>
        <a:ea typeface=""/>
        <a:cs typeface=""/>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1"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1"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Teoria sygnałów 1">
        <a:dk1>
          <a:srgbClr val="5490A8"/>
        </a:dk1>
        <a:lt1>
          <a:srgbClr val="DDDDDD"/>
        </a:lt1>
        <a:dk2>
          <a:srgbClr val="00172E"/>
        </a:dk2>
        <a:lt2>
          <a:srgbClr val="CCECFF"/>
        </a:lt2>
        <a:accent1>
          <a:srgbClr val="0099CC"/>
        </a:accent1>
        <a:accent2>
          <a:srgbClr val="3366CC"/>
        </a:accent2>
        <a:accent3>
          <a:srgbClr val="AAABAD"/>
        </a:accent3>
        <a:accent4>
          <a:srgbClr val="BDBDBD"/>
        </a:accent4>
        <a:accent5>
          <a:srgbClr val="AACAE2"/>
        </a:accent5>
        <a:accent6>
          <a:srgbClr val="2D5CB9"/>
        </a:accent6>
        <a:hlink>
          <a:srgbClr val="99CCFF"/>
        </a:hlink>
        <a:folHlink>
          <a:srgbClr val="E1E1B7"/>
        </a:folHlink>
      </a:clrScheme>
      <a:clrMap bg1="dk2" tx1="lt1" bg2="dk1" tx2="lt2" accent1="accent1" accent2="accent2" accent3="accent3" accent4="accent4" accent5="accent5" accent6="accent6" hlink="hlink" folHlink="folHlink"/>
    </a:extraClrScheme>
    <a:extraClrScheme>
      <a:clrScheme name="Teoria sygnałów 2">
        <a:dk1>
          <a:srgbClr val="000000"/>
        </a:dk1>
        <a:lt1>
          <a:srgbClr val="FFFFFF"/>
        </a:lt1>
        <a:dk2>
          <a:srgbClr val="003366"/>
        </a:dk2>
        <a:lt2>
          <a:srgbClr val="5490A8"/>
        </a:lt2>
        <a:accent1>
          <a:srgbClr val="0099CC"/>
        </a:accent1>
        <a:accent2>
          <a:srgbClr val="3366CC"/>
        </a:accent2>
        <a:accent3>
          <a:srgbClr val="FFFFFF"/>
        </a:accent3>
        <a:accent4>
          <a:srgbClr val="000000"/>
        </a:accent4>
        <a:accent5>
          <a:srgbClr val="AACAE2"/>
        </a:accent5>
        <a:accent6>
          <a:srgbClr val="2D5CB9"/>
        </a:accent6>
        <a:hlink>
          <a:srgbClr val="99CCFF"/>
        </a:hlink>
        <a:folHlink>
          <a:srgbClr val="E1E1B7"/>
        </a:folHlink>
      </a:clrScheme>
      <a:clrMap bg1="lt1" tx1="dk1" bg2="lt2" tx2="dk2" accent1="accent1" accent2="accent2" accent3="accent3" accent4="accent4" accent5="accent5" accent6="accent6" hlink="hlink" folHlink="folHlink"/>
    </a:extraClrScheme>
    <a:extraClrScheme>
      <a:clrScheme name="Teoria sygnałów 3">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eoria sygnałów 4">
        <a:dk1>
          <a:srgbClr val="000000"/>
        </a:dk1>
        <a:lt1>
          <a:srgbClr val="FFFFFF"/>
        </a:lt1>
        <a:dk2>
          <a:srgbClr val="666633"/>
        </a:dk2>
        <a:lt2>
          <a:srgbClr val="908A6C"/>
        </a:lt2>
        <a:accent1>
          <a:srgbClr val="808000"/>
        </a:accent1>
        <a:accent2>
          <a:srgbClr val="996633"/>
        </a:accent2>
        <a:accent3>
          <a:srgbClr val="FFFFFF"/>
        </a:accent3>
        <a:accent4>
          <a:srgbClr val="000000"/>
        </a:accent4>
        <a:accent5>
          <a:srgbClr val="C0C0AA"/>
        </a:accent5>
        <a:accent6>
          <a:srgbClr val="8A5C2D"/>
        </a:accent6>
        <a:hlink>
          <a:srgbClr val="CCCC00"/>
        </a:hlink>
        <a:folHlink>
          <a:srgbClr val="D6DEB2"/>
        </a:folHlink>
      </a:clrScheme>
      <a:clrMap bg1="lt1" tx1="dk1" bg2="lt2" tx2="dk2" accent1="accent1" accent2="accent2" accent3="accent3" accent4="accent4" accent5="accent5" accent6="accent6" hlink="hlink" folHlink="folHlink"/>
    </a:extraClrScheme>
    <a:extraClrScheme>
      <a:clrScheme name="Teoria sygnałów 5">
        <a:dk1>
          <a:srgbClr val="000000"/>
        </a:dk1>
        <a:lt1>
          <a:srgbClr val="FFFFFF"/>
        </a:lt1>
        <a:dk2>
          <a:srgbClr val="181848"/>
        </a:dk2>
        <a:lt2>
          <a:srgbClr val="656F97"/>
        </a:lt2>
        <a:accent1>
          <a:srgbClr val="6666FF"/>
        </a:accent1>
        <a:accent2>
          <a:srgbClr val="333399"/>
        </a:accent2>
        <a:accent3>
          <a:srgbClr val="FFFFFF"/>
        </a:accent3>
        <a:accent4>
          <a:srgbClr val="000000"/>
        </a:accent4>
        <a:accent5>
          <a:srgbClr val="B8B8FF"/>
        </a:accent5>
        <a:accent6>
          <a:srgbClr val="2D2D8A"/>
        </a:accent6>
        <a:hlink>
          <a:srgbClr val="9A9ABC"/>
        </a:hlink>
        <a:folHlink>
          <a:srgbClr val="D2B6CE"/>
        </a:folHlink>
      </a:clrScheme>
      <a:clrMap bg1="lt1" tx1="dk1" bg2="lt2" tx2="dk2" accent1="accent1" accent2="accent2" accent3="accent3" accent4="accent4" accent5="accent5" accent6="accent6" hlink="hlink" folHlink="folHlink"/>
    </a:extraClrScheme>
    <a:extraClrScheme>
      <a:clrScheme name="Teoria sygnałów 6">
        <a:dk1>
          <a:srgbClr val="CC0066"/>
        </a:dk1>
        <a:lt1>
          <a:srgbClr val="FFFFFF"/>
        </a:lt1>
        <a:dk2>
          <a:srgbClr val="000000"/>
        </a:dk2>
        <a:lt2>
          <a:srgbClr val="CC0099"/>
        </a:lt2>
        <a:accent1>
          <a:srgbClr val="FF9900"/>
        </a:accent1>
        <a:accent2>
          <a:srgbClr val="CC6600"/>
        </a:accent2>
        <a:accent3>
          <a:srgbClr val="AAAAAA"/>
        </a:accent3>
        <a:accent4>
          <a:srgbClr val="DADADA"/>
        </a:accent4>
        <a:accent5>
          <a:srgbClr val="FFCAAA"/>
        </a:accent5>
        <a:accent6>
          <a:srgbClr val="B95C00"/>
        </a:accent6>
        <a:hlink>
          <a:srgbClr val="009900"/>
        </a:hlink>
        <a:folHlink>
          <a:srgbClr val="A50021"/>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Motyw pakietu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Motyw pakietu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C:\Microsoft Office\Szablony\Teoria sygnałów.pot</Template>
  <TotalTime>1137</TotalTime>
  <Words>683</Words>
  <Application>Microsoft Office PowerPoint</Application>
  <PresentationFormat>Pokaz na ekranie (4:3)</PresentationFormat>
  <Paragraphs>180</Paragraphs>
  <Slides>17</Slides>
  <Notes>13</Notes>
  <HiddenSlides>0</HiddenSlides>
  <MMClips>0</MMClips>
  <ScaleCrop>false</ScaleCrop>
  <HeadingPairs>
    <vt:vector size="6" baseType="variant">
      <vt:variant>
        <vt:lpstr>Używane czcionki</vt:lpstr>
      </vt:variant>
      <vt:variant>
        <vt:i4>6</vt:i4>
      </vt:variant>
      <vt:variant>
        <vt:lpstr>Motyw</vt:lpstr>
      </vt:variant>
      <vt:variant>
        <vt:i4>1</vt:i4>
      </vt:variant>
      <vt:variant>
        <vt:lpstr>Tytuły slajdów</vt:lpstr>
      </vt:variant>
      <vt:variant>
        <vt:i4>17</vt:i4>
      </vt:variant>
    </vt:vector>
  </HeadingPairs>
  <TitlesOfParts>
    <vt:vector size="24" baseType="lpstr">
      <vt:lpstr>Arial</vt:lpstr>
      <vt:lpstr>Calibri</vt:lpstr>
      <vt:lpstr>Monotype Sorts</vt:lpstr>
      <vt:lpstr>Symbol</vt:lpstr>
      <vt:lpstr>Times New Roman</vt:lpstr>
      <vt:lpstr>Verdana</vt:lpstr>
      <vt:lpstr>Teoria sygnałów</vt:lpstr>
      <vt:lpstr>Prezentacja programu PowerPoint</vt:lpstr>
      <vt:lpstr>Prezentacja programu PowerPoint</vt:lpstr>
      <vt:lpstr>Prezentacja programu PowerPoint</vt:lpstr>
      <vt:lpstr>Prezentacja programu PowerPoint</vt:lpstr>
      <vt:lpstr>Prezentacja programu PowerPoint</vt:lpstr>
      <vt:lpstr>Reading (pdf, recommended)</vt:lpstr>
      <vt:lpstr>Prezentacja programu PowerPoint</vt:lpstr>
      <vt:lpstr>Prezentacja programu PowerPoint</vt:lpstr>
      <vt:lpstr>Prezentacja programu PowerPoint</vt:lpstr>
      <vt:lpstr>Reading (pdf) http://tele.agh.edu.pl/~papir/ </vt:lpstr>
      <vt:lpstr>Reading (pdf) http://tele.agh.edu.pl/~papir/ </vt:lpstr>
      <vt:lpstr>Reading (recommended)</vt:lpstr>
      <vt:lpstr>Prezentacja programu PowerPoint</vt:lpstr>
      <vt:lpstr>Prezentacja programu PowerPoint</vt:lpstr>
      <vt:lpstr>Prezentacja programu PowerPoint</vt:lpstr>
      <vt:lpstr>Prezentacja programu PowerPoint</vt:lpstr>
      <vt:lpstr>Prezentacja programu PowerPoint</vt:lpstr>
    </vt:vector>
  </TitlesOfParts>
  <Company>Katedra Telekomunikacji</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Literatura</dc:title>
  <dc:creator>Zdzislaw Papir</dc:creator>
  <cp:lastModifiedBy>user</cp:lastModifiedBy>
  <cp:revision>268</cp:revision>
  <cp:lastPrinted>2023-10-06T15:46:25Z</cp:lastPrinted>
  <dcterms:created xsi:type="dcterms:W3CDTF">2001-11-19T15:22:59Z</dcterms:created>
  <dcterms:modified xsi:type="dcterms:W3CDTF">2023-10-09T07:52:23Z</dcterms:modified>
</cp:coreProperties>
</file>