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85" r:id="rId2"/>
    <p:sldId id="290" r:id="rId3"/>
    <p:sldId id="291" r:id="rId4"/>
    <p:sldId id="293" r:id="rId5"/>
    <p:sldId id="295" r:id="rId6"/>
    <p:sldId id="296" r:id="rId7"/>
    <p:sldId id="298" r:id="rId8"/>
    <p:sldId id="297" r:id="rId9"/>
    <p:sldId id="289" r:id="rId10"/>
    <p:sldId id="286" r:id="rId11"/>
    <p:sldId id="294" r:id="rId12"/>
    <p:sldId id="287" r:id="rId13"/>
    <p:sldId id="270" r:id="rId14"/>
    <p:sldId id="271" r:id="rId15"/>
    <p:sldId id="272" r:id="rId16"/>
    <p:sldId id="276" r:id="rId17"/>
    <p:sldId id="273" r:id="rId18"/>
    <p:sldId id="274" r:id="rId19"/>
    <p:sldId id="275" r:id="rId20"/>
    <p:sldId id="278" r:id="rId21"/>
    <p:sldId id="283" r:id="rId22"/>
    <p:sldId id="279" r:id="rId23"/>
    <p:sldId id="277" r:id="rId24"/>
    <p:sldId id="284" r:id="rId25"/>
    <p:sldId id="280" r:id="rId26"/>
    <p:sldId id="282" r:id="rId27"/>
    <p:sldId id="288" r:id="rId28"/>
  </p:sldIdLst>
  <p:sldSz cx="9144000" cy="6858000" type="screen4x3"/>
  <p:notesSz cx="6854825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C5F4FF"/>
    <a:srgbClr val="CDFFCD"/>
    <a:srgbClr val="FF3300"/>
    <a:srgbClr val="CCCC00"/>
    <a:srgbClr val="CC00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19" autoAdjust="0"/>
    <p:restoredTop sz="94581" autoAdjust="0"/>
  </p:normalViewPr>
  <p:slideViewPr>
    <p:cSldViewPr>
      <p:cViewPr varScale="1">
        <p:scale>
          <a:sx n="70" d="100"/>
          <a:sy n="70" d="100"/>
        </p:scale>
        <p:origin x="1664" y="48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5.wmf"/><Relationship Id="rId1" Type="http://schemas.openxmlformats.org/officeDocument/2006/relationships/image" Target="../media/image28.wmf"/><Relationship Id="rId4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 b="1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1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 b="1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1"/>
            </a:lvl1pPr>
          </a:lstStyle>
          <a:p>
            <a:pPr>
              <a:defRPr/>
            </a:pPr>
            <a:fld id="{77AA0F6B-7167-4236-A412-5801095B35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0814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31838"/>
            <a:ext cx="4872037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60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05" tIns="46602" rIns="93205" bIns="4660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567F5DF3-4275-4E44-AD20-2BED8C8238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23065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7F5DF3-4275-4E44-AD20-2BED8C8238BB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871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7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1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9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9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5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CBD24F5-F93F-4EAA-96F2-9019356DF8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51992-778E-4601-B55D-E86B81D283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7E2E4-4F47-41E8-AEE5-C86EC85B6D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8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FF6AD-7AAE-4234-82E5-F9CC4CC813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A5A11-E32A-4C9C-B567-BDAF350D19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5BA27-25FE-4C2A-80EA-34A99CB2EE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69873-293D-4D82-B7F4-F6021DD4C4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37335-B615-41A1-8ABC-A005CAE42A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2C346-9C37-4CE7-B2DF-6C50802883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39293-ADF7-451F-934B-3E0395AE87D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26A2F-130C-4303-8EAF-52BA4A9A3A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3D180-F089-4464-A7B5-011D2735C4F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E67DB-244D-402A-8B71-C894857939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CACB0-AEE6-473F-8B6D-F029608109D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229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229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styl tytułu z Wzorca</a:t>
            </a:r>
          </a:p>
        </p:txBody>
      </p:sp>
      <p:sp>
        <p:nvSpPr>
          <p:cNvPr id="1229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style tekstu z Wzorca</a:t>
            </a:r>
          </a:p>
          <a:p>
            <a:pPr lvl="1"/>
            <a:r>
              <a:rPr lang="en-GB" smtClean="0"/>
              <a:t>Drugi poziom</a:t>
            </a:r>
          </a:p>
          <a:p>
            <a:pPr lvl="2"/>
            <a:r>
              <a:rPr lang="en-GB" smtClean="0"/>
              <a:t>Trzeci poziom</a:t>
            </a:r>
          </a:p>
          <a:p>
            <a:pPr lvl="3"/>
            <a:r>
              <a:rPr lang="en-GB" smtClean="0"/>
              <a:t>Czwarty poziom</a:t>
            </a:r>
          </a:p>
          <a:p>
            <a:pPr lvl="4"/>
            <a:r>
              <a:rPr lang="en-GB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pl-PL"/>
              <a:t>Modulacaja i Detekcja  Zdzisław Papir</a:t>
            </a: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01A94B4E-E92B-4093-ACC3-ACB9691DE6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13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5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91580" y="1583795"/>
            <a:ext cx="8183668" cy="2057400"/>
          </a:xfrm>
        </p:spPr>
        <p:txBody>
          <a:bodyPr/>
          <a:lstStyle/>
          <a:p>
            <a:pPr algn="ctr"/>
            <a:r>
              <a:rPr kumimoji="0" lang="pl-PL" sz="4000" b="1" dirty="0" smtClean="0"/>
              <a:t>INTERSYMBOL INTERFERENCE</a:t>
            </a:r>
            <a:br>
              <a:rPr kumimoji="0" lang="pl-PL" sz="4000" b="1" dirty="0" smtClean="0"/>
            </a:br>
            <a:r>
              <a:rPr kumimoji="0" lang="pl-PL" sz="4000" b="1" dirty="0" err="1" smtClean="0"/>
              <a:t>transmission</a:t>
            </a:r>
            <a:r>
              <a:rPr kumimoji="0" lang="pl-PL" sz="4000" b="1" dirty="0" smtClean="0"/>
              <a:t> (</a:t>
            </a:r>
            <a:r>
              <a:rPr kumimoji="0" lang="pl-PL" sz="4000" b="1" dirty="0" err="1" smtClean="0"/>
              <a:t>line</a:t>
            </a:r>
            <a:r>
              <a:rPr kumimoji="0" lang="pl-PL" sz="4000" b="1" dirty="0" smtClean="0"/>
              <a:t>) </a:t>
            </a:r>
            <a:r>
              <a:rPr kumimoji="0" lang="pl-PL" sz="4000" b="1" dirty="0" err="1" smtClean="0"/>
              <a:t>codes</a:t>
            </a:r>
            <a:r>
              <a:rPr kumimoji="0" lang="pl-PL" sz="4000" b="1" dirty="0" smtClean="0"/>
              <a:t> </a:t>
            </a:r>
            <a:r>
              <a:rPr kumimoji="0" lang="pl-PL" sz="4000" b="1" dirty="0" err="1" smtClean="0"/>
              <a:t>introduction</a:t>
            </a:r>
            <a:endParaRPr kumimoji="0" lang="pl-PL" sz="4000" b="1" dirty="0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pl-PL" sz="4000" b="1" smtClean="0">
                <a:solidFill>
                  <a:schemeClr val="tx1"/>
                </a:solidFill>
              </a:rPr>
              <a:t>Rectangular pulse filtering (LPF)</a:t>
            </a:r>
          </a:p>
        </p:txBody>
      </p:sp>
      <p:sp>
        <p:nvSpPr>
          <p:cNvPr id="1030" name="Text Box 7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031" name="Group 80"/>
          <p:cNvGrpSpPr>
            <a:grpSpLocks/>
          </p:cNvGrpSpPr>
          <p:nvPr/>
        </p:nvGrpSpPr>
        <p:grpSpPr bwMode="auto">
          <a:xfrm>
            <a:off x="2438400" y="1295400"/>
            <a:ext cx="5410200" cy="2957513"/>
            <a:chOff x="1536" y="1447"/>
            <a:chExt cx="3408" cy="1863"/>
          </a:xfrm>
        </p:grpSpPr>
        <p:graphicFrame>
          <p:nvGraphicFramePr>
            <p:cNvPr id="1026" name="Object 28"/>
            <p:cNvGraphicFramePr>
              <a:graphicFrameLocks noChangeAspect="1"/>
            </p:cNvGraphicFramePr>
            <p:nvPr/>
          </p:nvGraphicFramePr>
          <p:xfrm>
            <a:off x="3523" y="1459"/>
            <a:ext cx="349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3" name="Równanie" r:id="rId3" imgW="380880" imgH="228600" progId="Equation.3">
                    <p:embed/>
                  </p:oleObj>
                </mc:Choice>
                <mc:Fallback>
                  <p:oleObj name="Równanie" r:id="rId3" imgW="38088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3" y="1459"/>
                          <a:ext cx="349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Line 53"/>
            <p:cNvSpPr>
              <a:spLocks noChangeShapeType="1"/>
            </p:cNvSpPr>
            <p:nvPr/>
          </p:nvSpPr>
          <p:spPr bwMode="auto">
            <a:xfrm>
              <a:off x="1536" y="2976"/>
              <a:ext cx="290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4" name="Line 54"/>
            <p:cNvSpPr>
              <a:spLocks noChangeShapeType="1"/>
            </p:cNvSpPr>
            <p:nvPr/>
          </p:nvSpPr>
          <p:spPr bwMode="auto">
            <a:xfrm>
              <a:off x="1536" y="2976"/>
              <a:ext cx="24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5" name="Line 55"/>
            <p:cNvSpPr>
              <a:spLocks noChangeShapeType="1"/>
            </p:cNvSpPr>
            <p:nvPr/>
          </p:nvSpPr>
          <p:spPr bwMode="auto">
            <a:xfrm flipH="1">
              <a:off x="4416" y="2976"/>
              <a:ext cx="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Freeform 56"/>
            <p:cNvSpPr>
              <a:spLocks/>
            </p:cNvSpPr>
            <p:nvPr/>
          </p:nvSpPr>
          <p:spPr bwMode="auto">
            <a:xfrm>
              <a:off x="1536" y="1610"/>
              <a:ext cx="2635" cy="1366"/>
            </a:xfrm>
            <a:custGeom>
              <a:avLst/>
              <a:gdLst>
                <a:gd name="T0" fmla="*/ 38 w 1858"/>
                <a:gd name="T1" fmla="*/ 1366 h 1366"/>
                <a:gd name="T2" fmla="*/ 102 w 1858"/>
                <a:gd name="T3" fmla="*/ 1366 h 1366"/>
                <a:gd name="T4" fmla="*/ 162 w 1858"/>
                <a:gd name="T5" fmla="*/ 1366 h 1366"/>
                <a:gd name="T6" fmla="*/ 224 w 1858"/>
                <a:gd name="T7" fmla="*/ 1366 h 1366"/>
                <a:gd name="T8" fmla="*/ 288 w 1858"/>
                <a:gd name="T9" fmla="*/ 1366 h 1366"/>
                <a:gd name="T10" fmla="*/ 352 w 1858"/>
                <a:gd name="T11" fmla="*/ 1366 h 1366"/>
                <a:gd name="T12" fmla="*/ 416 w 1858"/>
                <a:gd name="T13" fmla="*/ 1366 h 1366"/>
                <a:gd name="T14" fmla="*/ 474 w 1858"/>
                <a:gd name="T15" fmla="*/ 1366 h 1366"/>
                <a:gd name="T16" fmla="*/ 537 w 1858"/>
                <a:gd name="T17" fmla="*/ 1366 h 1366"/>
                <a:gd name="T18" fmla="*/ 601 w 1858"/>
                <a:gd name="T19" fmla="*/ 1366 h 1366"/>
                <a:gd name="T20" fmla="*/ 665 w 1858"/>
                <a:gd name="T21" fmla="*/ 1366 h 1366"/>
                <a:gd name="T22" fmla="*/ 723 w 1858"/>
                <a:gd name="T23" fmla="*/ 1366 h 1366"/>
                <a:gd name="T24" fmla="*/ 787 w 1858"/>
                <a:gd name="T25" fmla="*/ 1366 h 1366"/>
                <a:gd name="T26" fmla="*/ 851 w 1858"/>
                <a:gd name="T27" fmla="*/ 1366 h 1366"/>
                <a:gd name="T28" fmla="*/ 915 w 1858"/>
                <a:gd name="T29" fmla="*/ 1366 h 1366"/>
                <a:gd name="T30" fmla="*/ 973 w 1858"/>
                <a:gd name="T31" fmla="*/ 0 h 1366"/>
                <a:gd name="T32" fmla="*/ 1037 w 1858"/>
                <a:gd name="T33" fmla="*/ 0 h 1366"/>
                <a:gd name="T34" fmla="*/ 1101 w 1858"/>
                <a:gd name="T35" fmla="*/ 0 h 1366"/>
                <a:gd name="T36" fmla="*/ 1159 w 1858"/>
                <a:gd name="T37" fmla="*/ 0 h 1366"/>
                <a:gd name="T38" fmla="*/ 1222 w 1858"/>
                <a:gd name="T39" fmla="*/ 0 h 1366"/>
                <a:gd name="T40" fmla="*/ 1286 w 1858"/>
                <a:gd name="T41" fmla="*/ 0 h 1366"/>
                <a:gd name="T42" fmla="*/ 1349 w 1858"/>
                <a:gd name="T43" fmla="*/ 0 h 1366"/>
                <a:gd name="T44" fmla="*/ 1413 w 1858"/>
                <a:gd name="T45" fmla="*/ 0 h 1366"/>
                <a:gd name="T46" fmla="*/ 1472 w 1858"/>
                <a:gd name="T47" fmla="*/ 0 h 1366"/>
                <a:gd name="T48" fmla="*/ 1534 w 1858"/>
                <a:gd name="T49" fmla="*/ 0 h 1366"/>
                <a:gd name="T50" fmla="*/ 1598 w 1858"/>
                <a:gd name="T51" fmla="*/ 0 h 1366"/>
                <a:gd name="T52" fmla="*/ 1662 w 1858"/>
                <a:gd name="T53" fmla="*/ 0 h 1366"/>
                <a:gd name="T54" fmla="*/ 1720 w 1858"/>
                <a:gd name="T55" fmla="*/ 0 h 1366"/>
                <a:gd name="T56" fmla="*/ 1784 w 1858"/>
                <a:gd name="T57" fmla="*/ 0 h 1366"/>
                <a:gd name="T58" fmla="*/ 1848 w 1858"/>
                <a:gd name="T59" fmla="*/ 0 h 1366"/>
                <a:gd name="T60" fmla="*/ 1906 w 1858"/>
                <a:gd name="T61" fmla="*/ 0 h 1366"/>
                <a:gd name="T62" fmla="*/ 1970 w 1858"/>
                <a:gd name="T63" fmla="*/ 1366 h 1366"/>
                <a:gd name="T64" fmla="*/ 2034 w 1858"/>
                <a:gd name="T65" fmla="*/ 1366 h 1366"/>
                <a:gd name="T66" fmla="*/ 2098 w 1858"/>
                <a:gd name="T67" fmla="*/ 1366 h 1366"/>
                <a:gd name="T68" fmla="*/ 2161 w 1858"/>
                <a:gd name="T69" fmla="*/ 1366 h 1366"/>
                <a:gd name="T70" fmla="*/ 2219 w 1858"/>
                <a:gd name="T71" fmla="*/ 1366 h 1366"/>
                <a:gd name="T72" fmla="*/ 2283 w 1858"/>
                <a:gd name="T73" fmla="*/ 1366 h 1366"/>
                <a:gd name="T74" fmla="*/ 2347 w 1858"/>
                <a:gd name="T75" fmla="*/ 1366 h 1366"/>
                <a:gd name="T76" fmla="*/ 2411 w 1858"/>
                <a:gd name="T77" fmla="*/ 1366 h 1366"/>
                <a:gd name="T78" fmla="*/ 2469 w 1858"/>
                <a:gd name="T79" fmla="*/ 1366 h 1366"/>
                <a:gd name="T80" fmla="*/ 2533 w 1858"/>
                <a:gd name="T81" fmla="*/ 1366 h 1366"/>
                <a:gd name="T82" fmla="*/ 2597 w 1858"/>
                <a:gd name="T83" fmla="*/ 1366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366"/>
                <a:gd name="T128" fmla="*/ 1858 w 1858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366">
                  <a:moveTo>
                    <a:pt x="0" y="1366"/>
                  </a:moveTo>
                  <a:lnTo>
                    <a:pt x="14" y="1366"/>
                  </a:lnTo>
                  <a:lnTo>
                    <a:pt x="27" y="1366"/>
                  </a:lnTo>
                  <a:lnTo>
                    <a:pt x="41" y="1366"/>
                  </a:lnTo>
                  <a:lnTo>
                    <a:pt x="55" y="1366"/>
                  </a:lnTo>
                  <a:lnTo>
                    <a:pt x="72" y="1366"/>
                  </a:lnTo>
                  <a:lnTo>
                    <a:pt x="86" y="1366"/>
                  </a:lnTo>
                  <a:lnTo>
                    <a:pt x="100" y="1366"/>
                  </a:lnTo>
                  <a:lnTo>
                    <a:pt x="114" y="1366"/>
                  </a:lnTo>
                  <a:lnTo>
                    <a:pt x="131" y="1366"/>
                  </a:lnTo>
                  <a:lnTo>
                    <a:pt x="145" y="1366"/>
                  </a:lnTo>
                  <a:lnTo>
                    <a:pt x="158" y="1366"/>
                  </a:lnTo>
                  <a:lnTo>
                    <a:pt x="172" y="1366"/>
                  </a:lnTo>
                  <a:lnTo>
                    <a:pt x="189" y="1366"/>
                  </a:lnTo>
                  <a:lnTo>
                    <a:pt x="203" y="1366"/>
                  </a:lnTo>
                  <a:lnTo>
                    <a:pt x="217" y="1366"/>
                  </a:lnTo>
                  <a:lnTo>
                    <a:pt x="231" y="1366"/>
                  </a:lnTo>
                  <a:lnTo>
                    <a:pt x="248" y="1366"/>
                  </a:lnTo>
                  <a:lnTo>
                    <a:pt x="262" y="1366"/>
                  </a:lnTo>
                  <a:lnTo>
                    <a:pt x="276" y="1366"/>
                  </a:lnTo>
                  <a:lnTo>
                    <a:pt x="293" y="1366"/>
                  </a:lnTo>
                  <a:lnTo>
                    <a:pt x="307" y="1366"/>
                  </a:lnTo>
                  <a:lnTo>
                    <a:pt x="320" y="1366"/>
                  </a:lnTo>
                  <a:lnTo>
                    <a:pt x="334" y="1366"/>
                  </a:lnTo>
                  <a:lnTo>
                    <a:pt x="351" y="1366"/>
                  </a:lnTo>
                  <a:lnTo>
                    <a:pt x="365" y="1366"/>
                  </a:lnTo>
                  <a:lnTo>
                    <a:pt x="379" y="1366"/>
                  </a:lnTo>
                  <a:lnTo>
                    <a:pt x="393" y="1366"/>
                  </a:lnTo>
                  <a:lnTo>
                    <a:pt x="410" y="1366"/>
                  </a:lnTo>
                  <a:lnTo>
                    <a:pt x="424" y="1366"/>
                  </a:lnTo>
                  <a:lnTo>
                    <a:pt x="438" y="1366"/>
                  </a:lnTo>
                  <a:lnTo>
                    <a:pt x="451" y="1366"/>
                  </a:lnTo>
                  <a:lnTo>
                    <a:pt x="469" y="1366"/>
                  </a:lnTo>
                  <a:lnTo>
                    <a:pt x="483" y="1366"/>
                  </a:lnTo>
                  <a:lnTo>
                    <a:pt x="496" y="1366"/>
                  </a:lnTo>
                  <a:lnTo>
                    <a:pt x="510" y="1366"/>
                  </a:lnTo>
                  <a:lnTo>
                    <a:pt x="527" y="1366"/>
                  </a:lnTo>
                  <a:lnTo>
                    <a:pt x="541" y="1366"/>
                  </a:lnTo>
                  <a:lnTo>
                    <a:pt x="555" y="1366"/>
                  </a:lnTo>
                  <a:lnTo>
                    <a:pt x="569" y="1366"/>
                  </a:lnTo>
                  <a:lnTo>
                    <a:pt x="586" y="1366"/>
                  </a:lnTo>
                  <a:lnTo>
                    <a:pt x="600" y="1366"/>
                  </a:lnTo>
                  <a:lnTo>
                    <a:pt x="614" y="1366"/>
                  </a:lnTo>
                  <a:lnTo>
                    <a:pt x="627" y="1366"/>
                  </a:lnTo>
                  <a:lnTo>
                    <a:pt x="645" y="1366"/>
                  </a:lnTo>
                  <a:lnTo>
                    <a:pt x="658" y="0"/>
                  </a:lnTo>
                  <a:lnTo>
                    <a:pt x="672" y="0"/>
                  </a:lnTo>
                  <a:lnTo>
                    <a:pt x="686" y="0"/>
                  </a:lnTo>
                  <a:lnTo>
                    <a:pt x="703" y="0"/>
                  </a:lnTo>
                  <a:lnTo>
                    <a:pt x="717" y="0"/>
                  </a:lnTo>
                  <a:lnTo>
                    <a:pt x="731" y="0"/>
                  </a:lnTo>
                  <a:lnTo>
                    <a:pt x="745" y="0"/>
                  </a:lnTo>
                  <a:lnTo>
                    <a:pt x="758" y="0"/>
                  </a:lnTo>
                  <a:lnTo>
                    <a:pt x="776" y="0"/>
                  </a:lnTo>
                  <a:lnTo>
                    <a:pt x="789" y="0"/>
                  </a:lnTo>
                  <a:lnTo>
                    <a:pt x="803" y="0"/>
                  </a:lnTo>
                  <a:lnTo>
                    <a:pt x="817" y="0"/>
                  </a:lnTo>
                  <a:lnTo>
                    <a:pt x="834" y="0"/>
                  </a:lnTo>
                  <a:lnTo>
                    <a:pt x="848" y="0"/>
                  </a:lnTo>
                  <a:lnTo>
                    <a:pt x="862" y="0"/>
                  </a:lnTo>
                  <a:lnTo>
                    <a:pt x="876" y="0"/>
                  </a:lnTo>
                  <a:lnTo>
                    <a:pt x="893" y="0"/>
                  </a:lnTo>
                  <a:lnTo>
                    <a:pt x="907" y="0"/>
                  </a:lnTo>
                  <a:lnTo>
                    <a:pt x="920" y="0"/>
                  </a:lnTo>
                  <a:lnTo>
                    <a:pt x="934" y="0"/>
                  </a:lnTo>
                  <a:lnTo>
                    <a:pt x="951" y="0"/>
                  </a:lnTo>
                  <a:lnTo>
                    <a:pt x="965" y="0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0"/>
                  </a:lnTo>
                  <a:lnTo>
                    <a:pt x="1082" y="0"/>
                  </a:lnTo>
                  <a:lnTo>
                    <a:pt x="1096" y="0"/>
                  </a:lnTo>
                  <a:lnTo>
                    <a:pt x="1113" y="0"/>
                  </a:lnTo>
                  <a:lnTo>
                    <a:pt x="1127" y="0"/>
                  </a:lnTo>
                  <a:lnTo>
                    <a:pt x="1141" y="0"/>
                  </a:lnTo>
                  <a:lnTo>
                    <a:pt x="1155" y="0"/>
                  </a:lnTo>
                  <a:lnTo>
                    <a:pt x="1172" y="0"/>
                  </a:lnTo>
                  <a:lnTo>
                    <a:pt x="1186" y="0"/>
                  </a:lnTo>
                  <a:lnTo>
                    <a:pt x="1200" y="0"/>
                  </a:lnTo>
                  <a:lnTo>
                    <a:pt x="1213" y="0"/>
                  </a:lnTo>
                  <a:lnTo>
                    <a:pt x="1231" y="0"/>
                  </a:lnTo>
                  <a:lnTo>
                    <a:pt x="1244" y="0"/>
                  </a:lnTo>
                  <a:lnTo>
                    <a:pt x="1258" y="0"/>
                  </a:lnTo>
                  <a:lnTo>
                    <a:pt x="1272" y="0"/>
                  </a:lnTo>
                  <a:lnTo>
                    <a:pt x="1289" y="0"/>
                  </a:lnTo>
                  <a:lnTo>
                    <a:pt x="1303" y="0"/>
                  </a:lnTo>
                  <a:lnTo>
                    <a:pt x="1317" y="0"/>
                  </a:lnTo>
                  <a:lnTo>
                    <a:pt x="1331" y="0"/>
                  </a:lnTo>
                  <a:lnTo>
                    <a:pt x="1344" y="0"/>
                  </a:lnTo>
                  <a:lnTo>
                    <a:pt x="1362" y="0"/>
                  </a:lnTo>
                  <a:lnTo>
                    <a:pt x="1376" y="0"/>
                  </a:lnTo>
                  <a:lnTo>
                    <a:pt x="1389" y="1366"/>
                  </a:lnTo>
                  <a:lnTo>
                    <a:pt x="1403" y="1366"/>
                  </a:lnTo>
                  <a:lnTo>
                    <a:pt x="1420" y="1366"/>
                  </a:lnTo>
                  <a:lnTo>
                    <a:pt x="1434" y="1366"/>
                  </a:lnTo>
                  <a:lnTo>
                    <a:pt x="1448" y="1366"/>
                  </a:lnTo>
                  <a:lnTo>
                    <a:pt x="1462" y="1366"/>
                  </a:lnTo>
                  <a:lnTo>
                    <a:pt x="1479" y="1366"/>
                  </a:lnTo>
                  <a:lnTo>
                    <a:pt x="1493" y="1366"/>
                  </a:lnTo>
                  <a:lnTo>
                    <a:pt x="1507" y="1366"/>
                  </a:lnTo>
                  <a:lnTo>
                    <a:pt x="1524" y="1366"/>
                  </a:lnTo>
                  <a:lnTo>
                    <a:pt x="1538" y="1366"/>
                  </a:lnTo>
                  <a:lnTo>
                    <a:pt x="1551" y="1366"/>
                  </a:lnTo>
                  <a:lnTo>
                    <a:pt x="1565" y="1366"/>
                  </a:lnTo>
                  <a:lnTo>
                    <a:pt x="1582" y="1366"/>
                  </a:lnTo>
                  <a:lnTo>
                    <a:pt x="1596" y="1366"/>
                  </a:lnTo>
                  <a:lnTo>
                    <a:pt x="1610" y="1366"/>
                  </a:lnTo>
                  <a:lnTo>
                    <a:pt x="1624" y="1366"/>
                  </a:lnTo>
                  <a:lnTo>
                    <a:pt x="1641" y="1366"/>
                  </a:lnTo>
                  <a:lnTo>
                    <a:pt x="1655" y="1366"/>
                  </a:lnTo>
                  <a:lnTo>
                    <a:pt x="1669" y="1366"/>
                  </a:lnTo>
                  <a:lnTo>
                    <a:pt x="1682" y="1366"/>
                  </a:lnTo>
                  <a:lnTo>
                    <a:pt x="1700" y="1366"/>
                  </a:lnTo>
                  <a:lnTo>
                    <a:pt x="1713" y="1366"/>
                  </a:lnTo>
                  <a:lnTo>
                    <a:pt x="1727" y="1366"/>
                  </a:lnTo>
                  <a:lnTo>
                    <a:pt x="1741" y="1366"/>
                  </a:lnTo>
                  <a:lnTo>
                    <a:pt x="1758" y="1366"/>
                  </a:lnTo>
                  <a:lnTo>
                    <a:pt x="1772" y="1366"/>
                  </a:lnTo>
                  <a:lnTo>
                    <a:pt x="1786" y="1366"/>
                  </a:lnTo>
                  <a:lnTo>
                    <a:pt x="1800" y="1366"/>
                  </a:lnTo>
                  <a:lnTo>
                    <a:pt x="1817" y="1366"/>
                  </a:lnTo>
                  <a:lnTo>
                    <a:pt x="1831" y="1366"/>
                  </a:lnTo>
                  <a:lnTo>
                    <a:pt x="1844" y="1366"/>
                  </a:lnTo>
                  <a:lnTo>
                    <a:pt x="1858" y="136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Freeform 57"/>
            <p:cNvSpPr>
              <a:spLocks/>
            </p:cNvSpPr>
            <p:nvPr/>
          </p:nvSpPr>
          <p:spPr bwMode="auto">
            <a:xfrm>
              <a:off x="4171" y="2976"/>
              <a:ext cx="279" cy="1"/>
            </a:xfrm>
            <a:custGeom>
              <a:avLst/>
              <a:gdLst>
                <a:gd name="T0" fmla="*/ 0 w 197"/>
                <a:gd name="T1" fmla="*/ 0 h 1"/>
                <a:gd name="T2" fmla="*/ 24 w 197"/>
                <a:gd name="T3" fmla="*/ 0 h 1"/>
                <a:gd name="T4" fmla="*/ 44 w 197"/>
                <a:gd name="T5" fmla="*/ 0 h 1"/>
                <a:gd name="T6" fmla="*/ 64 w 197"/>
                <a:gd name="T7" fmla="*/ 0 h 1"/>
                <a:gd name="T8" fmla="*/ 84 w 197"/>
                <a:gd name="T9" fmla="*/ 0 h 1"/>
                <a:gd name="T10" fmla="*/ 108 w 197"/>
                <a:gd name="T11" fmla="*/ 0 h 1"/>
                <a:gd name="T12" fmla="*/ 127 w 197"/>
                <a:gd name="T13" fmla="*/ 0 h 1"/>
                <a:gd name="T14" fmla="*/ 147 w 197"/>
                <a:gd name="T15" fmla="*/ 0 h 1"/>
                <a:gd name="T16" fmla="*/ 166 w 197"/>
                <a:gd name="T17" fmla="*/ 0 h 1"/>
                <a:gd name="T18" fmla="*/ 191 w 197"/>
                <a:gd name="T19" fmla="*/ 0 h 1"/>
                <a:gd name="T20" fmla="*/ 210 w 197"/>
                <a:gd name="T21" fmla="*/ 0 h 1"/>
                <a:gd name="T22" fmla="*/ 229 w 197"/>
                <a:gd name="T23" fmla="*/ 0 h 1"/>
                <a:gd name="T24" fmla="*/ 249 w 197"/>
                <a:gd name="T25" fmla="*/ 0 h 1"/>
                <a:gd name="T26" fmla="*/ 269 w 197"/>
                <a:gd name="T27" fmla="*/ 0 h 1"/>
                <a:gd name="T28" fmla="*/ 279 w 197"/>
                <a:gd name="T29" fmla="*/ 0 h 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1"/>
                <a:gd name="T47" fmla="*/ 197 w 197"/>
                <a:gd name="T48" fmla="*/ 1 h 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1">
                  <a:moveTo>
                    <a:pt x="0" y="0"/>
                  </a:moveTo>
                  <a:lnTo>
                    <a:pt x="17" y="0"/>
                  </a:lnTo>
                  <a:lnTo>
                    <a:pt x="31" y="0"/>
                  </a:lnTo>
                  <a:lnTo>
                    <a:pt x="45" y="0"/>
                  </a:lnTo>
                  <a:lnTo>
                    <a:pt x="59" y="0"/>
                  </a:lnTo>
                  <a:lnTo>
                    <a:pt x="76" y="0"/>
                  </a:lnTo>
                  <a:lnTo>
                    <a:pt x="90" y="0"/>
                  </a:lnTo>
                  <a:lnTo>
                    <a:pt x="104" y="0"/>
                  </a:lnTo>
                  <a:lnTo>
                    <a:pt x="117" y="0"/>
                  </a:lnTo>
                  <a:lnTo>
                    <a:pt x="135" y="0"/>
                  </a:lnTo>
                  <a:lnTo>
                    <a:pt x="148" y="0"/>
                  </a:lnTo>
                  <a:lnTo>
                    <a:pt x="162" y="0"/>
                  </a:lnTo>
                  <a:lnTo>
                    <a:pt x="176" y="0"/>
                  </a:lnTo>
                  <a:lnTo>
                    <a:pt x="190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8" name="Freeform 58"/>
            <p:cNvSpPr>
              <a:spLocks/>
            </p:cNvSpPr>
            <p:nvPr/>
          </p:nvSpPr>
          <p:spPr bwMode="auto">
            <a:xfrm>
              <a:off x="1536" y="1447"/>
              <a:ext cx="2635" cy="1525"/>
            </a:xfrm>
            <a:custGeom>
              <a:avLst/>
              <a:gdLst>
                <a:gd name="T0" fmla="*/ 38 w 1858"/>
                <a:gd name="T1" fmla="*/ 1518 h 1525"/>
                <a:gd name="T2" fmla="*/ 102 w 1858"/>
                <a:gd name="T3" fmla="*/ 1501 h 1525"/>
                <a:gd name="T4" fmla="*/ 162 w 1858"/>
                <a:gd name="T5" fmla="*/ 1497 h 1525"/>
                <a:gd name="T6" fmla="*/ 224 w 1858"/>
                <a:gd name="T7" fmla="*/ 1511 h 1525"/>
                <a:gd name="T8" fmla="*/ 288 w 1858"/>
                <a:gd name="T9" fmla="*/ 1515 h 1525"/>
                <a:gd name="T10" fmla="*/ 352 w 1858"/>
                <a:gd name="T11" fmla="*/ 1490 h 1525"/>
                <a:gd name="T12" fmla="*/ 416 w 1858"/>
                <a:gd name="T13" fmla="*/ 1480 h 1525"/>
                <a:gd name="T14" fmla="*/ 474 w 1858"/>
                <a:gd name="T15" fmla="*/ 1497 h 1525"/>
                <a:gd name="T16" fmla="*/ 537 w 1858"/>
                <a:gd name="T17" fmla="*/ 1508 h 1525"/>
                <a:gd name="T18" fmla="*/ 601 w 1858"/>
                <a:gd name="T19" fmla="*/ 1455 h 1525"/>
                <a:gd name="T20" fmla="*/ 665 w 1858"/>
                <a:gd name="T21" fmla="*/ 1428 h 1525"/>
                <a:gd name="T22" fmla="*/ 723 w 1858"/>
                <a:gd name="T23" fmla="*/ 1466 h 1525"/>
                <a:gd name="T24" fmla="*/ 787 w 1858"/>
                <a:gd name="T25" fmla="*/ 1459 h 1525"/>
                <a:gd name="T26" fmla="*/ 851 w 1858"/>
                <a:gd name="T27" fmla="*/ 1233 h 1525"/>
                <a:gd name="T28" fmla="*/ 915 w 1858"/>
                <a:gd name="T29" fmla="*/ 930 h 1525"/>
                <a:gd name="T30" fmla="*/ 973 w 1858"/>
                <a:gd name="T31" fmla="*/ 602 h 1525"/>
                <a:gd name="T32" fmla="*/ 1037 w 1858"/>
                <a:gd name="T33" fmla="*/ 306 h 1525"/>
                <a:gd name="T34" fmla="*/ 1101 w 1858"/>
                <a:gd name="T35" fmla="*/ 97 h 1525"/>
                <a:gd name="T36" fmla="*/ 1159 w 1858"/>
                <a:gd name="T37" fmla="*/ 7 h 1525"/>
                <a:gd name="T38" fmla="*/ 1222 w 1858"/>
                <a:gd name="T39" fmla="*/ 21 h 1525"/>
                <a:gd name="T40" fmla="*/ 1286 w 1858"/>
                <a:gd name="T41" fmla="*/ 108 h 1525"/>
                <a:gd name="T42" fmla="*/ 1349 w 1858"/>
                <a:gd name="T43" fmla="*/ 212 h 1525"/>
                <a:gd name="T44" fmla="*/ 1413 w 1858"/>
                <a:gd name="T45" fmla="*/ 282 h 1525"/>
                <a:gd name="T46" fmla="*/ 1472 w 1858"/>
                <a:gd name="T47" fmla="*/ 282 h 1525"/>
                <a:gd name="T48" fmla="*/ 1534 w 1858"/>
                <a:gd name="T49" fmla="*/ 212 h 1525"/>
                <a:gd name="T50" fmla="*/ 1598 w 1858"/>
                <a:gd name="T51" fmla="*/ 108 h 1525"/>
                <a:gd name="T52" fmla="*/ 1662 w 1858"/>
                <a:gd name="T53" fmla="*/ 21 h 1525"/>
                <a:gd name="T54" fmla="*/ 1720 w 1858"/>
                <a:gd name="T55" fmla="*/ 7 h 1525"/>
                <a:gd name="T56" fmla="*/ 1784 w 1858"/>
                <a:gd name="T57" fmla="*/ 97 h 1525"/>
                <a:gd name="T58" fmla="*/ 1848 w 1858"/>
                <a:gd name="T59" fmla="*/ 306 h 1525"/>
                <a:gd name="T60" fmla="*/ 1906 w 1858"/>
                <a:gd name="T61" fmla="*/ 602 h 1525"/>
                <a:gd name="T62" fmla="*/ 1970 w 1858"/>
                <a:gd name="T63" fmla="*/ 930 h 1525"/>
                <a:gd name="T64" fmla="*/ 2034 w 1858"/>
                <a:gd name="T65" fmla="*/ 1233 h 1525"/>
                <a:gd name="T66" fmla="*/ 2098 w 1858"/>
                <a:gd name="T67" fmla="*/ 1459 h 1525"/>
                <a:gd name="T68" fmla="*/ 2161 w 1858"/>
                <a:gd name="T69" fmla="*/ 1466 h 1525"/>
                <a:gd name="T70" fmla="*/ 2219 w 1858"/>
                <a:gd name="T71" fmla="*/ 1428 h 1525"/>
                <a:gd name="T72" fmla="*/ 2283 w 1858"/>
                <a:gd name="T73" fmla="*/ 1455 h 1525"/>
                <a:gd name="T74" fmla="*/ 2347 w 1858"/>
                <a:gd name="T75" fmla="*/ 1508 h 1525"/>
                <a:gd name="T76" fmla="*/ 2411 w 1858"/>
                <a:gd name="T77" fmla="*/ 1497 h 1525"/>
                <a:gd name="T78" fmla="*/ 2469 w 1858"/>
                <a:gd name="T79" fmla="*/ 1480 h 1525"/>
                <a:gd name="T80" fmla="*/ 2533 w 1858"/>
                <a:gd name="T81" fmla="*/ 1490 h 1525"/>
                <a:gd name="T82" fmla="*/ 2597 w 1858"/>
                <a:gd name="T83" fmla="*/ 1515 h 15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525"/>
                <a:gd name="T128" fmla="*/ 1858 w 1858"/>
                <a:gd name="T129" fmla="*/ 1525 h 15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525">
                  <a:moveTo>
                    <a:pt x="0" y="1522"/>
                  </a:moveTo>
                  <a:lnTo>
                    <a:pt x="14" y="1522"/>
                  </a:lnTo>
                  <a:lnTo>
                    <a:pt x="27" y="1518"/>
                  </a:lnTo>
                  <a:lnTo>
                    <a:pt x="41" y="1511"/>
                  </a:lnTo>
                  <a:lnTo>
                    <a:pt x="55" y="1508"/>
                  </a:lnTo>
                  <a:lnTo>
                    <a:pt x="72" y="1501"/>
                  </a:lnTo>
                  <a:lnTo>
                    <a:pt x="86" y="1497"/>
                  </a:lnTo>
                  <a:lnTo>
                    <a:pt x="100" y="1497"/>
                  </a:lnTo>
                  <a:lnTo>
                    <a:pt x="114" y="1497"/>
                  </a:lnTo>
                  <a:lnTo>
                    <a:pt x="131" y="1501"/>
                  </a:lnTo>
                  <a:lnTo>
                    <a:pt x="145" y="1504"/>
                  </a:lnTo>
                  <a:lnTo>
                    <a:pt x="158" y="1511"/>
                  </a:lnTo>
                  <a:lnTo>
                    <a:pt x="172" y="1518"/>
                  </a:lnTo>
                  <a:lnTo>
                    <a:pt x="189" y="1522"/>
                  </a:lnTo>
                  <a:lnTo>
                    <a:pt x="203" y="1515"/>
                  </a:lnTo>
                  <a:lnTo>
                    <a:pt x="217" y="1508"/>
                  </a:lnTo>
                  <a:lnTo>
                    <a:pt x="231" y="1497"/>
                  </a:lnTo>
                  <a:lnTo>
                    <a:pt x="248" y="1490"/>
                  </a:lnTo>
                  <a:lnTo>
                    <a:pt x="262" y="1483"/>
                  </a:lnTo>
                  <a:lnTo>
                    <a:pt x="276" y="1480"/>
                  </a:lnTo>
                  <a:lnTo>
                    <a:pt x="293" y="1480"/>
                  </a:lnTo>
                  <a:lnTo>
                    <a:pt x="307" y="1483"/>
                  </a:lnTo>
                  <a:lnTo>
                    <a:pt x="320" y="1487"/>
                  </a:lnTo>
                  <a:lnTo>
                    <a:pt x="334" y="1497"/>
                  </a:lnTo>
                  <a:lnTo>
                    <a:pt x="351" y="1511"/>
                  </a:lnTo>
                  <a:lnTo>
                    <a:pt x="365" y="1525"/>
                  </a:lnTo>
                  <a:lnTo>
                    <a:pt x="379" y="1508"/>
                  </a:lnTo>
                  <a:lnTo>
                    <a:pt x="393" y="1490"/>
                  </a:lnTo>
                  <a:lnTo>
                    <a:pt x="410" y="1473"/>
                  </a:lnTo>
                  <a:lnTo>
                    <a:pt x="424" y="1455"/>
                  </a:lnTo>
                  <a:lnTo>
                    <a:pt x="438" y="1442"/>
                  </a:lnTo>
                  <a:lnTo>
                    <a:pt x="451" y="1431"/>
                  </a:lnTo>
                  <a:lnTo>
                    <a:pt x="469" y="1428"/>
                  </a:lnTo>
                  <a:lnTo>
                    <a:pt x="483" y="1431"/>
                  </a:lnTo>
                  <a:lnTo>
                    <a:pt x="496" y="1442"/>
                  </a:lnTo>
                  <a:lnTo>
                    <a:pt x="510" y="1466"/>
                  </a:lnTo>
                  <a:lnTo>
                    <a:pt x="527" y="1497"/>
                  </a:lnTo>
                  <a:lnTo>
                    <a:pt x="541" y="1515"/>
                  </a:lnTo>
                  <a:lnTo>
                    <a:pt x="555" y="1459"/>
                  </a:lnTo>
                  <a:lnTo>
                    <a:pt x="569" y="1393"/>
                  </a:lnTo>
                  <a:lnTo>
                    <a:pt x="586" y="1316"/>
                  </a:lnTo>
                  <a:lnTo>
                    <a:pt x="600" y="1233"/>
                  </a:lnTo>
                  <a:lnTo>
                    <a:pt x="614" y="1135"/>
                  </a:lnTo>
                  <a:lnTo>
                    <a:pt x="627" y="1034"/>
                  </a:lnTo>
                  <a:lnTo>
                    <a:pt x="645" y="930"/>
                  </a:lnTo>
                  <a:lnTo>
                    <a:pt x="658" y="818"/>
                  </a:lnTo>
                  <a:lnTo>
                    <a:pt x="672" y="710"/>
                  </a:lnTo>
                  <a:lnTo>
                    <a:pt x="686" y="602"/>
                  </a:lnTo>
                  <a:lnTo>
                    <a:pt x="703" y="494"/>
                  </a:lnTo>
                  <a:lnTo>
                    <a:pt x="717" y="397"/>
                  </a:lnTo>
                  <a:lnTo>
                    <a:pt x="731" y="306"/>
                  </a:lnTo>
                  <a:lnTo>
                    <a:pt x="745" y="226"/>
                  </a:lnTo>
                  <a:lnTo>
                    <a:pt x="758" y="156"/>
                  </a:lnTo>
                  <a:lnTo>
                    <a:pt x="776" y="97"/>
                  </a:lnTo>
                  <a:lnTo>
                    <a:pt x="789" y="55"/>
                  </a:lnTo>
                  <a:lnTo>
                    <a:pt x="803" y="24"/>
                  </a:lnTo>
                  <a:lnTo>
                    <a:pt x="817" y="7"/>
                  </a:lnTo>
                  <a:lnTo>
                    <a:pt x="834" y="0"/>
                  </a:lnTo>
                  <a:lnTo>
                    <a:pt x="848" y="7"/>
                  </a:lnTo>
                  <a:lnTo>
                    <a:pt x="862" y="21"/>
                  </a:lnTo>
                  <a:lnTo>
                    <a:pt x="876" y="45"/>
                  </a:lnTo>
                  <a:lnTo>
                    <a:pt x="893" y="76"/>
                  </a:lnTo>
                  <a:lnTo>
                    <a:pt x="907" y="108"/>
                  </a:lnTo>
                  <a:lnTo>
                    <a:pt x="920" y="146"/>
                  </a:lnTo>
                  <a:lnTo>
                    <a:pt x="934" y="181"/>
                  </a:lnTo>
                  <a:lnTo>
                    <a:pt x="951" y="212"/>
                  </a:lnTo>
                  <a:lnTo>
                    <a:pt x="965" y="244"/>
                  </a:lnTo>
                  <a:lnTo>
                    <a:pt x="979" y="264"/>
                  </a:lnTo>
                  <a:lnTo>
                    <a:pt x="996" y="282"/>
                  </a:lnTo>
                  <a:lnTo>
                    <a:pt x="1010" y="289"/>
                  </a:lnTo>
                  <a:lnTo>
                    <a:pt x="1024" y="289"/>
                  </a:lnTo>
                  <a:lnTo>
                    <a:pt x="1038" y="282"/>
                  </a:lnTo>
                  <a:lnTo>
                    <a:pt x="1055" y="264"/>
                  </a:lnTo>
                  <a:lnTo>
                    <a:pt x="1069" y="244"/>
                  </a:lnTo>
                  <a:lnTo>
                    <a:pt x="1082" y="212"/>
                  </a:lnTo>
                  <a:lnTo>
                    <a:pt x="1096" y="181"/>
                  </a:lnTo>
                  <a:lnTo>
                    <a:pt x="1113" y="146"/>
                  </a:lnTo>
                  <a:lnTo>
                    <a:pt x="1127" y="108"/>
                  </a:lnTo>
                  <a:lnTo>
                    <a:pt x="1141" y="76"/>
                  </a:lnTo>
                  <a:lnTo>
                    <a:pt x="1155" y="45"/>
                  </a:lnTo>
                  <a:lnTo>
                    <a:pt x="1172" y="21"/>
                  </a:lnTo>
                  <a:lnTo>
                    <a:pt x="1186" y="7"/>
                  </a:lnTo>
                  <a:lnTo>
                    <a:pt x="1200" y="0"/>
                  </a:lnTo>
                  <a:lnTo>
                    <a:pt x="1213" y="7"/>
                  </a:lnTo>
                  <a:lnTo>
                    <a:pt x="1231" y="24"/>
                  </a:lnTo>
                  <a:lnTo>
                    <a:pt x="1244" y="55"/>
                  </a:lnTo>
                  <a:lnTo>
                    <a:pt x="1258" y="97"/>
                  </a:lnTo>
                  <a:lnTo>
                    <a:pt x="1272" y="156"/>
                  </a:lnTo>
                  <a:lnTo>
                    <a:pt x="1289" y="226"/>
                  </a:lnTo>
                  <a:lnTo>
                    <a:pt x="1303" y="306"/>
                  </a:lnTo>
                  <a:lnTo>
                    <a:pt x="1317" y="397"/>
                  </a:lnTo>
                  <a:lnTo>
                    <a:pt x="1331" y="494"/>
                  </a:lnTo>
                  <a:lnTo>
                    <a:pt x="1344" y="602"/>
                  </a:lnTo>
                  <a:lnTo>
                    <a:pt x="1362" y="710"/>
                  </a:lnTo>
                  <a:lnTo>
                    <a:pt x="1376" y="818"/>
                  </a:lnTo>
                  <a:lnTo>
                    <a:pt x="1389" y="930"/>
                  </a:lnTo>
                  <a:lnTo>
                    <a:pt x="1403" y="1034"/>
                  </a:lnTo>
                  <a:lnTo>
                    <a:pt x="1420" y="1135"/>
                  </a:lnTo>
                  <a:lnTo>
                    <a:pt x="1434" y="1233"/>
                  </a:lnTo>
                  <a:lnTo>
                    <a:pt x="1448" y="1316"/>
                  </a:lnTo>
                  <a:lnTo>
                    <a:pt x="1462" y="1393"/>
                  </a:lnTo>
                  <a:lnTo>
                    <a:pt x="1479" y="1459"/>
                  </a:lnTo>
                  <a:lnTo>
                    <a:pt x="1493" y="1515"/>
                  </a:lnTo>
                  <a:lnTo>
                    <a:pt x="1507" y="1497"/>
                  </a:lnTo>
                  <a:lnTo>
                    <a:pt x="1524" y="1466"/>
                  </a:lnTo>
                  <a:lnTo>
                    <a:pt x="1538" y="1442"/>
                  </a:lnTo>
                  <a:lnTo>
                    <a:pt x="1551" y="1431"/>
                  </a:lnTo>
                  <a:lnTo>
                    <a:pt x="1565" y="1428"/>
                  </a:lnTo>
                  <a:lnTo>
                    <a:pt x="1582" y="1431"/>
                  </a:lnTo>
                  <a:lnTo>
                    <a:pt x="1596" y="1442"/>
                  </a:lnTo>
                  <a:lnTo>
                    <a:pt x="1610" y="1455"/>
                  </a:lnTo>
                  <a:lnTo>
                    <a:pt x="1624" y="1473"/>
                  </a:lnTo>
                  <a:lnTo>
                    <a:pt x="1641" y="1490"/>
                  </a:lnTo>
                  <a:lnTo>
                    <a:pt x="1655" y="1508"/>
                  </a:lnTo>
                  <a:lnTo>
                    <a:pt x="1669" y="1525"/>
                  </a:lnTo>
                  <a:lnTo>
                    <a:pt x="1682" y="1511"/>
                  </a:lnTo>
                  <a:lnTo>
                    <a:pt x="1700" y="1497"/>
                  </a:lnTo>
                  <a:lnTo>
                    <a:pt x="1713" y="1487"/>
                  </a:lnTo>
                  <a:lnTo>
                    <a:pt x="1727" y="1483"/>
                  </a:lnTo>
                  <a:lnTo>
                    <a:pt x="1741" y="1480"/>
                  </a:lnTo>
                  <a:lnTo>
                    <a:pt x="1758" y="1480"/>
                  </a:lnTo>
                  <a:lnTo>
                    <a:pt x="1772" y="1483"/>
                  </a:lnTo>
                  <a:lnTo>
                    <a:pt x="1786" y="1490"/>
                  </a:lnTo>
                  <a:lnTo>
                    <a:pt x="1800" y="1497"/>
                  </a:lnTo>
                  <a:lnTo>
                    <a:pt x="1817" y="1508"/>
                  </a:lnTo>
                  <a:lnTo>
                    <a:pt x="1831" y="1515"/>
                  </a:lnTo>
                  <a:lnTo>
                    <a:pt x="1844" y="1522"/>
                  </a:lnTo>
                  <a:lnTo>
                    <a:pt x="1858" y="1518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9" name="Freeform 59"/>
            <p:cNvSpPr>
              <a:spLocks/>
            </p:cNvSpPr>
            <p:nvPr/>
          </p:nvSpPr>
          <p:spPr bwMode="auto">
            <a:xfrm>
              <a:off x="4171" y="2944"/>
              <a:ext cx="279" cy="25"/>
            </a:xfrm>
            <a:custGeom>
              <a:avLst/>
              <a:gdLst>
                <a:gd name="T0" fmla="*/ 0 w 197"/>
                <a:gd name="T1" fmla="*/ 21 h 25"/>
                <a:gd name="T2" fmla="*/ 24 w 197"/>
                <a:gd name="T3" fmla="*/ 14 h 25"/>
                <a:gd name="T4" fmla="*/ 44 w 197"/>
                <a:gd name="T5" fmla="*/ 7 h 25"/>
                <a:gd name="T6" fmla="*/ 64 w 197"/>
                <a:gd name="T7" fmla="*/ 4 h 25"/>
                <a:gd name="T8" fmla="*/ 84 w 197"/>
                <a:gd name="T9" fmla="*/ 0 h 25"/>
                <a:gd name="T10" fmla="*/ 108 w 197"/>
                <a:gd name="T11" fmla="*/ 0 h 25"/>
                <a:gd name="T12" fmla="*/ 127 w 197"/>
                <a:gd name="T13" fmla="*/ 0 h 25"/>
                <a:gd name="T14" fmla="*/ 147 w 197"/>
                <a:gd name="T15" fmla="*/ 4 h 25"/>
                <a:gd name="T16" fmla="*/ 166 w 197"/>
                <a:gd name="T17" fmla="*/ 11 h 25"/>
                <a:gd name="T18" fmla="*/ 191 w 197"/>
                <a:gd name="T19" fmla="*/ 14 h 25"/>
                <a:gd name="T20" fmla="*/ 210 w 197"/>
                <a:gd name="T21" fmla="*/ 21 h 25"/>
                <a:gd name="T22" fmla="*/ 229 w 197"/>
                <a:gd name="T23" fmla="*/ 25 h 25"/>
                <a:gd name="T24" fmla="*/ 249 w 197"/>
                <a:gd name="T25" fmla="*/ 25 h 25"/>
                <a:gd name="T26" fmla="*/ 269 w 197"/>
                <a:gd name="T27" fmla="*/ 21 h 25"/>
                <a:gd name="T28" fmla="*/ 279 w 197"/>
                <a:gd name="T29" fmla="*/ 18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25"/>
                <a:gd name="T47" fmla="*/ 197 w 197"/>
                <a:gd name="T48" fmla="*/ 25 h 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25">
                  <a:moveTo>
                    <a:pt x="0" y="21"/>
                  </a:moveTo>
                  <a:lnTo>
                    <a:pt x="17" y="14"/>
                  </a:lnTo>
                  <a:lnTo>
                    <a:pt x="31" y="7"/>
                  </a:lnTo>
                  <a:lnTo>
                    <a:pt x="45" y="4"/>
                  </a:lnTo>
                  <a:lnTo>
                    <a:pt x="59" y="0"/>
                  </a:lnTo>
                  <a:lnTo>
                    <a:pt x="76" y="0"/>
                  </a:lnTo>
                  <a:lnTo>
                    <a:pt x="90" y="0"/>
                  </a:lnTo>
                  <a:lnTo>
                    <a:pt x="104" y="4"/>
                  </a:lnTo>
                  <a:lnTo>
                    <a:pt x="117" y="11"/>
                  </a:lnTo>
                  <a:lnTo>
                    <a:pt x="135" y="14"/>
                  </a:lnTo>
                  <a:lnTo>
                    <a:pt x="148" y="21"/>
                  </a:lnTo>
                  <a:lnTo>
                    <a:pt x="162" y="25"/>
                  </a:lnTo>
                  <a:lnTo>
                    <a:pt x="176" y="25"/>
                  </a:lnTo>
                  <a:lnTo>
                    <a:pt x="190" y="21"/>
                  </a:lnTo>
                  <a:lnTo>
                    <a:pt x="197" y="18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0" name="Freeform 60"/>
            <p:cNvSpPr>
              <a:spLocks/>
            </p:cNvSpPr>
            <p:nvPr/>
          </p:nvSpPr>
          <p:spPr bwMode="auto">
            <a:xfrm>
              <a:off x="1536" y="2317"/>
              <a:ext cx="2635" cy="394"/>
            </a:xfrm>
            <a:custGeom>
              <a:avLst/>
              <a:gdLst>
                <a:gd name="T0" fmla="*/ 38 w 1858"/>
                <a:gd name="T1" fmla="*/ 377 h 394"/>
                <a:gd name="T2" fmla="*/ 102 w 1858"/>
                <a:gd name="T3" fmla="*/ 352 h 394"/>
                <a:gd name="T4" fmla="*/ 162 w 1858"/>
                <a:gd name="T5" fmla="*/ 324 h 394"/>
                <a:gd name="T6" fmla="*/ 224 w 1858"/>
                <a:gd name="T7" fmla="*/ 300 h 394"/>
                <a:gd name="T8" fmla="*/ 288 w 1858"/>
                <a:gd name="T9" fmla="*/ 272 h 394"/>
                <a:gd name="T10" fmla="*/ 352 w 1858"/>
                <a:gd name="T11" fmla="*/ 248 h 394"/>
                <a:gd name="T12" fmla="*/ 416 w 1858"/>
                <a:gd name="T13" fmla="*/ 223 h 394"/>
                <a:gd name="T14" fmla="*/ 474 w 1858"/>
                <a:gd name="T15" fmla="*/ 199 h 394"/>
                <a:gd name="T16" fmla="*/ 537 w 1858"/>
                <a:gd name="T17" fmla="*/ 178 h 394"/>
                <a:gd name="T18" fmla="*/ 601 w 1858"/>
                <a:gd name="T19" fmla="*/ 157 h 394"/>
                <a:gd name="T20" fmla="*/ 665 w 1858"/>
                <a:gd name="T21" fmla="*/ 136 h 394"/>
                <a:gd name="T22" fmla="*/ 723 w 1858"/>
                <a:gd name="T23" fmla="*/ 115 h 394"/>
                <a:gd name="T24" fmla="*/ 787 w 1858"/>
                <a:gd name="T25" fmla="*/ 98 h 394"/>
                <a:gd name="T26" fmla="*/ 851 w 1858"/>
                <a:gd name="T27" fmla="*/ 80 h 394"/>
                <a:gd name="T28" fmla="*/ 915 w 1858"/>
                <a:gd name="T29" fmla="*/ 63 h 394"/>
                <a:gd name="T30" fmla="*/ 973 w 1858"/>
                <a:gd name="T31" fmla="*/ 49 h 394"/>
                <a:gd name="T32" fmla="*/ 1037 w 1858"/>
                <a:gd name="T33" fmla="*/ 39 h 394"/>
                <a:gd name="T34" fmla="*/ 1101 w 1858"/>
                <a:gd name="T35" fmla="*/ 28 h 394"/>
                <a:gd name="T36" fmla="*/ 1159 w 1858"/>
                <a:gd name="T37" fmla="*/ 18 h 394"/>
                <a:gd name="T38" fmla="*/ 1222 w 1858"/>
                <a:gd name="T39" fmla="*/ 11 h 394"/>
                <a:gd name="T40" fmla="*/ 1286 w 1858"/>
                <a:gd name="T41" fmla="*/ 7 h 394"/>
                <a:gd name="T42" fmla="*/ 1349 w 1858"/>
                <a:gd name="T43" fmla="*/ 0 h 394"/>
                <a:gd name="T44" fmla="*/ 1413 w 1858"/>
                <a:gd name="T45" fmla="*/ 0 h 394"/>
                <a:gd name="T46" fmla="*/ 1472 w 1858"/>
                <a:gd name="T47" fmla="*/ 0 h 394"/>
                <a:gd name="T48" fmla="*/ 1534 w 1858"/>
                <a:gd name="T49" fmla="*/ 0 h 394"/>
                <a:gd name="T50" fmla="*/ 1598 w 1858"/>
                <a:gd name="T51" fmla="*/ 7 h 394"/>
                <a:gd name="T52" fmla="*/ 1662 w 1858"/>
                <a:gd name="T53" fmla="*/ 11 h 394"/>
                <a:gd name="T54" fmla="*/ 1720 w 1858"/>
                <a:gd name="T55" fmla="*/ 18 h 394"/>
                <a:gd name="T56" fmla="*/ 1784 w 1858"/>
                <a:gd name="T57" fmla="*/ 28 h 394"/>
                <a:gd name="T58" fmla="*/ 1848 w 1858"/>
                <a:gd name="T59" fmla="*/ 39 h 394"/>
                <a:gd name="T60" fmla="*/ 1906 w 1858"/>
                <a:gd name="T61" fmla="*/ 49 h 394"/>
                <a:gd name="T62" fmla="*/ 1970 w 1858"/>
                <a:gd name="T63" fmla="*/ 63 h 394"/>
                <a:gd name="T64" fmla="*/ 2034 w 1858"/>
                <a:gd name="T65" fmla="*/ 80 h 394"/>
                <a:gd name="T66" fmla="*/ 2098 w 1858"/>
                <a:gd name="T67" fmla="*/ 98 h 394"/>
                <a:gd name="T68" fmla="*/ 2161 w 1858"/>
                <a:gd name="T69" fmla="*/ 115 h 394"/>
                <a:gd name="T70" fmla="*/ 2219 w 1858"/>
                <a:gd name="T71" fmla="*/ 136 h 394"/>
                <a:gd name="T72" fmla="*/ 2283 w 1858"/>
                <a:gd name="T73" fmla="*/ 157 h 394"/>
                <a:gd name="T74" fmla="*/ 2347 w 1858"/>
                <a:gd name="T75" fmla="*/ 178 h 394"/>
                <a:gd name="T76" fmla="*/ 2411 w 1858"/>
                <a:gd name="T77" fmla="*/ 199 h 394"/>
                <a:gd name="T78" fmla="*/ 2469 w 1858"/>
                <a:gd name="T79" fmla="*/ 223 h 394"/>
                <a:gd name="T80" fmla="*/ 2533 w 1858"/>
                <a:gd name="T81" fmla="*/ 248 h 394"/>
                <a:gd name="T82" fmla="*/ 2597 w 1858"/>
                <a:gd name="T83" fmla="*/ 272 h 3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394"/>
                <a:gd name="T128" fmla="*/ 1858 w 1858"/>
                <a:gd name="T129" fmla="*/ 394 h 3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394">
                  <a:moveTo>
                    <a:pt x="0" y="394"/>
                  </a:moveTo>
                  <a:lnTo>
                    <a:pt x="14" y="387"/>
                  </a:lnTo>
                  <a:lnTo>
                    <a:pt x="27" y="377"/>
                  </a:lnTo>
                  <a:lnTo>
                    <a:pt x="41" y="370"/>
                  </a:lnTo>
                  <a:lnTo>
                    <a:pt x="55" y="359"/>
                  </a:lnTo>
                  <a:lnTo>
                    <a:pt x="72" y="352"/>
                  </a:lnTo>
                  <a:lnTo>
                    <a:pt x="86" y="342"/>
                  </a:lnTo>
                  <a:lnTo>
                    <a:pt x="100" y="335"/>
                  </a:lnTo>
                  <a:lnTo>
                    <a:pt x="114" y="324"/>
                  </a:lnTo>
                  <a:lnTo>
                    <a:pt x="131" y="317"/>
                  </a:lnTo>
                  <a:lnTo>
                    <a:pt x="145" y="307"/>
                  </a:lnTo>
                  <a:lnTo>
                    <a:pt x="158" y="300"/>
                  </a:lnTo>
                  <a:lnTo>
                    <a:pt x="172" y="289"/>
                  </a:lnTo>
                  <a:lnTo>
                    <a:pt x="189" y="282"/>
                  </a:lnTo>
                  <a:lnTo>
                    <a:pt x="203" y="272"/>
                  </a:lnTo>
                  <a:lnTo>
                    <a:pt x="217" y="265"/>
                  </a:lnTo>
                  <a:lnTo>
                    <a:pt x="231" y="255"/>
                  </a:lnTo>
                  <a:lnTo>
                    <a:pt x="248" y="248"/>
                  </a:lnTo>
                  <a:lnTo>
                    <a:pt x="262" y="241"/>
                  </a:lnTo>
                  <a:lnTo>
                    <a:pt x="276" y="230"/>
                  </a:lnTo>
                  <a:lnTo>
                    <a:pt x="293" y="223"/>
                  </a:lnTo>
                  <a:lnTo>
                    <a:pt x="307" y="216"/>
                  </a:lnTo>
                  <a:lnTo>
                    <a:pt x="320" y="209"/>
                  </a:lnTo>
                  <a:lnTo>
                    <a:pt x="334" y="199"/>
                  </a:lnTo>
                  <a:lnTo>
                    <a:pt x="351" y="192"/>
                  </a:lnTo>
                  <a:lnTo>
                    <a:pt x="365" y="185"/>
                  </a:lnTo>
                  <a:lnTo>
                    <a:pt x="379" y="178"/>
                  </a:lnTo>
                  <a:lnTo>
                    <a:pt x="393" y="171"/>
                  </a:lnTo>
                  <a:lnTo>
                    <a:pt x="410" y="164"/>
                  </a:lnTo>
                  <a:lnTo>
                    <a:pt x="424" y="157"/>
                  </a:lnTo>
                  <a:lnTo>
                    <a:pt x="438" y="147"/>
                  </a:lnTo>
                  <a:lnTo>
                    <a:pt x="451" y="140"/>
                  </a:lnTo>
                  <a:lnTo>
                    <a:pt x="469" y="136"/>
                  </a:lnTo>
                  <a:lnTo>
                    <a:pt x="483" y="129"/>
                  </a:lnTo>
                  <a:lnTo>
                    <a:pt x="496" y="122"/>
                  </a:lnTo>
                  <a:lnTo>
                    <a:pt x="510" y="115"/>
                  </a:lnTo>
                  <a:lnTo>
                    <a:pt x="527" y="108"/>
                  </a:lnTo>
                  <a:lnTo>
                    <a:pt x="541" y="101"/>
                  </a:lnTo>
                  <a:lnTo>
                    <a:pt x="555" y="98"/>
                  </a:lnTo>
                  <a:lnTo>
                    <a:pt x="569" y="91"/>
                  </a:lnTo>
                  <a:lnTo>
                    <a:pt x="586" y="84"/>
                  </a:lnTo>
                  <a:lnTo>
                    <a:pt x="600" y="80"/>
                  </a:lnTo>
                  <a:lnTo>
                    <a:pt x="614" y="74"/>
                  </a:lnTo>
                  <a:lnTo>
                    <a:pt x="627" y="70"/>
                  </a:lnTo>
                  <a:lnTo>
                    <a:pt x="645" y="63"/>
                  </a:lnTo>
                  <a:lnTo>
                    <a:pt x="658" y="60"/>
                  </a:lnTo>
                  <a:lnTo>
                    <a:pt x="672" y="56"/>
                  </a:lnTo>
                  <a:lnTo>
                    <a:pt x="686" y="49"/>
                  </a:lnTo>
                  <a:lnTo>
                    <a:pt x="703" y="46"/>
                  </a:lnTo>
                  <a:lnTo>
                    <a:pt x="717" y="42"/>
                  </a:lnTo>
                  <a:lnTo>
                    <a:pt x="731" y="39"/>
                  </a:lnTo>
                  <a:lnTo>
                    <a:pt x="745" y="35"/>
                  </a:lnTo>
                  <a:lnTo>
                    <a:pt x="758" y="32"/>
                  </a:lnTo>
                  <a:lnTo>
                    <a:pt x="776" y="28"/>
                  </a:lnTo>
                  <a:lnTo>
                    <a:pt x="789" y="25"/>
                  </a:lnTo>
                  <a:lnTo>
                    <a:pt x="803" y="21"/>
                  </a:lnTo>
                  <a:lnTo>
                    <a:pt x="817" y="18"/>
                  </a:lnTo>
                  <a:lnTo>
                    <a:pt x="834" y="14"/>
                  </a:lnTo>
                  <a:lnTo>
                    <a:pt x="848" y="14"/>
                  </a:lnTo>
                  <a:lnTo>
                    <a:pt x="862" y="11"/>
                  </a:lnTo>
                  <a:lnTo>
                    <a:pt x="876" y="11"/>
                  </a:lnTo>
                  <a:lnTo>
                    <a:pt x="893" y="7"/>
                  </a:lnTo>
                  <a:lnTo>
                    <a:pt x="907" y="7"/>
                  </a:lnTo>
                  <a:lnTo>
                    <a:pt x="920" y="4"/>
                  </a:lnTo>
                  <a:lnTo>
                    <a:pt x="934" y="4"/>
                  </a:lnTo>
                  <a:lnTo>
                    <a:pt x="951" y="0"/>
                  </a:lnTo>
                  <a:lnTo>
                    <a:pt x="965" y="0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0"/>
                  </a:lnTo>
                  <a:lnTo>
                    <a:pt x="1082" y="0"/>
                  </a:lnTo>
                  <a:lnTo>
                    <a:pt x="1096" y="4"/>
                  </a:lnTo>
                  <a:lnTo>
                    <a:pt x="1113" y="4"/>
                  </a:lnTo>
                  <a:lnTo>
                    <a:pt x="1127" y="7"/>
                  </a:lnTo>
                  <a:lnTo>
                    <a:pt x="1141" y="7"/>
                  </a:lnTo>
                  <a:lnTo>
                    <a:pt x="1155" y="11"/>
                  </a:lnTo>
                  <a:lnTo>
                    <a:pt x="1172" y="11"/>
                  </a:lnTo>
                  <a:lnTo>
                    <a:pt x="1186" y="14"/>
                  </a:lnTo>
                  <a:lnTo>
                    <a:pt x="1200" y="14"/>
                  </a:lnTo>
                  <a:lnTo>
                    <a:pt x="1213" y="18"/>
                  </a:lnTo>
                  <a:lnTo>
                    <a:pt x="1231" y="21"/>
                  </a:lnTo>
                  <a:lnTo>
                    <a:pt x="1244" y="25"/>
                  </a:lnTo>
                  <a:lnTo>
                    <a:pt x="1258" y="28"/>
                  </a:lnTo>
                  <a:lnTo>
                    <a:pt x="1272" y="32"/>
                  </a:lnTo>
                  <a:lnTo>
                    <a:pt x="1289" y="35"/>
                  </a:lnTo>
                  <a:lnTo>
                    <a:pt x="1303" y="39"/>
                  </a:lnTo>
                  <a:lnTo>
                    <a:pt x="1317" y="42"/>
                  </a:lnTo>
                  <a:lnTo>
                    <a:pt x="1331" y="46"/>
                  </a:lnTo>
                  <a:lnTo>
                    <a:pt x="1344" y="49"/>
                  </a:lnTo>
                  <a:lnTo>
                    <a:pt x="1362" y="56"/>
                  </a:lnTo>
                  <a:lnTo>
                    <a:pt x="1376" y="60"/>
                  </a:lnTo>
                  <a:lnTo>
                    <a:pt x="1389" y="63"/>
                  </a:lnTo>
                  <a:lnTo>
                    <a:pt x="1403" y="70"/>
                  </a:lnTo>
                  <a:lnTo>
                    <a:pt x="1420" y="74"/>
                  </a:lnTo>
                  <a:lnTo>
                    <a:pt x="1434" y="80"/>
                  </a:lnTo>
                  <a:lnTo>
                    <a:pt x="1448" y="84"/>
                  </a:lnTo>
                  <a:lnTo>
                    <a:pt x="1462" y="91"/>
                  </a:lnTo>
                  <a:lnTo>
                    <a:pt x="1479" y="98"/>
                  </a:lnTo>
                  <a:lnTo>
                    <a:pt x="1493" y="101"/>
                  </a:lnTo>
                  <a:lnTo>
                    <a:pt x="1507" y="108"/>
                  </a:lnTo>
                  <a:lnTo>
                    <a:pt x="1524" y="115"/>
                  </a:lnTo>
                  <a:lnTo>
                    <a:pt x="1538" y="122"/>
                  </a:lnTo>
                  <a:lnTo>
                    <a:pt x="1551" y="129"/>
                  </a:lnTo>
                  <a:lnTo>
                    <a:pt x="1565" y="136"/>
                  </a:lnTo>
                  <a:lnTo>
                    <a:pt x="1582" y="140"/>
                  </a:lnTo>
                  <a:lnTo>
                    <a:pt x="1596" y="147"/>
                  </a:lnTo>
                  <a:lnTo>
                    <a:pt x="1610" y="157"/>
                  </a:lnTo>
                  <a:lnTo>
                    <a:pt x="1624" y="164"/>
                  </a:lnTo>
                  <a:lnTo>
                    <a:pt x="1641" y="171"/>
                  </a:lnTo>
                  <a:lnTo>
                    <a:pt x="1655" y="178"/>
                  </a:lnTo>
                  <a:lnTo>
                    <a:pt x="1669" y="185"/>
                  </a:lnTo>
                  <a:lnTo>
                    <a:pt x="1682" y="192"/>
                  </a:lnTo>
                  <a:lnTo>
                    <a:pt x="1700" y="199"/>
                  </a:lnTo>
                  <a:lnTo>
                    <a:pt x="1713" y="209"/>
                  </a:lnTo>
                  <a:lnTo>
                    <a:pt x="1727" y="216"/>
                  </a:lnTo>
                  <a:lnTo>
                    <a:pt x="1741" y="223"/>
                  </a:lnTo>
                  <a:lnTo>
                    <a:pt x="1758" y="230"/>
                  </a:lnTo>
                  <a:lnTo>
                    <a:pt x="1772" y="241"/>
                  </a:lnTo>
                  <a:lnTo>
                    <a:pt x="1786" y="248"/>
                  </a:lnTo>
                  <a:lnTo>
                    <a:pt x="1800" y="255"/>
                  </a:lnTo>
                  <a:lnTo>
                    <a:pt x="1817" y="265"/>
                  </a:lnTo>
                  <a:lnTo>
                    <a:pt x="1831" y="272"/>
                  </a:lnTo>
                  <a:lnTo>
                    <a:pt x="1844" y="282"/>
                  </a:lnTo>
                  <a:lnTo>
                    <a:pt x="1858" y="289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1" name="Freeform 61"/>
            <p:cNvSpPr>
              <a:spLocks/>
            </p:cNvSpPr>
            <p:nvPr/>
          </p:nvSpPr>
          <p:spPr bwMode="auto">
            <a:xfrm>
              <a:off x="4171" y="2606"/>
              <a:ext cx="279" cy="115"/>
            </a:xfrm>
            <a:custGeom>
              <a:avLst/>
              <a:gdLst>
                <a:gd name="T0" fmla="*/ 0 w 197"/>
                <a:gd name="T1" fmla="*/ 0 h 115"/>
                <a:gd name="T2" fmla="*/ 24 w 197"/>
                <a:gd name="T3" fmla="*/ 11 h 115"/>
                <a:gd name="T4" fmla="*/ 44 w 197"/>
                <a:gd name="T5" fmla="*/ 18 h 115"/>
                <a:gd name="T6" fmla="*/ 64 w 197"/>
                <a:gd name="T7" fmla="*/ 28 h 115"/>
                <a:gd name="T8" fmla="*/ 84 w 197"/>
                <a:gd name="T9" fmla="*/ 35 h 115"/>
                <a:gd name="T10" fmla="*/ 108 w 197"/>
                <a:gd name="T11" fmla="*/ 46 h 115"/>
                <a:gd name="T12" fmla="*/ 127 w 197"/>
                <a:gd name="T13" fmla="*/ 53 h 115"/>
                <a:gd name="T14" fmla="*/ 147 w 197"/>
                <a:gd name="T15" fmla="*/ 63 h 115"/>
                <a:gd name="T16" fmla="*/ 166 w 197"/>
                <a:gd name="T17" fmla="*/ 70 h 115"/>
                <a:gd name="T18" fmla="*/ 191 w 197"/>
                <a:gd name="T19" fmla="*/ 81 h 115"/>
                <a:gd name="T20" fmla="*/ 210 w 197"/>
                <a:gd name="T21" fmla="*/ 88 h 115"/>
                <a:gd name="T22" fmla="*/ 229 w 197"/>
                <a:gd name="T23" fmla="*/ 98 h 115"/>
                <a:gd name="T24" fmla="*/ 249 w 197"/>
                <a:gd name="T25" fmla="*/ 105 h 115"/>
                <a:gd name="T26" fmla="*/ 269 w 197"/>
                <a:gd name="T27" fmla="*/ 115 h 115"/>
                <a:gd name="T28" fmla="*/ 279 w 197"/>
                <a:gd name="T29" fmla="*/ 115 h 1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115"/>
                <a:gd name="T47" fmla="*/ 197 w 197"/>
                <a:gd name="T48" fmla="*/ 115 h 1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115">
                  <a:moveTo>
                    <a:pt x="0" y="0"/>
                  </a:moveTo>
                  <a:lnTo>
                    <a:pt x="17" y="11"/>
                  </a:lnTo>
                  <a:lnTo>
                    <a:pt x="31" y="18"/>
                  </a:lnTo>
                  <a:lnTo>
                    <a:pt x="45" y="28"/>
                  </a:lnTo>
                  <a:lnTo>
                    <a:pt x="59" y="35"/>
                  </a:lnTo>
                  <a:lnTo>
                    <a:pt x="76" y="46"/>
                  </a:lnTo>
                  <a:lnTo>
                    <a:pt x="90" y="53"/>
                  </a:lnTo>
                  <a:lnTo>
                    <a:pt x="104" y="63"/>
                  </a:lnTo>
                  <a:lnTo>
                    <a:pt x="117" y="70"/>
                  </a:lnTo>
                  <a:lnTo>
                    <a:pt x="135" y="81"/>
                  </a:lnTo>
                  <a:lnTo>
                    <a:pt x="148" y="88"/>
                  </a:lnTo>
                  <a:lnTo>
                    <a:pt x="162" y="98"/>
                  </a:lnTo>
                  <a:lnTo>
                    <a:pt x="176" y="105"/>
                  </a:lnTo>
                  <a:lnTo>
                    <a:pt x="190" y="115"/>
                  </a:lnTo>
                  <a:lnTo>
                    <a:pt x="197" y="11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2" name="Freeform 62"/>
            <p:cNvSpPr>
              <a:spLocks/>
            </p:cNvSpPr>
            <p:nvPr/>
          </p:nvSpPr>
          <p:spPr bwMode="auto">
            <a:xfrm>
              <a:off x="1536" y="1945"/>
              <a:ext cx="2635" cy="1010"/>
            </a:xfrm>
            <a:custGeom>
              <a:avLst/>
              <a:gdLst>
                <a:gd name="T0" fmla="*/ 38 w 1858"/>
                <a:gd name="T1" fmla="*/ 975 h 1010"/>
                <a:gd name="T2" fmla="*/ 102 w 1858"/>
                <a:gd name="T3" fmla="*/ 1010 h 1010"/>
                <a:gd name="T4" fmla="*/ 162 w 1858"/>
                <a:gd name="T5" fmla="*/ 989 h 1010"/>
                <a:gd name="T6" fmla="*/ 224 w 1858"/>
                <a:gd name="T7" fmla="*/ 940 h 1010"/>
                <a:gd name="T8" fmla="*/ 288 w 1858"/>
                <a:gd name="T9" fmla="*/ 884 h 1010"/>
                <a:gd name="T10" fmla="*/ 352 w 1858"/>
                <a:gd name="T11" fmla="*/ 825 h 1010"/>
                <a:gd name="T12" fmla="*/ 416 w 1858"/>
                <a:gd name="T13" fmla="*/ 762 h 1010"/>
                <a:gd name="T14" fmla="*/ 474 w 1858"/>
                <a:gd name="T15" fmla="*/ 700 h 1010"/>
                <a:gd name="T16" fmla="*/ 537 w 1858"/>
                <a:gd name="T17" fmla="*/ 634 h 1010"/>
                <a:gd name="T18" fmla="*/ 601 w 1858"/>
                <a:gd name="T19" fmla="*/ 567 h 1010"/>
                <a:gd name="T20" fmla="*/ 665 w 1858"/>
                <a:gd name="T21" fmla="*/ 501 h 1010"/>
                <a:gd name="T22" fmla="*/ 723 w 1858"/>
                <a:gd name="T23" fmla="*/ 435 h 1010"/>
                <a:gd name="T24" fmla="*/ 787 w 1858"/>
                <a:gd name="T25" fmla="*/ 372 h 1010"/>
                <a:gd name="T26" fmla="*/ 851 w 1858"/>
                <a:gd name="T27" fmla="*/ 313 h 1010"/>
                <a:gd name="T28" fmla="*/ 915 w 1858"/>
                <a:gd name="T29" fmla="*/ 254 h 1010"/>
                <a:gd name="T30" fmla="*/ 973 w 1858"/>
                <a:gd name="T31" fmla="*/ 202 h 1010"/>
                <a:gd name="T32" fmla="*/ 1037 w 1858"/>
                <a:gd name="T33" fmla="*/ 153 h 1010"/>
                <a:gd name="T34" fmla="*/ 1101 w 1858"/>
                <a:gd name="T35" fmla="*/ 111 h 1010"/>
                <a:gd name="T36" fmla="*/ 1159 w 1858"/>
                <a:gd name="T37" fmla="*/ 73 h 1010"/>
                <a:gd name="T38" fmla="*/ 1222 w 1858"/>
                <a:gd name="T39" fmla="*/ 45 h 1010"/>
                <a:gd name="T40" fmla="*/ 1286 w 1858"/>
                <a:gd name="T41" fmla="*/ 21 h 1010"/>
                <a:gd name="T42" fmla="*/ 1349 w 1858"/>
                <a:gd name="T43" fmla="*/ 7 h 1010"/>
                <a:gd name="T44" fmla="*/ 1413 w 1858"/>
                <a:gd name="T45" fmla="*/ 0 h 1010"/>
                <a:gd name="T46" fmla="*/ 1472 w 1858"/>
                <a:gd name="T47" fmla="*/ 0 h 1010"/>
                <a:gd name="T48" fmla="*/ 1534 w 1858"/>
                <a:gd name="T49" fmla="*/ 7 h 1010"/>
                <a:gd name="T50" fmla="*/ 1598 w 1858"/>
                <a:gd name="T51" fmla="*/ 21 h 1010"/>
                <a:gd name="T52" fmla="*/ 1662 w 1858"/>
                <a:gd name="T53" fmla="*/ 45 h 1010"/>
                <a:gd name="T54" fmla="*/ 1720 w 1858"/>
                <a:gd name="T55" fmla="*/ 73 h 1010"/>
                <a:gd name="T56" fmla="*/ 1784 w 1858"/>
                <a:gd name="T57" fmla="*/ 111 h 1010"/>
                <a:gd name="T58" fmla="*/ 1848 w 1858"/>
                <a:gd name="T59" fmla="*/ 153 h 1010"/>
                <a:gd name="T60" fmla="*/ 1906 w 1858"/>
                <a:gd name="T61" fmla="*/ 202 h 1010"/>
                <a:gd name="T62" fmla="*/ 1970 w 1858"/>
                <a:gd name="T63" fmla="*/ 254 h 1010"/>
                <a:gd name="T64" fmla="*/ 2034 w 1858"/>
                <a:gd name="T65" fmla="*/ 313 h 1010"/>
                <a:gd name="T66" fmla="*/ 2098 w 1858"/>
                <a:gd name="T67" fmla="*/ 372 h 1010"/>
                <a:gd name="T68" fmla="*/ 2161 w 1858"/>
                <a:gd name="T69" fmla="*/ 435 h 1010"/>
                <a:gd name="T70" fmla="*/ 2219 w 1858"/>
                <a:gd name="T71" fmla="*/ 501 h 1010"/>
                <a:gd name="T72" fmla="*/ 2283 w 1858"/>
                <a:gd name="T73" fmla="*/ 567 h 1010"/>
                <a:gd name="T74" fmla="*/ 2347 w 1858"/>
                <a:gd name="T75" fmla="*/ 634 h 1010"/>
                <a:gd name="T76" fmla="*/ 2411 w 1858"/>
                <a:gd name="T77" fmla="*/ 700 h 1010"/>
                <a:gd name="T78" fmla="*/ 2469 w 1858"/>
                <a:gd name="T79" fmla="*/ 762 h 1010"/>
                <a:gd name="T80" fmla="*/ 2533 w 1858"/>
                <a:gd name="T81" fmla="*/ 825 h 1010"/>
                <a:gd name="T82" fmla="*/ 2597 w 1858"/>
                <a:gd name="T83" fmla="*/ 884 h 1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58"/>
                <a:gd name="T127" fmla="*/ 0 h 1010"/>
                <a:gd name="T128" fmla="*/ 1858 w 1858"/>
                <a:gd name="T129" fmla="*/ 1010 h 1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58" h="1010">
                  <a:moveTo>
                    <a:pt x="0" y="950"/>
                  </a:moveTo>
                  <a:lnTo>
                    <a:pt x="14" y="964"/>
                  </a:lnTo>
                  <a:lnTo>
                    <a:pt x="27" y="975"/>
                  </a:lnTo>
                  <a:lnTo>
                    <a:pt x="41" y="989"/>
                  </a:lnTo>
                  <a:lnTo>
                    <a:pt x="55" y="999"/>
                  </a:lnTo>
                  <a:lnTo>
                    <a:pt x="72" y="1010"/>
                  </a:lnTo>
                  <a:lnTo>
                    <a:pt x="86" y="1010"/>
                  </a:lnTo>
                  <a:lnTo>
                    <a:pt x="100" y="1003"/>
                  </a:lnTo>
                  <a:lnTo>
                    <a:pt x="114" y="989"/>
                  </a:lnTo>
                  <a:lnTo>
                    <a:pt x="131" y="971"/>
                  </a:lnTo>
                  <a:lnTo>
                    <a:pt x="145" y="957"/>
                  </a:lnTo>
                  <a:lnTo>
                    <a:pt x="158" y="940"/>
                  </a:lnTo>
                  <a:lnTo>
                    <a:pt x="172" y="923"/>
                  </a:lnTo>
                  <a:lnTo>
                    <a:pt x="189" y="902"/>
                  </a:lnTo>
                  <a:lnTo>
                    <a:pt x="203" y="884"/>
                  </a:lnTo>
                  <a:lnTo>
                    <a:pt x="217" y="863"/>
                  </a:lnTo>
                  <a:lnTo>
                    <a:pt x="231" y="846"/>
                  </a:lnTo>
                  <a:lnTo>
                    <a:pt x="248" y="825"/>
                  </a:lnTo>
                  <a:lnTo>
                    <a:pt x="262" y="804"/>
                  </a:lnTo>
                  <a:lnTo>
                    <a:pt x="276" y="783"/>
                  </a:lnTo>
                  <a:lnTo>
                    <a:pt x="293" y="762"/>
                  </a:lnTo>
                  <a:lnTo>
                    <a:pt x="307" y="742"/>
                  </a:lnTo>
                  <a:lnTo>
                    <a:pt x="320" y="721"/>
                  </a:lnTo>
                  <a:lnTo>
                    <a:pt x="334" y="700"/>
                  </a:lnTo>
                  <a:lnTo>
                    <a:pt x="351" y="679"/>
                  </a:lnTo>
                  <a:lnTo>
                    <a:pt x="365" y="654"/>
                  </a:lnTo>
                  <a:lnTo>
                    <a:pt x="379" y="634"/>
                  </a:lnTo>
                  <a:lnTo>
                    <a:pt x="393" y="613"/>
                  </a:lnTo>
                  <a:lnTo>
                    <a:pt x="410" y="588"/>
                  </a:lnTo>
                  <a:lnTo>
                    <a:pt x="424" y="567"/>
                  </a:lnTo>
                  <a:lnTo>
                    <a:pt x="438" y="547"/>
                  </a:lnTo>
                  <a:lnTo>
                    <a:pt x="451" y="522"/>
                  </a:lnTo>
                  <a:lnTo>
                    <a:pt x="469" y="501"/>
                  </a:lnTo>
                  <a:lnTo>
                    <a:pt x="483" y="480"/>
                  </a:lnTo>
                  <a:lnTo>
                    <a:pt x="496" y="459"/>
                  </a:lnTo>
                  <a:lnTo>
                    <a:pt x="510" y="435"/>
                  </a:lnTo>
                  <a:lnTo>
                    <a:pt x="527" y="414"/>
                  </a:lnTo>
                  <a:lnTo>
                    <a:pt x="541" y="393"/>
                  </a:lnTo>
                  <a:lnTo>
                    <a:pt x="555" y="372"/>
                  </a:lnTo>
                  <a:lnTo>
                    <a:pt x="569" y="351"/>
                  </a:lnTo>
                  <a:lnTo>
                    <a:pt x="586" y="331"/>
                  </a:lnTo>
                  <a:lnTo>
                    <a:pt x="600" y="313"/>
                  </a:lnTo>
                  <a:lnTo>
                    <a:pt x="614" y="292"/>
                  </a:lnTo>
                  <a:lnTo>
                    <a:pt x="627" y="275"/>
                  </a:lnTo>
                  <a:lnTo>
                    <a:pt x="645" y="254"/>
                  </a:lnTo>
                  <a:lnTo>
                    <a:pt x="658" y="237"/>
                  </a:lnTo>
                  <a:lnTo>
                    <a:pt x="672" y="219"/>
                  </a:lnTo>
                  <a:lnTo>
                    <a:pt x="686" y="202"/>
                  </a:lnTo>
                  <a:lnTo>
                    <a:pt x="703" y="184"/>
                  </a:lnTo>
                  <a:lnTo>
                    <a:pt x="717" y="170"/>
                  </a:lnTo>
                  <a:lnTo>
                    <a:pt x="731" y="153"/>
                  </a:lnTo>
                  <a:lnTo>
                    <a:pt x="745" y="139"/>
                  </a:lnTo>
                  <a:lnTo>
                    <a:pt x="758" y="125"/>
                  </a:lnTo>
                  <a:lnTo>
                    <a:pt x="776" y="111"/>
                  </a:lnTo>
                  <a:lnTo>
                    <a:pt x="789" y="97"/>
                  </a:lnTo>
                  <a:lnTo>
                    <a:pt x="803" y="87"/>
                  </a:lnTo>
                  <a:lnTo>
                    <a:pt x="817" y="73"/>
                  </a:lnTo>
                  <a:lnTo>
                    <a:pt x="834" y="62"/>
                  </a:lnTo>
                  <a:lnTo>
                    <a:pt x="848" y="55"/>
                  </a:lnTo>
                  <a:lnTo>
                    <a:pt x="862" y="45"/>
                  </a:lnTo>
                  <a:lnTo>
                    <a:pt x="876" y="38"/>
                  </a:lnTo>
                  <a:lnTo>
                    <a:pt x="893" y="28"/>
                  </a:lnTo>
                  <a:lnTo>
                    <a:pt x="907" y="21"/>
                  </a:lnTo>
                  <a:lnTo>
                    <a:pt x="920" y="17"/>
                  </a:lnTo>
                  <a:lnTo>
                    <a:pt x="934" y="10"/>
                  </a:lnTo>
                  <a:lnTo>
                    <a:pt x="951" y="7"/>
                  </a:lnTo>
                  <a:lnTo>
                    <a:pt x="965" y="3"/>
                  </a:lnTo>
                  <a:lnTo>
                    <a:pt x="979" y="0"/>
                  </a:lnTo>
                  <a:lnTo>
                    <a:pt x="996" y="0"/>
                  </a:lnTo>
                  <a:lnTo>
                    <a:pt x="1010" y="0"/>
                  </a:lnTo>
                  <a:lnTo>
                    <a:pt x="1024" y="0"/>
                  </a:lnTo>
                  <a:lnTo>
                    <a:pt x="1038" y="0"/>
                  </a:lnTo>
                  <a:lnTo>
                    <a:pt x="1055" y="0"/>
                  </a:lnTo>
                  <a:lnTo>
                    <a:pt x="1069" y="3"/>
                  </a:lnTo>
                  <a:lnTo>
                    <a:pt x="1082" y="7"/>
                  </a:lnTo>
                  <a:lnTo>
                    <a:pt x="1096" y="10"/>
                  </a:lnTo>
                  <a:lnTo>
                    <a:pt x="1113" y="17"/>
                  </a:lnTo>
                  <a:lnTo>
                    <a:pt x="1127" y="21"/>
                  </a:lnTo>
                  <a:lnTo>
                    <a:pt x="1141" y="28"/>
                  </a:lnTo>
                  <a:lnTo>
                    <a:pt x="1155" y="38"/>
                  </a:lnTo>
                  <a:lnTo>
                    <a:pt x="1172" y="45"/>
                  </a:lnTo>
                  <a:lnTo>
                    <a:pt x="1186" y="55"/>
                  </a:lnTo>
                  <a:lnTo>
                    <a:pt x="1200" y="62"/>
                  </a:lnTo>
                  <a:lnTo>
                    <a:pt x="1213" y="73"/>
                  </a:lnTo>
                  <a:lnTo>
                    <a:pt x="1231" y="87"/>
                  </a:lnTo>
                  <a:lnTo>
                    <a:pt x="1244" y="97"/>
                  </a:lnTo>
                  <a:lnTo>
                    <a:pt x="1258" y="111"/>
                  </a:lnTo>
                  <a:lnTo>
                    <a:pt x="1272" y="125"/>
                  </a:lnTo>
                  <a:lnTo>
                    <a:pt x="1289" y="139"/>
                  </a:lnTo>
                  <a:lnTo>
                    <a:pt x="1303" y="153"/>
                  </a:lnTo>
                  <a:lnTo>
                    <a:pt x="1317" y="170"/>
                  </a:lnTo>
                  <a:lnTo>
                    <a:pt x="1331" y="184"/>
                  </a:lnTo>
                  <a:lnTo>
                    <a:pt x="1344" y="202"/>
                  </a:lnTo>
                  <a:lnTo>
                    <a:pt x="1362" y="219"/>
                  </a:lnTo>
                  <a:lnTo>
                    <a:pt x="1376" y="237"/>
                  </a:lnTo>
                  <a:lnTo>
                    <a:pt x="1389" y="254"/>
                  </a:lnTo>
                  <a:lnTo>
                    <a:pt x="1403" y="275"/>
                  </a:lnTo>
                  <a:lnTo>
                    <a:pt x="1420" y="292"/>
                  </a:lnTo>
                  <a:lnTo>
                    <a:pt x="1434" y="313"/>
                  </a:lnTo>
                  <a:lnTo>
                    <a:pt x="1448" y="331"/>
                  </a:lnTo>
                  <a:lnTo>
                    <a:pt x="1462" y="351"/>
                  </a:lnTo>
                  <a:lnTo>
                    <a:pt x="1479" y="372"/>
                  </a:lnTo>
                  <a:lnTo>
                    <a:pt x="1493" y="393"/>
                  </a:lnTo>
                  <a:lnTo>
                    <a:pt x="1507" y="414"/>
                  </a:lnTo>
                  <a:lnTo>
                    <a:pt x="1524" y="435"/>
                  </a:lnTo>
                  <a:lnTo>
                    <a:pt x="1538" y="459"/>
                  </a:lnTo>
                  <a:lnTo>
                    <a:pt x="1551" y="480"/>
                  </a:lnTo>
                  <a:lnTo>
                    <a:pt x="1565" y="501"/>
                  </a:lnTo>
                  <a:lnTo>
                    <a:pt x="1582" y="522"/>
                  </a:lnTo>
                  <a:lnTo>
                    <a:pt x="1596" y="547"/>
                  </a:lnTo>
                  <a:lnTo>
                    <a:pt x="1610" y="567"/>
                  </a:lnTo>
                  <a:lnTo>
                    <a:pt x="1624" y="588"/>
                  </a:lnTo>
                  <a:lnTo>
                    <a:pt x="1641" y="613"/>
                  </a:lnTo>
                  <a:lnTo>
                    <a:pt x="1655" y="634"/>
                  </a:lnTo>
                  <a:lnTo>
                    <a:pt x="1669" y="654"/>
                  </a:lnTo>
                  <a:lnTo>
                    <a:pt x="1682" y="679"/>
                  </a:lnTo>
                  <a:lnTo>
                    <a:pt x="1700" y="700"/>
                  </a:lnTo>
                  <a:lnTo>
                    <a:pt x="1713" y="721"/>
                  </a:lnTo>
                  <a:lnTo>
                    <a:pt x="1727" y="742"/>
                  </a:lnTo>
                  <a:lnTo>
                    <a:pt x="1741" y="762"/>
                  </a:lnTo>
                  <a:lnTo>
                    <a:pt x="1758" y="783"/>
                  </a:lnTo>
                  <a:lnTo>
                    <a:pt x="1772" y="804"/>
                  </a:lnTo>
                  <a:lnTo>
                    <a:pt x="1786" y="825"/>
                  </a:lnTo>
                  <a:lnTo>
                    <a:pt x="1800" y="846"/>
                  </a:lnTo>
                  <a:lnTo>
                    <a:pt x="1817" y="863"/>
                  </a:lnTo>
                  <a:lnTo>
                    <a:pt x="1831" y="884"/>
                  </a:lnTo>
                  <a:lnTo>
                    <a:pt x="1844" y="902"/>
                  </a:lnTo>
                  <a:lnTo>
                    <a:pt x="1858" y="923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3" name="Freeform 63"/>
            <p:cNvSpPr>
              <a:spLocks/>
            </p:cNvSpPr>
            <p:nvPr/>
          </p:nvSpPr>
          <p:spPr bwMode="auto">
            <a:xfrm>
              <a:off x="4171" y="2868"/>
              <a:ext cx="279" cy="87"/>
            </a:xfrm>
            <a:custGeom>
              <a:avLst/>
              <a:gdLst>
                <a:gd name="T0" fmla="*/ 0 w 197"/>
                <a:gd name="T1" fmla="*/ 0 h 87"/>
                <a:gd name="T2" fmla="*/ 24 w 197"/>
                <a:gd name="T3" fmla="*/ 17 h 87"/>
                <a:gd name="T4" fmla="*/ 44 w 197"/>
                <a:gd name="T5" fmla="*/ 34 h 87"/>
                <a:gd name="T6" fmla="*/ 64 w 197"/>
                <a:gd name="T7" fmla="*/ 48 h 87"/>
                <a:gd name="T8" fmla="*/ 84 w 197"/>
                <a:gd name="T9" fmla="*/ 66 h 87"/>
                <a:gd name="T10" fmla="*/ 108 w 197"/>
                <a:gd name="T11" fmla="*/ 80 h 87"/>
                <a:gd name="T12" fmla="*/ 127 w 197"/>
                <a:gd name="T13" fmla="*/ 87 h 87"/>
                <a:gd name="T14" fmla="*/ 147 w 197"/>
                <a:gd name="T15" fmla="*/ 87 h 87"/>
                <a:gd name="T16" fmla="*/ 166 w 197"/>
                <a:gd name="T17" fmla="*/ 76 h 87"/>
                <a:gd name="T18" fmla="*/ 191 w 197"/>
                <a:gd name="T19" fmla="*/ 66 h 87"/>
                <a:gd name="T20" fmla="*/ 210 w 197"/>
                <a:gd name="T21" fmla="*/ 52 h 87"/>
                <a:gd name="T22" fmla="*/ 229 w 197"/>
                <a:gd name="T23" fmla="*/ 41 h 87"/>
                <a:gd name="T24" fmla="*/ 249 w 197"/>
                <a:gd name="T25" fmla="*/ 27 h 87"/>
                <a:gd name="T26" fmla="*/ 269 w 197"/>
                <a:gd name="T27" fmla="*/ 17 h 87"/>
                <a:gd name="T28" fmla="*/ 279 w 197"/>
                <a:gd name="T29" fmla="*/ 14 h 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"/>
                <a:gd name="T46" fmla="*/ 0 h 87"/>
                <a:gd name="T47" fmla="*/ 197 w 197"/>
                <a:gd name="T48" fmla="*/ 87 h 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" h="87">
                  <a:moveTo>
                    <a:pt x="0" y="0"/>
                  </a:moveTo>
                  <a:lnTo>
                    <a:pt x="17" y="17"/>
                  </a:lnTo>
                  <a:lnTo>
                    <a:pt x="31" y="34"/>
                  </a:lnTo>
                  <a:lnTo>
                    <a:pt x="45" y="48"/>
                  </a:lnTo>
                  <a:lnTo>
                    <a:pt x="59" y="66"/>
                  </a:lnTo>
                  <a:lnTo>
                    <a:pt x="76" y="80"/>
                  </a:lnTo>
                  <a:lnTo>
                    <a:pt x="90" y="87"/>
                  </a:lnTo>
                  <a:lnTo>
                    <a:pt x="104" y="87"/>
                  </a:lnTo>
                  <a:lnTo>
                    <a:pt x="117" y="76"/>
                  </a:lnTo>
                  <a:lnTo>
                    <a:pt x="135" y="66"/>
                  </a:lnTo>
                  <a:lnTo>
                    <a:pt x="148" y="52"/>
                  </a:lnTo>
                  <a:lnTo>
                    <a:pt x="162" y="41"/>
                  </a:lnTo>
                  <a:lnTo>
                    <a:pt x="176" y="27"/>
                  </a:lnTo>
                  <a:lnTo>
                    <a:pt x="190" y="17"/>
                  </a:lnTo>
                  <a:lnTo>
                    <a:pt x="197" y="14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4" name="Text Box 65"/>
            <p:cNvSpPr txBox="1">
              <a:spLocks noChangeArrowheads="1"/>
            </p:cNvSpPr>
            <p:nvPr/>
          </p:nvSpPr>
          <p:spPr bwMode="auto">
            <a:xfrm>
              <a:off x="1968" y="1850"/>
              <a:ext cx="5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669900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669900"/>
                  </a:solidFill>
                  <a:cs typeface="Times New Roman" pitchFamily="18" charset="0"/>
                </a:rPr>
                <a:t>τ</a:t>
              </a:r>
              <a:r>
                <a:rPr lang="en-US" sz="2000" b="1" dirty="0">
                  <a:solidFill>
                    <a:srgbClr val="6699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669900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6699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669900"/>
                  </a:solidFill>
                  <a:cs typeface="Times New Roman" pitchFamily="18" charset="0"/>
                </a:rPr>
                <a:t>3</a:t>
              </a:r>
              <a:endParaRPr lang="el-GR" sz="2000" b="1" dirty="0">
                <a:solidFill>
                  <a:srgbClr val="669900"/>
                </a:solidFill>
                <a:cs typeface="Times New Roman" pitchFamily="18" charset="0"/>
              </a:endParaRPr>
            </a:p>
          </p:txBody>
        </p:sp>
        <p:sp>
          <p:nvSpPr>
            <p:cNvPr id="1045" name="Text Box 66"/>
            <p:cNvSpPr txBox="1">
              <a:spLocks noChangeArrowheads="1"/>
            </p:cNvSpPr>
            <p:nvPr/>
          </p:nvSpPr>
          <p:spPr bwMode="auto">
            <a:xfrm>
              <a:off x="3552" y="2090"/>
              <a:ext cx="7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FF00FF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FF00FF"/>
                  </a:solidFill>
                  <a:cs typeface="Times New Roman" pitchFamily="18" charset="0"/>
                </a:rPr>
                <a:t>τ</a:t>
              </a:r>
              <a:r>
                <a:rPr lang="en-US" sz="2000" b="1" i="1" dirty="0">
                  <a:solidFill>
                    <a:srgbClr val="FF00FF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FF00FF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0</a:t>
              </a:r>
              <a:r>
                <a:rPr lang="pl-PL" sz="2000" b="1" dirty="0">
                  <a:solidFill>
                    <a:srgbClr val="FF00FF"/>
                  </a:solidFill>
                </a:rPr>
                <a:t>.</a:t>
              </a:r>
              <a:r>
                <a:rPr lang="pl-PL" sz="2000" b="1" dirty="0">
                  <a:solidFill>
                    <a:srgbClr val="FF00FF"/>
                  </a:solidFill>
                  <a:cs typeface="Times New Roman" pitchFamily="18" charset="0"/>
                </a:rPr>
                <a:t>5</a:t>
              </a:r>
              <a:endParaRPr lang="el-GR" sz="2000" b="1" dirty="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  <p:sp>
          <p:nvSpPr>
            <p:cNvPr id="1046" name="Text Box 67"/>
            <p:cNvSpPr txBox="1">
              <a:spLocks noChangeArrowheads="1"/>
            </p:cNvSpPr>
            <p:nvPr/>
          </p:nvSpPr>
          <p:spPr bwMode="auto">
            <a:xfrm>
              <a:off x="4176" y="2378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 dirty="0">
                  <a:solidFill>
                    <a:srgbClr val="FF0000"/>
                  </a:solidFill>
                  <a:cs typeface="Times New Roman" pitchFamily="18" charset="0"/>
                </a:rPr>
                <a:t>B</a:t>
              </a:r>
              <a:r>
                <a:rPr lang="el-GR" sz="2000" b="1" i="1" dirty="0">
                  <a:solidFill>
                    <a:srgbClr val="FF0000"/>
                  </a:solidFill>
                  <a:cs typeface="Times New Roman" pitchFamily="18" charset="0"/>
                </a:rPr>
                <a:t>τ</a:t>
              </a:r>
              <a:r>
                <a:rPr lang="en-US" sz="2000" b="1" dirty="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=</a:t>
              </a:r>
              <a:r>
                <a:rPr lang="en-US" sz="2000" b="1" dirty="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0</a:t>
              </a:r>
              <a:r>
                <a:rPr lang="pl-PL" sz="2000" b="1" dirty="0">
                  <a:solidFill>
                    <a:srgbClr val="FF0000"/>
                  </a:solidFill>
                </a:rPr>
                <a:t>.</a:t>
              </a:r>
              <a:r>
                <a:rPr lang="pl-PL" sz="2000" b="1" dirty="0">
                  <a:solidFill>
                    <a:srgbClr val="FF0000"/>
                  </a:solidFill>
                  <a:cs typeface="Times New Roman" pitchFamily="18" charset="0"/>
                </a:rPr>
                <a:t>2</a:t>
              </a:r>
              <a:endParaRPr lang="el-GR" sz="2000" b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1047" name="Text Box 68"/>
            <p:cNvSpPr txBox="1">
              <a:spLocks noChangeArrowheads="1"/>
            </p:cNvSpPr>
            <p:nvPr/>
          </p:nvSpPr>
          <p:spPr bwMode="auto">
            <a:xfrm>
              <a:off x="4310" y="2948"/>
              <a:ext cx="4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t</a:t>
              </a:r>
            </a:p>
          </p:txBody>
        </p:sp>
        <p:graphicFrame>
          <p:nvGraphicFramePr>
            <p:cNvPr id="1027" name="Object 74"/>
            <p:cNvGraphicFramePr>
              <a:graphicFrameLocks noChangeAspect="1"/>
            </p:cNvGraphicFramePr>
            <p:nvPr/>
          </p:nvGraphicFramePr>
          <p:xfrm>
            <a:off x="2323" y="2947"/>
            <a:ext cx="238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4" name="Równanie" r:id="rId5" imgW="253800" imgH="393480" progId="Equation.3">
                    <p:embed/>
                  </p:oleObj>
                </mc:Choice>
                <mc:Fallback>
                  <p:oleObj name="Równanie" r:id="rId5" imgW="253800" imgH="393480" progId="Equation.3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23" y="2947"/>
                          <a:ext cx="238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76"/>
            <p:cNvGraphicFramePr>
              <a:graphicFrameLocks noChangeAspect="1"/>
            </p:cNvGraphicFramePr>
            <p:nvPr/>
          </p:nvGraphicFramePr>
          <p:xfrm>
            <a:off x="3379" y="2947"/>
            <a:ext cx="25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5" name="Równanie" r:id="rId7" imgW="266400" imgH="393480" progId="Equation.3">
                    <p:embed/>
                  </p:oleObj>
                </mc:Choice>
                <mc:Fallback>
                  <p:oleObj name="Równanie" r:id="rId7" imgW="266400" imgH="393480" progId="Equation.3">
                    <p:embed/>
                    <p:pic>
                      <p:nvPicPr>
                        <p:cNvPr id="0" name="Object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2947"/>
                          <a:ext cx="250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2" name="Text Box 81"/>
          <p:cNvSpPr txBox="1">
            <a:spLocks noChangeArrowheads="1"/>
          </p:cNvSpPr>
          <p:nvPr/>
        </p:nvSpPr>
        <p:spPr bwMode="auto">
          <a:xfrm>
            <a:off x="971601" y="4689475"/>
            <a:ext cx="8055894" cy="156966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/>
              <a:t>The </a:t>
            </a:r>
            <a:r>
              <a:rPr lang="pl-PL" b="1" dirty="0" err="1"/>
              <a:t>narrow</a:t>
            </a:r>
            <a:r>
              <a:rPr lang="pl-PL" b="1" dirty="0"/>
              <a:t> a LPF </a:t>
            </a:r>
            <a:r>
              <a:rPr lang="pl-PL" b="1" dirty="0" err="1"/>
              <a:t>bandwidth</a:t>
            </a:r>
            <a:r>
              <a:rPr lang="pl-PL" b="1" dirty="0"/>
              <a:t> </a:t>
            </a:r>
            <a:r>
              <a:rPr lang="pl-PL" b="1" dirty="0" err="1" smtClean="0"/>
              <a:t>is</a:t>
            </a:r>
            <a:r>
              <a:rPr lang="pl-PL" b="1" dirty="0"/>
              <a:t> </a:t>
            </a:r>
            <a:r>
              <a:rPr lang="pl-PL" b="1" dirty="0" smtClean="0"/>
              <a:t>the </a:t>
            </a:r>
            <a:r>
              <a:rPr lang="pl-PL" b="1" dirty="0" err="1"/>
              <a:t>more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output</a:t>
            </a:r>
            <a:r>
              <a:rPr lang="pl-PL" b="1" dirty="0"/>
              <a:t> </a:t>
            </a:r>
            <a:r>
              <a:rPr lang="pl-PL" b="1" dirty="0" err="1"/>
              <a:t>pulse</a:t>
            </a:r>
            <a:r>
              <a:rPr lang="pl-PL" b="1" dirty="0"/>
              <a:t> </a:t>
            </a:r>
            <a:r>
              <a:rPr lang="pl-PL" b="1" dirty="0" err="1"/>
              <a:t>gets</a:t>
            </a:r>
            <a:r>
              <a:rPr lang="pl-PL" b="1" dirty="0"/>
              <a:t> </a:t>
            </a:r>
            <a:r>
              <a:rPr lang="pl-PL" b="1" dirty="0" err="1" smtClean="0"/>
              <a:t>flattened</a:t>
            </a:r>
            <a:r>
              <a:rPr lang="pl-PL" b="1" dirty="0" smtClean="0"/>
              <a:t> </a:t>
            </a:r>
            <a:r>
              <a:rPr lang="pl-PL" b="1" dirty="0" err="1" smtClean="0"/>
              <a:t>thereby</a:t>
            </a:r>
            <a:r>
              <a:rPr lang="pl-PL" b="1" dirty="0" smtClean="0"/>
              <a:t> </a:t>
            </a:r>
            <a:r>
              <a:rPr lang="pl-PL" b="1" dirty="0" err="1"/>
              <a:t>causing</a:t>
            </a:r>
            <a:r>
              <a:rPr lang="pl-PL" b="1" dirty="0"/>
              <a:t> </a:t>
            </a:r>
            <a:r>
              <a:rPr lang="pl-PL" b="1" dirty="0" err="1" smtClean="0"/>
              <a:t>intersymbol</a:t>
            </a:r>
            <a:r>
              <a:rPr lang="pl-PL" b="1" dirty="0" smtClean="0"/>
              <a:t> </a:t>
            </a:r>
            <a:r>
              <a:rPr lang="pl-PL" b="1" dirty="0" err="1" smtClean="0"/>
              <a:t>interference</a:t>
            </a:r>
            <a:r>
              <a:rPr lang="pl-PL" b="1" dirty="0" smtClean="0"/>
              <a:t> (ISI) with </a:t>
            </a:r>
            <a:r>
              <a:rPr lang="pl-PL" b="1" dirty="0" err="1"/>
              <a:t>adjacent</a:t>
            </a:r>
            <a:r>
              <a:rPr lang="pl-PL" b="1" dirty="0"/>
              <a:t> </a:t>
            </a:r>
            <a:r>
              <a:rPr lang="pl-PL" b="1" dirty="0" err="1"/>
              <a:t>pulses</a:t>
            </a:r>
            <a:r>
              <a:rPr lang="pl-PL" b="1" dirty="0"/>
              <a:t>. </a:t>
            </a:r>
            <a:r>
              <a:rPr lang="pl-PL" b="1" dirty="0" err="1" smtClean="0"/>
              <a:t>Uncontrolled</a:t>
            </a:r>
            <a:r>
              <a:rPr lang="pl-PL" b="1" dirty="0" smtClean="0"/>
              <a:t> ISI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source</a:t>
            </a:r>
            <a:r>
              <a:rPr lang="pl-PL" b="1" dirty="0" smtClean="0"/>
              <a:t> of </a:t>
            </a:r>
            <a:r>
              <a:rPr lang="pl-PL" b="1" dirty="0" err="1" smtClean="0"/>
              <a:t>errors</a:t>
            </a:r>
            <a:r>
              <a:rPr lang="pl-PL" b="1" dirty="0" smtClean="0"/>
              <a:t> in </a:t>
            </a:r>
            <a:r>
              <a:rPr lang="pl-PL" b="1" dirty="0" err="1" smtClean="0"/>
              <a:t>digital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of </a:t>
            </a:r>
            <a:r>
              <a:rPr lang="pl-PL" b="1" dirty="0" err="1" smtClean="0"/>
              <a:t>signals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>
          <a:xfrm>
            <a:off x="1143000" y="152400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dirty="0">
                <a:solidFill>
                  <a:schemeClr val="tx1"/>
                </a:solidFill>
              </a:rPr>
              <a:t>T</a:t>
            </a:r>
            <a:r>
              <a:rPr lang="pl-PL" sz="4000" b="1" dirty="0" smtClean="0">
                <a:solidFill>
                  <a:schemeClr val="tx1"/>
                </a:solidFill>
              </a:rPr>
              <a:t>rade-off for </a:t>
            </a:r>
            <a:r>
              <a:rPr lang="pl-PL" sz="4000" b="1" dirty="0" err="1" smtClean="0">
                <a:solidFill>
                  <a:schemeClr val="tx1"/>
                </a:solidFill>
              </a:rPr>
              <a:t>transmission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codes</a:t>
            </a:r>
            <a:endParaRPr lang="pl-PL" sz="4000" b="1" dirty="0">
              <a:solidFill>
                <a:schemeClr val="tx1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996384" y="908720"/>
            <a:ext cx="80108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Transmission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codes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are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great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extent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immune</a:t>
            </a:r>
            <a:r>
              <a:rPr lang="pl-PL" sz="1800" b="1" dirty="0">
                <a:solidFill>
                  <a:srgbClr val="008000"/>
                </a:solidFill>
                <a:latin typeface="Albertus Medium" pitchFamily="34" charset="0"/>
              </a:rPr>
              <a:t/>
            </a:r>
            <a:br>
              <a:rPr lang="pl-PL" sz="1800" b="1" dirty="0">
                <a:solidFill>
                  <a:srgbClr val="008000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to  AWGN as a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receiver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does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not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have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recover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the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exact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shape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of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impulse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sent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. The single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task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of the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receiver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is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take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a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sample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of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incoming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signal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and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decide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whether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„0”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or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„1” was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sent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.</a:t>
            </a:r>
            <a:endParaRPr lang="pl-PL" sz="1800" dirty="0">
              <a:solidFill>
                <a:srgbClr val="008000"/>
              </a:solidFill>
              <a:latin typeface="Albertus Medium" pitchFamily="34" charset="0"/>
            </a:endParaRPr>
          </a:p>
        </p:txBody>
      </p:sp>
      <p:sp>
        <p:nvSpPr>
          <p:cNvPr id="45" name="Text Box 108"/>
          <p:cNvSpPr txBox="1">
            <a:spLocks noChangeArrowheads="1"/>
          </p:cNvSpPr>
          <p:nvPr/>
        </p:nvSpPr>
        <p:spPr bwMode="auto">
          <a:xfrm>
            <a:off x="996384" y="2242404"/>
            <a:ext cx="7853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latin typeface="Albertus Medium" pitchFamily="34" charset="0"/>
              </a:rPr>
              <a:t>The </a:t>
            </a:r>
            <a:r>
              <a:rPr lang="pl-PL" sz="1800" b="1" dirty="0" err="1" smtClean="0">
                <a:latin typeface="Albertus Medium" pitchFamily="34" charset="0"/>
              </a:rPr>
              <a:t>decision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based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approach</a:t>
            </a:r>
            <a:r>
              <a:rPr lang="pl-PL" sz="1800" b="1" dirty="0" smtClean="0">
                <a:latin typeface="Albertus Medium" pitchFamily="34" charset="0"/>
              </a:rPr>
              <a:t> to </a:t>
            </a:r>
            <a:r>
              <a:rPr lang="pl-PL" sz="1800" b="1" dirty="0" err="1" smtClean="0">
                <a:latin typeface="Albertus Medium" pitchFamily="34" charset="0"/>
              </a:rPr>
              <a:t>recover</a:t>
            </a:r>
            <a:r>
              <a:rPr lang="pl-PL" sz="1800" b="1" dirty="0" smtClean="0">
                <a:latin typeface="Albertus Medium" pitchFamily="34" charset="0"/>
              </a:rPr>
              <a:t> the </a:t>
            </a:r>
            <a:r>
              <a:rPr lang="pl-PL" sz="1800" b="1" dirty="0" err="1" smtClean="0">
                <a:latin typeface="Albertus Medium" pitchFamily="34" charset="0"/>
              </a:rPr>
              <a:t>logical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data </a:t>
            </a:r>
            <a:r>
              <a:rPr lang="pl-PL" sz="1800" b="1" dirty="0" err="1" smtClean="0">
                <a:latin typeface="Albertus Medium" pitchFamily="34" charset="0"/>
              </a:rPr>
              <a:t>results</a:t>
            </a:r>
            <a:r>
              <a:rPr lang="pl-PL" sz="1800" b="1" dirty="0" smtClean="0">
                <a:latin typeface="Albertus Medium" pitchFamily="34" charset="0"/>
              </a:rPr>
              <a:t> in </a:t>
            </a:r>
            <a:r>
              <a:rPr lang="pl-PL" sz="1800" b="1" dirty="0" err="1" smtClean="0">
                <a:latin typeface="Albertus Medium" pitchFamily="34" charset="0"/>
              </a:rPr>
              <a:t>an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immunity</a:t>
            </a:r>
            <a:r>
              <a:rPr lang="pl-PL" sz="1800" b="1" dirty="0" smtClean="0">
                <a:latin typeface="Albertus Medium" pitchFamily="34" charset="0"/>
              </a:rPr>
              <a:t> of a </a:t>
            </a:r>
            <a:r>
              <a:rPr lang="pl-PL" sz="1800" b="1" dirty="0" err="1" smtClean="0">
                <a:latin typeface="Albertus Medium" pitchFamily="34" charset="0"/>
              </a:rPr>
              <a:t>line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code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smtClean="0">
                <a:latin typeface="Albertus Medium" pitchFamily="34" charset="0"/>
              </a:rPr>
              <a:t>to the </a:t>
            </a:r>
            <a:r>
              <a:rPr lang="pl-PL" sz="1800" b="1" dirty="0" err="1" smtClean="0">
                <a:latin typeface="Albertus Medium" pitchFamily="34" charset="0"/>
              </a:rPr>
              <a:t>bandwidth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limiting</a:t>
            </a:r>
            <a:r>
              <a:rPr lang="pl-PL" sz="1800" b="1" dirty="0">
                <a:latin typeface="Albertus Medium" pitchFamily="34" charset="0"/>
              </a:rPr>
              <a:t/>
            </a:r>
            <a:br>
              <a:rPr lang="pl-PL" sz="1800" b="1" dirty="0">
                <a:latin typeface="Albertus Medium" pitchFamily="34" charset="0"/>
              </a:rPr>
            </a:br>
            <a:r>
              <a:rPr lang="pl-PL" sz="1800" b="1" dirty="0" err="1" smtClean="0">
                <a:latin typeface="Albertus Medium" pitchFamily="34" charset="0"/>
              </a:rPr>
              <a:t>referred</a:t>
            </a:r>
            <a:r>
              <a:rPr lang="pl-PL" sz="1800" b="1" dirty="0" smtClean="0">
                <a:latin typeface="Albertus Medium" pitchFamily="34" charset="0"/>
              </a:rPr>
              <a:t> to as the </a:t>
            </a:r>
            <a:r>
              <a:rPr lang="pl-PL" sz="1800" b="1" dirty="0" err="1" smtClean="0">
                <a:latin typeface="Albertus Medium" pitchFamily="34" charset="0"/>
              </a:rPr>
              <a:t>InterSymbol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Interference</a:t>
            </a:r>
            <a:r>
              <a:rPr lang="pl-PL" sz="1800" b="1" dirty="0" smtClean="0">
                <a:latin typeface="Albertus Medium" pitchFamily="34" charset="0"/>
              </a:rPr>
              <a:t> (ISI).</a:t>
            </a:r>
            <a:endParaRPr lang="pl-PL" sz="1800" dirty="0">
              <a:latin typeface="Albertus Medium" pitchFamily="34" charset="0"/>
            </a:endParaRPr>
          </a:p>
        </p:txBody>
      </p:sp>
      <p:sp>
        <p:nvSpPr>
          <p:cNvPr id="46" name="Text Box 108"/>
          <p:cNvSpPr txBox="1">
            <a:spLocks noChangeArrowheads="1"/>
          </p:cNvSpPr>
          <p:nvPr/>
        </p:nvSpPr>
        <p:spPr bwMode="auto">
          <a:xfrm>
            <a:off x="996384" y="3304234"/>
            <a:ext cx="63401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The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distortion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of a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signal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shape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due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bandlimiting</a:t>
            </a:r>
            <a:r>
              <a:rPr lang="pl-PL" sz="1800" b="1" dirty="0">
                <a:solidFill>
                  <a:srgbClr val="C00000"/>
                </a:solidFill>
                <a:latin typeface="Albertus Medium" pitchFamily="34" charset="0"/>
              </a:rPr>
              <a:t/>
            </a:r>
            <a:br>
              <a:rPr lang="pl-PL" sz="1800" b="1" dirty="0">
                <a:solidFill>
                  <a:srgbClr val="C00000"/>
                </a:solidFill>
                <a:latin typeface="Albertus Medium" pitchFamily="34" charset="0"/>
              </a:rPr>
            </a:b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results</a:t>
            </a:r>
            <a:r>
              <a:rPr lang="pl-PL" sz="1800" b="1" dirty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in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overlapping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succesive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pulses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(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InterSymbol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/>
            </a:r>
            <a:b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</a:b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Interference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, ISI)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which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may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effect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in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decision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errors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.</a:t>
            </a:r>
            <a:endParaRPr lang="pl-PL" sz="1800" dirty="0">
              <a:solidFill>
                <a:srgbClr val="C00000"/>
              </a:solidFill>
              <a:latin typeface="Albertus Medium" pitchFamily="34" charset="0"/>
            </a:endParaRPr>
          </a:p>
        </p:txBody>
      </p:sp>
      <p:sp>
        <p:nvSpPr>
          <p:cNvPr id="47" name="Text Box 108"/>
          <p:cNvSpPr txBox="1">
            <a:spLocks noChangeArrowheads="1"/>
          </p:cNvSpPr>
          <p:nvPr/>
        </p:nvSpPr>
        <p:spPr bwMode="auto">
          <a:xfrm>
            <a:off x="996384" y="4268485"/>
            <a:ext cx="62953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Intersymbol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Interference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can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be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fully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eliminated</a:t>
            </a:r>
            <a:r>
              <a:rPr lang="pl-PL" sz="1800" b="1" dirty="0">
                <a:solidFill>
                  <a:srgbClr val="3333FF"/>
                </a:solidFill>
                <a:latin typeface="Albertus Medium" pitchFamily="34" charset="0"/>
              </a:rPr>
              <a:t/>
            </a:r>
            <a:br>
              <a:rPr lang="pl-PL" sz="1800" b="1" dirty="0">
                <a:solidFill>
                  <a:srgbClr val="3333FF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(ISI = 0)</a:t>
            </a:r>
            <a:r>
              <a:rPr lang="pl-PL" sz="1800" b="1" dirty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provided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the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Nyquist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3333FF"/>
                </a:solidFill>
                <a:latin typeface="Albertus Medium" pitchFamily="34" charset="0"/>
              </a:rPr>
              <a:t>signalling</a:t>
            </a:r>
            <a:r>
              <a:rPr lang="pl-PL" sz="1800" b="1" dirty="0" smtClean="0">
                <a:solidFill>
                  <a:srgbClr val="3333FF"/>
                </a:solidFill>
                <a:latin typeface="Albertus Medium" pitchFamily="34" charset="0"/>
              </a:rPr>
              <a:t> was applied.</a:t>
            </a:r>
            <a:endParaRPr lang="pl-PL" sz="1800" dirty="0">
              <a:solidFill>
                <a:srgbClr val="3333FF"/>
              </a:solidFill>
              <a:latin typeface="Albertus Medium" pitchFamily="34" charset="0"/>
            </a:endParaRPr>
          </a:p>
        </p:txBody>
      </p:sp>
      <p:sp>
        <p:nvSpPr>
          <p:cNvPr id="9" name="Text Box 108"/>
          <p:cNvSpPr txBox="1">
            <a:spLocks noChangeArrowheads="1"/>
          </p:cNvSpPr>
          <p:nvPr/>
        </p:nvSpPr>
        <p:spPr bwMode="auto">
          <a:xfrm>
            <a:off x="996383" y="4914817"/>
            <a:ext cx="794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latin typeface="Albertus Medium" pitchFamily="34" charset="0"/>
              </a:rPr>
              <a:t>CONCLUSION: </a:t>
            </a:r>
            <a:r>
              <a:rPr lang="pl-PL" sz="1800" b="1" dirty="0" smtClean="0">
                <a:latin typeface="Albertus Medium" pitchFamily="34" charset="0"/>
              </a:rPr>
              <a:t>the </a:t>
            </a:r>
            <a:r>
              <a:rPr lang="pl-PL" sz="1800" b="1" dirty="0" err="1">
                <a:latin typeface="Albertus Medium" pitchFamily="34" charset="0"/>
              </a:rPr>
              <a:t>decision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err="1">
                <a:latin typeface="Albertus Medium" pitchFamily="34" charset="0"/>
              </a:rPr>
              <a:t>based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err="1">
                <a:latin typeface="Albertus Medium" pitchFamily="34" charset="0"/>
              </a:rPr>
              <a:t>approach</a:t>
            </a:r>
            <a:r>
              <a:rPr lang="pl-PL" sz="1800" b="1" dirty="0">
                <a:latin typeface="Albertus Medium" pitchFamily="34" charset="0"/>
              </a:rPr>
              <a:t> to </a:t>
            </a:r>
            <a:r>
              <a:rPr lang="pl-PL" sz="1800" b="1" dirty="0" err="1">
                <a:latin typeface="Albertus Medium" pitchFamily="34" charset="0"/>
              </a:rPr>
              <a:t>recover</a:t>
            </a:r>
            <a:r>
              <a:rPr lang="pl-PL" sz="1800" b="1" dirty="0">
                <a:latin typeface="Albertus Medium" pitchFamily="34" charset="0"/>
              </a:rPr>
              <a:t> the </a:t>
            </a:r>
            <a:r>
              <a:rPr lang="pl-PL" sz="1800" b="1" dirty="0" err="1">
                <a:latin typeface="Albertus Medium" pitchFamily="34" charset="0"/>
              </a:rPr>
              <a:t>logical</a:t>
            </a:r>
            <a:r>
              <a:rPr lang="pl-PL" sz="1800" b="1" dirty="0">
                <a:latin typeface="Albertus Medium" pitchFamily="34" charset="0"/>
              </a:rPr>
              <a:t/>
            </a:r>
            <a:br>
              <a:rPr lang="pl-PL" sz="1800" b="1" dirty="0">
                <a:latin typeface="Albertus Medium" pitchFamily="34" charset="0"/>
              </a:rPr>
            </a:br>
            <a:r>
              <a:rPr lang="pl-PL" sz="1800" b="1" dirty="0">
                <a:latin typeface="Albertus Medium" pitchFamily="34" charset="0"/>
              </a:rPr>
              <a:t>data </a:t>
            </a:r>
            <a:r>
              <a:rPr lang="pl-PL" sz="1800" b="1" dirty="0" err="1" smtClean="0">
                <a:latin typeface="Albertus Medium" pitchFamily="34" charset="0"/>
              </a:rPr>
              <a:t>allows</a:t>
            </a:r>
            <a:r>
              <a:rPr lang="pl-PL" sz="1800" b="1" dirty="0" smtClean="0">
                <a:latin typeface="Albertus Medium" pitchFamily="34" charset="0"/>
              </a:rPr>
              <a:t> for </a:t>
            </a:r>
            <a:r>
              <a:rPr lang="pl-PL" sz="1800" b="1" dirty="0" err="1" smtClean="0">
                <a:latin typeface="Albertus Medium" pitchFamily="34" charset="0"/>
              </a:rPr>
              <a:t>some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deforming</a:t>
            </a:r>
            <a:r>
              <a:rPr lang="pl-PL" sz="1800" b="1" dirty="0" smtClean="0">
                <a:latin typeface="Albertus Medium" pitchFamily="34" charset="0"/>
              </a:rPr>
              <a:t> of a </a:t>
            </a:r>
            <a:r>
              <a:rPr lang="pl-PL" sz="1800" b="1" dirty="0" err="1" smtClean="0">
                <a:latin typeface="Albertus Medium" pitchFamily="34" charset="0"/>
              </a:rPr>
              <a:t>shape</a:t>
            </a:r>
            <a:r>
              <a:rPr lang="pl-PL" sz="1800" b="1" dirty="0" smtClean="0">
                <a:latin typeface="Albertus Medium" pitchFamily="34" charset="0"/>
              </a:rPr>
              <a:t> of </a:t>
            </a:r>
            <a:r>
              <a:rPr lang="pl-PL" sz="1800" b="1" dirty="0" err="1" smtClean="0">
                <a:latin typeface="Albertus Medium" pitchFamily="34" charset="0"/>
              </a:rPr>
              <a:t>pulses</a:t>
            </a:r>
            <a:r>
              <a:rPr lang="pl-PL" sz="1800" b="1" dirty="0" smtClean="0">
                <a:latin typeface="Albertus Medium" pitchFamily="34" charset="0"/>
              </a:rPr>
              <a:t> (</a:t>
            </a:r>
            <a:r>
              <a:rPr lang="pl-PL" sz="1800" b="1" dirty="0" err="1" smtClean="0">
                <a:latin typeface="Albertus Medium" pitchFamily="34" charset="0"/>
              </a:rPr>
              <a:t>used</a:t>
            </a:r>
            <a:r>
              <a:rPr lang="pl-PL" sz="1800" b="1" dirty="0" smtClean="0">
                <a:latin typeface="Albertus Medium" pitchFamily="34" charset="0"/>
              </a:rPr>
              <a:t> in trans-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err="1" smtClean="0">
                <a:latin typeface="Albertus Medium" pitchFamily="34" charset="0"/>
              </a:rPr>
              <a:t>mission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codes</a:t>
            </a:r>
            <a:r>
              <a:rPr lang="pl-PL" sz="1800" b="1" dirty="0" smtClean="0">
                <a:latin typeface="Albertus Medium" pitchFamily="34" charset="0"/>
              </a:rPr>
              <a:t>) as far as </a:t>
            </a:r>
            <a:r>
              <a:rPr lang="pl-PL" sz="1800" b="1" dirty="0" err="1" smtClean="0">
                <a:latin typeface="Albertus Medium" pitchFamily="34" charset="0"/>
              </a:rPr>
              <a:t>long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samples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taken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at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resampling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instants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err="1" smtClean="0">
                <a:latin typeface="Albertus Medium" pitchFamily="34" charset="0"/>
              </a:rPr>
              <a:t>are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correct</a:t>
            </a:r>
            <a:r>
              <a:rPr lang="pl-PL" sz="1800" b="1" dirty="0" smtClean="0">
                <a:latin typeface="Albertus Medium" pitchFamily="34" charset="0"/>
              </a:rPr>
              <a:t>.</a:t>
            </a:r>
            <a:endParaRPr lang="pl-PL" sz="1800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5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5" grpId="0"/>
      <p:bldP spid="46" grpId="0"/>
      <p:bldP spid="4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pl-PL" sz="4000" b="1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6625" y="1133745"/>
            <a:ext cx="7772400" cy="4462463"/>
          </a:xfrm>
        </p:spPr>
        <p:txBody>
          <a:bodyPr/>
          <a:lstStyle/>
          <a:p>
            <a:pPr>
              <a:lnSpc>
                <a:spcPct val="90000"/>
              </a:lnSpc>
              <a:buSzPct val="30000"/>
            </a:pPr>
            <a:r>
              <a:rPr lang="pl-PL" sz="2800" b="1" dirty="0" err="1" smtClean="0"/>
              <a:t>Rectangular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pulse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filtering</a:t>
            </a:r>
            <a:endParaRPr lang="pl-PL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Dirac </a:t>
            </a:r>
            <a:r>
              <a:rPr lang="pl-PL" sz="2800" b="1" dirty="0" err="1" smtClean="0"/>
              <a:t>unipolar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signalling</a:t>
            </a:r>
            <a:r>
              <a:rPr lang="pl-PL" sz="2800" b="1" dirty="0" smtClean="0"/>
              <a:t> (RZ)</a:t>
            </a:r>
            <a:endParaRPr lang="pl-PL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err="1" smtClean="0"/>
              <a:t>Intersymbol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Interference</a:t>
            </a:r>
            <a:r>
              <a:rPr lang="pl-PL" sz="2800" b="1" dirty="0" smtClean="0"/>
              <a:t> (ISI)</a:t>
            </a: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ISI </a:t>
            </a:r>
            <a:r>
              <a:rPr lang="pl-PL" sz="2800" b="1" dirty="0" err="1" smtClean="0"/>
              <a:t>elimination</a:t>
            </a:r>
            <a:r>
              <a:rPr lang="pl-PL" sz="2800" b="1" dirty="0" smtClean="0"/>
              <a:t> (Dirac </a:t>
            </a:r>
            <a:r>
              <a:rPr lang="pl-PL" sz="2800" b="1" dirty="0" err="1" smtClean="0"/>
              <a:t>signalling</a:t>
            </a:r>
            <a:r>
              <a:rPr lang="pl-PL" sz="2800" b="1" dirty="0" smtClean="0"/>
              <a:t>)</a:t>
            </a: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err="1" smtClean="0"/>
              <a:t>Spectral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efficiency</a:t>
            </a:r>
            <a:r>
              <a:rPr lang="pl-PL" sz="2800" b="1" dirty="0" smtClean="0"/>
              <a:t> of </a:t>
            </a:r>
            <a:r>
              <a:rPr lang="pl-PL" sz="2800" b="1" dirty="0" err="1" smtClean="0"/>
              <a:t>binary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signalling</a:t>
            </a:r>
            <a:endParaRPr lang="pl-PL" sz="2800" b="1" dirty="0" smtClean="0"/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ISI </a:t>
            </a:r>
            <a:r>
              <a:rPr lang="pl-PL" sz="2800" b="1" dirty="0" err="1" smtClean="0"/>
              <a:t>elimination</a:t>
            </a:r>
            <a:r>
              <a:rPr lang="pl-PL" sz="2800" b="1" dirty="0" smtClean="0"/>
              <a:t> (non-Dirac </a:t>
            </a:r>
            <a:r>
              <a:rPr lang="pl-PL" sz="2800" b="1" dirty="0" err="1" smtClean="0"/>
              <a:t>signalling</a:t>
            </a:r>
            <a:r>
              <a:rPr lang="pl-PL" sz="2800" b="1" dirty="0" smtClean="0"/>
              <a:t>)</a:t>
            </a: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ISI </a:t>
            </a:r>
            <a:r>
              <a:rPr lang="pl-PL" sz="2800" b="1" dirty="0" err="1" smtClean="0"/>
              <a:t>elimination</a:t>
            </a:r>
            <a:r>
              <a:rPr lang="pl-PL" sz="2800" b="1" dirty="0" smtClean="0"/>
              <a:t> (</a:t>
            </a:r>
            <a:r>
              <a:rPr lang="pl-PL" sz="2800" b="1" dirty="0" err="1" smtClean="0"/>
              <a:t>rectangular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pulses</a:t>
            </a:r>
            <a:r>
              <a:rPr lang="pl-PL" sz="2800" b="1" dirty="0" smtClean="0"/>
              <a:t>)</a:t>
            </a:r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ISI </a:t>
            </a:r>
            <a:r>
              <a:rPr lang="pl-PL" sz="2800" b="1" dirty="0" err="1" smtClean="0"/>
              <a:t>elimination</a:t>
            </a:r>
            <a:r>
              <a:rPr lang="pl-PL" sz="2800" b="1" dirty="0" smtClean="0"/>
              <a:t> – </a:t>
            </a:r>
            <a:r>
              <a:rPr lang="pl-PL" sz="2800" b="1" dirty="0" err="1" smtClean="0"/>
              <a:t>Nyquist</a:t>
            </a:r>
            <a:r>
              <a:rPr lang="pl-PL" sz="2800" b="1" dirty="0" smtClean="0"/>
              <a:t> 1</a:t>
            </a:r>
            <a:r>
              <a:rPr lang="pl-PL" sz="2800" b="1" baseline="30000" dirty="0" smtClean="0"/>
              <a:t>st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criterion</a:t>
            </a:r>
            <a:endParaRPr lang="pl-PL" sz="2800" b="1" dirty="0" smtClean="0"/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smtClean="0"/>
              <a:t>„</a:t>
            </a:r>
            <a:r>
              <a:rPr lang="pl-PL" sz="2800" b="1" dirty="0" err="1" smtClean="0"/>
              <a:t>Raised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cosine</a:t>
            </a:r>
            <a:r>
              <a:rPr lang="pl-PL" sz="2800" b="1" dirty="0" smtClean="0"/>
              <a:t>” </a:t>
            </a:r>
            <a:r>
              <a:rPr lang="pl-PL" sz="2800" b="1" dirty="0" err="1" smtClean="0"/>
              <a:t>shaping</a:t>
            </a:r>
            <a:endParaRPr lang="pl-PL" sz="2800" b="1" dirty="0" smtClean="0"/>
          </a:p>
          <a:p>
            <a:pPr>
              <a:lnSpc>
                <a:spcPct val="90000"/>
              </a:lnSpc>
              <a:buSzPct val="30000"/>
            </a:pPr>
            <a:r>
              <a:rPr lang="pl-PL" sz="2800" b="1" dirty="0" err="1" smtClean="0"/>
              <a:t>Summary</a:t>
            </a:r>
            <a:endParaRPr lang="pl-PL" sz="2800" b="1" dirty="0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pl-PL" sz="4000" b="1" dirty="0" smtClean="0">
                <a:solidFill>
                  <a:schemeClr val="tx1"/>
                </a:solidFill>
              </a:rPr>
              <a:t>Dirac </a:t>
            </a:r>
            <a:r>
              <a:rPr lang="pl-PL" sz="4000" b="1" dirty="0" err="1" smtClean="0">
                <a:solidFill>
                  <a:schemeClr val="tx1"/>
                </a:solidFill>
              </a:rPr>
              <a:t>unipolar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signaling</a:t>
            </a:r>
            <a:r>
              <a:rPr lang="pl-PL" sz="4000" b="1" dirty="0" smtClean="0">
                <a:solidFill>
                  <a:schemeClr val="tx1"/>
                </a:solidFill>
              </a:rPr>
              <a:t> (RZ)</a:t>
            </a:r>
          </a:p>
        </p:txBody>
      </p:sp>
      <p:sp>
        <p:nvSpPr>
          <p:cNvPr id="16387" name="Text Box 9291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8" name="Grupa 7"/>
          <p:cNvGrpSpPr/>
          <p:nvPr/>
        </p:nvGrpSpPr>
        <p:grpSpPr>
          <a:xfrm>
            <a:off x="1253724" y="1073167"/>
            <a:ext cx="7144151" cy="2316146"/>
            <a:chOff x="1269599" y="1068404"/>
            <a:chExt cx="7144151" cy="2316146"/>
          </a:xfrm>
        </p:grpSpPr>
        <p:grpSp>
          <p:nvGrpSpPr>
            <p:cNvPr id="16390" name="Group 9342"/>
            <p:cNvGrpSpPr>
              <a:grpSpLocks/>
            </p:cNvGrpSpPr>
            <p:nvPr/>
          </p:nvGrpSpPr>
          <p:grpSpPr bwMode="auto">
            <a:xfrm>
              <a:off x="1752600" y="1295400"/>
              <a:ext cx="6661150" cy="2089150"/>
              <a:chOff x="1122" y="1054"/>
              <a:chExt cx="4196" cy="1316"/>
            </a:xfrm>
          </p:grpSpPr>
          <p:sp>
            <p:nvSpPr>
              <p:cNvPr id="16391" name="AutoShape 9259"/>
              <p:cNvSpPr>
                <a:spLocks noChangeArrowheads="1"/>
              </p:cNvSpPr>
              <p:nvPr/>
            </p:nvSpPr>
            <p:spPr bwMode="auto">
              <a:xfrm>
                <a:off x="1122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392" name="AutoShape 9260"/>
              <p:cNvSpPr>
                <a:spLocks noChangeArrowheads="1"/>
              </p:cNvSpPr>
              <p:nvPr/>
            </p:nvSpPr>
            <p:spPr bwMode="auto">
              <a:xfrm>
                <a:off x="2710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6393" name="Group 9274"/>
              <p:cNvGrpSpPr>
                <a:grpSpLocks/>
              </p:cNvGrpSpPr>
              <p:nvPr/>
            </p:nvGrpSpPr>
            <p:grpSpPr bwMode="auto">
              <a:xfrm>
                <a:off x="3532" y="1508"/>
                <a:ext cx="652" cy="114"/>
                <a:chOff x="3220" y="1593"/>
                <a:chExt cx="652" cy="114"/>
              </a:xfrm>
            </p:grpSpPr>
            <p:sp>
              <p:nvSpPr>
                <p:cNvPr id="16423" name="Line 9261"/>
                <p:cNvSpPr>
                  <a:spLocks noChangeShapeType="1"/>
                </p:cNvSpPr>
                <p:nvPr/>
              </p:nvSpPr>
              <p:spPr bwMode="auto">
                <a:xfrm>
                  <a:off x="3220" y="1707"/>
                  <a:ext cx="1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24" name="Line 9262"/>
                <p:cNvSpPr>
                  <a:spLocks noChangeShapeType="1"/>
                </p:cNvSpPr>
                <p:nvPr/>
              </p:nvSpPr>
              <p:spPr bwMode="auto">
                <a:xfrm flipV="1">
                  <a:off x="3419" y="1593"/>
                  <a:ext cx="170" cy="11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25" name="Line 9263"/>
                <p:cNvSpPr>
                  <a:spLocks noChangeShapeType="1"/>
                </p:cNvSpPr>
                <p:nvPr/>
              </p:nvSpPr>
              <p:spPr bwMode="auto">
                <a:xfrm>
                  <a:off x="3617" y="1707"/>
                  <a:ext cx="2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16394" name="Group 9257"/>
              <p:cNvGrpSpPr>
                <a:grpSpLocks/>
              </p:cNvGrpSpPr>
              <p:nvPr/>
            </p:nvGrpSpPr>
            <p:grpSpPr bwMode="auto">
              <a:xfrm>
                <a:off x="1802" y="1083"/>
                <a:ext cx="851" cy="538"/>
                <a:chOff x="1859" y="1168"/>
                <a:chExt cx="851" cy="538"/>
              </a:xfrm>
            </p:grpSpPr>
            <p:sp>
              <p:nvSpPr>
                <p:cNvPr id="16420" name="Rectangle 9254"/>
                <p:cNvSpPr>
                  <a:spLocks noChangeArrowheads="1"/>
                </p:cNvSpPr>
                <p:nvPr/>
              </p:nvSpPr>
              <p:spPr bwMode="auto">
                <a:xfrm>
                  <a:off x="1859" y="1395"/>
                  <a:ext cx="426" cy="31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6421" name="Line 9255"/>
                <p:cNvSpPr>
                  <a:spLocks noChangeShapeType="1"/>
                </p:cNvSpPr>
                <p:nvPr/>
              </p:nvSpPr>
              <p:spPr bwMode="auto">
                <a:xfrm flipV="1">
                  <a:off x="1859" y="1168"/>
                  <a:ext cx="0" cy="5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22" name="Line 9256"/>
                <p:cNvSpPr>
                  <a:spLocks noChangeShapeType="1"/>
                </p:cNvSpPr>
                <p:nvPr/>
              </p:nvSpPr>
              <p:spPr bwMode="auto">
                <a:xfrm>
                  <a:off x="1859" y="1706"/>
                  <a:ext cx="85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6395" name="Text Box 9265"/>
              <p:cNvSpPr txBox="1">
                <a:spLocks noChangeArrowheads="1"/>
              </p:cNvSpPr>
              <p:nvPr/>
            </p:nvSpPr>
            <p:spPr bwMode="auto">
              <a:xfrm>
                <a:off x="1774" y="1139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 sz="1200" b="1">
                    <a:sym typeface="Symbol" pitchFamily="18" charset="2"/>
                  </a:rPr>
                  <a:t></a:t>
                </a:r>
                <a:r>
                  <a:rPr lang="pl-PL" sz="1200" b="1"/>
                  <a:t>/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16396" name="Text Box 9266"/>
              <p:cNvSpPr txBox="1">
                <a:spLocks noChangeArrowheads="1"/>
              </p:cNvSpPr>
              <p:nvPr/>
            </p:nvSpPr>
            <p:spPr bwMode="auto">
              <a:xfrm>
                <a:off x="208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16397" name="Text Box 9268"/>
              <p:cNvSpPr txBox="1">
                <a:spLocks noChangeArrowheads="1"/>
              </p:cNvSpPr>
              <p:nvPr/>
            </p:nvSpPr>
            <p:spPr bwMode="auto">
              <a:xfrm>
                <a:off x="1236" y="1139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16398" name="Text Box 9269"/>
              <p:cNvSpPr txBox="1">
                <a:spLocks noChangeArrowheads="1"/>
              </p:cNvSpPr>
              <p:nvPr/>
            </p:nvSpPr>
            <p:spPr bwMode="auto">
              <a:xfrm>
                <a:off x="2823" y="1168"/>
                <a:ext cx="63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/>
                  <a:t>Sa(</a:t>
                </a:r>
                <a:r>
                  <a:rPr lang="pl-PL" sz="1800" b="1" i="1"/>
                  <a:t>Wt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16399" name="AutoShape 9273"/>
              <p:cNvSpPr>
                <a:spLocks noChangeArrowheads="1"/>
              </p:cNvSpPr>
              <p:nvPr/>
            </p:nvSpPr>
            <p:spPr bwMode="auto">
              <a:xfrm>
                <a:off x="4354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0" name="AutoShape 9277"/>
              <p:cNvSpPr>
                <a:spLocks noChangeArrowheads="1"/>
              </p:cNvSpPr>
              <p:nvPr/>
            </p:nvSpPr>
            <p:spPr bwMode="auto">
              <a:xfrm>
                <a:off x="2965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1" name="Text Box 9283"/>
              <p:cNvSpPr txBox="1">
                <a:spLocks noChangeArrowheads="1"/>
              </p:cNvSpPr>
              <p:nvPr/>
            </p:nvSpPr>
            <p:spPr bwMode="auto">
              <a:xfrm>
                <a:off x="2228" y="1054"/>
                <a:ext cx="39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 smtClean="0"/>
                  <a:t>ILPF</a:t>
                </a:r>
                <a:endParaRPr lang="pl-PL" sz="1200" b="1" dirty="0"/>
              </a:p>
            </p:txBody>
          </p:sp>
          <p:sp>
            <p:nvSpPr>
              <p:cNvPr id="16402" name="Text Box 9300"/>
              <p:cNvSpPr txBox="1">
                <a:spLocks noChangeArrowheads="1"/>
              </p:cNvSpPr>
              <p:nvPr/>
            </p:nvSpPr>
            <p:spPr bwMode="auto">
              <a:xfrm>
                <a:off x="242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el-GR" sz="1200" b="1" i="1">
                    <a:cs typeface="Times New Roman" pitchFamily="18" charset="0"/>
                  </a:rPr>
                  <a:t>ω</a:t>
                </a:r>
              </a:p>
            </p:txBody>
          </p:sp>
          <p:sp>
            <p:nvSpPr>
              <p:cNvPr id="16403" name="Text Box 9304"/>
              <p:cNvSpPr txBox="1">
                <a:spLocks noChangeArrowheads="1"/>
              </p:cNvSpPr>
              <p:nvPr/>
            </p:nvSpPr>
            <p:spPr bwMode="auto">
              <a:xfrm>
                <a:off x="3674" y="1310"/>
                <a:ext cx="6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200" b="1" i="1"/>
                  <a:t> f </a:t>
                </a:r>
                <a:r>
                  <a:rPr lang="pl-PL" sz="1200" b="1"/>
                  <a:t>= 1/</a:t>
                </a:r>
                <a:r>
                  <a:rPr lang="pl-PL" sz="1200" b="1" i="1"/>
                  <a:t>T</a:t>
                </a:r>
                <a:endParaRPr lang="el-GR" sz="1200" b="1" i="1"/>
              </a:p>
            </p:txBody>
          </p:sp>
          <p:sp>
            <p:nvSpPr>
              <p:cNvPr id="16404" name="Text Box 9305"/>
              <p:cNvSpPr txBox="1">
                <a:spLocks noChangeArrowheads="1"/>
              </p:cNvSpPr>
              <p:nvPr/>
            </p:nvSpPr>
            <p:spPr bwMode="auto">
              <a:xfrm>
                <a:off x="3418" y="1054"/>
                <a:ext cx="90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SAMPLING</a:t>
                </a:r>
              </a:p>
            </p:txBody>
          </p:sp>
          <p:sp>
            <p:nvSpPr>
              <p:cNvPr id="16405" name="Text Box 9306"/>
              <p:cNvSpPr txBox="1">
                <a:spLocks noChangeArrowheads="1"/>
              </p:cNvSpPr>
              <p:nvPr/>
            </p:nvSpPr>
            <p:spPr bwMode="auto">
              <a:xfrm>
                <a:off x="2114" y="1962"/>
                <a:ext cx="766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THRESHOLD</a:t>
                </a:r>
                <a:br>
                  <a:rPr lang="pl-PL" sz="1200" b="1"/>
                </a:br>
                <a:r>
                  <a:rPr lang="pl-PL" sz="1200" b="1"/>
                  <a:t>DECISION</a:t>
                </a:r>
              </a:p>
            </p:txBody>
          </p:sp>
          <p:sp>
            <p:nvSpPr>
              <p:cNvPr id="16407" name="Line 9309"/>
              <p:cNvSpPr>
                <a:spLocks noChangeShapeType="1"/>
              </p:cNvSpPr>
              <p:nvPr/>
            </p:nvSpPr>
            <p:spPr bwMode="auto">
              <a:xfrm rot="10800000">
                <a:off x="1406" y="1762"/>
                <a:ext cx="0" cy="4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08" name="Line 9310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4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09" name="Line 9313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0" name="Line 9315"/>
              <p:cNvSpPr>
                <a:spLocks noChangeShapeType="1"/>
              </p:cNvSpPr>
              <p:nvPr/>
            </p:nvSpPr>
            <p:spPr bwMode="auto">
              <a:xfrm rot="-5400000">
                <a:off x="1491" y="2160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1" name="Line 9316"/>
              <p:cNvSpPr>
                <a:spLocks noChangeShapeType="1"/>
              </p:cNvSpPr>
              <p:nvPr/>
            </p:nvSpPr>
            <p:spPr bwMode="auto">
              <a:xfrm rot="-5400000">
                <a:off x="1491" y="1990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2" name="Line 9317"/>
              <p:cNvSpPr>
                <a:spLocks noChangeShapeType="1"/>
              </p:cNvSpPr>
              <p:nvPr/>
            </p:nvSpPr>
            <p:spPr bwMode="auto">
              <a:xfrm>
                <a:off x="1576" y="1905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3" name="Line 9318"/>
              <p:cNvSpPr>
                <a:spLocks noChangeShapeType="1"/>
              </p:cNvSpPr>
              <p:nvPr/>
            </p:nvSpPr>
            <p:spPr bwMode="auto">
              <a:xfrm>
                <a:off x="1746" y="221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4" name="Line 9319"/>
              <p:cNvSpPr>
                <a:spLocks noChangeShapeType="1"/>
              </p:cNvSpPr>
              <p:nvPr/>
            </p:nvSpPr>
            <p:spPr bwMode="auto">
              <a:xfrm rot="-5400000">
                <a:off x="1407" y="187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15" name="Text Box 9320"/>
              <p:cNvSpPr txBox="1">
                <a:spLocks noChangeArrowheads="1"/>
              </p:cNvSpPr>
              <p:nvPr/>
            </p:nvSpPr>
            <p:spPr bwMode="auto">
              <a:xfrm>
                <a:off x="1293" y="2216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/>
                  <a:t> 0</a:t>
                </a:r>
                <a:endParaRPr lang="el-GR" sz="1000" b="1" baseline="-25000"/>
              </a:p>
            </p:txBody>
          </p:sp>
          <p:sp>
            <p:nvSpPr>
              <p:cNvPr id="16416" name="Text Box 9321"/>
              <p:cNvSpPr txBox="1">
                <a:spLocks noChangeArrowheads="1"/>
              </p:cNvSpPr>
              <p:nvPr/>
            </p:nvSpPr>
            <p:spPr bwMode="auto">
              <a:xfrm>
                <a:off x="1690" y="2216"/>
                <a:ext cx="170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/>
                  <a:t>1</a:t>
                </a:r>
                <a:endParaRPr lang="el-GR" sz="1000" b="1" baseline="-25000"/>
              </a:p>
            </p:txBody>
          </p:sp>
          <p:sp>
            <p:nvSpPr>
              <p:cNvPr id="16417" name="Text Box 9323"/>
              <p:cNvSpPr txBox="1">
                <a:spLocks noChangeArrowheads="1"/>
              </p:cNvSpPr>
              <p:nvPr/>
            </p:nvSpPr>
            <p:spPr bwMode="auto">
              <a:xfrm>
                <a:off x="3702" y="1962"/>
                <a:ext cx="907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PULSE</a:t>
                </a:r>
                <a:br>
                  <a:rPr lang="pl-PL" sz="1200" b="1"/>
                </a:br>
                <a:r>
                  <a:rPr lang="pl-PL" sz="1200" b="1"/>
                  <a:t>FORMATTING</a:t>
                </a:r>
              </a:p>
            </p:txBody>
          </p:sp>
          <p:sp>
            <p:nvSpPr>
              <p:cNvPr id="16418" name="AutoShape 9324"/>
              <p:cNvSpPr>
                <a:spLocks noChangeArrowheads="1"/>
              </p:cNvSpPr>
              <p:nvPr/>
            </p:nvSpPr>
            <p:spPr bwMode="auto">
              <a:xfrm>
                <a:off x="4694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9" name="Text Box 9341"/>
              <p:cNvSpPr txBox="1">
                <a:spLocks noChangeArrowheads="1"/>
              </p:cNvSpPr>
              <p:nvPr/>
            </p:nvSpPr>
            <p:spPr bwMode="auto">
              <a:xfrm>
                <a:off x="4896" y="1776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pole tekstowe 3"/>
                <p:cNvSpPr txBox="1"/>
                <p:nvPr/>
              </p:nvSpPr>
              <p:spPr>
                <a:xfrm>
                  <a:off x="1269599" y="1068404"/>
                  <a:ext cx="1417376" cy="7386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pl-PL" b="0" dirty="0" smtClean="0"/>
                    <a:t>„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1"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a14:m>
                  <a:endParaRPr lang="pl-PL" b="0" dirty="0" smtClean="0">
                    <a:ea typeface="Cambria Math" panose="02040503050406030204" pitchFamily="18" charset="0"/>
                  </a:endParaRPr>
                </a:p>
                <a:p>
                  <a:r>
                    <a:rPr lang="pl-PL" dirty="0" smtClean="0"/>
                    <a:t>„0”</a:t>
                  </a:r>
                  <a:r>
                    <a:rPr lang="pl-PL" dirty="0" smtClean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pl-PL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pl-PL" dirty="0" smtClean="0"/>
                    <a:t> 0</a:t>
                  </a:r>
                  <a:endParaRPr lang="pl-PL" dirty="0"/>
                </a:p>
              </p:txBody>
            </p:sp>
          </mc:Choice>
          <mc:Fallback xmlns="">
            <p:sp>
              <p:nvSpPr>
                <p:cNvPr id="4" name="pole tekstowe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9599" y="1068404"/>
                  <a:ext cx="1417376" cy="73866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3362" t="-12397" b="-24793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upa 6"/>
          <p:cNvGrpSpPr/>
          <p:nvPr/>
        </p:nvGrpSpPr>
        <p:grpSpPr>
          <a:xfrm>
            <a:off x="1736725" y="3767138"/>
            <a:ext cx="6931025" cy="2862262"/>
            <a:chOff x="1736725" y="3767138"/>
            <a:chExt cx="6931025" cy="2862262"/>
          </a:xfrm>
        </p:grpSpPr>
        <p:grpSp>
          <p:nvGrpSpPr>
            <p:cNvPr id="3" name="Grupa 2"/>
            <p:cNvGrpSpPr/>
            <p:nvPr/>
          </p:nvGrpSpPr>
          <p:grpSpPr>
            <a:xfrm>
              <a:off x="1736725" y="3767138"/>
              <a:ext cx="6931025" cy="2862262"/>
              <a:chOff x="1736725" y="3767138"/>
              <a:chExt cx="6931025" cy="2862262"/>
            </a:xfrm>
          </p:grpSpPr>
          <p:grpSp>
            <p:nvGrpSpPr>
              <p:cNvPr id="16388" name="Group 9343"/>
              <p:cNvGrpSpPr>
                <a:grpSpLocks/>
              </p:cNvGrpSpPr>
              <p:nvPr/>
            </p:nvGrpSpPr>
            <p:grpSpPr bwMode="auto">
              <a:xfrm>
                <a:off x="1801813" y="4119563"/>
                <a:ext cx="6718300" cy="1978025"/>
                <a:chOff x="1135" y="2595"/>
                <a:chExt cx="4232" cy="1246"/>
              </a:xfrm>
            </p:grpSpPr>
            <p:sp>
              <p:nvSpPr>
                <p:cNvPr id="16461" name="Freeform 80"/>
                <p:cNvSpPr>
                  <a:spLocks/>
                </p:cNvSpPr>
                <p:nvPr/>
              </p:nvSpPr>
              <p:spPr bwMode="auto">
                <a:xfrm>
                  <a:off x="1135" y="3545"/>
                  <a:ext cx="900" cy="135"/>
                </a:xfrm>
                <a:custGeom>
                  <a:avLst/>
                  <a:gdLst>
                    <a:gd name="T0" fmla="*/ 8 w 344"/>
                    <a:gd name="T1" fmla="*/ 42 h 121"/>
                    <a:gd name="T2" fmla="*/ 29 w 344"/>
                    <a:gd name="T3" fmla="*/ 37 h 121"/>
                    <a:gd name="T4" fmla="*/ 50 w 344"/>
                    <a:gd name="T5" fmla="*/ 30 h 121"/>
                    <a:gd name="T6" fmla="*/ 71 w 344"/>
                    <a:gd name="T7" fmla="*/ 25 h 121"/>
                    <a:gd name="T8" fmla="*/ 92 w 344"/>
                    <a:gd name="T9" fmla="*/ 25 h 121"/>
                    <a:gd name="T10" fmla="*/ 113 w 344"/>
                    <a:gd name="T11" fmla="*/ 25 h 121"/>
                    <a:gd name="T12" fmla="*/ 136 w 344"/>
                    <a:gd name="T13" fmla="*/ 27 h 121"/>
                    <a:gd name="T14" fmla="*/ 157 w 344"/>
                    <a:gd name="T15" fmla="*/ 33 h 121"/>
                    <a:gd name="T16" fmla="*/ 178 w 344"/>
                    <a:gd name="T17" fmla="*/ 39 h 121"/>
                    <a:gd name="T18" fmla="*/ 199 w 344"/>
                    <a:gd name="T19" fmla="*/ 49 h 121"/>
                    <a:gd name="T20" fmla="*/ 228 w 344"/>
                    <a:gd name="T21" fmla="*/ 61 h 121"/>
                    <a:gd name="T22" fmla="*/ 243 w 344"/>
                    <a:gd name="T23" fmla="*/ 70 h 121"/>
                    <a:gd name="T24" fmla="*/ 264 w 344"/>
                    <a:gd name="T25" fmla="*/ 83 h 121"/>
                    <a:gd name="T26" fmla="*/ 285 w 344"/>
                    <a:gd name="T27" fmla="*/ 95 h 121"/>
                    <a:gd name="T28" fmla="*/ 314 w 344"/>
                    <a:gd name="T29" fmla="*/ 107 h 121"/>
                    <a:gd name="T30" fmla="*/ 327 w 344"/>
                    <a:gd name="T31" fmla="*/ 116 h 121"/>
                    <a:gd name="T32" fmla="*/ 351 w 344"/>
                    <a:gd name="T33" fmla="*/ 123 h 121"/>
                    <a:gd name="T34" fmla="*/ 372 w 344"/>
                    <a:gd name="T35" fmla="*/ 128 h 121"/>
                    <a:gd name="T36" fmla="*/ 392 w 344"/>
                    <a:gd name="T37" fmla="*/ 132 h 121"/>
                    <a:gd name="T38" fmla="*/ 413 w 344"/>
                    <a:gd name="T39" fmla="*/ 135 h 121"/>
                    <a:gd name="T40" fmla="*/ 434 w 344"/>
                    <a:gd name="T41" fmla="*/ 132 h 121"/>
                    <a:gd name="T42" fmla="*/ 458 w 344"/>
                    <a:gd name="T43" fmla="*/ 126 h 121"/>
                    <a:gd name="T44" fmla="*/ 479 w 344"/>
                    <a:gd name="T45" fmla="*/ 119 h 121"/>
                    <a:gd name="T46" fmla="*/ 500 w 344"/>
                    <a:gd name="T47" fmla="*/ 110 h 121"/>
                    <a:gd name="T48" fmla="*/ 521 w 344"/>
                    <a:gd name="T49" fmla="*/ 98 h 121"/>
                    <a:gd name="T50" fmla="*/ 542 w 344"/>
                    <a:gd name="T51" fmla="*/ 86 h 121"/>
                    <a:gd name="T52" fmla="*/ 562 w 344"/>
                    <a:gd name="T53" fmla="*/ 70 h 121"/>
                    <a:gd name="T54" fmla="*/ 591 w 344"/>
                    <a:gd name="T55" fmla="*/ 55 h 121"/>
                    <a:gd name="T56" fmla="*/ 607 w 344"/>
                    <a:gd name="T57" fmla="*/ 42 h 121"/>
                    <a:gd name="T58" fmla="*/ 628 w 344"/>
                    <a:gd name="T59" fmla="*/ 30 h 121"/>
                    <a:gd name="T60" fmla="*/ 649 w 344"/>
                    <a:gd name="T61" fmla="*/ 18 h 121"/>
                    <a:gd name="T62" fmla="*/ 670 w 344"/>
                    <a:gd name="T63" fmla="*/ 9 h 121"/>
                    <a:gd name="T64" fmla="*/ 693 w 344"/>
                    <a:gd name="T65" fmla="*/ 2 h 121"/>
                    <a:gd name="T66" fmla="*/ 714 w 344"/>
                    <a:gd name="T67" fmla="*/ 0 h 121"/>
                    <a:gd name="T68" fmla="*/ 735 w 344"/>
                    <a:gd name="T69" fmla="*/ 2 h 121"/>
                    <a:gd name="T70" fmla="*/ 756 w 344"/>
                    <a:gd name="T71" fmla="*/ 6 h 121"/>
                    <a:gd name="T72" fmla="*/ 777 w 344"/>
                    <a:gd name="T73" fmla="*/ 15 h 121"/>
                    <a:gd name="T74" fmla="*/ 801 w 344"/>
                    <a:gd name="T75" fmla="*/ 25 h 121"/>
                    <a:gd name="T76" fmla="*/ 822 w 344"/>
                    <a:gd name="T77" fmla="*/ 37 h 121"/>
                    <a:gd name="T78" fmla="*/ 842 w 344"/>
                    <a:gd name="T79" fmla="*/ 51 h 121"/>
                    <a:gd name="T80" fmla="*/ 871 w 344"/>
                    <a:gd name="T81" fmla="*/ 70 h 121"/>
                    <a:gd name="T82" fmla="*/ 884 w 344"/>
                    <a:gd name="T83" fmla="*/ 89 h 12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44"/>
                    <a:gd name="T127" fmla="*/ 0 h 121"/>
                    <a:gd name="T128" fmla="*/ 344 w 344"/>
                    <a:gd name="T129" fmla="*/ 121 h 12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44" h="121">
                      <a:moveTo>
                        <a:pt x="0" y="44"/>
                      </a:moveTo>
                      <a:lnTo>
                        <a:pt x="0" y="41"/>
                      </a:lnTo>
                      <a:lnTo>
                        <a:pt x="3" y="38"/>
                      </a:lnTo>
                      <a:lnTo>
                        <a:pt x="5" y="35"/>
                      </a:lnTo>
                      <a:lnTo>
                        <a:pt x="8" y="33"/>
                      </a:lnTo>
                      <a:lnTo>
                        <a:pt x="11" y="33"/>
                      </a:lnTo>
                      <a:lnTo>
                        <a:pt x="13" y="30"/>
                      </a:lnTo>
                      <a:lnTo>
                        <a:pt x="16" y="27"/>
                      </a:lnTo>
                      <a:lnTo>
                        <a:pt x="19" y="27"/>
                      </a:lnTo>
                      <a:lnTo>
                        <a:pt x="22" y="24"/>
                      </a:lnTo>
                      <a:lnTo>
                        <a:pt x="24" y="24"/>
                      </a:lnTo>
                      <a:lnTo>
                        <a:pt x="27" y="22"/>
                      </a:lnTo>
                      <a:lnTo>
                        <a:pt x="30" y="22"/>
                      </a:lnTo>
                      <a:lnTo>
                        <a:pt x="33" y="22"/>
                      </a:lnTo>
                      <a:lnTo>
                        <a:pt x="35" y="22"/>
                      </a:lnTo>
                      <a:lnTo>
                        <a:pt x="38" y="22"/>
                      </a:lnTo>
                      <a:lnTo>
                        <a:pt x="41" y="22"/>
                      </a:lnTo>
                      <a:lnTo>
                        <a:pt x="43" y="22"/>
                      </a:lnTo>
                      <a:lnTo>
                        <a:pt x="46" y="22"/>
                      </a:lnTo>
                      <a:lnTo>
                        <a:pt x="49" y="24"/>
                      </a:lnTo>
                      <a:lnTo>
                        <a:pt x="52" y="24"/>
                      </a:lnTo>
                      <a:lnTo>
                        <a:pt x="54" y="24"/>
                      </a:lnTo>
                      <a:lnTo>
                        <a:pt x="57" y="27"/>
                      </a:lnTo>
                      <a:lnTo>
                        <a:pt x="60" y="30"/>
                      </a:lnTo>
                      <a:lnTo>
                        <a:pt x="63" y="30"/>
                      </a:lnTo>
                      <a:lnTo>
                        <a:pt x="65" y="33"/>
                      </a:lnTo>
                      <a:lnTo>
                        <a:pt x="68" y="35"/>
                      </a:lnTo>
                      <a:lnTo>
                        <a:pt x="71" y="38"/>
                      </a:lnTo>
                      <a:lnTo>
                        <a:pt x="74" y="41"/>
                      </a:lnTo>
                      <a:lnTo>
                        <a:pt x="76" y="44"/>
                      </a:lnTo>
                      <a:lnTo>
                        <a:pt x="79" y="46"/>
                      </a:lnTo>
                      <a:lnTo>
                        <a:pt x="82" y="49"/>
                      </a:lnTo>
                      <a:lnTo>
                        <a:pt x="87" y="55"/>
                      </a:lnTo>
                      <a:lnTo>
                        <a:pt x="87" y="58"/>
                      </a:lnTo>
                      <a:lnTo>
                        <a:pt x="90" y="60"/>
                      </a:lnTo>
                      <a:lnTo>
                        <a:pt x="93" y="63"/>
                      </a:lnTo>
                      <a:lnTo>
                        <a:pt x="98" y="69"/>
                      </a:lnTo>
                      <a:lnTo>
                        <a:pt x="98" y="71"/>
                      </a:lnTo>
                      <a:lnTo>
                        <a:pt x="101" y="74"/>
                      </a:lnTo>
                      <a:lnTo>
                        <a:pt x="104" y="77"/>
                      </a:lnTo>
                      <a:lnTo>
                        <a:pt x="109" y="82"/>
                      </a:lnTo>
                      <a:lnTo>
                        <a:pt x="109" y="85"/>
                      </a:lnTo>
                      <a:lnTo>
                        <a:pt x="112" y="88"/>
                      </a:lnTo>
                      <a:lnTo>
                        <a:pt x="114" y="91"/>
                      </a:lnTo>
                      <a:lnTo>
                        <a:pt x="120" y="96"/>
                      </a:lnTo>
                      <a:lnTo>
                        <a:pt x="120" y="99"/>
                      </a:lnTo>
                      <a:lnTo>
                        <a:pt x="123" y="102"/>
                      </a:lnTo>
                      <a:lnTo>
                        <a:pt x="125" y="104"/>
                      </a:lnTo>
                      <a:lnTo>
                        <a:pt x="128" y="107"/>
                      </a:lnTo>
                      <a:lnTo>
                        <a:pt x="131" y="110"/>
                      </a:lnTo>
                      <a:lnTo>
                        <a:pt x="134" y="110"/>
                      </a:lnTo>
                      <a:lnTo>
                        <a:pt x="136" y="113"/>
                      </a:lnTo>
                      <a:lnTo>
                        <a:pt x="139" y="115"/>
                      </a:lnTo>
                      <a:lnTo>
                        <a:pt x="142" y="115"/>
                      </a:lnTo>
                      <a:lnTo>
                        <a:pt x="144" y="118"/>
                      </a:lnTo>
                      <a:lnTo>
                        <a:pt x="147" y="118"/>
                      </a:lnTo>
                      <a:lnTo>
                        <a:pt x="150" y="118"/>
                      </a:lnTo>
                      <a:lnTo>
                        <a:pt x="153" y="121"/>
                      </a:lnTo>
                      <a:lnTo>
                        <a:pt x="155" y="121"/>
                      </a:lnTo>
                      <a:lnTo>
                        <a:pt x="158" y="121"/>
                      </a:lnTo>
                      <a:lnTo>
                        <a:pt x="161" y="121"/>
                      </a:lnTo>
                      <a:lnTo>
                        <a:pt x="164" y="118"/>
                      </a:lnTo>
                      <a:lnTo>
                        <a:pt x="166" y="118"/>
                      </a:lnTo>
                      <a:lnTo>
                        <a:pt x="169" y="118"/>
                      </a:lnTo>
                      <a:lnTo>
                        <a:pt x="172" y="115"/>
                      </a:lnTo>
                      <a:lnTo>
                        <a:pt x="175" y="113"/>
                      </a:lnTo>
                      <a:lnTo>
                        <a:pt x="177" y="113"/>
                      </a:lnTo>
                      <a:lnTo>
                        <a:pt x="180" y="110"/>
                      </a:lnTo>
                      <a:lnTo>
                        <a:pt x="183" y="107"/>
                      </a:lnTo>
                      <a:lnTo>
                        <a:pt x="185" y="104"/>
                      </a:lnTo>
                      <a:lnTo>
                        <a:pt x="188" y="102"/>
                      </a:lnTo>
                      <a:lnTo>
                        <a:pt x="191" y="99"/>
                      </a:lnTo>
                      <a:lnTo>
                        <a:pt x="196" y="93"/>
                      </a:lnTo>
                      <a:lnTo>
                        <a:pt x="196" y="91"/>
                      </a:lnTo>
                      <a:lnTo>
                        <a:pt x="199" y="88"/>
                      </a:lnTo>
                      <a:lnTo>
                        <a:pt x="205" y="82"/>
                      </a:lnTo>
                      <a:lnTo>
                        <a:pt x="205" y="80"/>
                      </a:lnTo>
                      <a:lnTo>
                        <a:pt x="207" y="77"/>
                      </a:lnTo>
                      <a:lnTo>
                        <a:pt x="213" y="71"/>
                      </a:lnTo>
                      <a:lnTo>
                        <a:pt x="213" y="66"/>
                      </a:lnTo>
                      <a:lnTo>
                        <a:pt x="215" y="63"/>
                      </a:lnTo>
                      <a:lnTo>
                        <a:pt x="221" y="58"/>
                      </a:lnTo>
                      <a:lnTo>
                        <a:pt x="221" y="55"/>
                      </a:lnTo>
                      <a:lnTo>
                        <a:pt x="226" y="49"/>
                      </a:lnTo>
                      <a:lnTo>
                        <a:pt x="226" y="46"/>
                      </a:lnTo>
                      <a:lnTo>
                        <a:pt x="232" y="41"/>
                      </a:lnTo>
                      <a:lnTo>
                        <a:pt x="232" y="38"/>
                      </a:lnTo>
                      <a:lnTo>
                        <a:pt x="237" y="33"/>
                      </a:lnTo>
                      <a:lnTo>
                        <a:pt x="237" y="30"/>
                      </a:lnTo>
                      <a:lnTo>
                        <a:pt x="240" y="27"/>
                      </a:lnTo>
                      <a:lnTo>
                        <a:pt x="246" y="22"/>
                      </a:lnTo>
                      <a:lnTo>
                        <a:pt x="246" y="19"/>
                      </a:lnTo>
                      <a:lnTo>
                        <a:pt x="248" y="16"/>
                      </a:lnTo>
                      <a:lnTo>
                        <a:pt x="251" y="13"/>
                      </a:lnTo>
                      <a:lnTo>
                        <a:pt x="254" y="11"/>
                      </a:lnTo>
                      <a:lnTo>
                        <a:pt x="256" y="8"/>
                      </a:lnTo>
                      <a:lnTo>
                        <a:pt x="259" y="5"/>
                      </a:lnTo>
                      <a:lnTo>
                        <a:pt x="262" y="5"/>
                      </a:lnTo>
                      <a:lnTo>
                        <a:pt x="265" y="2"/>
                      </a:lnTo>
                      <a:lnTo>
                        <a:pt x="267" y="2"/>
                      </a:lnTo>
                      <a:lnTo>
                        <a:pt x="270" y="2"/>
                      </a:lnTo>
                      <a:lnTo>
                        <a:pt x="273" y="0"/>
                      </a:lnTo>
                      <a:lnTo>
                        <a:pt x="276" y="0"/>
                      </a:lnTo>
                      <a:lnTo>
                        <a:pt x="278" y="0"/>
                      </a:lnTo>
                      <a:lnTo>
                        <a:pt x="281" y="2"/>
                      </a:lnTo>
                      <a:lnTo>
                        <a:pt x="284" y="2"/>
                      </a:lnTo>
                      <a:lnTo>
                        <a:pt x="286" y="2"/>
                      </a:lnTo>
                      <a:lnTo>
                        <a:pt x="289" y="5"/>
                      </a:lnTo>
                      <a:lnTo>
                        <a:pt x="292" y="8"/>
                      </a:lnTo>
                      <a:lnTo>
                        <a:pt x="295" y="11"/>
                      </a:lnTo>
                      <a:lnTo>
                        <a:pt x="297" y="13"/>
                      </a:lnTo>
                      <a:lnTo>
                        <a:pt x="300" y="16"/>
                      </a:lnTo>
                      <a:lnTo>
                        <a:pt x="303" y="19"/>
                      </a:lnTo>
                      <a:lnTo>
                        <a:pt x="306" y="22"/>
                      </a:lnTo>
                      <a:lnTo>
                        <a:pt x="308" y="24"/>
                      </a:lnTo>
                      <a:lnTo>
                        <a:pt x="314" y="30"/>
                      </a:lnTo>
                      <a:lnTo>
                        <a:pt x="314" y="33"/>
                      </a:lnTo>
                      <a:lnTo>
                        <a:pt x="319" y="38"/>
                      </a:lnTo>
                      <a:lnTo>
                        <a:pt x="319" y="44"/>
                      </a:lnTo>
                      <a:lnTo>
                        <a:pt x="322" y="46"/>
                      </a:lnTo>
                      <a:lnTo>
                        <a:pt x="327" y="52"/>
                      </a:lnTo>
                      <a:lnTo>
                        <a:pt x="327" y="58"/>
                      </a:lnTo>
                      <a:lnTo>
                        <a:pt x="333" y="63"/>
                      </a:lnTo>
                      <a:lnTo>
                        <a:pt x="333" y="69"/>
                      </a:lnTo>
                      <a:lnTo>
                        <a:pt x="338" y="74"/>
                      </a:lnTo>
                      <a:lnTo>
                        <a:pt x="338" y="80"/>
                      </a:lnTo>
                      <a:lnTo>
                        <a:pt x="344" y="85"/>
                      </a:lnTo>
                      <a:lnTo>
                        <a:pt x="344" y="91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62" name="Freeform 81"/>
                <p:cNvSpPr>
                  <a:spLocks/>
                </p:cNvSpPr>
                <p:nvPr/>
              </p:nvSpPr>
              <p:spPr bwMode="auto">
                <a:xfrm>
                  <a:off x="2035" y="3487"/>
                  <a:ext cx="694" cy="306"/>
                </a:xfrm>
                <a:custGeom>
                  <a:avLst/>
                  <a:gdLst>
                    <a:gd name="T0" fmla="*/ 13 w 267"/>
                    <a:gd name="T1" fmla="*/ 172 h 276"/>
                    <a:gd name="T2" fmla="*/ 34 w 267"/>
                    <a:gd name="T3" fmla="*/ 186 h 276"/>
                    <a:gd name="T4" fmla="*/ 62 w 267"/>
                    <a:gd name="T5" fmla="*/ 202 h 276"/>
                    <a:gd name="T6" fmla="*/ 78 w 267"/>
                    <a:gd name="T7" fmla="*/ 212 h 276"/>
                    <a:gd name="T8" fmla="*/ 91 w 267"/>
                    <a:gd name="T9" fmla="*/ 217 h 276"/>
                    <a:gd name="T10" fmla="*/ 114 w 267"/>
                    <a:gd name="T11" fmla="*/ 224 h 276"/>
                    <a:gd name="T12" fmla="*/ 135 w 267"/>
                    <a:gd name="T13" fmla="*/ 226 h 276"/>
                    <a:gd name="T14" fmla="*/ 156 w 267"/>
                    <a:gd name="T15" fmla="*/ 224 h 276"/>
                    <a:gd name="T16" fmla="*/ 177 w 267"/>
                    <a:gd name="T17" fmla="*/ 217 h 276"/>
                    <a:gd name="T18" fmla="*/ 198 w 267"/>
                    <a:gd name="T19" fmla="*/ 205 h 276"/>
                    <a:gd name="T20" fmla="*/ 226 w 267"/>
                    <a:gd name="T21" fmla="*/ 190 h 276"/>
                    <a:gd name="T22" fmla="*/ 242 w 267"/>
                    <a:gd name="T23" fmla="*/ 172 h 276"/>
                    <a:gd name="T24" fmla="*/ 263 w 267"/>
                    <a:gd name="T25" fmla="*/ 156 h 276"/>
                    <a:gd name="T26" fmla="*/ 276 w 267"/>
                    <a:gd name="T27" fmla="*/ 132 h 276"/>
                    <a:gd name="T28" fmla="*/ 304 w 267"/>
                    <a:gd name="T29" fmla="*/ 110 h 276"/>
                    <a:gd name="T30" fmla="*/ 312 w 267"/>
                    <a:gd name="T31" fmla="*/ 92 h 276"/>
                    <a:gd name="T32" fmla="*/ 341 w 267"/>
                    <a:gd name="T33" fmla="*/ 71 h 276"/>
                    <a:gd name="T34" fmla="*/ 353 w 267"/>
                    <a:gd name="T35" fmla="*/ 49 h 276"/>
                    <a:gd name="T36" fmla="*/ 369 w 267"/>
                    <a:gd name="T37" fmla="*/ 40 h 276"/>
                    <a:gd name="T38" fmla="*/ 390 w 267"/>
                    <a:gd name="T39" fmla="*/ 24 h 276"/>
                    <a:gd name="T40" fmla="*/ 403 w 267"/>
                    <a:gd name="T41" fmla="*/ 12 h 276"/>
                    <a:gd name="T42" fmla="*/ 418 w 267"/>
                    <a:gd name="T43" fmla="*/ 7 h 276"/>
                    <a:gd name="T44" fmla="*/ 439 w 267"/>
                    <a:gd name="T45" fmla="*/ 0 h 276"/>
                    <a:gd name="T46" fmla="*/ 460 w 267"/>
                    <a:gd name="T47" fmla="*/ 3 h 276"/>
                    <a:gd name="T48" fmla="*/ 481 w 267"/>
                    <a:gd name="T49" fmla="*/ 9 h 276"/>
                    <a:gd name="T50" fmla="*/ 509 w 267"/>
                    <a:gd name="T51" fmla="*/ 24 h 276"/>
                    <a:gd name="T52" fmla="*/ 517 w 267"/>
                    <a:gd name="T53" fmla="*/ 40 h 276"/>
                    <a:gd name="T54" fmla="*/ 538 w 267"/>
                    <a:gd name="T55" fmla="*/ 59 h 276"/>
                    <a:gd name="T56" fmla="*/ 546 w 267"/>
                    <a:gd name="T57" fmla="*/ 73 h 276"/>
                    <a:gd name="T58" fmla="*/ 561 w 267"/>
                    <a:gd name="T59" fmla="*/ 85 h 276"/>
                    <a:gd name="T60" fmla="*/ 567 w 267"/>
                    <a:gd name="T61" fmla="*/ 104 h 276"/>
                    <a:gd name="T62" fmla="*/ 582 w 267"/>
                    <a:gd name="T63" fmla="*/ 116 h 276"/>
                    <a:gd name="T64" fmla="*/ 587 w 267"/>
                    <a:gd name="T65" fmla="*/ 137 h 276"/>
                    <a:gd name="T66" fmla="*/ 603 w 267"/>
                    <a:gd name="T67" fmla="*/ 153 h 276"/>
                    <a:gd name="T68" fmla="*/ 611 w 267"/>
                    <a:gd name="T69" fmla="*/ 174 h 276"/>
                    <a:gd name="T70" fmla="*/ 624 w 267"/>
                    <a:gd name="T71" fmla="*/ 190 h 276"/>
                    <a:gd name="T72" fmla="*/ 632 w 267"/>
                    <a:gd name="T73" fmla="*/ 212 h 276"/>
                    <a:gd name="T74" fmla="*/ 645 w 267"/>
                    <a:gd name="T75" fmla="*/ 226 h 276"/>
                    <a:gd name="T76" fmla="*/ 652 w 267"/>
                    <a:gd name="T77" fmla="*/ 248 h 276"/>
                    <a:gd name="T78" fmla="*/ 665 w 267"/>
                    <a:gd name="T79" fmla="*/ 263 h 276"/>
                    <a:gd name="T80" fmla="*/ 673 w 267"/>
                    <a:gd name="T81" fmla="*/ 282 h 276"/>
                    <a:gd name="T82" fmla="*/ 689 w 267"/>
                    <a:gd name="T83" fmla="*/ 294 h 27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67"/>
                    <a:gd name="T127" fmla="*/ 0 h 276"/>
                    <a:gd name="T128" fmla="*/ 267 w 267"/>
                    <a:gd name="T129" fmla="*/ 276 h 27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67" h="276">
                      <a:moveTo>
                        <a:pt x="0" y="144"/>
                      </a:moveTo>
                      <a:lnTo>
                        <a:pt x="5" y="149"/>
                      </a:lnTo>
                      <a:lnTo>
                        <a:pt x="5" y="155"/>
                      </a:lnTo>
                      <a:lnTo>
                        <a:pt x="8" y="157"/>
                      </a:lnTo>
                      <a:lnTo>
                        <a:pt x="13" y="163"/>
                      </a:lnTo>
                      <a:lnTo>
                        <a:pt x="13" y="168"/>
                      </a:lnTo>
                      <a:lnTo>
                        <a:pt x="19" y="174"/>
                      </a:lnTo>
                      <a:lnTo>
                        <a:pt x="19" y="177"/>
                      </a:lnTo>
                      <a:lnTo>
                        <a:pt x="24" y="182"/>
                      </a:lnTo>
                      <a:lnTo>
                        <a:pt x="24" y="185"/>
                      </a:lnTo>
                      <a:lnTo>
                        <a:pt x="27" y="188"/>
                      </a:lnTo>
                      <a:lnTo>
                        <a:pt x="30" y="191"/>
                      </a:lnTo>
                      <a:lnTo>
                        <a:pt x="35" y="196"/>
                      </a:lnTo>
                      <a:lnTo>
                        <a:pt x="33" y="196"/>
                      </a:lnTo>
                      <a:lnTo>
                        <a:pt x="35" y="196"/>
                      </a:lnTo>
                      <a:lnTo>
                        <a:pt x="38" y="199"/>
                      </a:lnTo>
                      <a:lnTo>
                        <a:pt x="41" y="202"/>
                      </a:lnTo>
                      <a:lnTo>
                        <a:pt x="44" y="202"/>
                      </a:lnTo>
                      <a:lnTo>
                        <a:pt x="46" y="204"/>
                      </a:lnTo>
                      <a:lnTo>
                        <a:pt x="49" y="204"/>
                      </a:lnTo>
                      <a:lnTo>
                        <a:pt x="52" y="204"/>
                      </a:lnTo>
                      <a:lnTo>
                        <a:pt x="54" y="204"/>
                      </a:lnTo>
                      <a:lnTo>
                        <a:pt x="57" y="202"/>
                      </a:lnTo>
                      <a:lnTo>
                        <a:pt x="60" y="202"/>
                      </a:lnTo>
                      <a:lnTo>
                        <a:pt x="63" y="199"/>
                      </a:lnTo>
                      <a:lnTo>
                        <a:pt x="65" y="199"/>
                      </a:lnTo>
                      <a:lnTo>
                        <a:pt x="68" y="196"/>
                      </a:lnTo>
                      <a:lnTo>
                        <a:pt x="74" y="191"/>
                      </a:lnTo>
                      <a:lnTo>
                        <a:pt x="74" y="188"/>
                      </a:lnTo>
                      <a:lnTo>
                        <a:pt x="76" y="185"/>
                      </a:lnTo>
                      <a:lnTo>
                        <a:pt x="82" y="179"/>
                      </a:lnTo>
                      <a:lnTo>
                        <a:pt x="82" y="177"/>
                      </a:lnTo>
                      <a:lnTo>
                        <a:pt x="87" y="171"/>
                      </a:lnTo>
                      <a:lnTo>
                        <a:pt x="87" y="166"/>
                      </a:lnTo>
                      <a:lnTo>
                        <a:pt x="93" y="160"/>
                      </a:lnTo>
                      <a:lnTo>
                        <a:pt x="93" y="155"/>
                      </a:lnTo>
                      <a:lnTo>
                        <a:pt x="95" y="152"/>
                      </a:lnTo>
                      <a:lnTo>
                        <a:pt x="95" y="146"/>
                      </a:lnTo>
                      <a:lnTo>
                        <a:pt x="101" y="141"/>
                      </a:lnTo>
                      <a:lnTo>
                        <a:pt x="101" y="133"/>
                      </a:lnTo>
                      <a:lnTo>
                        <a:pt x="106" y="127"/>
                      </a:lnTo>
                      <a:lnTo>
                        <a:pt x="106" y="119"/>
                      </a:lnTo>
                      <a:lnTo>
                        <a:pt x="112" y="113"/>
                      </a:lnTo>
                      <a:lnTo>
                        <a:pt x="112" y="105"/>
                      </a:lnTo>
                      <a:lnTo>
                        <a:pt x="117" y="99"/>
                      </a:lnTo>
                      <a:lnTo>
                        <a:pt x="117" y="91"/>
                      </a:lnTo>
                      <a:lnTo>
                        <a:pt x="120" y="88"/>
                      </a:lnTo>
                      <a:lnTo>
                        <a:pt x="120" y="83"/>
                      </a:lnTo>
                      <a:lnTo>
                        <a:pt x="125" y="77"/>
                      </a:lnTo>
                      <a:lnTo>
                        <a:pt x="125" y="69"/>
                      </a:lnTo>
                      <a:lnTo>
                        <a:pt x="131" y="64"/>
                      </a:lnTo>
                      <a:lnTo>
                        <a:pt x="131" y="55"/>
                      </a:lnTo>
                      <a:lnTo>
                        <a:pt x="136" y="50"/>
                      </a:lnTo>
                      <a:lnTo>
                        <a:pt x="136" y="44"/>
                      </a:lnTo>
                      <a:lnTo>
                        <a:pt x="139" y="42"/>
                      </a:lnTo>
                      <a:lnTo>
                        <a:pt x="139" y="39"/>
                      </a:lnTo>
                      <a:lnTo>
                        <a:pt x="142" y="36"/>
                      </a:lnTo>
                      <a:lnTo>
                        <a:pt x="142" y="31"/>
                      </a:lnTo>
                      <a:lnTo>
                        <a:pt x="145" y="28"/>
                      </a:lnTo>
                      <a:lnTo>
                        <a:pt x="150" y="22"/>
                      </a:lnTo>
                      <a:lnTo>
                        <a:pt x="150" y="17"/>
                      </a:lnTo>
                      <a:lnTo>
                        <a:pt x="153" y="14"/>
                      </a:lnTo>
                      <a:lnTo>
                        <a:pt x="155" y="11"/>
                      </a:lnTo>
                      <a:lnTo>
                        <a:pt x="161" y="6"/>
                      </a:lnTo>
                      <a:lnTo>
                        <a:pt x="158" y="6"/>
                      </a:lnTo>
                      <a:lnTo>
                        <a:pt x="161" y="6"/>
                      </a:lnTo>
                      <a:lnTo>
                        <a:pt x="164" y="3"/>
                      </a:lnTo>
                      <a:lnTo>
                        <a:pt x="166" y="0"/>
                      </a:lnTo>
                      <a:lnTo>
                        <a:pt x="169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7" y="3"/>
                      </a:lnTo>
                      <a:lnTo>
                        <a:pt x="180" y="3"/>
                      </a:lnTo>
                      <a:lnTo>
                        <a:pt x="183" y="6"/>
                      </a:lnTo>
                      <a:lnTo>
                        <a:pt x="185" y="8"/>
                      </a:lnTo>
                      <a:lnTo>
                        <a:pt x="191" y="14"/>
                      </a:lnTo>
                      <a:lnTo>
                        <a:pt x="191" y="17"/>
                      </a:lnTo>
                      <a:lnTo>
                        <a:pt x="196" y="22"/>
                      </a:lnTo>
                      <a:lnTo>
                        <a:pt x="196" y="28"/>
                      </a:lnTo>
                      <a:lnTo>
                        <a:pt x="199" y="31"/>
                      </a:lnTo>
                      <a:lnTo>
                        <a:pt x="199" y="36"/>
                      </a:lnTo>
                      <a:lnTo>
                        <a:pt x="205" y="42"/>
                      </a:lnTo>
                      <a:lnTo>
                        <a:pt x="205" y="50"/>
                      </a:lnTo>
                      <a:lnTo>
                        <a:pt x="207" y="53"/>
                      </a:lnTo>
                      <a:lnTo>
                        <a:pt x="207" y="58"/>
                      </a:lnTo>
                      <a:lnTo>
                        <a:pt x="210" y="61"/>
                      </a:lnTo>
                      <a:lnTo>
                        <a:pt x="210" y="66"/>
                      </a:lnTo>
                      <a:lnTo>
                        <a:pt x="213" y="69"/>
                      </a:lnTo>
                      <a:lnTo>
                        <a:pt x="213" y="75"/>
                      </a:lnTo>
                      <a:lnTo>
                        <a:pt x="216" y="77"/>
                      </a:lnTo>
                      <a:lnTo>
                        <a:pt x="216" y="83"/>
                      </a:lnTo>
                      <a:lnTo>
                        <a:pt x="218" y="86"/>
                      </a:lnTo>
                      <a:lnTo>
                        <a:pt x="218" y="94"/>
                      </a:lnTo>
                      <a:lnTo>
                        <a:pt x="221" y="97"/>
                      </a:lnTo>
                      <a:lnTo>
                        <a:pt x="221" y="102"/>
                      </a:lnTo>
                      <a:lnTo>
                        <a:pt x="224" y="105"/>
                      </a:lnTo>
                      <a:lnTo>
                        <a:pt x="224" y="113"/>
                      </a:lnTo>
                      <a:lnTo>
                        <a:pt x="226" y="116"/>
                      </a:lnTo>
                      <a:lnTo>
                        <a:pt x="226" y="124"/>
                      </a:lnTo>
                      <a:lnTo>
                        <a:pt x="229" y="127"/>
                      </a:lnTo>
                      <a:lnTo>
                        <a:pt x="229" y="135"/>
                      </a:lnTo>
                      <a:lnTo>
                        <a:pt x="232" y="138"/>
                      </a:lnTo>
                      <a:lnTo>
                        <a:pt x="232" y="146"/>
                      </a:lnTo>
                      <a:lnTo>
                        <a:pt x="235" y="149"/>
                      </a:lnTo>
                      <a:lnTo>
                        <a:pt x="235" y="157"/>
                      </a:lnTo>
                      <a:lnTo>
                        <a:pt x="237" y="160"/>
                      </a:lnTo>
                      <a:lnTo>
                        <a:pt x="237" y="168"/>
                      </a:lnTo>
                      <a:lnTo>
                        <a:pt x="240" y="171"/>
                      </a:lnTo>
                      <a:lnTo>
                        <a:pt x="240" y="179"/>
                      </a:lnTo>
                      <a:lnTo>
                        <a:pt x="243" y="182"/>
                      </a:lnTo>
                      <a:lnTo>
                        <a:pt x="243" y="191"/>
                      </a:lnTo>
                      <a:lnTo>
                        <a:pt x="246" y="193"/>
                      </a:lnTo>
                      <a:lnTo>
                        <a:pt x="246" y="202"/>
                      </a:lnTo>
                      <a:lnTo>
                        <a:pt x="248" y="204"/>
                      </a:lnTo>
                      <a:lnTo>
                        <a:pt x="248" y="213"/>
                      </a:lnTo>
                      <a:lnTo>
                        <a:pt x="251" y="215"/>
                      </a:lnTo>
                      <a:lnTo>
                        <a:pt x="251" y="224"/>
                      </a:lnTo>
                      <a:lnTo>
                        <a:pt x="254" y="226"/>
                      </a:lnTo>
                      <a:lnTo>
                        <a:pt x="254" y="235"/>
                      </a:lnTo>
                      <a:lnTo>
                        <a:pt x="256" y="237"/>
                      </a:lnTo>
                      <a:lnTo>
                        <a:pt x="256" y="243"/>
                      </a:lnTo>
                      <a:lnTo>
                        <a:pt x="259" y="246"/>
                      </a:lnTo>
                      <a:lnTo>
                        <a:pt x="259" y="254"/>
                      </a:lnTo>
                      <a:lnTo>
                        <a:pt x="262" y="257"/>
                      </a:lnTo>
                      <a:lnTo>
                        <a:pt x="262" y="262"/>
                      </a:lnTo>
                      <a:lnTo>
                        <a:pt x="265" y="265"/>
                      </a:lnTo>
                      <a:lnTo>
                        <a:pt x="265" y="273"/>
                      </a:lnTo>
                      <a:lnTo>
                        <a:pt x="267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63" name="Freeform 82"/>
                <p:cNvSpPr>
                  <a:spLocks/>
                </p:cNvSpPr>
                <p:nvPr/>
              </p:nvSpPr>
              <p:spPr bwMode="auto">
                <a:xfrm>
                  <a:off x="2729" y="2595"/>
                  <a:ext cx="530" cy="1246"/>
                </a:xfrm>
                <a:custGeom>
                  <a:avLst/>
                  <a:gdLst>
                    <a:gd name="T0" fmla="*/ 16 w 202"/>
                    <a:gd name="T1" fmla="*/ 1209 h 1125"/>
                    <a:gd name="T2" fmla="*/ 29 w 202"/>
                    <a:gd name="T3" fmla="*/ 1230 h 1125"/>
                    <a:gd name="T4" fmla="*/ 52 w 202"/>
                    <a:gd name="T5" fmla="*/ 1243 h 1125"/>
                    <a:gd name="T6" fmla="*/ 73 w 202"/>
                    <a:gd name="T7" fmla="*/ 1246 h 1125"/>
                    <a:gd name="T8" fmla="*/ 94 w 202"/>
                    <a:gd name="T9" fmla="*/ 1240 h 1125"/>
                    <a:gd name="T10" fmla="*/ 115 w 202"/>
                    <a:gd name="T11" fmla="*/ 1225 h 1125"/>
                    <a:gd name="T12" fmla="*/ 123 w 202"/>
                    <a:gd name="T13" fmla="*/ 1209 h 1125"/>
                    <a:gd name="T14" fmla="*/ 136 w 202"/>
                    <a:gd name="T15" fmla="*/ 1197 h 1125"/>
                    <a:gd name="T16" fmla="*/ 144 w 202"/>
                    <a:gd name="T17" fmla="*/ 1176 h 1125"/>
                    <a:gd name="T18" fmla="*/ 157 w 202"/>
                    <a:gd name="T19" fmla="*/ 1157 h 1125"/>
                    <a:gd name="T20" fmla="*/ 165 w 202"/>
                    <a:gd name="T21" fmla="*/ 1127 h 1125"/>
                    <a:gd name="T22" fmla="*/ 181 w 202"/>
                    <a:gd name="T23" fmla="*/ 1105 h 1125"/>
                    <a:gd name="T24" fmla="*/ 186 w 202"/>
                    <a:gd name="T25" fmla="*/ 1069 h 1125"/>
                    <a:gd name="T26" fmla="*/ 202 w 202"/>
                    <a:gd name="T27" fmla="*/ 1044 h 1125"/>
                    <a:gd name="T28" fmla="*/ 210 w 202"/>
                    <a:gd name="T29" fmla="*/ 1001 h 1125"/>
                    <a:gd name="T30" fmla="*/ 223 w 202"/>
                    <a:gd name="T31" fmla="*/ 971 h 1125"/>
                    <a:gd name="T32" fmla="*/ 231 w 202"/>
                    <a:gd name="T33" fmla="*/ 923 h 1125"/>
                    <a:gd name="T34" fmla="*/ 244 w 202"/>
                    <a:gd name="T35" fmla="*/ 892 h 1125"/>
                    <a:gd name="T36" fmla="*/ 252 w 202"/>
                    <a:gd name="T37" fmla="*/ 837 h 1125"/>
                    <a:gd name="T38" fmla="*/ 265 w 202"/>
                    <a:gd name="T39" fmla="*/ 803 h 1125"/>
                    <a:gd name="T40" fmla="*/ 273 w 202"/>
                    <a:gd name="T41" fmla="*/ 745 h 1125"/>
                    <a:gd name="T42" fmla="*/ 289 w 202"/>
                    <a:gd name="T43" fmla="*/ 711 h 1125"/>
                    <a:gd name="T44" fmla="*/ 294 w 202"/>
                    <a:gd name="T45" fmla="*/ 650 h 1125"/>
                    <a:gd name="T46" fmla="*/ 310 w 202"/>
                    <a:gd name="T47" fmla="*/ 614 h 1125"/>
                    <a:gd name="T48" fmla="*/ 317 w 202"/>
                    <a:gd name="T49" fmla="*/ 553 h 1125"/>
                    <a:gd name="T50" fmla="*/ 331 w 202"/>
                    <a:gd name="T51" fmla="*/ 516 h 1125"/>
                    <a:gd name="T52" fmla="*/ 338 w 202"/>
                    <a:gd name="T53" fmla="*/ 457 h 1125"/>
                    <a:gd name="T54" fmla="*/ 352 w 202"/>
                    <a:gd name="T55" fmla="*/ 421 h 1125"/>
                    <a:gd name="T56" fmla="*/ 359 w 202"/>
                    <a:gd name="T57" fmla="*/ 363 h 1125"/>
                    <a:gd name="T58" fmla="*/ 373 w 202"/>
                    <a:gd name="T59" fmla="*/ 332 h 1125"/>
                    <a:gd name="T60" fmla="*/ 380 w 202"/>
                    <a:gd name="T61" fmla="*/ 278 h 1125"/>
                    <a:gd name="T62" fmla="*/ 396 w 202"/>
                    <a:gd name="T63" fmla="*/ 247 h 1125"/>
                    <a:gd name="T64" fmla="*/ 401 w 202"/>
                    <a:gd name="T65" fmla="*/ 202 h 1125"/>
                    <a:gd name="T66" fmla="*/ 417 w 202"/>
                    <a:gd name="T67" fmla="*/ 174 h 1125"/>
                    <a:gd name="T68" fmla="*/ 425 w 202"/>
                    <a:gd name="T69" fmla="*/ 131 h 1125"/>
                    <a:gd name="T70" fmla="*/ 438 w 202"/>
                    <a:gd name="T71" fmla="*/ 110 h 1125"/>
                    <a:gd name="T72" fmla="*/ 446 w 202"/>
                    <a:gd name="T73" fmla="*/ 76 h 1125"/>
                    <a:gd name="T74" fmla="*/ 459 w 202"/>
                    <a:gd name="T75" fmla="*/ 58 h 1125"/>
                    <a:gd name="T76" fmla="*/ 467 w 202"/>
                    <a:gd name="T77" fmla="*/ 37 h 1125"/>
                    <a:gd name="T78" fmla="*/ 480 w 202"/>
                    <a:gd name="T79" fmla="*/ 21 h 1125"/>
                    <a:gd name="T80" fmla="*/ 496 w 202"/>
                    <a:gd name="T81" fmla="*/ 2 h 1125"/>
                    <a:gd name="T82" fmla="*/ 517 w 202"/>
                    <a:gd name="T83" fmla="*/ 0 h 1125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02"/>
                    <a:gd name="T127" fmla="*/ 0 h 1125"/>
                    <a:gd name="T128" fmla="*/ 202 w 202"/>
                    <a:gd name="T129" fmla="*/ 1125 h 1125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02" h="1125">
                      <a:moveTo>
                        <a:pt x="0" y="1081"/>
                      </a:moveTo>
                      <a:lnTo>
                        <a:pt x="0" y="1087"/>
                      </a:lnTo>
                      <a:lnTo>
                        <a:pt x="6" y="1092"/>
                      </a:lnTo>
                      <a:lnTo>
                        <a:pt x="6" y="1100"/>
                      </a:lnTo>
                      <a:lnTo>
                        <a:pt x="11" y="1106"/>
                      </a:lnTo>
                      <a:lnTo>
                        <a:pt x="11" y="1111"/>
                      </a:lnTo>
                      <a:lnTo>
                        <a:pt x="17" y="1117"/>
                      </a:lnTo>
                      <a:lnTo>
                        <a:pt x="17" y="1120"/>
                      </a:lnTo>
                      <a:lnTo>
                        <a:pt x="20" y="1122"/>
                      </a:lnTo>
                      <a:lnTo>
                        <a:pt x="22" y="1125"/>
                      </a:lnTo>
                      <a:lnTo>
                        <a:pt x="25" y="1125"/>
                      </a:lnTo>
                      <a:lnTo>
                        <a:pt x="28" y="1125"/>
                      </a:lnTo>
                      <a:lnTo>
                        <a:pt x="30" y="1125"/>
                      </a:lnTo>
                      <a:lnTo>
                        <a:pt x="33" y="1122"/>
                      </a:lnTo>
                      <a:lnTo>
                        <a:pt x="36" y="1120"/>
                      </a:lnTo>
                      <a:lnTo>
                        <a:pt x="41" y="1114"/>
                      </a:lnTo>
                      <a:lnTo>
                        <a:pt x="41" y="1109"/>
                      </a:lnTo>
                      <a:lnTo>
                        <a:pt x="44" y="1106"/>
                      </a:lnTo>
                      <a:lnTo>
                        <a:pt x="44" y="1100"/>
                      </a:lnTo>
                      <a:lnTo>
                        <a:pt x="47" y="1098"/>
                      </a:lnTo>
                      <a:lnTo>
                        <a:pt x="47" y="1092"/>
                      </a:lnTo>
                      <a:lnTo>
                        <a:pt x="50" y="1089"/>
                      </a:lnTo>
                      <a:lnTo>
                        <a:pt x="50" y="1084"/>
                      </a:lnTo>
                      <a:lnTo>
                        <a:pt x="52" y="1081"/>
                      </a:lnTo>
                      <a:lnTo>
                        <a:pt x="52" y="1073"/>
                      </a:lnTo>
                      <a:lnTo>
                        <a:pt x="55" y="1070"/>
                      </a:lnTo>
                      <a:lnTo>
                        <a:pt x="55" y="1062"/>
                      </a:lnTo>
                      <a:lnTo>
                        <a:pt x="58" y="1059"/>
                      </a:lnTo>
                      <a:lnTo>
                        <a:pt x="58" y="1048"/>
                      </a:lnTo>
                      <a:lnTo>
                        <a:pt x="60" y="1045"/>
                      </a:lnTo>
                      <a:lnTo>
                        <a:pt x="60" y="1034"/>
                      </a:lnTo>
                      <a:lnTo>
                        <a:pt x="63" y="1031"/>
                      </a:lnTo>
                      <a:lnTo>
                        <a:pt x="63" y="1018"/>
                      </a:lnTo>
                      <a:lnTo>
                        <a:pt x="66" y="1015"/>
                      </a:lnTo>
                      <a:lnTo>
                        <a:pt x="66" y="1001"/>
                      </a:lnTo>
                      <a:lnTo>
                        <a:pt x="69" y="998"/>
                      </a:lnTo>
                      <a:lnTo>
                        <a:pt x="69" y="984"/>
                      </a:lnTo>
                      <a:lnTo>
                        <a:pt x="71" y="982"/>
                      </a:lnTo>
                      <a:lnTo>
                        <a:pt x="71" y="965"/>
                      </a:lnTo>
                      <a:lnTo>
                        <a:pt x="74" y="962"/>
                      </a:lnTo>
                      <a:lnTo>
                        <a:pt x="74" y="946"/>
                      </a:lnTo>
                      <a:lnTo>
                        <a:pt x="77" y="943"/>
                      </a:lnTo>
                      <a:lnTo>
                        <a:pt x="77" y="927"/>
                      </a:lnTo>
                      <a:lnTo>
                        <a:pt x="80" y="924"/>
                      </a:lnTo>
                      <a:lnTo>
                        <a:pt x="80" y="904"/>
                      </a:lnTo>
                      <a:lnTo>
                        <a:pt x="82" y="902"/>
                      </a:lnTo>
                      <a:lnTo>
                        <a:pt x="82" y="880"/>
                      </a:lnTo>
                      <a:lnTo>
                        <a:pt x="85" y="877"/>
                      </a:lnTo>
                      <a:lnTo>
                        <a:pt x="85" y="858"/>
                      </a:lnTo>
                      <a:lnTo>
                        <a:pt x="88" y="855"/>
                      </a:lnTo>
                      <a:lnTo>
                        <a:pt x="88" y="833"/>
                      </a:lnTo>
                      <a:lnTo>
                        <a:pt x="91" y="830"/>
                      </a:lnTo>
                      <a:lnTo>
                        <a:pt x="91" y="808"/>
                      </a:lnTo>
                      <a:lnTo>
                        <a:pt x="93" y="805"/>
                      </a:lnTo>
                      <a:lnTo>
                        <a:pt x="93" y="783"/>
                      </a:lnTo>
                      <a:lnTo>
                        <a:pt x="96" y="780"/>
                      </a:lnTo>
                      <a:lnTo>
                        <a:pt x="96" y="756"/>
                      </a:lnTo>
                      <a:lnTo>
                        <a:pt x="99" y="753"/>
                      </a:lnTo>
                      <a:lnTo>
                        <a:pt x="99" y="728"/>
                      </a:lnTo>
                      <a:lnTo>
                        <a:pt x="101" y="725"/>
                      </a:lnTo>
                      <a:lnTo>
                        <a:pt x="101" y="700"/>
                      </a:lnTo>
                      <a:lnTo>
                        <a:pt x="104" y="698"/>
                      </a:lnTo>
                      <a:lnTo>
                        <a:pt x="104" y="673"/>
                      </a:lnTo>
                      <a:lnTo>
                        <a:pt x="107" y="670"/>
                      </a:lnTo>
                      <a:lnTo>
                        <a:pt x="107" y="645"/>
                      </a:lnTo>
                      <a:lnTo>
                        <a:pt x="110" y="642"/>
                      </a:lnTo>
                      <a:lnTo>
                        <a:pt x="110" y="615"/>
                      </a:lnTo>
                      <a:lnTo>
                        <a:pt x="112" y="612"/>
                      </a:lnTo>
                      <a:lnTo>
                        <a:pt x="112" y="587"/>
                      </a:lnTo>
                      <a:lnTo>
                        <a:pt x="115" y="584"/>
                      </a:lnTo>
                      <a:lnTo>
                        <a:pt x="115" y="557"/>
                      </a:lnTo>
                      <a:lnTo>
                        <a:pt x="118" y="554"/>
                      </a:lnTo>
                      <a:lnTo>
                        <a:pt x="118" y="527"/>
                      </a:lnTo>
                      <a:lnTo>
                        <a:pt x="121" y="524"/>
                      </a:lnTo>
                      <a:lnTo>
                        <a:pt x="121" y="499"/>
                      </a:lnTo>
                      <a:lnTo>
                        <a:pt x="123" y="496"/>
                      </a:lnTo>
                      <a:lnTo>
                        <a:pt x="123" y="469"/>
                      </a:lnTo>
                      <a:lnTo>
                        <a:pt x="126" y="466"/>
                      </a:lnTo>
                      <a:lnTo>
                        <a:pt x="126" y="441"/>
                      </a:lnTo>
                      <a:lnTo>
                        <a:pt x="129" y="438"/>
                      </a:lnTo>
                      <a:lnTo>
                        <a:pt x="129" y="413"/>
                      </a:lnTo>
                      <a:lnTo>
                        <a:pt x="131" y="411"/>
                      </a:lnTo>
                      <a:lnTo>
                        <a:pt x="131" y="383"/>
                      </a:lnTo>
                      <a:lnTo>
                        <a:pt x="134" y="380"/>
                      </a:lnTo>
                      <a:lnTo>
                        <a:pt x="134" y="355"/>
                      </a:lnTo>
                      <a:lnTo>
                        <a:pt x="137" y="353"/>
                      </a:lnTo>
                      <a:lnTo>
                        <a:pt x="137" y="328"/>
                      </a:lnTo>
                      <a:lnTo>
                        <a:pt x="140" y="325"/>
                      </a:lnTo>
                      <a:lnTo>
                        <a:pt x="140" y="303"/>
                      </a:lnTo>
                      <a:lnTo>
                        <a:pt x="142" y="300"/>
                      </a:lnTo>
                      <a:lnTo>
                        <a:pt x="142" y="275"/>
                      </a:lnTo>
                      <a:lnTo>
                        <a:pt x="145" y="273"/>
                      </a:lnTo>
                      <a:lnTo>
                        <a:pt x="145" y="251"/>
                      </a:lnTo>
                      <a:lnTo>
                        <a:pt x="148" y="248"/>
                      </a:lnTo>
                      <a:lnTo>
                        <a:pt x="148" y="226"/>
                      </a:lnTo>
                      <a:lnTo>
                        <a:pt x="151" y="223"/>
                      </a:lnTo>
                      <a:lnTo>
                        <a:pt x="151" y="204"/>
                      </a:lnTo>
                      <a:lnTo>
                        <a:pt x="153" y="201"/>
                      </a:lnTo>
                      <a:lnTo>
                        <a:pt x="153" y="182"/>
                      </a:lnTo>
                      <a:lnTo>
                        <a:pt x="156" y="179"/>
                      </a:lnTo>
                      <a:lnTo>
                        <a:pt x="156" y="160"/>
                      </a:lnTo>
                      <a:lnTo>
                        <a:pt x="159" y="157"/>
                      </a:lnTo>
                      <a:lnTo>
                        <a:pt x="159" y="138"/>
                      </a:lnTo>
                      <a:lnTo>
                        <a:pt x="162" y="135"/>
                      </a:lnTo>
                      <a:lnTo>
                        <a:pt x="162" y="118"/>
                      </a:lnTo>
                      <a:lnTo>
                        <a:pt x="164" y="115"/>
                      </a:lnTo>
                      <a:lnTo>
                        <a:pt x="164" y="102"/>
                      </a:lnTo>
                      <a:lnTo>
                        <a:pt x="167" y="99"/>
                      </a:lnTo>
                      <a:lnTo>
                        <a:pt x="167" y="85"/>
                      </a:lnTo>
                      <a:lnTo>
                        <a:pt x="170" y="82"/>
                      </a:lnTo>
                      <a:lnTo>
                        <a:pt x="170" y="69"/>
                      </a:lnTo>
                      <a:lnTo>
                        <a:pt x="172" y="66"/>
                      </a:lnTo>
                      <a:lnTo>
                        <a:pt x="172" y="55"/>
                      </a:lnTo>
                      <a:lnTo>
                        <a:pt x="175" y="52"/>
                      </a:lnTo>
                      <a:lnTo>
                        <a:pt x="175" y="44"/>
                      </a:lnTo>
                      <a:lnTo>
                        <a:pt x="178" y="41"/>
                      </a:lnTo>
                      <a:lnTo>
                        <a:pt x="178" y="33"/>
                      </a:lnTo>
                      <a:lnTo>
                        <a:pt x="181" y="30"/>
                      </a:lnTo>
                      <a:lnTo>
                        <a:pt x="181" y="22"/>
                      </a:lnTo>
                      <a:lnTo>
                        <a:pt x="183" y="19"/>
                      </a:lnTo>
                      <a:lnTo>
                        <a:pt x="183" y="13"/>
                      </a:lnTo>
                      <a:lnTo>
                        <a:pt x="189" y="8"/>
                      </a:lnTo>
                      <a:lnTo>
                        <a:pt x="189" y="2"/>
                      </a:lnTo>
                      <a:lnTo>
                        <a:pt x="192" y="0"/>
                      </a:lnTo>
                      <a:lnTo>
                        <a:pt x="194" y="0"/>
                      </a:lnTo>
                      <a:lnTo>
                        <a:pt x="197" y="0"/>
                      </a:lnTo>
                      <a:lnTo>
                        <a:pt x="200" y="0"/>
                      </a:lnTo>
                      <a:lnTo>
                        <a:pt x="202" y="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64" name="Freeform 83"/>
                <p:cNvSpPr>
                  <a:spLocks/>
                </p:cNvSpPr>
                <p:nvPr/>
              </p:nvSpPr>
              <p:spPr bwMode="auto">
                <a:xfrm>
                  <a:off x="3259" y="2598"/>
                  <a:ext cx="518" cy="1243"/>
                </a:xfrm>
                <a:custGeom>
                  <a:avLst/>
                  <a:gdLst>
                    <a:gd name="T0" fmla="*/ 16 w 200"/>
                    <a:gd name="T1" fmla="*/ 12 h 1123"/>
                    <a:gd name="T2" fmla="*/ 28 w 200"/>
                    <a:gd name="T3" fmla="*/ 24 h 1123"/>
                    <a:gd name="T4" fmla="*/ 36 w 200"/>
                    <a:gd name="T5" fmla="*/ 46 h 1123"/>
                    <a:gd name="T6" fmla="*/ 52 w 200"/>
                    <a:gd name="T7" fmla="*/ 62 h 1123"/>
                    <a:gd name="T8" fmla="*/ 57 w 200"/>
                    <a:gd name="T9" fmla="*/ 92 h 1123"/>
                    <a:gd name="T10" fmla="*/ 73 w 200"/>
                    <a:gd name="T11" fmla="*/ 113 h 1123"/>
                    <a:gd name="T12" fmla="*/ 78 w 200"/>
                    <a:gd name="T13" fmla="*/ 151 h 1123"/>
                    <a:gd name="T14" fmla="*/ 93 w 200"/>
                    <a:gd name="T15" fmla="*/ 177 h 1123"/>
                    <a:gd name="T16" fmla="*/ 101 w 200"/>
                    <a:gd name="T17" fmla="*/ 220 h 1123"/>
                    <a:gd name="T18" fmla="*/ 114 w 200"/>
                    <a:gd name="T19" fmla="*/ 251 h 1123"/>
                    <a:gd name="T20" fmla="*/ 122 w 200"/>
                    <a:gd name="T21" fmla="*/ 302 h 1123"/>
                    <a:gd name="T22" fmla="*/ 135 w 200"/>
                    <a:gd name="T23" fmla="*/ 333 h 1123"/>
                    <a:gd name="T24" fmla="*/ 142 w 200"/>
                    <a:gd name="T25" fmla="*/ 391 h 1123"/>
                    <a:gd name="T26" fmla="*/ 158 w 200"/>
                    <a:gd name="T27" fmla="*/ 425 h 1123"/>
                    <a:gd name="T28" fmla="*/ 163 w 200"/>
                    <a:gd name="T29" fmla="*/ 486 h 1123"/>
                    <a:gd name="T30" fmla="*/ 179 w 200"/>
                    <a:gd name="T31" fmla="*/ 519 h 1123"/>
                    <a:gd name="T32" fmla="*/ 184 w 200"/>
                    <a:gd name="T33" fmla="*/ 581 h 1123"/>
                    <a:gd name="T34" fmla="*/ 199 w 200"/>
                    <a:gd name="T35" fmla="*/ 618 h 1123"/>
                    <a:gd name="T36" fmla="*/ 207 w 200"/>
                    <a:gd name="T37" fmla="*/ 679 h 1123"/>
                    <a:gd name="T38" fmla="*/ 220 w 200"/>
                    <a:gd name="T39" fmla="*/ 712 h 1123"/>
                    <a:gd name="T40" fmla="*/ 228 w 200"/>
                    <a:gd name="T41" fmla="*/ 773 h 1123"/>
                    <a:gd name="T42" fmla="*/ 241 w 200"/>
                    <a:gd name="T43" fmla="*/ 807 h 1123"/>
                    <a:gd name="T44" fmla="*/ 249 w 200"/>
                    <a:gd name="T45" fmla="*/ 861 h 1123"/>
                    <a:gd name="T46" fmla="*/ 262 w 200"/>
                    <a:gd name="T47" fmla="*/ 895 h 1123"/>
                    <a:gd name="T48" fmla="*/ 269 w 200"/>
                    <a:gd name="T49" fmla="*/ 947 h 1123"/>
                    <a:gd name="T50" fmla="*/ 285 w 200"/>
                    <a:gd name="T51" fmla="*/ 974 h 1123"/>
                    <a:gd name="T52" fmla="*/ 290 w 200"/>
                    <a:gd name="T53" fmla="*/ 1021 h 1123"/>
                    <a:gd name="T54" fmla="*/ 306 w 200"/>
                    <a:gd name="T55" fmla="*/ 1048 h 1123"/>
                    <a:gd name="T56" fmla="*/ 313 w 200"/>
                    <a:gd name="T57" fmla="*/ 1087 h 1123"/>
                    <a:gd name="T58" fmla="*/ 326 w 200"/>
                    <a:gd name="T59" fmla="*/ 1109 h 1123"/>
                    <a:gd name="T60" fmla="*/ 334 w 200"/>
                    <a:gd name="T61" fmla="*/ 1142 h 1123"/>
                    <a:gd name="T62" fmla="*/ 347 w 200"/>
                    <a:gd name="T63" fmla="*/ 1161 h 1123"/>
                    <a:gd name="T64" fmla="*/ 355 w 200"/>
                    <a:gd name="T65" fmla="*/ 1185 h 1123"/>
                    <a:gd name="T66" fmla="*/ 368 w 200"/>
                    <a:gd name="T67" fmla="*/ 1201 h 1123"/>
                    <a:gd name="T68" fmla="*/ 376 w 200"/>
                    <a:gd name="T69" fmla="*/ 1215 h 1123"/>
                    <a:gd name="T70" fmla="*/ 396 w 200"/>
                    <a:gd name="T71" fmla="*/ 1231 h 1123"/>
                    <a:gd name="T72" fmla="*/ 412 w 200"/>
                    <a:gd name="T73" fmla="*/ 1243 h 1123"/>
                    <a:gd name="T74" fmla="*/ 433 w 200"/>
                    <a:gd name="T75" fmla="*/ 1243 h 1123"/>
                    <a:gd name="T76" fmla="*/ 453 w 200"/>
                    <a:gd name="T77" fmla="*/ 1234 h 1123"/>
                    <a:gd name="T78" fmla="*/ 482 w 200"/>
                    <a:gd name="T79" fmla="*/ 1215 h 1123"/>
                    <a:gd name="T80" fmla="*/ 497 w 200"/>
                    <a:gd name="T81" fmla="*/ 1191 h 1123"/>
                    <a:gd name="T82" fmla="*/ 510 w 200"/>
                    <a:gd name="T83" fmla="*/ 1175 h 112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00"/>
                    <a:gd name="T127" fmla="*/ 0 h 1123"/>
                    <a:gd name="T128" fmla="*/ 200 w 200"/>
                    <a:gd name="T129" fmla="*/ 1123 h 1123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00" h="1123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6" y="11"/>
                      </a:lnTo>
                      <a:lnTo>
                        <a:pt x="9" y="14"/>
                      </a:lnTo>
                      <a:lnTo>
                        <a:pt x="9" y="20"/>
                      </a:lnTo>
                      <a:lnTo>
                        <a:pt x="11" y="22"/>
                      </a:lnTo>
                      <a:lnTo>
                        <a:pt x="11" y="31"/>
                      </a:lnTo>
                      <a:lnTo>
                        <a:pt x="14" y="33"/>
                      </a:lnTo>
                      <a:lnTo>
                        <a:pt x="14" y="42"/>
                      </a:lnTo>
                      <a:lnTo>
                        <a:pt x="17" y="45"/>
                      </a:lnTo>
                      <a:lnTo>
                        <a:pt x="17" y="53"/>
                      </a:lnTo>
                      <a:lnTo>
                        <a:pt x="20" y="56"/>
                      </a:lnTo>
                      <a:lnTo>
                        <a:pt x="20" y="67"/>
                      </a:lnTo>
                      <a:lnTo>
                        <a:pt x="22" y="69"/>
                      </a:lnTo>
                      <a:lnTo>
                        <a:pt x="22" y="83"/>
                      </a:lnTo>
                      <a:lnTo>
                        <a:pt x="25" y="86"/>
                      </a:lnTo>
                      <a:lnTo>
                        <a:pt x="25" y="100"/>
                      </a:lnTo>
                      <a:lnTo>
                        <a:pt x="28" y="102"/>
                      </a:lnTo>
                      <a:lnTo>
                        <a:pt x="28" y="116"/>
                      </a:lnTo>
                      <a:lnTo>
                        <a:pt x="30" y="119"/>
                      </a:lnTo>
                      <a:lnTo>
                        <a:pt x="30" y="136"/>
                      </a:lnTo>
                      <a:lnTo>
                        <a:pt x="33" y="138"/>
                      </a:lnTo>
                      <a:lnTo>
                        <a:pt x="33" y="158"/>
                      </a:lnTo>
                      <a:lnTo>
                        <a:pt x="36" y="160"/>
                      </a:lnTo>
                      <a:lnTo>
                        <a:pt x="36" y="177"/>
                      </a:lnTo>
                      <a:lnTo>
                        <a:pt x="39" y="180"/>
                      </a:lnTo>
                      <a:lnTo>
                        <a:pt x="39" y="199"/>
                      </a:lnTo>
                      <a:lnTo>
                        <a:pt x="41" y="202"/>
                      </a:lnTo>
                      <a:lnTo>
                        <a:pt x="41" y="224"/>
                      </a:lnTo>
                      <a:lnTo>
                        <a:pt x="44" y="227"/>
                      </a:lnTo>
                      <a:lnTo>
                        <a:pt x="44" y="249"/>
                      </a:lnTo>
                      <a:lnTo>
                        <a:pt x="47" y="251"/>
                      </a:lnTo>
                      <a:lnTo>
                        <a:pt x="47" y="273"/>
                      </a:lnTo>
                      <a:lnTo>
                        <a:pt x="50" y="276"/>
                      </a:lnTo>
                      <a:lnTo>
                        <a:pt x="50" y="298"/>
                      </a:lnTo>
                      <a:lnTo>
                        <a:pt x="52" y="301"/>
                      </a:lnTo>
                      <a:lnTo>
                        <a:pt x="52" y="326"/>
                      </a:lnTo>
                      <a:lnTo>
                        <a:pt x="55" y="329"/>
                      </a:lnTo>
                      <a:lnTo>
                        <a:pt x="55" y="353"/>
                      </a:lnTo>
                      <a:lnTo>
                        <a:pt x="58" y="356"/>
                      </a:lnTo>
                      <a:lnTo>
                        <a:pt x="58" y="381"/>
                      </a:lnTo>
                      <a:lnTo>
                        <a:pt x="61" y="384"/>
                      </a:lnTo>
                      <a:lnTo>
                        <a:pt x="61" y="409"/>
                      </a:lnTo>
                      <a:lnTo>
                        <a:pt x="63" y="411"/>
                      </a:lnTo>
                      <a:lnTo>
                        <a:pt x="63" y="439"/>
                      </a:lnTo>
                      <a:lnTo>
                        <a:pt x="66" y="442"/>
                      </a:lnTo>
                      <a:lnTo>
                        <a:pt x="66" y="467"/>
                      </a:lnTo>
                      <a:lnTo>
                        <a:pt x="69" y="469"/>
                      </a:lnTo>
                      <a:lnTo>
                        <a:pt x="69" y="497"/>
                      </a:lnTo>
                      <a:lnTo>
                        <a:pt x="71" y="500"/>
                      </a:lnTo>
                      <a:lnTo>
                        <a:pt x="71" y="525"/>
                      </a:lnTo>
                      <a:lnTo>
                        <a:pt x="74" y="527"/>
                      </a:lnTo>
                      <a:lnTo>
                        <a:pt x="74" y="555"/>
                      </a:lnTo>
                      <a:lnTo>
                        <a:pt x="77" y="558"/>
                      </a:lnTo>
                      <a:lnTo>
                        <a:pt x="77" y="582"/>
                      </a:lnTo>
                      <a:lnTo>
                        <a:pt x="80" y="585"/>
                      </a:lnTo>
                      <a:lnTo>
                        <a:pt x="80" y="613"/>
                      </a:lnTo>
                      <a:lnTo>
                        <a:pt x="82" y="616"/>
                      </a:lnTo>
                      <a:lnTo>
                        <a:pt x="82" y="640"/>
                      </a:lnTo>
                      <a:lnTo>
                        <a:pt x="85" y="643"/>
                      </a:lnTo>
                      <a:lnTo>
                        <a:pt x="85" y="671"/>
                      </a:lnTo>
                      <a:lnTo>
                        <a:pt x="88" y="674"/>
                      </a:lnTo>
                      <a:lnTo>
                        <a:pt x="88" y="698"/>
                      </a:lnTo>
                      <a:lnTo>
                        <a:pt x="91" y="701"/>
                      </a:lnTo>
                      <a:lnTo>
                        <a:pt x="91" y="726"/>
                      </a:lnTo>
                      <a:lnTo>
                        <a:pt x="93" y="729"/>
                      </a:lnTo>
                      <a:lnTo>
                        <a:pt x="93" y="754"/>
                      </a:lnTo>
                      <a:lnTo>
                        <a:pt x="96" y="756"/>
                      </a:lnTo>
                      <a:lnTo>
                        <a:pt x="96" y="778"/>
                      </a:lnTo>
                      <a:lnTo>
                        <a:pt x="99" y="781"/>
                      </a:lnTo>
                      <a:lnTo>
                        <a:pt x="99" y="806"/>
                      </a:lnTo>
                      <a:lnTo>
                        <a:pt x="101" y="809"/>
                      </a:lnTo>
                      <a:lnTo>
                        <a:pt x="101" y="831"/>
                      </a:lnTo>
                      <a:lnTo>
                        <a:pt x="104" y="834"/>
                      </a:lnTo>
                      <a:lnTo>
                        <a:pt x="104" y="856"/>
                      </a:lnTo>
                      <a:lnTo>
                        <a:pt x="107" y="858"/>
                      </a:lnTo>
                      <a:lnTo>
                        <a:pt x="107" y="878"/>
                      </a:lnTo>
                      <a:lnTo>
                        <a:pt x="110" y="880"/>
                      </a:lnTo>
                      <a:lnTo>
                        <a:pt x="110" y="900"/>
                      </a:lnTo>
                      <a:lnTo>
                        <a:pt x="112" y="902"/>
                      </a:lnTo>
                      <a:lnTo>
                        <a:pt x="112" y="922"/>
                      </a:lnTo>
                      <a:lnTo>
                        <a:pt x="115" y="925"/>
                      </a:lnTo>
                      <a:lnTo>
                        <a:pt x="115" y="944"/>
                      </a:lnTo>
                      <a:lnTo>
                        <a:pt x="118" y="947"/>
                      </a:lnTo>
                      <a:lnTo>
                        <a:pt x="118" y="963"/>
                      </a:lnTo>
                      <a:lnTo>
                        <a:pt x="121" y="966"/>
                      </a:lnTo>
                      <a:lnTo>
                        <a:pt x="121" y="982"/>
                      </a:lnTo>
                      <a:lnTo>
                        <a:pt x="123" y="985"/>
                      </a:lnTo>
                      <a:lnTo>
                        <a:pt x="123" y="999"/>
                      </a:lnTo>
                      <a:lnTo>
                        <a:pt x="126" y="1002"/>
                      </a:lnTo>
                      <a:lnTo>
                        <a:pt x="126" y="1016"/>
                      </a:lnTo>
                      <a:lnTo>
                        <a:pt x="129" y="1018"/>
                      </a:lnTo>
                      <a:lnTo>
                        <a:pt x="129" y="1032"/>
                      </a:lnTo>
                      <a:lnTo>
                        <a:pt x="132" y="1035"/>
                      </a:lnTo>
                      <a:lnTo>
                        <a:pt x="132" y="1046"/>
                      </a:lnTo>
                      <a:lnTo>
                        <a:pt x="134" y="1049"/>
                      </a:lnTo>
                      <a:lnTo>
                        <a:pt x="134" y="1060"/>
                      </a:lnTo>
                      <a:lnTo>
                        <a:pt x="137" y="1062"/>
                      </a:lnTo>
                      <a:lnTo>
                        <a:pt x="137" y="1071"/>
                      </a:lnTo>
                      <a:lnTo>
                        <a:pt x="140" y="1074"/>
                      </a:lnTo>
                      <a:lnTo>
                        <a:pt x="140" y="1082"/>
                      </a:lnTo>
                      <a:lnTo>
                        <a:pt x="142" y="1085"/>
                      </a:lnTo>
                      <a:lnTo>
                        <a:pt x="142" y="1090"/>
                      </a:lnTo>
                      <a:lnTo>
                        <a:pt x="145" y="1093"/>
                      </a:lnTo>
                      <a:lnTo>
                        <a:pt x="145" y="1098"/>
                      </a:lnTo>
                      <a:lnTo>
                        <a:pt x="148" y="1101"/>
                      </a:lnTo>
                      <a:lnTo>
                        <a:pt x="148" y="1107"/>
                      </a:lnTo>
                      <a:lnTo>
                        <a:pt x="153" y="1112"/>
                      </a:lnTo>
                      <a:lnTo>
                        <a:pt x="153" y="1115"/>
                      </a:lnTo>
                      <a:lnTo>
                        <a:pt x="159" y="1120"/>
                      </a:lnTo>
                      <a:lnTo>
                        <a:pt x="159" y="1123"/>
                      </a:lnTo>
                      <a:lnTo>
                        <a:pt x="162" y="1123"/>
                      </a:lnTo>
                      <a:lnTo>
                        <a:pt x="164" y="1123"/>
                      </a:lnTo>
                      <a:lnTo>
                        <a:pt x="167" y="1123"/>
                      </a:lnTo>
                      <a:lnTo>
                        <a:pt x="170" y="1120"/>
                      </a:lnTo>
                      <a:lnTo>
                        <a:pt x="172" y="1118"/>
                      </a:lnTo>
                      <a:lnTo>
                        <a:pt x="175" y="1115"/>
                      </a:lnTo>
                      <a:lnTo>
                        <a:pt x="181" y="1109"/>
                      </a:lnTo>
                      <a:lnTo>
                        <a:pt x="181" y="1104"/>
                      </a:lnTo>
                      <a:lnTo>
                        <a:pt x="186" y="1098"/>
                      </a:lnTo>
                      <a:lnTo>
                        <a:pt x="186" y="1090"/>
                      </a:lnTo>
                      <a:lnTo>
                        <a:pt x="192" y="1085"/>
                      </a:lnTo>
                      <a:lnTo>
                        <a:pt x="192" y="1076"/>
                      </a:lnTo>
                      <a:lnTo>
                        <a:pt x="194" y="1074"/>
                      </a:lnTo>
                      <a:lnTo>
                        <a:pt x="194" y="1065"/>
                      </a:lnTo>
                      <a:lnTo>
                        <a:pt x="197" y="1062"/>
                      </a:lnTo>
                      <a:lnTo>
                        <a:pt x="197" y="1057"/>
                      </a:lnTo>
                      <a:lnTo>
                        <a:pt x="200" y="10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65" name="Freeform 84"/>
                <p:cNvSpPr>
                  <a:spLocks/>
                </p:cNvSpPr>
                <p:nvPr/>
              </p:nvSpPr>
              <p:spPr bwMode="auto">
                <a:xfrm>
                  <a:off x="3777" y="3487"/>
                  <a:ext cx="728" cy="278"/>
                </a:xfrm>
                <a:custGeom>
                  <a:avLst/>
                  <a:gdLst>
                    <a:gd name="T0" fmla="*/ 8 w 278"/>
                    <a:gd name="T1" fmla="*/ 269 h 251"/>
                    <a:gd name="T2" fmla="*/ 13 w 278"/>
                    <a:gd name="T3" fmla="*/ 248 h 251"/>
                    <a:gd name="T4" fmla="*/ 29 w 278"/>
                    <a:gd name="T5" fmla="*/ 233 h 251"/>
                    <a:gd name="T6" fmla="*/ 34 w 278"/>
                    <a:gd name="T7" fmla="*/ 212 h 251"/>
                    <a:gd name="T8" fmla="*/ 50 w 278"/>
                    <a:gd name="T9" fmla="*/ 196 h 251"/>
                    <a:gd name="T10" fmla="*/ 58 w 278"/>
                    <a:gd name="T11" fmla="*/ 174 h 251"/>
                    <a:gd name="T12" fmla="*/ 71 w 278"/>
                    <a:gd name="T13" fmla="*/ 159 h 251"/>
                    <a:gd name="T14" fmla="*/ 79 w 278"/>
                    <a:gd name="T15" fmla="*/ 137 h 251"/>
                    <a:gd name="T16" fmla="*/ 92 w 278"/>
                    <a:gd name="T17" fmla="*/ 123 h 251"/>
                    <a:gd name="T18" fmla="*/ 100 w 278"/>
                    <a:gd name="T19" fmla="*/ 104 h 251"/>
                    <a:gd name="T20" fmla="*/ 113 w 278"/>
                    <a:gd name="T21" fmla="*/ 89 h 251"/>
                    <a:gd name="T22" fmla="*/ 120 w 278"/>
                    <a:gd name="T23" fmla="*/ 73 h 251"/>
                    <a:gd name="T24" fmla="*/ 136 w 278"/>
                    <a:gd name="T25" fmla="*/ 61 h 251"/>
                    <a:gd name="T26" fmla="*/ 141 w 278"/>
                    <a:gd name="T27" fmla="*/ 47 h 251"/>
                    <a:gd name="T28" fmla="*/ 170 w 278"/>
                    <a:gd name="T29" fmla="*/ 24 h 251"/>
                    <a:gd name="T30" fmla="*/ 194 w 278"/>
                    <a:gd name="T31" fmla="*/ 9 h 251"/>
                    <a:gd name="T32" fmla="*/ 207 w 278"/>
                    <a:gd name="T33" fmla="*/ 3 h 251"/>
                    <a:gd name="T34" fmla="*/ 228 w 278"/>
                    <a:gd name="T35" fmla="*/ 0 h 251"/>
                    <a:gd name="T36" fmla="*/ 249 w 278"/>
                    <a:gd name="T37" fmla="*/ 7 h 251"/>
                    <a:gd name="T38" fmla="*/ 278 w 278"/>
                    <a:gd name="T39" fmla="*/ 16 h 251"/>
                    <a:gd name="T40" fmla="*/ 293 w 278"/>
                    <a:gd name="T41" fmla="*/ 28 h 251"/>
                    <a:gd name="T42" fmla="*/ 314 w 278"/>
                    <a:gd name="T43" fmla="*/ 43 h 251"/>
                    <a:gd name="T44" fmla="*/ 327 w 278"/>
                    <a:gd name="T45" fmla="*/ 61 h 251"/>
                    <a:gd name="T46" fmla="*/ 351 w 278"/>
                    <a:gd name="T47" fmla="*/ 76 h 251"/>
                    <a:gd name="T48" fmla="*/ 364 w 278"/>
                    <a:gd name="T49" fmla="*/ 101 h 251"/>
                    <a:gd name="T50" fmla="*/ 385 w 278"/>
                    <a:gd name="T51" fmla="*/ 116 h 251"/>
                    <a:gd name="T52" fmla="*/ 401 w 278"/>
                    <a:gd name="T53" fmla="*/ 141 h 251"/>
                    <a:gd name="T54" fmla="*/ 429 w 278"/>
                    <a:gd name="T55" fmla="*/ 162 h 251"/>
                    <a:gd name="T56" fmla="*/ 435 w 278"/>
                    <a:gd name="T57" fmla="*/ 177 h 251"/>
                    <a:gd name="T58" fmla="*/ 464 w 278"/>
                    <a:gd name="T59" fmla="*/ 196 h 251"/>
                    <a:gd name="T60" fmla="*/ 479 w 278"/>
                    <a:gd name="T61" fmla="*/ 208 h 251"/>
                    <a:gd name="T62" fmla="*/ 500 w 278"/>
                    <a:gd name="T63" fmla="*/ 220 h 251"/>
                    <a:gd name="T64" fmla="*/ 521 w 278"/>
                    <a:gd name="T65" fmla="*/ 224 h 251"/>
                    <a:gd name="T66" fmla="*/ 542 w 278"/>
                    <a:gd name="T67" fmla="*/ 226 h 251"/>
                    <a:gd name="T68" fmla="*/ 563 w 278"/>
                    <a:gd name="T69" fmla="*/ 224 h 251"/>
                    <a:gd name="T70" fmla="*/ 587 w 278"/>
                    <a:gd name="T71" fmla="*/ 217 h 251"/>
                    <a:gd name="T72" fmla="*/ 608 w 278"/>
                    <a:gd name="T73" fmla="*/ 205 h 251"/>
                    <a:gd name="T74" fmla="*/ 628 w 278"/>
                    <a:gd name="T75" fmla="*/ 193 h 251"/>
                    <a:gd name="T76" fmla="*/ 657 w 278"/>
                    <a:gd name="T77" fmla="*/ 174 h 251"/>
                    <a:gd name="T78" fmla="*/ 670 w 278"/>
                    <a:gd name="T79" fmla="*/ 159 h 251"/>
                    <a:gd name="T80" fmla="*/ 699 w 278"/>
                    <a:gd name="T81" fmla="*/ 141 h 251"/>
                    <a:gd name="T82" fmla="*/ 715 w 278"/>
                    <a:gd name="T83" fmla="*/ 123 h 25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278"/>
                    <a:gd name="T127" fmla="*/ 0 h 251"/>
                    <a:gd name="T128" fmla="*/ 278 w 278"/>
                    <a:gd name="T129" fmla="*/ 251 h 25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278" h="251">
                      <a:moveTo>
                        <a:pt x="0" y="251"/>
                      </a:moveTo>
                      <a:lnTo>
                        <a:pt x="0" y="246"/>
                      </a:lnTo>
                      <a:lnTo>
                        <a:pt x="3" y="243"/>
                      </a:lnTo>
                      <a:lnTo>
                        <a:pt x="3" y="235"/>
                      </a:lnTo>
                      <a:lnTo>
                        <a:pt x="5" y="232"/>
                      </a:lnTo>
                      <a:lnTo>
                        <a:pt x="5" y="224"/>
                      </a:lnTo>
                      <a:lnTo>
                        <a:pt x="8" y="221"/>
                      </a:lnTo>
                      <a:lnTo>
                        <a:pt x="8" y="213"/>
                      </a:lnTo>
                      <a:lnTo>
                        <a:pt x="11" y="210"/>
                      </a:lnTo>
                      <a:lnTo>
                        <a:pt x="11" y="202"/>
                      </a:lnTo>
                      <a:lnTo>
                        <a:pt x="13" y="199"/>
                      </a:lnTo>
                      <a:lnTo>
                        <a:pt x="13" y="191"/>
                      </a:lnTo>
                      <a:lnTo>
                        <a:pt x="16" y="188"/>
                      </a:lnTo>
                      <a:lnTo>
                        <a:pt x="16" y="179"/>
                      </a:lnTo>
                      <a:lnTo>
                        <a:pt x="19" y="177"/>
                      </a:lnTo>
                      <a:lnTo>
                        <a:pt x="19" y="168"/>
                      </a:lnTo>
                      <a:lnTo>
                        <a:pt x="22" y="166"/>
                      </a:lnTo>
                      <a:lnTo>
                        <a:pt x="22" y="157"/>
                      </a:lnTo>
                      <a:lnTo>
                        <a:pt x="24" y="155"/>
                      </a:lnTo>
                      <a:lnTo>
                        <a:pt x="24" y="146"/>
                      </a:lnTo>
                      <a:lnTo>
                        <a:pt x="27" y="144"/>
                      </a:lnTo>
                      <a:lnTo>
                        <a:pt x="27" y="135"/>
                      </a:lnTo>
                      <a:lnTo>
                        <a:pt x="30" y="133"/>
                      </a:lnTo>
                      <a:lnTo>
                        <a:pt x="30" y="124"/>
                      </a:lnTo>
                      <a:lnTo>
                        <a:pt x="33" y="122"/>
                      </a:lnTo>
                      <a:lnTo>
                        <a:pt x="33" y="113"/>
                      </a:lnTo>
                      <a:lnTo>
                        <a:pt x="35" y="111"/>
                      </a:lnTo>
                      <a:lnTo>
                        <a:pt x="35" y="102"/>
                      </a:lnTo>
                      <a:lnTo>
                        <a:pt x="38" y="99"/>
                      </a:lnTo>
                      <a:lnTo>
                        <a:pt x="38" y="94"/>
                      </a:lnTo>
                      <a:lnTo>
                        <a:pt x="41" y="91"/>
                      </a:lnTo>
                      <a:lnTo>
                        <a:pt x="41" y="83"/>
                      </a:lnTo>
                      <a:lnTo>
                        <a:pt x="43" y="80"/>
                      </a:lnTo>
                      <a:lnTo>
                        <a:pt x="43" y="75"/>
                      </a:lnTo>
                      <a:lnTo>
                        <a:pt x="46" y="72"/>
                      </a:lnTo>
                      <a:lnTo>
                        <a:pt x="46" y="66"/>
                      </a:lnTo>
                      <a:lnTo>
                        <a:pt x="49" y="64"/>
                      </a:lnTo>
                      <a:lnTo>
                        <a:pt x="49" y="58"/>
                      </a:lnTo>
                      <a:lnTo>
                        <a:pt x="52" y="55"/>
                      </a:lnTo>
                      <a:lnTo>
                        <a:pt x="52" y="50"/>
                      </a:lnTo>
                      <a:lnTo>
                        <a:pt x="54" y="47"/>
                      </a:lnTo>
                      <a:lnTo>
                        <a:pt x="54" y="42"/>
                      </a:lnTo>
                      <a:lnTo>
                        <a:pt x="60" y="36"/>
                      </a:lnTo>
                      <a:lnTo>
                        <a:pt x="60" y="28"/>
                      </a:lnTo>
                      <a:lnTo>
                        <a:pt x="65" y="22"/>
                      </a:lnTo>
                      <a:lnTo>
                        <a:pt x="65" y="17"/>
                      </a:lnTo>
                      <a:lnTo>
                        <a:pt x="68" y="14"/>
                      </a:lnTo>
                      <a:lnTo>
                        <a:pt x="74" y="8"/>
                      </a:lnTo>
                      <a:lnTo>
                        <a:pt x="74" y="6"/>
                      </a:lnTo>
                      <a:lnTo>
                        <a:pt x="76" y="3"/>
                      </a:lnTo>
                      <a:lnTo>
                        <a:pt x="79" y="3"/>
                      </a:lnTo>
                      <a:lnTo>
                        <a:pt x="82" y="0"/>
                      </a:lnTo>
                      <a:lnTo>
                        <a:pt x="84" y="0"/>
                      </a:lnTo>
                      <a:lnTo>
                        <a:pt x="87" y="0"/>
                      </a:lnTo>
                      <a:lnTo>
                        <a:pt x="90" y="0"/>
                      </a:lnTo>
                      <a:lnTo>
                        <a:pt x="93" y="3"/>
                      </a:lnTo>
                      <a:lnTo>
                        <a:pt x="95" y="6"/>
                      </a:lnTo>
                      <a:lnTo>
                        <a:pt x="98" y="6"/>
                      </a:lnTo>
                      <a:lnTo>
                        <a:pt x="101" y="8"/>
                      </a:lnTo>
                      <a:lnTo>
                        <a:pt x="106" y="14"/>
                      </a:lnTo>
                      <a:lnTo>
                        <a:pt x="106" y="17"/>
                      </a:lnTo>
                      <a:lnTo>
                        <a:pt x="112" y="22"/>
                      </a:lnTo>
                      <a:lnTo>
                        <a:pt x="112" y="25"/>
                      </a:lnTo>
                      <a:lnTo>
                        <a:pt x="117" y="31"/>
                      </a:lnTo>
                      <a:lnTo>
                        <a:pt x="117" y="36"/>
                      </a:lnTo>
                      <a:lnTo>
                        <a:pt x="120" y="39"/>
                      </a:lnTo>
                      <a:lnTo>
                        <a:pt x="120" y="44"/>
                      </a:lnTo>
                      <a:lnTo>
                        <a:pt x="125" y="50"/>
                      </a:lnTo>
                      <a:lnTo>
                        <a:pt x="125" y="55"/>
                      </a:lnTo>
                      <a:lnTo>
                        <a:pt x="128" y="58"/>
                      </a:lnTo>
                      <a:lnTo>
                        <a:pt x="128" y="64"/>
                      </a:lnTo>
                      <a:lnTo>
                        <a:pt x="134" y="69"/>
                      </a:lnTo>
                      <a:lnTo>
                        <a:pt x="134" y="77"/>
                      </a:lnTo>
                      <a:lnTo>
                        <a:pt x="139" y="83"/>
                      </a:lnTo>
                      <a:lnTo>
                        <a:pt x="139" y="91"/>
                      </a:lnTo>
                      <a:lnTo>
                        <a:pt x="142" y="94"/>
                      </a:lnTo>
                      <a:lnTo>
                        <a:pt x="142" y="99"/>
                      </a:lnTo>
                      <a:lnTo>
                        <a:pt x="147" y="105"/>
                      </a:lnTo>
                      <a:lnTo>
                        <a:pt x="147" y="113"/>
                      </a:lnTo>
                      <a:lnTo>
                        <a:pt x="153" y="119"/>
                      </a:lnTo>
                      <a:lnTo>
                        <a:pt x="153" y="127"/>
                      </a:lnTo>
                      <a:lnTo>
                        <a:pt x="158" y="133"/>
                      </a:lnTo>
                      <a:lnTo>
                        <a:pt x="158" y="141"/>
                      </a:lnTo>
                      <a:lnTo>
                        <a:pt x="164" y="146"/>
                      </a:lnTo>
                      <a:lnTo>
                        <a:pt x="164" y="152"/>
                      </a:lnTo>
                      <a:lnTo>
                        <a:pt x="166" y="155"/>
                      </a:lnTo>
                      <a:lnTo>
                        <a:pt x="166" y="160"/>
                      </a:lnTo>
                      <a:lnTo>
                        <a:pt x="172" y="166"/>
                      </a:lnTo>
                      <a:lnTo>
                        <a:pt x="172" y="171"/>
                      </a:lnTo>
                      <a:lnTo>
                        <a:pt x="177" y="177"/>
                      </a:lnTo>
                      <a:lnTo>
                        <a:pt x="177" y="179"/>
                      </a:lnTo>
                      <a:lnTo>
                        <a:pt x="183" y="185"/>
                      </a:lnTo>
                      <a:lnTo>
                        <a:pt x="183" y="188"/>
                      </a:lnTo>
                      <a:lnTo>
                        <a:pt x="185" y="191"/>
                      </a:lnTo>
                      <a:lnTo>
                        <a:pt x="191" y="196"/>
                      </a:lnTo>
                      <a:lnTo>
                        <a:pt x="191" y="199"/>
                      </a:lnTo>
                      <a:lnTo>
                        <a:pt x="194" y="199"/>
                      </a:lnTo>
                      <a:lnTo>
                        <a:pt x="196" y="202"/>
                      </a:lnTo>
                      <a:lnTo>
                        <a:pt x="199" y="202"/>
                      </a:lnTo>
                      <a:lnTo>
                        <a:pt x="202" y="204"/>
                      </a:lnTo>
                      <a:lnTo>
                        <a:pt x="205" y="204"/>
                      </a:lnTo>
                      <a:lnTo>
                        <a:pt x="207" y="204"/>
                      </a:lnTo>
                      <a:lnTo>
                        <a:pt x="210" y="204"/>
                      </a:lnTo>
                      <a:lnTo>
                        <a:pt x="213" y="202"/>
                      </a:lnTo>
                      <a:lnTo>
                        <a:pt x="215" y="202"/>
                      </a:lnTo>
                      <a:lnTo>
                        <a:pt x="218" y="199"/>
                      </a:lnTo>
                      <a:lnTo>
                        <a:pt x="221" y="196"/>
                      </a:lnTo>
                      <a:lnTo>
                        <a:pt x="224" y="196"/>
                      </a:lnTo>
                      <a:lnTo>
                        <a:pt x="226" y="193"/>
                      </a:lnTo>
                      <a:lnTo>
                        <a:pt x="232" y="188"/>
                      </a:lnTo>
                      <a:lnTo>
                        <a:pt x="232" y="185"/>
                      </a:lnTo>
                      <a:lnTo>
                        <a:pt x="235" y="182"/>
                      </a:lnTo>
                      <a:lnTo>
                        <a:pt x="240" y="177"/>
                      </a:lnTo>
                      <a:lnTo>
                        <a:pt x="240" y="174"/>
                      </a:lnTo>
                      <a:lnTo>
                        <a:pt x="246" y="168"/>
                      </a:lnTo>
                      <a:lnTo>
                        <a:pt x="246" y="163"/>
                      </a:lnTo>
                      <a:lnTo>
                        <a:pt x="251" y="157"/>
                      </a:lnTo>
                      <a:lnTo>
                        <a:pt x="251" y="155"/>
                      </a:lnTo>
                      <a:lnTo>
                        <a:pt x="256" y="149"/>
                      </a:lnTo>
                      <a:lnTo>
                        <a:pt x="256" y="144"/>
                      </a:lnTo>
                      <a:lnTo>
                        <a:pt x="262" y="138"/>
                      </a:lnTo>
                      <a:lnTo>
                        <a:pt x="262" y="133"/>
                      </a:lnTo>
                      <a:lnTo>
                        <a:pt x="267" y="127"/>
                      </a:lnTo>
                      <a:lnTo>
                        <a:pt x="267" y="122"/>
                      </a:lnTo>
                      <a:lnTo>
                        <a:pt x="273" y="116"/>
                      </a:lnTo>
                      <a:lnTo>
                        <a:pt x="273" y="111"/>
                      </a:lnTo>
                      <a:lnTo>
                        <a:pt x="278" y="105"/>
                      </a:lnTo>
                      <a:lnTo>
                        <a:pt x="278" y="99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66" name="Freeform 85"/>
                <p:cNvSpPr>
                  <a:spLocks/>
                </p:cNvSpPr>
                <p:nvPr/>
              </p:nvSpPr>
              <p:spPr bwMode="auto">
                <a:xfrm>
                  <a:off x="4505" y="3545"/>
                  <a:ext cx="862" cy="135"/>
                </a:xfrm>
                <a:custGeom>
                  <a:avLst/>
                  <a:gdLst>
                    <a:gd name="T0" fmla="*/ 8 w 331"/>
                    <a:gd name="T1" fmla="*/ 49 h 121"/>
                    <a:gd name="T2" fmla="*/ 21 w 331"/>
                    <a:gd name="T3" fmla="*/ 37 h 121"/>
                    <a:gd name="T4" fmla="*/ 44 w 331"/>
                    <a:gd name="T5" fmla="*/ 27 h 121"/>
                    <a:gd name="T6" fmla="*/ 49 w 331"/>
                    <a:gd name="T7" fmla="*/ 21 h 121"/>
                    <a:gd name="T8" fmla="*/ 65 w 331"/>
                    <a:gd name="T9" fmla="*/ 15 h 121"/>
                    <a:gd name="T10" fmla="*/ 78 w 331"/>
                    <a:gd name="T11" fmla="*/ 9 h 121"/>
                    <a:gd name="T12" fmla="*/ 94 w 331"/>
                    <a:gd name="T13" fmla="*/ 2 h 121"/>
                    <a:gd name="T14" fmla="*/ 107 w 331"/>
                    <a:gd name="T15" fmla="*/ 2 h 121"/>
                    <a:gd name="T16" fmla="*/ 122 w 331"/>
                    <a:gd name="T17" fmla="*/ 0 h 121"/>
                    <a:gd name="T18" fmla="*/ 135 w 331"/>
                    <a:gd name="T19" fmla="*/ 2 h 121"/>
                    <a:gd name="T20" fmla="*/ 151 w 331"/>
                    <a:gd name="T21" fmla="*/ 2 h 121"/>
                    <a:gd name="T22" fmla="*/ 164 w 331"/>
                    <a:gd name="T23" fmla="*/ 6 h 121"/>
                    <a:gd name="T24" fmla="*/ 180 w 331"/>
                    <a:gd name="T25" fmla="*/ 12 h 121"/>
                    <a:gd name="T26" fmla="*/ 193 w 331"/>
                    <a:gd name="T27" fmla="*/ 18 h 121"/>
                    <a:gd name="T28" fmla="*/ 206 w 331"/>
                    <a:gd name="T29" fmla="*/ 25 h 121"/>
                    <a:gd name="T30" fmla="*/ 221 w 331"/>
                    <a:gd name="T31" fmla="*/ 33 h 121"/>
                    <a:gd name="T32" fmla="*/ 242 w 331"/>
                    <a:gd name="T33" fmla="*/ 42 h 121"/>
                    <a:gd name="T34" fmla="*/ 258 w 331"/>
                    <a:gd name="T35" fmla="*/ 51 h 121"/>
                    <a:gd name="T36" fmla="*/ 271 w 331"/>
                    <a:gd name="T37" fmla="*/ 61 h 121"/>
                    <a:gd name="T38" fmla="*/ 286 w 331"/>
                    <a:gd name="T39" fmla="*/ 70 h 121"/>
                    <a:gd name="T40" fmla="*/ 299 w 331"/>
                    <a:gd name="T41" fmla="*/ 79 h 121"/>
                    <a:gd name="T42" fmla="*/ 313 w 331"/>
                    <a:gd name="T43" fmla="*/ 89 h 121"/>
                    <a:gd name="T44" fmla="*/ 328 w 331"/>
                    <a:gd name="T45" fmla="*/ 98 h 121"/>
                    <a:gd name="T46" fmla="*/ 336 w 331"/>
                    <a:gd name="T47" fmla="*/ 104 h 121"/>
                    <a:gd name="T48" fmla="*/ 349 w 331"/>
                    <a:gd name="T49" fmla="*/ 114 h 121"/>
                    <a:gd name="T50" fmla="*/ 365 w 331"/>
                    <a:gd name="T51" fmla="*/ 119 h 121"/>
                    <a:gd name="T52" fmla="*/ 378 w 331"/>
                    <a:gd name="T53" fmla="*/ 126 h 121"/>
                    <a:gd name="T54" fmla="*/ 391 w 331"/>
                    <a:gd name="T55" fmla="*/ 128 h 121"/>
                    <a:gd name="T56" fmla="*/ 406 w 331"/>
                    <a:gd name="T57" fmla="*/ 132 h 121"/>
                    <a:gd name="T58" fmla="*/ 419 w 331"/>
                    <a:gd name="T59" fmla="*/ 135 h 121"/>
                    <a:gd name="T60" fmla="*/ 435 w 331"/>
                    <a:gd name="T61" fmla="*/ 135 h 121"/>
                    <a:gd name="T62" fmla="*/ 448 w 331"/>
                    <a:gd name="T63" fmla="*/ 132 h 121"/>
                    <a:gd name="T64" fmla="*/ 464 w 331"/>
                    <a:gd name="T65" fmla="*/ 132 h 121"/>
                    <a:gd name="T66" fmla="*/ 477 w 331"/>
                    <a:gd name="T67" fmla="*/ 128 h 121"/>
                    <a:gd name="T68" fmla="*/ 492 w 331"/>
                    <a:gd name="T69" fmla="*/ 123 h 121"/>
                    <a:gd name="T70" fmla="*/ 505 w 331"/>
                    <a:gd name="T71" fmla="*/ 119 h 121"/>
                    <a:gd name="T72" fmla="*/ 521 w 331"/>
                    <a:gd name="T73" fmla="*/ 114 h 121"/>
                    <a:gd name="T74" fmla="*/ 534 w 331"/>
                    <a:gd name="T75" fmla="*/ 107 h 121"/>
                    <a:gd name="T76" fmla="*/ 549 w 331"/>
                    <a:gd name="T77" fmla="*/ 98 h 121"/>
                    <a:gd name="T78" fmla="*/ 563 w 331"/>
                    <a:gd name="T79" fmla="*/ 91 h 121"/>
                    <a:gd name="T80" fmla="*/ 583 w 331"/>
                    <a:gd name="T81" fmla="*/ 83 h 121"/>
                    <a:gd name="T82" fmla="*/ 591 w 331"/>
                    <a:gd name="T83" fmla="*/ 77 h 121"/>
                    <a:gd name="T84" fmla="*/ 604 w 331"/>
                    <a:gd name="T85" fmla="*/ 67 h 121"/>
                    <a:gd name="T86" fmla="*/ 620 w 331"/>
                    <a:gd name="T87" fmla="*/ 61 h 121"/>
                    <a:gd name="T88" fmla="*/ 633 w 331"/>
                    <a:gd name="T89" fmla="*/ 51 h 121"/>
                    <a:gd name="T90" fmla="*/ 648 w 331"/>
                    <a:gd name="T91" fmla="*/ 46 h 121"/>
                    <a:gd name="T92" fmla="*/ 661 w 331"/>
                    <a:gd name="T93" fmla="*/ 39 h 121"/>
                    <a:gd name="T94" fmla="*/ 677 w 331"/>
                    <a:gd name="T95" fmla="*/ 33 h 121"/>
                    <a:gd name="T96" fmla="*/ 690 w 331"/>
                    <a:gd name="T97" fmla="*/ 30 h 121"/>
                    <a:gd name="T98" fmla="*/ 706 w 331"/>
                    <a:gd name="T99" fmla="*/ 27 h 121"/>
                    <a:gd name="T100" fmla="*/ 719 w 331"/>
                    <a:gd name="T101" fmla="*/ 25 h 121"/>
                    <a:gd name="T102" fmla="*/ 734 w 331"/>
                    <a:gd name="T103" fmla="*/ 25 h 121"/>
                    <a:gd name="T104" fmla="*/ 747 w 331"/>
                    <a:gd name="T105" fmla="*/ 25 h 121"/>
                    <a:gd name="T106" fmla="*/ 760 w 331"/>
                    <a:gd name="T107" fmla="*/ 25 h 121"/>
                    <a:gd name="T108" fmla="*/ 776 w 331"/>
                    <a:gd name="T109" fmla="*/ 27 h 121"/>
                    <a:gd name="T110" fmla="*/ 789 w 331"/>
                    <a:gd name="T111" fmla="*/ 30 h 121"/>
                    <a:gd name="T112" fmla="*/ 805 w 331"/>
                    <a:gd name="T113" fmla="*/ 33 h 121"/>
                    <a:gd name="T114" fmla="*/ 818 w 331"/>
                    <a:gd name="T115" fmla="*/ 37 h 121"/>
                    <a:gd name="T116" fmla="*/ 833 w 331"/>
                    <a:gd name="T117" fmla="*/ 42 h 121"/>
                    <a:gd name="T118" fmla="*/ 846 w 331"/>
                    <a:gd name="T119" fmla="*/ 49 h 121"/>
                    <a:gd name="T120" fmla="*/ 862 w 331"/>
                    <a:gd name="T121" fmla="*/ 51 h 121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331"/>
                    <a:gd name="T184" fmla="*/ 0 h 121"/>
                    <a:gd name="T185" fmla="*/ 331 w 331"/>
                    <a:gd name="T186" fmla="*/ 121 h 121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331" h="121">
                      <a:moveTo>
                        <a:pt x="0" y="46"/>
                      </a:moveTo>
                      <a:lnTo>
                        <a:pt x="3" y="44"/>
                      </a:lnTo>
                      <a:lnTo>
                        <a:pt x="8" y="38"/>
                      </a:lnTo>
                      <a:lnTo>
                        <a:pt x="8" y="33"/>
                      </a:lnTo>
                      <a:lnTo>
                        <a:pt x="11" y="30"/>
                      </a:lnTo>
                      <a:lnTo>
                        <a:pt x="17" y="24"/>
                      </a:lnTo>
                      <a:lnTo>
                        <a:pt x="17" y="22"/>
                      </a:lnTo>
                      <a:lnTo>
                        <a:pt x="19" y="19"/>
                      </a:lnTo>
                      <a:lnTo>
                        <a:pt x="22" y="16"/>
                      </a:lnTo>
                      <a:lnTo>
                        <a:pt x="25" y="13"/>
                      </a:lnTo>
                      <a:lnTo>
                        <a:pt x="28" y="11"/>
                      </a:lnTo>
                      <a:lnTo>
                        <a:pt x="30" y="8"/>
                      </a:lnTo>
                      <a:lnTo>
                        <a:pt x="33" y="5"/>
                      </a:lnTo>
                      <a:lnTo>
                        <a:pt x="36" y="2"/>
                      </a:lnTo>
                      <a:lnTo>
                        <a:pt x="39" y="2"/>
                      </a:lnTo>
                      <a:lnTo>
                        <a:pt x="41" y="2"/>
                      </a:lnTo>
                      <a:lnTo>
                        <a:pt x="44" y="0"/>
                      </a:lnTo>
                      <a:lnTo>
                        <a:pt x="47" y="0"/>
                      </a:lnTo>
                      <a:lnTo>
                        <a:pt x="49" y="0"/>
                      </a:lnTo>
                      <a:lnTo>
                        <a:pt x="52" y="2"/>
                      </a:lnTo>
                      <a:lnTo>
                        <a:pt x="55" y="2"/>
                      </a:lnTo>
                      <a:lnTo>
                        <a:pt x="58" y="2"/>
                      </a:lnTo>
                      <a:lnTo>
                        <a:pt x="60" y="5"/>
                      </a:lnTo>
                      <a:lnTo>
                        <a:pt x="63" y="5"/>
                      </a:lnTo>
                      <a:lnTo>
                        <a:pt x="66" y="8"/>
                      </a:lnTo>
                      <a:lnTo>
                        <a:pt x="69" y="11"/>
                      </a:lnTo>
                      <a:lnTo>
                        <a:pt x="71" y="13"/>
                      </a:lnTo>
                      <a:lnTo>
                        <a:pt x="74" y="16"/>
                      </a:lnTo>
                      <a:lnTo>
                        <a:pt x="77" y="19"/>
                      </a:lnTo>
                      <a:lnTo>
                        <a:pt x="79" y="22"/>
                      </a:lnTo>
                      <a:lnTo>
                        <a:pt x="85" y="27"/>
                      </a:lnTo>
                      <a:lnTo>
                        <a:pt x="85" y="30"/>
                      </a:lnTo>
                      <a:lnTo>
                        <a:pt x="88" y="33"/>
                      </a:lnTo>
                      <a:lnTo>
                        <a:pt x="93" y="38"/>
                      </a:lnTo>
                      <a:lnTo>
                        <a:pt x="93" y="41"/>
                      </a:lnTo>
                      <a:lnTo>
                        <a:pt x="99" y="46"/>
                      </a:lnTo>
                      <a:lnTo>
                        <a:pt x="99" y="49"/>
                      </a:lnTo>
                      <a:lnTo>
                        <a:pt x="104" y="55"/>
                      </a:lnTo>
                      <a:lnTo>
                        <a:pt x="104" y="58"/>
                      </a:lnTo>
                      <a:lnTo>
                        <a:pt x="110" y="63"/>
                      </a:lnTo>
                      <a:lnTo>
                        <a:pt x="110" y="66"/>
                      </a:lnTo>
                      <a:lnTo>
                        <a:pt x="115" y="71"/>
                      </a:lnTo>
                      <a:lnTo>
                        <a:pt x="115" y="74"/>
                      </a:lnTo>
                      <a:lnTo>
                        <a:pt x="120" y="80"/>
                      </a:lnTo>
                      <a:lnTo>
                        <a:pt x="120" y="82"/>
                      </a:lnTo>
                      <a:lnTo>
                        <a:pt x="126" y="88"/>
                      </a:lnTo>
                      <a:lnTo>
                        <a:pt x="126" y="91"/>
                      </a:lnTo>
                      <a:lnTo>
                        <a:pt x="129" y="93"/>
                      </a:lnTo>
                      <a:lnTo>
                        <a:pt x="134" y="99"/>
                      </a:lnTo>
                      <a:lnTo>
                        <a:pt x="134" y="102"/>
                      </a:lnTo>
                      <a:lnTo>
                        <a:pt x="137" y="104"/>
                      </a:lnTo>
                      <a:lnTo>
                        <a:pt x="140" y="107"/>
                      </a:lnTo>
                      <a:lnTo>
                        <a:pt x="142" y="110"/>
                      </a:lnTo>
                      <a:lnTo>
                        <a:pt x="145" y="113"/>
                      </a:lnTo>
                      <a:lnTo>
                        <a:pt x="148" y="113"/>
                      </a:lnTo>
                      <a:lnTo>
                        <a:pt x="150" y="115"/>
                      </a:lnTo>
                      <a:lnTo>
                        <a:pt x="153" y="115"/>
                      </a:lnTo>
                      <a:lnTo>
                        <a:pt x="156" y="118"/>
                      </a:lnTo>
                      <a:lnTo>
                        <a:pt x="159" y="118"/>
                      </a:lnTo>
                      <a:lnTo>
                        <a:pt x="161" y="121"/>
                      </a:lnTo>
                      <a:lnTo>
                        <a:pt x="164" y="121"/>
                      </a:lnTo>
                      <a:lnTo>
                        <a:pt x="167" y="121"/>
                      </a:lnTo>
                      <a:lnTo>
                        <a:pt x="170" y="121"/>
                      </a:lnTo>
                      <a:lnTo>
                        <a:pt x="172" y="118"/>
                      </a:lnTo>
                      <a:lnTo>
                        <a:pt x="175" y="118"/>
                      </a:lnTo>
                      <a:lnTo>
                        <a:pt x="178" y="118"/>
                      </a:lnTo>
                      <a:lnTo>
                        <a:pt x="181" y="115"/>
                      </a:lnTo>
                      <a:lnTo>
                        <a:pt x="183" y="115"/>
                      </a:lnTo>
                      <a:lnTo>
                        <a:pt x="186" y="113"/>
                      </a:lnTo>
                      <a:lnTo>
                        <a:pt x="189" y="110"/>
                      </a:lnTo>
                      <a:lnTo>
                        <a:pt x="191" y="110"/>
                      </a:lnTo>
                      <a:lnTo>
                        <a:pt x="194" y="107"/>
                      </a:lnTo>
                      <a:lnTo>
                        <a:pt x="197" y="104"/>
                      </a:lnTo>
                      <a:lnTo>
                        <a:pt x="200" y="102"/>
                      </a:lnTo>
                      <a:lnTo>
                        <a:pt x="202" y="99"/>
                      </a:lnTo>
                      <a:lnTo>
                        <a:pt x="205" y="96"/>
                      </a:lnTo>
                      <a:lnTo>
                        <a:pt x="211" y="91"/>
                      </a:lnTo>
                      <a:lnTo>
                        <a:pt x="211" y="88"/>
                      </a:lnTo>
                      <a:lnTo>
                        <a:pt x="213" y="85"/>
                      </a:lnTo>
                      <a:lnTo>
                        <a:pt x="216" y="82"/>
                      </a:lnTo>
                      <a:lnTo>
                        <a:pt x="219" y="80"/>
                      </a:lnTo>
                      <a:lnTo>
                        <a:pt x="224" y="74"/>
                      </a:lnTo>
                      <a:lnTo>
                        <a:pt x="224" y="71"/>
                      </a:lnTo>
                      <a:lnTo>
                        <a:pt x="227" y="69"/>
                      </a:lnTo>
                      <a:lnTo>
                        <a:pt x="232" y="63"/>
                      </a:lnTo>
                      <a:lnTo>
                        <a:pt x="232" y="60"/>
                      </a:lnTo>
                      <a:lnTo>
                        <a:pt x="235" y="58"/>
                      </a:lnTo>
                      <a:lnTo>
                        <a:pt x="238" y="55"/>
                      </a:lnTo>
                      <a:lnTo>
                        <a:pt x="243" y="49"/>
                      </a:lnTo>
                      <a:lnTo>
                        <a:pt x="243" y="46"/>
                      </a:lnTo>
                      <a:lnTo>
                        <a:pt x="246" y="44"/>
                      </a:lnTo>
                      <a:lnTo>
                        <a:pt x="249" y="41"/>
                      </a:lnTo>
                      <a:lnTo>
                        <a:pt x="251" y="38"/>
                      </a:lnTo>
                      <a:lnTo>
                        <a:pt x="254" y="35"/>
                      </a:lnTo>
                      <a:lnTo>
                        <a:pt x="257" y="33"/>
                      </a:lnTo>
                      <a:lnTo>
                        <a:pt x="260" y="30"/>
                      </a:lnTo>
                      <a:lnTo>
                        <a:pt x="262" y="30"/>
                      </a:lnTo>
                      <a:lnTo>
                        <a:pt x="265" y="27"/>
                      </a:lnTo>
                      <a:lnTo>
                        <a:pt x="268" y="27"/>
                      </a:lnTo>
                      <a:lnTo>
                        <a:pt x="271" y="24"/>
                      </a:lnTo>
                      <a:lnTo>
                        <a:pt x="273" y="24"/>
                      </a:lnTo>
                      <a:lnTo>
                        <a:pt x="276" y="22"/>
                      </a:lnTo>
                      <a:lnTo>
                        <a:pt x="279" y="22"/>
                      </a:lnTo>
                      <a:lnTo>
                        <a:pt x="282" y="22"/>
                      </a:lnTo>
                      <a:lnTo>
                        <a:pt x="284" y="22"/>
                      </a:lnTo>
                      <a:lnTo>
                        <a:pt x="287" y="22"/>
                      </a:lnTo>
                      <a:lnTo>
                        <a:pt x="290" y="22"/>
                      </a:lnTo>
                      <a:lnTo>
                        <a:pt x="292" y="22"/>
                      </a:lnTo>
                      <a:lnTo>
                        <a:pt x="295" y="22"/>
                      </a:lnTo>
                      <a:lnTo>
                        <a:pt x="298" y="24"/>
                      </a:lnTo>
                      <a:lnTo>
                        <a:pt x="301" y="24"/>
                      </a:lnTo>
                      <a:lnTo>
                        <a:pt x="303" y="27"/>
                      </a:lnTo>
                      <a:lnTo>
                        <a:pt x="306" y="27"/>
                      </a:lnTo>
                      <a:lnTo>
                        <a:pt x="309" y="30"/>
                      </a:lnTo>
                      <a:lnTo>
                        <a:pt x="312" y="30"/>
                      </a:lnTo>
                      <a:lnTo>
                        <a:pt x="314" y="33"/>
                      </a:lnTo>
                      <a:lnTo>
                        <a:pt x="317" y="35"/>
                      </a:lnTo>
                      <a:lnTo>
                        <a:pt x="320" y="38"/>
                      </a:lnTo>
                      <a:lnTo>
                        <a:pt x="322" y="41"/>
                      </a:lnTo>
                      <a:lnTo>
                        <a:pt x="325" y="44"/>
                      </a:lnTo>
                      <a:lnTo>
                        <a:pt x="328" y="46"/>
                      </a:lnTo>
                      <a:lnTo>
                        <a:pt x="331" y="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16389" name="Group 9344"/>
              <p:cNvGrpSpPr>
                <a:grpSpLocks/>
              </p:cNvGrpSpPr>
              <p:nvPr/>
            </p:nvGrpSpPr>
            <p:grpSpPr bwMode="auto">
              <a:xfrm>
                <a:off x="1736725" y="3767138"/>
                <a:ext cx="6931025" cy="2862262"/>
                <a:chOff x="1094" y="2373"/>
                <a:chExt cx="4366" cy="1803"/>
              </a:xfrm>
            </p:grpSpPr>
            <p:sp>
              <p:nvSpPr>
                <p:cNvPr id="16426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1094" y="2373"/>
                  <a:ext cx="4286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600" b="1" dirty="0"/>
                    <a:t>Single Dirac </a:t>
                  </a:r>
                  <a:r>
                    <a:rPr lang="pl-PL" sz="1600" b="1" dirty="0" err="1"/>
                    <a:t>pulse</a:t>
                  </a:r>
                  <a:r>
                    <a:rPr lang="pl-PL" sz="1600" b="1" dirty="0"/>
                    <a:t> </a:t>
                  </a:r>
                  <a:r>
                    <a:rPr lang="pl-PL" sz="1600" b="1" dirty="0" err="1"/>
                    <a:t>after</a:t>
                  </a:r>
                  <a:r>
                    <a:rPr lang="pl-PL" sz="1600" b="1" dirty="0"/>
                    <a:t> </a:t>
                  </a:r>
                  <a:r>
                    <a:rPr lang="pl-PL" sz="1600" b="1" dirty="0" err="1" smtClean="0"/>
                    <a:t>lowpass</a:t>
                  </a:r>
                  <a:r>
                    <a:rPr lang="pl-PL" sz="1600" b="1" dirty="0" smtClean="0"/>
                    <a:t> </a:t>
                  </a:r>
                  <a:r>
                    <a:rPr lang="pl-PL" sz="1600" b="1" dirty="0" err="1"/>
                    <a:t>filtering</a:t>
                  </a:r>
                  <a:endParaRPr lang="pl-PL" sz="1400" b="1" dirty="0"/>
                </a:p>
              </p:txBody>
            </p:sp>
            <p:sp>
              <p:nvSpPr>
                <p:cNvPr id="16427" name="Rectangle 14"/>
                <p:cNvSpPr>
                  <a:spLocks noChangeArrowheads="1"/>
                </p:cNvSpPr>
                <p:nvPr/>
              </p:nvSpPr>
              <p:spPr bwMode="auto">
                <a:xfrm>
                  <a:off x="1128" y="2595"/>
                  <a:ext cx="4239" cy="1436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28" name="Line 15"/>
                <p:cNvSpPr>
                  <a:spLocks noChangeShapeType="1"/>
                </p:cNvSpPr>
                <p:nvPr/>
              </p:nvSpPr>
              <p:spPr bwMode="auto">
                <a:xfrm>
                  <a:off x="1128" y="2595"/>
                  <a:ext cx="4239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29" name="Freeform 16"/>
                <p:cNvSpPr>
                  <a:spLocks/>
                </p:cNvSpPr>
                <p:nvPr/>
              </p:nvSpPr>
              <p:spPr bwMode="auto">
                <a:xfrm>
                  <a:off x="1128" y="2595"/>
                  <a:ext cx="4239" cy="1436"/>
                </a:xfrm>
                <a:custGeom>
                  <a:avLst/>
                  <a:gdLst>
                    <a:gd name="T0" fmla="*/ 0 w 595"/>
                    <a:gd name="T1" fmla="*/ 1436 h 470"/>
                    <a:gd name="T2" fmla="*/ 4239 w 595"/>
                    <a:gd name="T3" fmla="*/ 1436 h 470"/>
                    <a:gd name="T4" fmla="*/ 4239 w 595"/>
                    <a:gd name="T5" fmla="*/ 0 h 470"/>
                    <a:gd name="T6" fmla="*/ 0 60000 65536"/>
                    <a:gd name="T7" fmla="*/ 0 60000 65536"/>
                    <a:gd name="T8" fmla="*/ 0 60000 65536"/>
                    <a:gd name="T9" fmla="*/ 0 w 595"/>
                    <a:gd name="T10" fmla="*/ 0 h 470"/>
                    <a:gd name="T11" fmla="*/ 595 w 595"/>
                    <a:gd name="T12" fmla="*/ 470 h 47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95" h="470">
                      <a:moveTo>
                        <a:pt x="0" y="470"/>
                      </a:moveTo>
                      <a:lnTo>
                        <a:pt x="595" y="470"/>
                      </a:lnTo>
                      <a:lnTo>
                        <a:pt x="59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128" y="2595"/>
                  <a:ext cx="4" cy="143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128" y="2595"/>
                  <a:ext cx="4" cy="143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128" y="4013"/>
                  <a:ext cx="4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549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975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5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395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6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825" y="4013"/>
                  <a:ext cx="0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7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3245" y="4013"/>
                  <a:ext cx="0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3671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39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4091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0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4517" y="4013"/>
                  <a:ext cx="4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1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938" y="4013"/>
                  <a:ext cx="3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2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5367" y="4013"/>
                  <a:ext cx="0" cy="1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3" name="Line 77"/>
                <p:cNvSpPr>
                  <a:spLocks noChangeShapeType="1"/>
                </p:cNvSpPr>
                <p:nvPr/>
              </p:nvSpPr>
              <p:spPr bwMode="auto">
                <a:xfrm>
                  <a:off x="1128" y="2595"/>
                  <a:ext cx="4239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4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1128" y="2595"/>
                  <a:ext cx="4" cy="143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5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3447" y="2711"/>
                  <a:ext cx="1901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600" b="1">
                      <a:solidFill>
                        <a:srgbClr val="0033CC"/>
                      </a:solidFill>
                    </a:rPr>
                    <a:t>Sa(</a:t>
                  </a:r>
                  <a:r>
                    <a:rPr lang="pl-PL" sz="1600" b="1" i="1">
                      <a:solidFill>
                        <a:srgbClr val="0033CC"/>
                      </a:solidFill>
                    </a:rPr>
                    <a:t>W</a:t>
                  </a:r>
                  <a:r>
                    <a:rPr lang="pl-PL" sz="1600" b="1">
                      <a:solidFill>
                        <a:srgbClr val="0033CC"/>
                      </a:solidFill>
                    </a:rPr>
                    <a:t>(</a:t>
                  </a:r>
                  <a:r>
                    <a:rPr lang="pl-PL" sz="1600" b="1" i="1">
                      <a:solidFill>
                        <a:srgbClr val="0033CC"/>
                      </a:solidFill>
                    </a:rPr>
                    <a:t>t </a:t>
                  </a:r>
                  <a:r>
                    <a:rPr lang="pl-PL" sz="1600" b="1">
                      <a:solidFill>
                        <a:srgbClr val="0033CC"/>
                      </a:solidFill>
                    </a:rPr>
                    <a:t>- </a:t>
                  </a:r>
                  <a:r>
                    <a:rPr lang="pl-PL" sz="1600" b="1" i="1">
                      <a:solidFill>
                        <a:srgbClr val="0033CC"/>
                      </a:solidFill>
                    </a:rPr>
                    <a:t>nT</a:t>
                  </a:r>
                  <a:r>
                    <a:rPr lang="pl-PL" sz="1600" b="1">
                      <a:solidFill>
                        <a:srgbClr val="0033CC"/>
                      </a:solidFill>
                    </a:rPr>
                    <a:t>))</a:t>
                  </a:r>
                </a:p>
              </p:txBody>
            </p:sp>
            <p:sp>
              <p:nvSpPr>
                <p:cNvPr id="16446" name="Line 9247"/>
                <p:cNvSpPr>
                  <a:spLocks noChangeShapeType="1"/>
                </p:cNvSpPr>
                <p:nvPr/>
              </p:nvSpPr>
              <p:spPr bwMode="auto">
                <a:xfrm>
                  <a:off x="1133" y="3593"/>
                  <a:ext cx="422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7" name="Text Box 9248"/>
                <p:cNvSpPr txBox="1">
                  <a:spLocks noChangeArrowheads="1"/>
                </p:cNvSpPr>
                <p:nvPr/>
              </p:nvSpPr>
              <p:spPr bwMode="auto">
                <a:xfrm>
                  <a:off x="2540" y="3379"/>
                  <a:ext cx="49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-</a:t>
                  </a:r>
                  <a:r>
                    <a:rPr lang="el-GR" sz="1800" b="1" i="1" dirty="0">
                      <a:solidFill>
                        <a:srgbClr val="FF0000"/>
                      </a:solidFill>
                      <a:cs typeface="Times New Roman" pitchFamily="18" charset="0"/>
                    </a:rPr>
                    <a:t>π</a:t>
                  </a:r>
                  <a:r>
                    <a:rPr lang="pl-PL" sz="12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 / </a:t>
                  </a:r>
                  <a:r>
                    <a:rPr lang="pl-PL" sz="1200" b="1" i="1" dirty="0">
                      <a:solidFill>
                        <a:srgbClr val="FF0000"/>
                      </a:solidFill>
                      <a:cs typeface="Times New Roman" pitchFamily="18" charset="0"/>
                    </a:rPr>
                    <a:t>W</a:t>
                  </a:r>
                  <a:endParaRPr lang="el-GR" sz="1200" b="1" i="1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16448" name="Line 9251"/>
                <p:cNvSpPr>
                  <a:spLocks noChangeShapeType="1"/>
                </p:cNvSpPr>
                <p:nvPr/>
              </p:nvSpPr>
              <p:spPr bwMode="auto">
                <a:xfrm>
                  <a:off x="2931" y="3570"/>
                  <a:ext cx="44" cy="4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49" name="Line 9252"/>
                <p:cNvSpPr>
                  <a:spLocks noChangeShapeType="1"/>
                </p:cNvSpPr>
                <p:nvPr/>
              </p:nvSpPr>
              <p:spPr bwMode="auto">
                <a:xfrm flipH="1">
                  <a:off x="3514" y="3570"/>
                  <a:ext cx="46" cy="4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450" name="Text Box 9326"/>
                <p:cNvSpPr txBox="1">
                  <a:spLocks noChangeArrowheads="1"/>
                </p:cNvSpPr>
                <p:nvPr/>
              </p:nvSpPr>
              <p:spPr bwMode="auto">
                <a:xfrm>
                  <a:off x="3532" y="3379"/>
                  <a:ext cx="49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l-GR" sz="1800" b="1" i="1" dirty="0">
                      <a:solidFill>
                        <a:srgbClr val="FF0000"/>
                      </a:solidFill>
                    </a:rPr>
                    <a:t>π</a:t>
                  </a:r>
                  <a:r>
                    <a:rPr lang="pl-PL" sz="1800" b="1" dirty="0"/>
                    <a:t> </a:t>
                  </a:r>
                  <a:r>
                    <a:rPr lang="pl-PL" sz="12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/ </a:t>
                  </a:r>
                  <a:r>
                    <a:rPr lang="pl-PL" sz="1200" b="1" i="1" dirty="0">
                      <a:solidFill>
                        <a:srgbClr val="FF0000"/>
                      </a:solidFill>
                      <a:cs typeface="Times New Roman" pitchFamily="18" charset="0"/>
                    </a:rPr>
                    <a:t>W</a:t>
                  </a:r>
                  <a:endParaRPr lang="el-GR" sz="1200" b="1" i="1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</p:txBody>
            </p:sp>
            <p:sp>
              <p:nvSpPr>
                <p:cNvPr id="16451" name="Text Box 9327"/>
                <p:cNvSpPr txBox="1">
                  <a:spLocks noChangeArrowheads="1"/>
                </p:cNvSpPr>
                <p:nvPr/>
              </p:nvSpPr>
              <p:spPr bwMode="auto">
                <a:xfrm>
                  <a:off x="3107" y="4003"/>
                  <a:ext cx="31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 i="1">
                      <a:cs typeface="Times New Roman" pitchFamily="18" charset="0"/>
                    </a:rPr>
                    <a:t>nT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2" name="Text Box 9328"/>
                <p:cNvSpPr txBox="1">
                  <a:spLocks noChangeArrowheads="1"/>
                </p:cNvSpPr>
                <p:nvPr/>
              </p:nvSpPr>
              <p:spPr bwMode="auto">
                <a:xfrm>
                  <a:off x="3447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+1)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3" name="Text Box 9330"/>
                <p:cNvSpPr txBox="1">
                  <a:spLocks noChangeArrowheads="1"/>
                </p:cNvSpPr>
                <p:nvPr/>
              </p:nvSpPr>
              <p:spPr bwMode="auto">
                <a:xfrm>
                  <a:off x="3872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+2)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4" name="Text Box 9331"/>
                <p:cNvSpPr txBox="1">
                  <a:spLocks noChangeArrowheads="1"/>
                </p:cNvSpPr>
                <p:nvPr/>
              </p:nvSpPr>
              <p:spPr bwMode="auto">
                <a:xfrm>
                  <a:off x="4297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+3)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5" name="Text Box 9332"/>
                <p:cNvSpPr txBox="1">
                  <a:spLocks noChangeArrowheads="1"/>
                </p:cNvSpPr>
                <p:nvPr/>
              </p:nvSpPr>
              <p:spPr bwMode="auto">
                <a:xfrm>
                  <a:off x="4723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0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+4)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6" name="Text Box 9333"/>
                <p:cNvSpPr txBox="1">
                  <a:spLocks noChangeArrowheads="1"/>
                </p:cNvSpPr>
                <p:nvPr/>
              </p:nvSpPr>
              <p:spPr bwMode="auto">
                <a:xfrm>
                  <a:off x="2625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-1)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7" name="Text Box 9334"/>
                <p:cNvSpPr txBox="1">
                  <a:spLocks noChangeArrowheads="1"/>
                </p:cNvSpPr>
                <p:nvPr/>
              </p:nvSpPr>
              <p:spPr bwMode="auto">
                <a:xfrm>
                  <a:off x="2200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-2)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8" name="Text Box 9335"/>
                <p:cNvSpPr txBox="1">
                  <a:spLocks noChangeArrowheads="1"/>
                </p:cNvSpPr>
                <p:nvPr/>
              </p:nvSpPr>
              <p:spPr bwMode="auto">
                <a:xfrm>
                  <a:off x="1774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-3)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59" name="Text Box 9336"/>
                <p:cNvSpPr txBox="1">
                  <a:spLocks noChangeArrowheads="1"/>
                </p:cNvSpPr>
                <p:nvPr/>
              </p:nvSpPr>
              <p:spPr bwMode="auto">
                <a:xfrm>
                  <a:off x="1349" y="4003"/>
                  <a:ext cx="397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>
                      <a:cs typeface="Times New Roman" pitchFamily="18" charset="0"/>
                    </a:rPr>
                    <a:t>(</a:t>
                  </a:r>
                  <a:r>
                    <a:rPr lang="pl-PL" sz="1200" b="1" i="1">
                      <a:cs typeface="Times New Roman" pitchFamily="18" charset="0"/>
                    </a:rPr>
                    <a:t>n</a:t>
                  </a:r>
                  <a:r>
                    <a:rPr lang="pl-PL" sz="1200" b="1">
                      <a:cs typeface="Times New Roman" pitchFamily="18" charset="0"/>
                    </a:rPr>
                    <a:t>-4)</a:t>
                  </a: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  <p:sp>
              <p:nvSpPr>
                <p:cNvPr id="16460" name="Text Box 9337"/>
                <p:cNvSpPr txBox="1">
                  <a:spLocks noChangeArrowheads="1"/>
                </p:cNvSpPr>
                <p:nvPr/>
              </p:nvSpPr>
              <p:spPr bwMode="auto">
                <a:xfrm>
                  <a:off x="5290" y="4003"/>
                  <a:ext cx="17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200" b="1" i="1">
                      <a:cs typeface="Times New Roman" pitchFamily="18" charset="0"/>
                    </a:rPr>
                    <a:t>t</a:t>
                  </a:r>
                  <a:endParaRPr lang="el-GR" sz="1200" b="1" i="1">
                    <a:cs typeface="Times New Roman" pitchFamily="18" charset="0"/>
                  </a:endParaRPr>
                </a:p>
              </p:txBody>
            </p:sp>
          </p:grpSp>
        </p:grpSp>
        <p:cxnSp>
          <p:nvCxnSpPr>
            <p:cNvPr id="5" name="Łącznik prosty ze strzałką 4"/>
            <p:cNvCxnSpPr/>
            <p:nvPr/>
          </p:nvCxnSpPr>
          <p:spPr bwMode="auto">
            <a:xfrm flipV="1">
              <a:off x="5151438" y="4119563"/>
              <a:ext cx="0" cy="158432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1039554"/>
                </p:ext>
              </p:extLst>
            </p:nvPr>
          </p:nvGraphicFramePr>
          <p:xfrm>
            <a:off x="4491038" y="4959350"/>
            <a:ext cx="1512887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3" name="Equation" r:id="rId4" imgW="939600" imgH="215640" progId="Equation.3">
                    <p:embed/>
                  </p:oleObj>
                </mc:Choice>
                <mc:Fallback>
                  <p:oleObj name="Equation" r:id="rId4" imgW="9396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491038" y="4959350"/>
                          <a:ext cx="1512887" cy="3492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r>
              <a:rPr lang="pl-PL" sz="4000" b="1" dirty="0" err="1" smtClean="0">
                <a:solidFill>
                  <a:schemeClr val="tx1"/>
                </a:solidFill>
              </a:rPr>
              <a:t>Intersymbol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Interference</a:t>
            </a:r>
            <a:r>
              <a:rPr lang="pl-PL" sz="4000" b="1" dirty="0" smtClean="0">
                <a:solidFill>
                  <a:schemeClr val="tx1"/>
                </a:solidFill>
              </a:rPr>
              <a:t> (ISI)</a:t>
            </a:r>
          </a:p>
        </p:txBody>
      </p:sp>
      <p:sp>
        <p:nvSpPr>
          <p:cNvPr id="17411" name="Text Box 16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7412" name="Group 171"/>
          <p:cNvGrpSpPr>
            <a:grpSpLocks/>
          </p:cNvGrpSpPr>
          <p:nvPr/>
        </p:nvGrpSpPr>
        <p:grpSpPr bwMode="auto">
          <a:xfrm>
            <a:off x="1752600" y="1143000"/>
            <a:ext cx="6553200" cy="5318125"/>
            <a:chOff x="1104" y="720"/>
            <a:chExt cx="4128" cy="3350"/>
          </a:xfrm>
        </p:grpSpPr>
        <p:sp>
          <p:nvSpPr>
            <p:cNvPr id="17413" name="Rectangle 71"/>
            <p:cNvSpPr>
              <a:spLocks noChangeArrowheads="1"/>
            </p:cNvSpPr>
            <p:nvPr/>
          </p:nvSpPr>
          <p:spPr bwMode="auto">
            <a:xfrm>
              <a:off x="1185" y="1242"/>
              <a:ext cx="3751" cy="200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4" name="Line 72"/>
            <p:cNvSpPr>
              <a:spLocks noChangeShapeType="1"/>
            </p:cNvSpPr>
            <p:nvPr/>
          </p:nvSpPr>
          <p:spPr bwMode="auto">
            <a:xfrm>
              <a:off x="1185" y="1242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5" name="Freeform 73"/>
            <p:cNvSpPr>
              <a:spLocks/>
            </p:cNvSpPr>
            <p:nvPr/>
          </p:nvSpPr>
          <p:spPr bwMode="auto">
            <a:xfrm>
              <a:off x="1185" y="1242"/>
              <a:ext cx="3751" cy="2008"/>
            </a:xfrm>
            <a:custGeom>
              <a:avLst/>
              <a:gdLst>
                <a:gd name="T0" fmla="*/ 0 w 595"/>
                <a:gd name="T1" fmla="*/ 2008 h 470"/>
                <a:gd name="T2" fmla="*/ 3751 w 595"/>
                <a:gd name="T3" fmla="*/ 2008 h 470"/>
                <a:gd name="T4" fmla="*/ 3751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6" name="Line 74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7" name="Line 75"/>
            <p:cNvSpPr>
              <a:spLocks noChangeShapeType="1"/>
            </p:cNvSpPr>
            <p:nvPr/>
          </p:nvSpPr>
          <p:spPr bwMode="auto">
            <a:xfrm>
              <a:off x="1185" y="3250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8" name="Line 76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19" name="Line 77"/>
            <p:cNvSpPr>
              <a:spLocks noChangeShapeType="1"/>
            </p:cNvSpPr>
            <p:nvPr/>
          </p:nvSpPr>
          <p:spPr bwMode="auto">
            <a:xfrm flipV="1">
              <a:off x="1394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0" name="Line 78"/>
            <p:cNvSpPr>
              <a:spLocks noChangeShapeType="1"/>
            </p:cNvSpPr>
            <p:nvPr/>
          </p:nvSpPr>
          <p:spPr bwMode="auto">
            <a:xfrm>
              <a:off x="1394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80"/>
            <p:cNvSpPr>
              <a:spLocks noChangeShapeType="1"/>
            </p:cNvSpPr>
            <p:nvPr/>
          </p:nvSpPr>
          <p:spPr bwMode="auto">
            <a:xfrm flipV="1">
              <a:off x="1809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81"/>
            <p:cNvSpPr>
              <a:spLocks noChangeShapeType="1"/>
            </p:cNvSpPr>
            <p:nvPr/>
          </p:nvSpPr>
          <p:spPr bwMode="auto">
            <a:xfrm>
              <a:off x="1809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83"/>
            <p:cNvSpPr>
              <a:spLocks noChangeShapeType="1"/>
            </p:cNvSpPr>
            <p:nvPr/>
          </p:nvSpPr>
          <p:spPr bwMode="auto">
            <a:xfrm flipV="1">
              <a:off x="2225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4" name="Line 84"/>
            <p:cNvSpPr>
              <a:spLocks noChangeShapeType="1"/>
            </p:cNvSpPr>
            <p:nvPr/>
          </p:nvSpPr>
          <p:spPr bwMode="auto">
            <a:xfrm>
              <a:off x="2225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5" name="Line 86"/>
            <p:cNvSpPr>
              <a:spLocks noChangeShapeType="1"/>
            </p:cNvSpPr>
            <p:nvPr/>
          </p:nvSpPr>
          <p:spPr bwMode="auto">
            <a:xfrm flipV="1">
              <a:off x="2641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Line 87"/>
            <p:cNvSpPr>
              <a:spLocks noChangeShapeType="1"/>
            </p:cNvSpPr>
            <p:nvPr/>
          </p:nvSpPr>
          <p:spPr bwMode="auto">
            <a:xfrm>
              <a:off x="2641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7" name="Line 89"/>
            <p:cNvSpPr>
              <a:spLocks noChangeShapeType="1"/>
            </p:cNvSpPr>
            <p:nvPr/>
          </p:nvSpPr>
          <p:spPr bwMode="auto">
            <a:xfrm flipV="1">
              <a:off x="3057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8" name="Line 90"/>
            <p:cNvSpPr>
              <a:spLocks noChangeShapeType="1"/>
            </p:cNvSpPr>
            <p:nvPr/>
          </p:nvSpPr>
          <p:spPr bwMode="auto">
            <a:xfrm>
              <a:off x="3057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9" name="Line 92"/>
            <p:cNvSpPr>
              <a:spLocks noChangeShapeType="1"/>
            </p:cNvSpPr>
            <p:nvPr/>
          </p:nvSpPr>
          <p:spPr bwMode="auto">
            <a:xfrm flipV="1">
              <a:off x="3474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0" name="Line 93"/>
            <p:cNvSpPr>
              <a:spLocks noChangeShapeType="1"/>
            </p:cNvSpPr>
            <p:nvPr/>
          </p:nvSpPr>
          <p:spPr bwMode="auto">
            <a:xfrm>
              <a:off x="3474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1" name="Line 95"/>
            <p:cNvSpPr>
              <a:spLocks noChangeShapeType="1"/>
            </p:cNvSpPr>
            <p:nvPr/>
          </p:nvSpPr>
          <p:spPr bwMode="auto">
            <a:xfrm flipV="1">
              <a:off x="3890" y="3224"/>
              <a:ext cx="2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2" name="Line 96"/>
            <p:cNvSpPr>
              <a:spLocks noChangeShapeType="1"/>
            </p:cNvSpPr>
            <p:nvPr/>
          </p:nvSpPr>
          <p:spPr bwMode="auto">
            <a:xfrm>
              <a:off x="3890" y="1242"/>
              <a:ext cx="2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3" name="Line 98"/>
            <p:cNvSpPr>
              <a:spLocks noChangeShapeType="1"/>
            </p:cNvSpPr>
            <p:nvPr/>
          </p:nvSpPr>
          <p:spPr bwMode="auto">
            <a:xfrm flipV="1">
              <a:off x="4306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4" name="Line 99"/>
            <p:cNvSpPr>
              <a:spLocks noChangeShapeType="1"/>
            </p:cNvSpPr>
            <p:nvPr/>
          </p:nvSpPr>
          <p:spPr bwMode="auto">
            <a:xfrm>
              <a:off x="4306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5" name="Line 101"/>
            <p:cNvSpPr>
              <a:spLocks noChangeShapeType="1"/>
            </p:cNvSpPr>
            <p:nvPr/>
          </p:nvSpPr>
          <p:spPr bwMode="auto">
            <a:xfrm flipV="1">
              <a:off x="4722" y="3224"/>
              <a:ext cx="1" cy="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6" name="Line 102"/>
            <p:cNvSpPr>
              <a:spLocks noChangeShapeType="1"/>
            </p:cNvSpPr>
            <p:nvPr/>
          </p:nvSpPr>
          <p:spPr bwMode="auto">
            <a:xfrm>
              <a:off x="4722" y="1242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7" name="Rectangle 103"/>
            <p:cNvSpPr>
              <a:spLocks noChangeArrowheads="1"/>
            </p:cNvSpPr>
            <p:nvPr/>
          </p:nvSpPr>
          <p:spPr bwMode="auto">
            <a:xfrm>
              <a:off x="4657" y="3267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5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38" name="Line 104"/>
            <p:cNvSpPr>
              <a:spLocks noChangeShapeType="1"/>
            </p:cNvSpPr>
            <p:nvPr/>
          </p:nvSpPr>
          <p:spPr bwMode="auto">
            <a:xfrm>
              <a:off x="1185" y="3169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39" name="Line 105"/>
            <p:cNvSpPr>
              <a:spLocks noChangeShapeType="1"/>
            </p:cNvSpPr>
            <p:nvPr/>
          </p:nvSpPr>
          <p:spPr bwMode="auto">
            <a:xfrm flipH="1">
              <a:off x="4899" y="3169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0" name="Line 107"/>
            <p:cNvSpPr>
              <a:spLocks noChangeShapeType="1"/>
            </p:cNvSpPr>
            <p:nvPr/>
          </p:nvSpPr>
          <p:spPr bwMode="auto">
            <a:xfrm>
              <a:off x="1185" y="2848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1" name="Line 108"/>
            <p:cNvSpPr>
              <a:spLocks noChangeShapeType="1"/>
            </p:cNvSpPr>
            <p:nvPr/>
          </p:nvSpPr>
          <p:spPr bwMode="auto">
            <a:xfrm flipH="1">
              <a:off x="4899" y="2848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2" name="Rectangle 109"/>
            <p:cNvSpPr>
              <a:spLocks noChangeArrowheads="1"/>
            </p:cNvSpPr>
            <p:nvPr/>
          </p:nvSpPr>
          <p:spPr bwMode="auto">
            <a:xfrm>
              <a:off x="1116" y="2814"/>
              <a:ext cx="4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</a:rPr>
                <a:t>0</a:t>
              </a:r>
              <a:endParaRPr lang="pl-PL" sz="1200" b="1"/>
            </a:p>
          </p:txBody>
        </p:sp>
        <p:sp>
          <p:nvSpPr>
            <p:cNvPr id="17443" name="Line 110"/>
            <p:cNvSpPr>
              <a:spLocks noChangeShapeType="1"/>
            </p:cNvSpPr>
            <p:nvPr/>
          </p:nvSpPr>
          <p:spPr bwMode="auto">
            <a:xfrm>
              <a:off x="1185" y="252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4" name="Line 111"/>
            <p:cNvSpPr>
              <a:spLocks noChangeShapeType="1"/>
            </p:cNvSpPr>
            <p:nvPr/>
          </p:nvSpPr>
          <p:spPr bwMode="auto">
            <a:xfrm flipH="1">
              <a:off x="4899" y="252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5" name="Line 113"/>
            <p:cNvSpPr>
              <a:spLocks noChangeShapeType="1"/>
            </p:cNvSpPr>
            <p:nvPr/>
          </p:nvSpPr>
          <p:spPr bwMode="auto">
            <a:xfrm>
              <a:off x="1185" y="220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6" name="Line 114"/>
            <p:cNvSpPr>
              <a:spLocks noChangeShapeType="1"/>
            </p:cNvSpPr>
            <p:nvPr/>
          </p:nvSpPr>
          <p:spPr bwMode="auto">
            <a:xfrm flipH="1">
              <a:off x="4899" y="220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7" name="Line 116"/>
            <p:cNvSpPr>
              <a:spLocks noChangeShapeType="1"/>
            </p:cNvSpPr>
            <p:nvPr/>
          </p:nvSpPr>
          <p:spPr bwMode="auto">
            <a:xfrm>
              <a:off x="1185" y="1883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8" name="Line 117"/>
            <p:cNvSpPr>
              <a:spLocks noChangeShapeType="1"/>
            </p:cNvSpPr>
            <p:nvPr/>
          </p:nvSpPr>
          <p:spPr bwMode="auto">
            <a:xfrm flipH="1">
              <a:off x="4899" y="1883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49" name="Line 119"/>
            <p:cNvSpPr>
              <a:spLocks noChangeShapeType="1"/>
            </p:cNvSpPr>
            <p:nvPr/>
          </p:nvSpPr>
          <p:spPr bwMode="auto">
            <a:xfrm>
              <a:off x="1185" y="1562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0" name="Line 120"/>
            <p:cNvSpPr>
              <a:spLocks noChangeShapeType="1"/>
            </p:cNvSpPr>
            <p:nvPr/>
          </p:nvSpPr>
          <p:spPr bwMode="auto">
            <a:xfrm flipH="1">
              <a:off x="4899" y="1562"/>
              <a:ext cx="3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1" name="Line 122"/>
            <p:cNvSpPr>
              <a:spLocks noChangeShapeType="1"/>
            </p:cNvSpPr>
            <p:nvPr/>
          </p:nvSpPr>
          <p:spPr bwMode="auto">
            <a:xfrm>
              <a:off x="1185" y="1242"/>
              <a:ext cx="375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2" name="Freeform 123"/>
            <p:cNvSpPr>
              <a:spLocks/>
            </p:cNvSpPr>
            <p:nvPr/>
          </p:nvSpPr>
          <p:spPr bwMode="auto">
            <a:xfrm>
              <a:off x="1185" y="1242"/>
              <a:ext cx="3751" cy="2008"/>
            </a:xfrm>
            <a:custGeom>
              <a:avLst/>
              <a:gdLst>
                <a:gd name="T0" fmla="*/ 0 w 595"/>
                <a:gd name="T1" fmla="*/ 2008 h 470"/>
                <a:gd name="T2" fmla="*/ 3751 w 595"/>
                <a:gd name="T3" fmla="*/ 2008 h 470"/>
                <a:gd name="T4" fmla="*/ 3751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3" name="Line 124"/>
            <p:cNvSpPr>
              <a:spLocks noChangeShapeType="1"/>
            </p:cNvSpPr>
            <p:nvPr/>
          </p:nvSpPr>
          <p:spPr bwMode="auto">
            <a:xfrm flipV="1">
              <a:off x="1185" y="1242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4" name="Freeform 125"/>
            <p:cNvSpPr>
              <a:spLocks/>
            </p:cNvSpPr>
            <p:nvPr/>
          </p:nvSpPr>
          <p:spPr bwMode="auto">
            <a:xfrm>
              <a:off x="1185" y="2647"/>
              <a:ext cx="750" cy="547"/>
            </a:xfrm>
            <a:custGeom>
              <a:avLst/>
              <a:gdLst>
                <a:gd name="T0" fmla="*/ 6 w 503"/>
                <a:gd name="T1" fmla="*/ 0 h 547"/>
                <a:gd name="T2" fmla="*/ 25 w 503"/>
                <a:gd name="T3" fmla="*/ 5 h 547"/>
                <a:gd name="T4" fmla="*/ 45 w 503"/>
                <a:gd name="T5" fmla="*/ 13 h 547"/>
                <a:gd name="T6" fmla="*/ 63 w 503"/>
                <a:gd name="T7" fmla="*/ 26 h 547"/>
                <a:gd name="T8" fmla="*/ 82 w 503"/>
                <a:gd name="T9" fmla="*/ 39 h 547"/>
                <a:gd name="T10" fmla="*/ 101 w 503"/>
                <a:gd name="T11" fmla="*/ 52 h 547"/>
                <a:gd name="T12" fmla="*/ 119 w 503"/>
                <a:gd name="T13" fmla="*/ 69 h 547"/>
                <a:gd name="T14" fmla="*/ 139 w 503"/>
                <a:gd name="T15" fmla="*/ 86 h 547"/>
                <a:gd name="T16" fmla="*/ 164 w 503"/>
                <a:gd name="T17" fmla="*/ 107 h 547"/>
                <a:gd name="T18" fmla="*/ 177 w 503"/>
                <a:gd name="T19" fmla="*/ 129 h 547"/>
                <a:gd name="T20" fmla="*/ 195 w 503"/>
                <a:gd name="T21" fmla="*/ 150 h 547"/>
                <a:gd name="T22" fmla="*/ 215 w 503"/>
                <a:gd name="T23" fmla="*/ 171 h 547"/>
                <a:gd name="T24" fmla="*/ 240 w 503"/>
                <a:gd name="T25" fmla="*/ 197 h 547"/>
                <a:gd name="T26" fmla="*/ 252 w 503"/>
                <a:gd name="T27" fmla="*/ 223 h 547"/>
                <a:gd name="T28" fmla="*/ 277 w 503"/>
                <a:gd name="T29" fmla="*/ 248 h 547"/>
                <a:gd name="T30" fmla="*/ 291 w 503"/>
                <a:gd name="T31" fmla="*/ 274 h 547"/>
                <a:gd name="T32" fmla="*/ 316 w 503"/>
                <a:gd name="T33" fmla="*/ 299 h 547"/>
                <a:gd name="T34" fmla="*/ 322 w 503"/>
                <a:gd name="T35" fmla="*/ 317 h 547"/>
                <a:gd name="T36" fmla="*/ 334 w 503"/>
                <a:gd name="T37" fmla="*/ 329 h 547"/>
                <a:gd name="T38" fmla="*/ 340 w 503"/>
                <a:gd name="T39" fmla="*/ 342 h 547"/>
                <a:gd name="T40" fmla="*/ 359 w 503"/>
                <a:gd name="T41" fmla="*/ 364 h 547"/>
                <a:gd name="T42" fmla="*/ 379 w 503"/>
                <a:gd name="T43" fmla="*/ 385 h 547"/>
                <a:gd name="T44" fmla="*/ 391 w 503"/>
                <a:gd name="T45" fmla="*/ 411 h 547"/>
                <a:gd name="T46" fmla="*/ 410 w 503"/>
                <a:gd name="T47" fmla="*/ 432 h 547"/>
                <a:gd name="T48" fmla="*/ 429 w 503"/>
                <a:gd name="T49" fmla="*/ 453 h 547"/>
                <a:gd name="T50" fmla="*/ 447 w 503"/>
                <a:gd name="T51" fmla="*/ 475 h 547"/>
                <a:gd name="T52" fmla="*/ 467 w 503"/>
                <a:gd name="T53" fmla="*/ 492 h 547"/>
                <a:gd name="T54" fmla="*/ 486 w 503"/>
                <a:gd name="T55" fmla="*/ 509 h 547"/>
                <a:gd name="T56" fmla="*/ 504 w 503"/>
                <a:gd name="T57" fmla="*/ 522 h 547"/>
                <a:gd name="T58" fmla="*/ 523 w 503"/>
                <a:gd name="T59" fmla="*/ 534 h 547"/>
                <a:gd name="T60" fmla="*/ 543 w 503"/>
                <a:gd name="T61" fmla="*/ 543 h 547"/>
                <a:gd name="T62" fmla="*/ 562 w 503"/>
                <a:gd name="T63" fmla="*/ 547 h 547"/>
                <a:gd name="T64" fmla="*/ 580 w 503"/>
                <a:gd name="T65" fmla="*/ 547 h 547"/>
                <a:gd name="T66" fmla="*/ 599 w 503"/>
                <a:gd name="T67" fmla="*/ 547 h 547"/>
                <a:gd name="T68" fmla="*/ 619 w 503"/>
                <a:gd name="T69" fmla="*/ 543 h 547"/>
                <a:gd name="T70" fmla="*/ 637 w 503"/>
                <a:gd name="T71" fmla="*/ 534 h 547"/>
                <a:gd name="T72" fmla="*/ 656 w 503"/>
                <a:gd name="T73" fmla="*/ 522 h 547"/>
                <a:gd name="T74" fmla="*/ 681 w 503"/>
                <a:gd name="T75" fmla="*/ 505 h 547"/>
                <a:gd name="T76" fmla="*/ 693 w 503"/>
                <a:gd name="T77" fmla="*/ 487 h 547"/>
                <a:gd name="T78" fmla="*/ 719 w 503"/>
                <a:gd name="T79" fmla="*/ 462 h 547"/>
                <a:gd name="T80" fmla="*/ 732 w 503"/>
                <a:gd name="T81" fmla="*/ 436 h 547"/>
                <a:gd name="T82" fmla="*/ 744 w 503"/>
                <a:gd name="T83" fmla="*/ 423 h 5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3"/>
                <a:gd name="T127" fmla="*/ 0 h 547"/>
                <a:gd name="T128" fmla="*/ 503 w 503"/>
                <a:gd name="T129" fmla="*/ 547 h 5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3" h="547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21" y="9"/>
                  </a:lnTo>
                  <a:lnTo>
                    <a:pt x="25" y="13"/>
                  </a:lnTo>
                  <a:lnTo>
                    <a:pt x="30" y="13"/>
                  </a:lnTo>
                  <a:lnTo>
                    <a:pt x="34" y="17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30"/>
                  </a:lnTo>
                  <a:lnTo>
                    <a:pt x="51" y="35"/>
                  </a:lnTo>
                  <a:lnTo>
                    <a:pt x="55" y="39"/>
                  </a:lnTo>
                  <a:lnTo>
                    <a:pt x="59" y="43"/>
                  </a:lnTo>
                  <a:lnTo>
                    <a:pt x="64" y="47"/>
                  </a:lnTo>
                  <a:lnTo>
                    <a:pt x="68" y="52"/>
                  </a:lnTo>
                  <a:lnTo>
                    <a:pt x="72" y="56"/>
                  </a:lnTo>
                  <a:lnTo>
                    <a:pt x="80" y="64"/>
                  </a:lnTo>
                  <a:lnTo>
                    <a:pt x="80" y="69"/>
                  </a:lnTo>
                  <a:lnTo>
                    <a:pt x="85" y="73"/>
                  </a:lnTo>
                  <a:lnTo>
                    <a:pt x="93" y="82"/>
                  </a:lnTo>
                  <a:lnTo>
                    <a:pt x="93" y="86"/>
                  </a:lnTo>
                  <a:lnTo>
                    <a:pt x="102" y="94"/>
                  </a:lnTo>
                  <a:lnTo>
                    <a:pt x="102" y="99"/>
                  </a:lnTo>
                  <a:lnTo>
                    <a:pt x="110" y="107"/>
                  </a:lnTo>
                  <a:lnTo>
                    <a:pt x="110" y="111"/>
                  </a:lnTo>
                  <a:lnTo>
                    <a:pt x="119" y="120"/>
                  </a:lnTo>
                  <a:lnTo>
                    <a:pt x="119" y="129"/>
                  </a:lnTo>
                  <a:lnTo>
                    <a:pt x="123" y="133"/>
                  </a:lnTo>
                  <a:lnTo>
                    <a:pt x="131" y="141"/>
                  </a:lnTo>
                  <a:lnTo>
                    <a:pt x="131" y="150"/>
                  </a:lnTo>
                  <a:lnTo>
                    <a:pt x="140" y="158"/>
                  </a:lnTo>
                  <a:lnTo>
                    <a:pt x="140" y="167"/>
                  </a:lnTo>
                  <a:lnTo>
                    <a:pt x="144" y="171"/>
                  </a:lnTo>
                  <a:lnTo>
                    <a:pt x="152" y="180"/>
                  </a:lnTo>
                  <a:lnTo>
                    <a:pt x="152" y="188"/>
                  </a:lnTo>
                  <a:lnTo>
                    <a:pt x="161" y="197"/>
                  </a:lnTo>
                  <a:lnTo>
                    <a:pt x="161" y="205"/>
                  </a:lnTo>
                  <a:lnTo>
                    <a:pt x="169" y="214"/>
                  </a:lnTo>
                  <a:lnTo>
                    <a:pt x="169" y="223"/>
                  </a:lnTo>
                  <a:lnTo>
                    <a:pt x="178" y="231"/>
                  </a:lnTo>
                  <a:lnTo>
                    <a:pt x="178" y="240"/>
                  </a:lnTo>
                  <a:lnTo>
                    <a:pt x="186" y="248"/>
                  </a:lnTo>
                  <a:lnTo>
                    <a:pt x="186" y="257"/>
                  </a:lnTo>
                  <a:lnTo>
                    <a:pt x="195" y="265"/>
                  </a:lnTo>
                  <a:lnTo>
                    <a:pt x="195" y="274"/>
                  </a:lnTo>
                  <a:lnTo>
                    <a:pt x="203" y="282"/>
                  </a:lnTo>
                  <a:lnTo>
                    <a:pt x="203" y="291"/>
                  </a:lnTo>
                  <a:lnTo>
                    <a:pt x="212" y="299"/>
                  </a:lnTo>
                  <a:lnTo>
                    <a:pt x="212" y="308"/>
                  </a:lnTo>
                  <a:lnTo>
                    <a:pt x="216" y="312"/>
                  </a:lnTo>
                  <a:lnTo>
                    <a:pt x="216" y="317"/>
                  </a:lnTo>
                  <a:lnTo>
                    <a:pt x="220" y="321"/>
                  </a:lnTo>
                  <a:lnTo>
                    <a:pt x="220" y="325"/>
                  </a:lnTo>
                  <a:lnTo>
                    <a:pt x="224" y="329"/>
                  </a:lnTo>
                  <a:lnTo>
                    <a:pt x="224" y="334"/>
                  </a:lnTo>
                  <a:lnTo>
                    <a:pt x="228" y="338"/>
                  </a:lnTo>
                  <a:lnTo>
                    <a:pt x="228" y="342"/>
                  </a:lnTo>
                  <a:lnTo>
                    <a:pt x="233" y="346"/>
                  </a:lnTo>
                  <a:lnTo>
                    <a:pt x="233" y="355"/>
                  </a:lnTo>
                  <a:lnTo>
                    <a:pt x="241" y="364"/>
                  </a:lnTo>
                  <a:lnTo>
                    <a:pt x="241" y="372"/>
                  </a:lnTo>
                  <a:lnTo>
                    <a:pt x="245" y="376"/>
                  </a:lnTo>
                  <a:lnTo>
                    <a:pt x="254" y="385"/>
                  </a:lnTo>
                  <a:lnTo>
                    <a:pt x="254" y="393"/>
                  </a:lnTo>
                  <a:lnTo>
                    <a:pt x="262" y="402"/>
                  </a:lnTo>
                  <a:lnTo>
                    <a:pt x="262" y="411"/>
                  </a:lnTo>
                  <a:lnTo>
                    <a:pt x="271" y="419"/>
                  </a:lnTo>
                  <a:lnTo>
                    <a:pt x="271" y="428"/>
                  </a:lnTo>
                  <a:lnTo>
                    <a:pt x="275" y="432"/>
                  </a:lnTo>
                  <a:lnTo>
                    <a:pt x="283" y="440"/>
                  </a:lnTo>
                  <a:lnTo>
                    <a:pt x="283" y="449"/>
                  </a:lnTo>
                  <a:lnTo>
                    <a:pt x="288" y="453"/>
                  </a:lnTo>
                  <a:lnTo>
                    <a:pt x="296" y="462"/>
                  </a:lnTo>
                  <a:lnTo>
                    <a:pt x="296" y="470"/>
                  </a:lnTo>
                  <a:lnTo>
                    <a:pt x="300" y="475"/>
                  </a:lnTo>
                  <a:lnTo>
                    <a:pt x="309" y="483"/>
                  </a:lnTo>
                  <a:lnTo>
                    <a:pt x="309" y="487"/>
                  </a:lnTo>
                  <a:lnTo>
                    <a:pt x="313" y="492"/>
                  </a:lnTo>
                  <a:lnTo>
                    <a:pt x="322" y="500"/>
                  </a:lnTo>
                  <a:lnTo>
                    <a:pt x="322" y="505"/>
                  </a:lnTo>
                  <a:lnTo>
                    <a:pt x="326" y="509"/>
                  </a:lnTo>
                  <a:lnTo>
                    <a:pt x="330" y="513"/>
                  </a:lnTo>
                  <a:lnTo>
                    <a:pt x="334" y="517"/>
                  </a:lnTo>
                  <a:lnTo>
                    <a:pt x="338" y="522"/>
                  </a:lnTo>
                  <a:lnTo>
                    <a:pt x="343" y="526"/>
                  </a:lnTo>
                  <a:lnTo>
                    <a:pt x="347" y="530"/>
                  </a:lnTo>
                  <a:lnTo>
                    <a:pt x="351" y="534"/>
                  </a:lnTo>
                  <a:lnTo>
                    <a:pt x="355" y="534"/>
                  </a:lnTo>
                  <a:lnTo>
                    <a:pt x="360" y="539"/>
                  </a:lnTo>
                  <a:lnTo>
                    <a:pt x="364" y="543"/>
                  </a:lnTo>
                  <a:lnTo>
                    <a:pt x="368" y="543"/>
                  </a:lnTo>
                  <a:lnTo>
                    <a:pt x="372" y="543"/>
                  </a:lnTo>
                  <a:lnTo>
                    <a:pt x="377" y="547"/>
                  </a:lnTo>
                  <a:lnTo>
                    <a:pt x="381" y="547"/>
                  </a:lnTo>
                  <a:lnTo>
                    <a:pt x="385" y="547"/>
                  </a:lnTo>
                  <a:lnTo>
                    <a:pt x="389" y="547"/>
                  </a:lnTo>
                  <a:lnTo>
                    <a:pt x="393" y="547"/>
                  </a:lnTo>
                  <a:lnTo>
                    <a:pt x="398" y="547"/>
                  </a:lnTo>
                  <a:lnTo>
                    <a:pt x="402" y="547"/>
                  </a:lnTo>
                  <a:lnTo>
                    <a:pt x="406" y="547"/>
                  </a:lnTo>
                  <a:lnTo>
                    <a:pt x="410" y="543"/>
                  </a:lnTo>
                  <a:lnTo>
                    <a:pt x="415" y="543"/>
                  </a:lnTo>
                  <a:lnTo>
                    <a:pt x="419" y="539"/>
                  </a:lnTo>
                  <a:lnTo>
                    <a:pt x="423" y="539"/>
                  </a:lnTo>
                  <a:lnTo>
                    <a:pt x="427" y="534"/>
                  </a:lnTo>
                  <a:lnTo>
                    <a:pt x="432" y="530"/>
                  </a:lnTo>
                  <a:lnTo>
                    <a:pt x="436" y="526"/>
                  </a:lnTo>
                  <a:lnTo>
                    <a:pt x="440" y="522"/>
                  </a:lnTo>
                  <a:lnTo>
                    <a:pt x="444" y="517"/>
                  </a:lnTo>
                  <a:lnTo>
                    <a:pt x="448" y="513"/>
                  </a:lnTo>
                  <a:lnTo>
                    <a:pt x="457" y="505"/>
                  </a:lnTo>
                  <a:lnTo>
                    <a:pt x="457" y="500"/>
                  </a:lnTo>
                  <a:lnTo>
                    <a:pt x="465" y="492"/>
                  </a:lnTo>
                  <a:lnTo>
                    <a:pt x="465" y="487"/>
                  </a:lnTo>
                  <a:lnTo>
                    <a:pt x="474" y="479"/>
                  </a:lnTo>
                  <a:lnTo>
                    <a:pt x="474" y="470"/>
                  </a:lnTo>
                  <a:lnTo>
                    <a:pt x="482" y="462"/>
                  </a:lnTo>
                  <a:lnTo>
                    <a:pt x="482" y="453"/>
                  </a:lnTo>
                  <a:lnTo>
                    <a:pt x="491" y="445"/>
                  </a:lnTo>
                  <a:lnTo>
                    <a:pt x="491" y="436"/>
                  </a:lnTo>
                  <a:lnTo>
                    <a:pt x="495" y="432"/>
                  </a:lnTo>
                  <a:lnTo>
                    <a:pt x="495" y="428"/>
                  </a:lnTo>
                  <a:lnTo>
                    <a:pt x="499" y="423"/>
                  </a:lnTo>
                  <a:lnTo>
                    <a:pt x="499" y="415"/>
                  </a:lnTo>
                  <a:lnTo>
                    <a:pt x="503" y="411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5" name="Freeform 126"/>
            <p:cNvSpPr>
              <a:spLocks/>
            </p:cNvSpPr>
            <p:nvPr/>
          </p:nvSpPr>
          <p:spPr bwMode="auto">
            <a:xfrm>
              <a:off x="1935" y="1827"/>
              <a:ext cx="398" cy="1231"/>
            </a:xfrm>
            <a:custGeom>
              <a:avLst/>
              <a:gdLst>
                <a:gd name="T0" fmla="*/ 7 w 267"/>
                <a:gd name="T1" fmla="*/ 1222 h 1231"/>
                <a:gd name="T2" fmla="*/ 13 w 267"/>
                <a:gd name="T3" fmla="*/ 1201 h 1231"/>
                <a:gd name="T4" fmla="*/ 25 w 267"/>
                <a:gd name="T5" fmla="*/ 1184 h 1231"/>
                <a:gd name="T6" fmla="*/ 33 w 267"/>
                <a:gd name="T7" fmla="*/ 1166 h 1231"/>
                <a:gd name="T8" fmla="*/ 45 w 267"/>
                <a:gd name="T9" fmla="*/ 1149 h 1231"/>
                <a:gd name="T10" fmla="*/ 51 w 267"/>
                <a:gd name="T11" fmla="*/ 1124 h 1231"/>
                <a:gd name="T12" fmla="*/ 64 w 267"/>
                <a:gd name="T13" fmla="*/ 1107 h 1231"/>
                <a:gd name="T14" fmla="*/ 70 w 267"/>
                <a:gd name="T15" fmla="*/ 1081 h 1231"/>
                <a:gd name="T16" fmla="*/ 82 w 267"/>
                <a:gd name="T17" fmla="*/ 1060 h 1231"/>
                <a:gd name="T18" fmla="*/ 89 w 267"/>
                <a:gd name="T19" fmla="*/ 1034 h 1231"/>
                <a:gd name="T20" fmla="*/ 101 w 267"/>
                <a:gd name="T21" fmla="*/ 1013 h 1231"/>
                <a:gd name="T22" fmla="*/ 107 w 267"/>
                <a:gd name="T23" fmla="*/ 983 h 1231"/>
                <a:gd name="T24" fmla="*/ 121 w 267"/>
                <a:gd name="T25" fmla="*/ 961 h 1231"/>
                <a:gd name="T26" fmla="*/ 127 w 267"/>
                <a:gd name="T27" fmla="*/ 927 h 1231"/>
                <a:gd name="T28" fmla="*/ 140 w 267"/>
                <a:gd name="T29" fmla="*/ 906 h 1231"/>
                <a:gd name="T30" fmla="*/ 146 w 267"/>
                <a:gd name="T31" fmla="*/ 872 h 1231"/>
                <a:gd name="T32" fmla="*/ 158 w 267"/>
                <a:gd name="T33" fmla="*/ 846 h 1231"/>
                <a:gd name="T34" fmla="*/ 164 w 267"/>
                <a:gd name="T35" fmla="*/ 812 h 1231"/>
                <a:gd name="T36" fmla="*/ 177 w 267"/>
                <a:gd name="T37" fmla="*/ 790 h 1231"/>
                <a:gd name="T38" fmla="*/ 183 w 267"/>
                <a:gd name="T39" fmla="*/ 752 h 1231"/>
                <a:gd name="T40" fmla="*/ 197 w 267"/>
                <a:gd name="T41" fmla="*/ 726 h 1231"/>
                <a:gd name="T42" fmla="*/ 203 w 267"/>
                <a:gd name="T43" fmla="*/ 688 h 1231"/>
                <a:gd name="T44" fmla="*/ 215 w 267"/>
                <a:gd name="T45" fmla="*/ 662 h 1231"/>
                <a:gd name="T46" fmla="*/ 222 w 267"/>
                <a:gd name="T47" fmla="*/ 624 h 1231"/>
                <a:gd name="T48" fmla="*/ 234 w 267"/>
                <a:gd name="T49" fmla="*/ 598 h 1231"/>
                <a:gd name="T50" fmla="*/ 240 w 267"/>
                <a:gd name="T51" fmla="*/ 560 h 1231"/>
                <a:gd name="T52" fmla="*/ 253 w 267"/>
                <a:gd name="T53" fmla="*/ 530 h 1231"/>
                <a:gd name="T54" fmla="*/ 259 w 267"/>
                <a:gd name="T55" fmla="*/ 491 h 1231"/>
                <a:gd name="T56" fmla="*/ 271 w 267"/>
                <a:gd name="T57" fmla="*/ 466 h 1231"/>
                <a:gd name="T58" fmla="*/ 279 w 267"/>
                <a:gd name="T59" fmla="*/ 423 h 1231"/>
                <a:gd name="T60" fmla="*/ 291 w 267"/>
                <a:gd name="T61" fmla="*/ 397 h 1231"/>
                <a:gd name="T62" fmla="*/ 297 w 267"/>
                <a:gd name="T63" fmla="*/ 355 h 1231"/>
                <a:gd name="T64" fmla="*/ 310 w 267"/>
                <a:gd name="T65" fmla="*/ 329 h 1231"/>
                <a:gd name="T66" fmla="*/ 316 w 267"/>
                <a:gd name="T67" fmla="*/ 286 h 1231"/>
                <a:gd name="T68" fmla="*/ 328 w 267"/>
                <a:gd name="T69" fmla="*/ 261 h 1231"/>
                <a:gd name="T70" fmla="*/ 335 w 267"/>
                <a:gd name="T71" fmla="*/ 218 h 1231"/>
                <a:gd name="T72" fmla="*/ 347 w 267"/>
                <a:gd name="T73" fmla="*/ 192 h 1231"/>
                <a:gd name="T74" fmla="*/ 353 w 267"/>
                <a:gd name="T75" fmla="*/ 150 h 1231"/>
                <a:gd name="T76" fmla="*/ 367 w 267"/>
                <a:gd name="T77" fmla="*/ 124 h 1231"/>
                <a:gd name="T78" fmla="*/ 373 w 267"/>
                <a:gd name="T79" fmla="*/ 86 h 1231"/>
                <a:gd name="T80" fmla="*/ 386 w 267"/>
                <a:gd name="T81" fmla="*/ 60 h 1231"/>
                <a:gd name="T82" fmla="*/ 392 w 267"/>
                <a:gd name="T83" fmla="*/ 21 h 12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7"/>
                <a:gd name="T127" fmla="*/ 0 h 1231"/>
                <a:gd name="T128" fmla="*/ 267 w 267"/>
                <a:gd name="T129" fmla="*/ 1231 h 12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7" h="1231">
                  <a:moveTo>
                    <a:pt x="0" y="1231"/>
                  </a:moveTo>
                  <a:lnTo>
                    <a:pt x="0" y="1226"/>
                  </a:lnTo>
                  <a:lnTo>
                    <a:pt x="5" y="1222"/>
                  </a:lnTo>
                  <a:lnTo>
                    <a:pt x="5" y="1213"/>
                  </a:lnTo>
                  <a:lnTo>
                    <a:pt x="9" y="1209"/>
                  </a:lnTo>
                  <a:lnTo>
                    <a:pt x="9" y="1201"/>
                  </a:lnTo>
                  <a:lnTo>
                    <a:pt x="13" y="1196"/>
                  </a:lnTo>
                  <a:lnTo>
                    <a:pt x="13" y="1188"/>
                  </a:lnTo>
                  <a:lnTo>
                    <a:pt x="17" y="1184"/>
                  </a:lnTo>
                  <a:lnTo>
                    <a:pt x="17" y="1179"/>
                  </a:lnTo>
                  <a:lnTo>
                    <a:pt x="22" y="1175"/>
                  </a:lnTo>
                  <a:lnTo>
                    <a:pt x="22" y="1166"/>
                  </a:lnTo>
                  <a:lnTo>
                    <a:pt x="26" y="1162"/>
                  </a:lnTo>
                  <a:lnTo>
                    <a:pt x="26" y="1154"/>
                  </a:lnTo>
                  <a:lnTo>
                    <a:pt x="30" y="1149"/>
                  </a:lnTo>
                  <a:lnTo>
                    <a:pt x="30" y="1137"/>
                  </a:lnTo>
                  <a:lnTo>
                    <a:pt x="34" y="1132"/>
                  </a:lnTo>
                  <a:lnTo>
                    <a:pt x="34" y="1124"/>
                  </a:lnTo>
                  <a:lnTo>
                    <a:pt x="39" y="1119"/>
                  </a:lnTo>
                  <a:lnTo>
                    <a:pt x="39" y="1111"/>
                  </a:lnTo>
                  <a:lnTo>
                    <a:pt x="43" y="1107"/>
                  </a:lnTo>
                  <a:lnTo>
                    <a:pt x="43" y="1094"/>
                  </a:lnTo>
                  <a:lnTo>
                    <a:pt x="47" y="1090"/>
                  </a:lnTo>
                  <a:lnTo>
                    <a:pt x="47" y="1081"/>
                  </a:lnTo>
                  <a:lnTo>
                    <a:pt x="51" y="1077"/>
                  </a:lnTo>
                  <a:lnTo>
                    <a:pt x="51" y="1064"/>
                  </a:lnTo>
                  <a:lnTo>
                    <a:pt x="55" y="1060"/>
                  </a:lnTo>
                  <a:lnTo>
                    <a:pt x="55" y="1051"/>
                  </a:lnTo>
                  <a:lnTo>
                    <a:pt x="60" y="1047"/>
                  </a:lnTo>
                  <a:lnTo>
                    <a:pt x="60" y="1034"/>
                  </a:lnTo>
                  <a:lnTo>
                    <a:pt x="64" y="1030"/>
                  </a:lnTo>
                  <a:lnTo>
                    <a:pt x="64" y="1017"/>
                  </a:lnTo>
                  <a:lnTo>
                    <a:pt x="68" y="1013"/>
                  </a:lnTo>
                  <a:lnTo>
                    <a:pt x="68" y="1000"/>
                  </a:lnTo>
                  <a:lnTo>
                    <a:pt x="72" y="996"/>
                  </a:lnTo>
                  <a:lnTo>
                    <a:pt x="72" y="983"/>
                  </a:lnTo>
                  <a:lnTo>
                    <a:pt x="77" y="978"/>
                  </a:lnTo>
                  <a:lnTo>
                    <a:pt x="77" y="966"/>
                  </a:lnTo>
                  <a:lnTo>
                    <a:pt x="81" y="961"/>
                  </a:lnTo>
                  <a:lnTo>
                    <a:pt x="81" y="949"/>
                  </a:lnTo>
                  <a:lnTo>
                    <a:pt x="85" y="944"/>
                  </a:lnTo>
                  <a:lnTo>
                    <a:pt x="85" y="927"/>
                  </a:lnTo>
                  <a:lnTo>
                    <a:pt x="89" y="923"/>
                  </a:lnTo>
                  <a:lnTo>
                    <a:pt x="89" y="910"/>
                  </a:lnTo>
                  <a:lnTo>
                    <a:pt x="94" y="906"/>
                  </a:lnTo>
                  <a:lnTo>
                    <a:pt x="94" y="893"/>
                  </a:lnTo>
                  <a:lnTo>
                    <a:pt x="98" y="889"/>
                  </a:lnTo>
                  <a:lnTo>
                    <a:pt x="98" y="872"/>
                  </a:lnTo>
                  <a:lnTo>
                    <a:pt x="102" y="867"/>
                  </a:lnTo>
                  <a:lnTo>
                    <a:pt x="102" y="850"/>
                  </a:lnTo>
                  <a:lnTo>
                    <a:pt x="106" y="846"/>
                  </a:lnTo>
                  <a:lnTo>
                    <a:pt x="106" y="833"/>
                  </a:lnTo>
                  <a:lnTo>
                    <a:pt x="110" y="829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15" y="795"/>
                  </a:lnTo>
                  <a:lnTo>
                    <a:pt x="119" y="790"/>
                  </a:lnTo>
                  <a:lnTo>
                    <a:pt x="119" y="773"/>
                  </a:lnTo>
                  <a:lnTo>
                    <a:pt x="123" y="769"/>
                  </a:lnTo>
                  <a:lnTo>
                    <a:pt x="123" y="752"/>
                  </a:lnTo>
                  <a:lnTo>
                    <a:pt x="127" y="748"/>
                  </a:lnTo>
                  <a:lnTo>
                    <a:pt x="127" y="731"/>
                  </a:lnTo>
                  <a:lnTo>
                    <a:pt x="132" y="726"/>
                  </a:lnTo>
                  <a:lnTo>
                    <a:pt x="132" y="709"/>
                  </a:lnTo>
                  <a:lnTo>
                    <a:pt x="136" y="705"/>
                  </a:lnTo>
                  <a:lnTo>
                    <a:pt x="136" y="688"/>
                  </a:lnTo>
                  <a:lnTo>
                    <a:pt x="140" y="684"/>
                  </a:lnTo>
                  <a:lnTo>
                    <a:pt x="140" y="667"/>
                  </a:lnTo>
                  <a:lnTo>
                    <a:pt x="144" y="662"/>
                  </a:lnTo>
                  <a:lnTo>
                    <a:pt x="144" y="645"/>
                  </a:lnTo>
                  <a:lnTo>
                    <a:pt x="149" y="641"/>
                  </a:lnTo>
                  <a:lnTo>
                    <a:pt x="149" y="624"/>
                  </a:lnTo>
                  <a:lnTo>
                    <a:pt x="153" y="620"/>
                  </a:lnTo>
                  <a:lnTo>
                    <a:pt x="153" y="602"/>
                  </a:lnTo>
                  <a:lnTo>
                    <a:pt x="157" y="598"/>
                  </a:lnTo>
                  <a:lnTo>
                    <a:pt x="157" y="581"/>
                  </a:lnTo>
                  <a:lnTo>
                    <a:pt x="161" y="577"/>
                  </a:lnTo>
                  <a:lnTo>
                    <a:pt x="161" y="560"/>
                  </a:lnTo>
                  <a:lnTo>
                    <a:pt x="165" y="555"/>
                  </a:lnTo>
                  <a:lnTo>
                    <a:pt x="165" y="534"/>
                  </a:lnTo>
                  <a:lnTo>
                    <a:pt x="170" y="530"/>
                  </a:lnTo>
                  <a:lnTo>
                    <a:pt x="170" y="513"/>
                  </a:lnTo>
                  <a:lnTo>
                    <a:pt x="174" y="508"/>
                  </a:lnTo>
                  <a:lnTo>
                    <a:pt x="174" y="491"/>
                  </a:lnTo>
                  <a:lnTo>
                    <a:pt x="178" y="487"/>
                  </a:lnTo>
                  <a:lnTo>
                    <a:pt x="178" y="470"/>
                  </a:lnTo>
                  <a:lnTo>
                    <a:pt x="182" y="466"/>
                  </a:lnTo>
                  <a:lnTo>
                    <a:pt x="182" y="444"/>
                  </a:lnTo>
                  <a:lnTo>
                    <a:pt x="187" y="440"/>
                  </a:lnTo>
                  <a:lnTo>
                    <a:pt x="187" y="423"/>
                  </a:lnTo>
                  <a:lnTo>
                    <a:pt x="191" y="419"/>
                  </a:lnTo>
                  <a:lnTo>
                    <a:pt x="191" y="402"/>
                  </a:lnTo>
                  <a:lnTo>
                    <a:pt x="195" y="397"/>
                  </a:lnTo>
                  <a:lnTo>
                    <a:pt x="195" y="380"/>
                  </a:lnTo>
                  <a:lnTo>
                    <a:pt x="199" y="376"/>
                  </a:lnTo>
                  <a:lnTo>
                    <a:pt x="199" y="355"/>
                  </a:lnTo>
                  <a:lnTo>
                    <a:pt x="204" y="350"/>
                  </a:lnTo>
                  <a:lnTo>
                    <a:pt x="204" y="333"/>
                  </a:lnTo>
                  <a:lnTo>
                    <a:pt x="208" y="329"/>
                  </a:lnTo>
                  <a:lnTo>
                    <a:pt x="208" y="308"/>
                  </a:lnTo>
                  <a:lnTo>
                    <a:pt x="212" y="303"/>
                  </a:lnTo>
                  <a:lnTo>
                    <a:pt x="212" y="286"/>
                  </a:lnTo>
                  <a:lnTo>
                    <a:pt x="216" y="282"/>
                  </a:lnTo>
                  <a:lnTo>
                    <a:pt x="216" y="265"/>
                  </a:lnTo>
                  <a:lnTo>
                    <a:pt x="220" y="261"/>
                  </a:lnTo>
                  <a:lnTo>
                    <a:pt x="220" y="244"/>
                  </a:lnTo>
                  <a:lnTo>
                    <a:pt x="225" y="239"/>
                  </a:lnTo>
                  <a:lnTo>
                    <a:pt x="225" y="218"/>
                  </a:lnTo>
                  <a:lnTo>
                    <a:pt x="229" y="214"/>
                  </a:lnTo>
                  <a:lnTo>
                    <a:pt x="229" y="197"/>
                  </a:lnTo>
                  <a:lnTo>
                    <a:pt x="233" y="192"/>
                  </a:lnTo>
                  <a:lnTo>
                    <a:pt x="233" y="175"/>
                  </a:lnTo>
                  <a:lnTo>
                    <a:pt x="237" y="171"/>
                  </a:lnTo>
                  <a:lnTo>
                    <a:pt x="237" y="150"/>
                  </a:lnTo>
                  <a:lnTo>
                    <a:pt x="242" y="145"/>
                  </a:lnTo>
                  <a:lnTo>
                    <a:pt x="242" y="128"/>
                  </a:lnTo>
                  <a:lnTo>
                    <a:pt x="246" y="124"/>
                  </a:lnTo>
                  <a:lnTo>
                    <a:pt x="246" y="107"/>
                  </a:lnTo>
                  <a:lnTo>
                    <a:pt x="250" y="103"/>
                  </a:lnTo>
                  <a:lnTo>
                    <a:pt x="250" y="86"/>
                  </a:lnTo>
                  <a:lnTo>
                    <a:pt x="254" y="81"/>
                  </a:lnTo>
                  <a:lnTo>
                    <a:pt x="254" y="64"/>
                  </a:lnTo>
                  <a:lnTo>
                    <a:pt x="259" y="60"/>
                  </a:lnTo>
                  <a:lnTo>
                    <a:pt x="259" y="43"/>
                  </a:lnTo>
                  <a:lnTo>
                    <a:pt x="263" y="39"/>
                  </a:lnTo>
                  <a:lnTo>
                    <a:pt x="263" y="21"/>
                  </a:lnTo>
                  <a:lnTo>
                    <a:pt x="267" y="17"/>
                  </a:lnTo>
                  <a:lnTo>
                    <a:pt x="267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6" name="Freeform 127"/>
            <p:cNvSpPr>
              <a:spLocks/>
            </p:cNvSpPr>
            <p:nvPr/>
          </p:nvSpPr>
          <p:spPr bwMode="auto">
            <a:xfrm>
              <a:off x="2333" y="1242"/>
              <a:ext cx="511" cy="585"/>
            </a:xfrm>
            <a:custGeom>
              <a:avLst/>
              <a:gdLst>
                <a:gd name="T0" fmla="*/ 6 w 343"/>
                <a:gd name="T1" fmla="*/ 564 h 585"/>
                <a:gd name="T2" fmla="*/ 19 w 343"/>
                <a:gd name="T3" fmla="*/ 538 h 585"/>
                <a:gd name="T4" fmla="*/ 25 w 343"/>
                <a:gd name="T5" fmla="*/ 500 h 585"/>
                <a:gd name="T6" fmla="*/ 37 w 343"/>
                <a:gd name="T7" fmla="*/ 478 h 585"/>
                <a:gd name="T8" fmla="*/ 45 w 343"/>
                <a:gd name="T9" fmla="*/ 440 h 585"/>
                <a:gd name="T10" fmla="*/ 57 w 343"/>
                <a:gd name="T11" fmla="*/ 418 h 585"/>
                <a:gd name="T12" fmla="*/ 63 w 343"/>
                <a:gd name="T13" fmla="*/ 384 h 585"/>
                <a:gd name="T14" fmla="*/ 76 w 343"/>
                <a:gd name="T15" fmla="*/ 363 h 585"/>
                <a:gd name="T16" fmla="*/ 82 w 343"/>
                <a:gd name="T17" fmla="*/ 329 h 585"/>
                <a:gd name="T18" fmla="*/ 94 w 343"/>
                <a:gd name="T19" fmla="*/ 307 h 585"/>
                <a:gd name="T20" fmla="*/ 101 w 343"/>
                <a:gd name="T21" fmla="*/ 277 h 585"/>
                <a:gd name="T22" fmla="*/ 113 w 343"/>
                <a:gd name="T23" fmla="*/ 260 h 585"/>
                <a:gd name="T24" fmla="*/ 119 w 343"/>
                <a:gd name="T25" fmla="*/ 230 h 585"/>
                <a:gd name="T26" fmla="*/ 133 w 343"/>
                <a:gd name="T27" fmla="*/ 213 h 585"/>
                <a:gd name="T28" fmla="*/ 139 w 343"/>
                <a:gd name="T29" fmla="*/ 188 h 585"/>
                <a:gd name="T30" fmla="*/ 152 w 343"/>
                <a:gd name="T31" fmla="*/ 171 h 585"/>
                <a:gd name="T32" fmla="*/ 158 w 343"/>
                <a:gd name="T33" fmla="*/ 149 h 585"/>
                <a:gd name="T34" fmla="*/ 170 w 343"/>
                <a:gd name="T35" fmla="*/ 132 h 585"/>
                <a:gd name="T36" fmla="*/ 176 w 343"/>
                <a:gd name="T37" fmla="*/ 115 h 585"/>
                <a:gd name="T38" fmla="*/ 189 w 343"/>
                <a:gd name="T39" fmla="*/ 98 h 585"/>
                <a:gd name="T40" fmla="*/ 195 w 343"/>
                <a:gd name="T41" fmla="*/ 81 h 585"/>
                <a:gd name="T42" fmla="*/ 220 w 343"/>
                <a:gd name="T43" fmla="*/ 55 h 585"/>
                <a:gd name="T44" fmla="*/ 240 w 343"/>
                <a:gd name="T45" fmla="*/ 34 h 585"/>
                <a:gd name="T46" fmla="*/ 252 w 343"/>
                <a:gd name="T47" fmla="*/ 17 h 585"/>
                <a:gd name="T48" fmla="*/ 271 w 343"/>
                <a:gd name="T49" fmla="*/ 4 h 585"/>
                <a:gd name="T50" fmla="*/ 291 w 343"/>
                <a:gd name="T51" fmla="*/ 0 h 585"/>
                <a:gd name="T52" fmla="*/ 308 w 343"/>
                <a:gd name="T53" fmla="*/ 0 h 585"/>
                <a:gd name="T54" fmla="*/ 328 w 343"/>
                <a:gd name="T55" fmla="*/ 0 h 585"/>
                <a:gd name="T56" fmla="*/ 347 w 343"/>
                <a:gd name="T57" fmla="*/ 8 h 585"/>
                <a:gd name="T58" fmla="*/ 372 w 343"/>
                <a:gd name="T59" fmla="*/ 25 h 585"/>
                <a:gd name="T60" fmla="*/ 390 w 343"/>
                <a:gd name="T61" fmla="*/ 42 h 585"/>
                <a:gd name="T62" fmla="*/ 404 w 343"/>
                <a:gd name="T63" fmla="*/ 60 h 585"/>
                <a:gd name="T64" fmla="*/ 410 w 343"/>
                <a:gd name="T65" fmla="*/ 72 h 585"/>
                <a:gd name="T66" fmla="*/ 429 w 343"/>
                <a:gd name="T67" fmla="*/ 94 h 585"/>
                <a:gd name="T68" fmla="*/ 435 w 343"/>
                <a:gd name="T69" fmla="*/ 115 h 585"/>
                <a:gd name="T70" fmla="*/ 447 w 343"/>
                <a:gd name="T71" fmla="*/ 132 h 585"/>
                <a:gd name="T72" fmla="*/ 454 w 343"/>
                <a:gd name="T73" fmla="*/ 149 h 585"/>
                <a:gd name="T74" fmla="*/ 466 w 343"/>
                <a:gd name="T75" fmla="*/ 166 h 585"/>
                <a:gd name="T76" fmla="*/ 472 w 343"/>
                <a:gd name="T77" fmla="*/ 192 h 585"/>
                <a:gd name="T78" fmla="*/ 486 w 343"/>
                <a:gd name="T79" fmla="*/ 209 h 585"/>
                <a:gd name="T80" fmla="*/ 492 w 343"/>
                <a:gd name="T81" fmla="*/ 235 h 585"/>
                <a:gd name="T82" fmla="*/ 504 w 343"/>
                <a:gd name="T83" fmla="*/ 256 h 5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43"/>
                <a:gd name="T127" fmla="*/ 0 h 585"/>
                <a:gd name="T128" fmla="*/ 343 w 343"/>
                <a:gd name="T129" fmla="*/ 585 h 5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43" h="585">
                  <a:moveTo>
                    <a:pt x="0" y="585"/>
                  </a:moveTo>
                  <a:lnTo>
                    <a:pt x="4" y="581"/>
                  </a:lnTo>
                  <a:lnTo>
                    <a:pt x="4" y="564"/>
                  </a:lnTo>
                  <a:lnTo>
                    <a:pt x="8" y="559"/>
                  </a:lnTo>
                  <a:lnTo>
                    <a:pt x="8" y="542"/>
                  </a:lnTo>
                  <a:lnTo>
                    <a:pt x="13" y="538"/>
                  </a:lnTo>
                  <a:lnTo>
                    <a:pt x="13" y="521"/>
                  </a:lnTo>
                  <a:lnTo>
                    <a:pt x="17" y="517"/>
                  </a:lnTo>
                  <a:lnTo>
                    <a:pt x="17" y="500"/>
                  </a:lnTo>
                  <a:lnTo>
                    <a:pt x="21" y="495"/>
                  </a:lnTo>
                  <a:lnTo>
                    <a:pt x="21" y="483"/>
                  </a:lnTo>
                  <a:lnTo>
                    <a:pt x="25" y="478"/>
                  </a:lnTo>
                  <a:lnTo>
                    <a:pt x="25" y="461"/>
                  </a:lnTo>
                  <a:lnTo>
                    <a:pt x="30" y="457"/>
                  </a:lnTo>
                  <a:lnTo>
                    <a:pt x="30" y="440"/>
                  </a:lnTo>
                  <a:lnTo>
                    <a:pt x="34" y="436"/>
                  </a:lnTo>
                  <a:lnTo>
                    <a:pt x="34" y="423"/>
                  </a:lnTo>
                  <a:lnTo>
                    <a:pt x="38" y="418"/>
                  </a:lnTo>
                  <a:lnTo>
                    <a:pt x="38" y="401"/>
                  </a:lnTo>
                  <a:lnTo>
                    <a:pt x="42" y="397"/>
                  </a:lnTo>
                  <a:lnTo>
                    <a:pt x="42" y="384"/>
                  </a:lnTo>
                  <a:lnTo>
                    <a:pt x="47" y="380"/>
                  </a:lnTo>
                  <a:lnTo>
                    <a:pt x="47" y="367"/>
                  </a:lnTo>
                  <a:lnTo>
                    <a:pt x="51" y="363"/>
                  </a:lnTo>
                  <a:lnTo>
                    <a:pt x="51" y="346"/>
                  </a:lnTo>
                  <a:lnTo>
                    <a:pt x="55" y="342"/>
                  </a:lnTo>
                  <a:lnTo>
                    <a:pt x="55" y="329"/>
                  </a:lnTo>
                  <a:lnTo>
                    <a:pt x="59" y="324"/>
                  </a:lnTo>
                  <a:lnTo>
                    <a:pt x="59" y="312"/>
                  </a:lnTo>
                  <a:lnTo>
                    <a:pt x="63" y="307"/>
                  </a:lnTo>
                  <a:lnTo>
                    <a:pt x="63" y="295"/>
                  </a:lnTo>
                  <a:lnTo>
                    <a:pt x="68" y="290"/>
                  </a:lnTo>
                  <a:lnTo>
                    <a:pt x="68" y="277"/>
                  </a:lnTo>
                  <a:lnTo>
                    <a:pt x="72" y="273"/>
                  </a:lnTo>
                  <a:lnTo>
                    <a:pt x="72" y="265"/>
                  </a:lnTo>
                  <a:lnTo>
                    <a:pt x="76" y="260"/>
                  </a:lnTo>
                  <a:lnTo>
                    <a:pt x="76" y="248"/>
                  </a:lnTo>
                  <a:lnTo>
                    <a:pt x="80" y="243"/>
                  </a:lnTo>
                  <a:lnTo>
                    <a:pt x="80" y="230"/>
                  </a:lnTo>
                  <a:lnTo>
                    <a:pt x="85" y="226"/>
                  </a:lnTo>
                  <a:lnTo>
                    <a:pt x="85" y="218"/>
                  </a:lnTo>
                  <a:lnTo>
                    <a:pt x="89" y="213"/>
                  </a:lnTo>
                  <a:lnTo>
                    <a:pt x="89" y="201"/>
                  </a:lnTo>
                  <a:lnTo>
                    <a:pt x="93" y="196"/>
                  </a:lnTo>
                  <a:lnTo>
                    <a:pt x="93" y="188"/>
                  </a:lnTo>
                  <a:lnTo>
                    <a:pt x="97" y="183"/>
                  </a:lnTo>
                  <a:lnTo>
                    <a:pt x="97" y="175"/>
                  </a:lnTo>
                  <a:lnTo>
                    <a:pt x="102" y="171"/>
                  </a:lnTo>
                  <a:lnTo>
                    <a:pt x="102" y="162"/>
                  </a:lnTo>
                  <a:lnTo>
                    <a:pt x="106" y="158"/>
                  </a:lnTo>
                  <a:lnTo>
                    <a:pt x="106" y="149"/>
                  </a:lnTo>
                  <a:lnTo>
                    <a:pt x="110" y="145"/>
                  </a:lnTo>
                  <a:lnTo>
                    <a:pt x="110" y="136"/>
                  </a:lnTo>
                  <a:lnTo>
                    <a:pt x="114" y="132"/>
                  </a:lnTo>
                  <a:lnTo>
                    <a:pt x="114" y="124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3" y="111"/>
                  </a:lnTo>
                  <a:lnTo>
                    <a:pt x="123" y="102"/>
                  </a:lnTo>
                  <a:lnTo>
                    <a:pt x="127" y="98"/>
                  </a:lnTo>
                  <a:lnTo>
                    <a:pt x="127" y="94"/>
                  </a:lnTo>
                  <a:lnTo>
                    <a:pt x="131" y="89"/>
                  </a:lnTo>
                  <a:lnTo>
                    <a:pt x="131" y="81"/>
                  </a:lnTo>
                  <a:lnTo>
                    <a:pt x="140" y="72"/>
                  </a:lnTo>
                  <a:lnTo>
                    <a:pt x="140" y="64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52" y="42"/>
                  </a:lnTo>
                  <a:lnTo>
                    <a:pt x="161" y="34"/>
                  </a:lnTo>
                  <a:lnTo>
                    <a:pt x="161" y="30"/>
                  </a:lnTo>
                  <a:lnTo>
                    <a:pt x="169" y="21"/>
                  </a:lnTo>
                  <a:lnTo>
                    <a:pt x="169" y="17"/>
                  </a:lnTo>
                  <a:lnTo>
                    <a:pt x="173" y="13"/>
                  </a:lnTo>
                  <a:lnTo>
                    <a:pt x="178" y="8"/>
                  </a:lnTo>
                  <a:lnTo>
                    <a:pt x="182" y="4"/>
                  </a:lnTo>
                  <a:lnTo>
                    <a:pt x="186" y="4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4"/>
                  </a:lnTo>
                  <a:lnTo>
                    <a:pt x="228" y="8"/>
                  </a:lnTo>
                  <a:lnTo>
                    <a:pt x="233" y="8"/>
                  </a:lnTo>
                  <a:lnTo>
                    <a:pt x="237" y="13"/>
                  </a:lnTo>
                  <a:lnTo>
                    <a:pt x="241" y="17"/>
                  </a:lnTo>
                  <a:lnTo>
                    <a:pt x="250" y="25"/>
                  </a:lnTo>
                  <a:lnTo>
                    <a:pt x="250" y="30"/>
                  </a:lnTo>
                  <a:lnTo>
                    <a:pt x="254" y="34"/>
                  </a:lnTo>
                  <a:lnTo>
                    <a:pt x="262" y="42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60"/>
                  </a:lnTo>
                  <a:lnTo>
                    <a:pt x="271" y="64"/>
                  </a:lnTo>
                  <a:lnTo>
                    <a:pt x="275" y="68"/>
                  </a:lnTo>
                  <a:lnTo>
                    <a:pt x="275" y="72"/>
                  </a:lnTo>
                  <a:lnTo>
                    <a:pt x="279" y="77"/>
                  </a:lnTo>
                  <a:lnTo>
                    <a:pt x="279" y="85"/>
                  </a:lnTo>
                  <a:lnTo>
                    <a:pt x="288" y="94"/>
                  </a:lnTo>
                  <a:lnTo>
                    <a:pt x="288" y="102"/>
                  </a:lnTo>
                  <a:lnTo>
                    <a:pt x="292" y="107"/>
                  </a:lnTo>
                  <a:lnTo>
                    <a:pt x="292" y="115"/>
                  </a:lnTo>
                  <a:lnTo>
                    <a:pt x="296" y="119"/>
                  </a:lnTo>
                  <a:lnTo>
                    <a:pt x="296" y="128"/>
                  </a:lnTo>
                  <a:lnTo>
                    <a:pt x="300" y="132"/>
                  </a:lnTo>
                  <a:lnTo>
                    <a:pt x="300" y="136"/>
                  </a:lnTo>
                  <a:lnTo>
                    <a:pt x="305" y="141"/>
                  </a:lnTo>
                  <a:lnTo>
                    <a:pt x="305" y="149"/>
                  </a:lnTo>
                  <a:lnTo>
                    <a:pt x="309" y="154"/>
                  </a:lnTo>
                  <a:lnTo>
                    <a:pt x="309" y="162"/>
                  </a:lnTo>
                  <a:lnTo>
                    <a:pt x="313" y="166"/>
                  </a:lnTo>
                  <a:lnTo>
                    <a:pt x="313" y="175"/>
                  </a:lnTo>
                  <a:lnTo>
                    <a:pt x="317" y="179"/>
                  </a:lnTo>
                  <a:lnTo>
                    <a:pt x="317" y="192"/>
                  </a:lnTo>
                  <a:lnTo>
                    <a:pt x="322" y="196"/>
                  </a:lnTo>
                  <a:lnTo>
                    <a:pt x="322" y="205"/>
                  </a:lnTo>
                  <a:lnTo>
                    <a:pt x="326" y="209"/>
                  </a:lnTo>
                  <a:lnTo>
                    <a:pt x="326" y="218"/>
                  </a:lnTo>
                  <a:lnTo>
                    <a:pt x="330" y="222"/>
                  </a:lnTo>
                  <a:lnTo>
                    <a:pt x="330" y="235"/>
                  </a:lnTo>
                  <a:lnTo>
                    <a:pt x="334" y="239"/>
                  </a:lnTo>
                  <a:lnTo>
                    <a:pt x="334" y="252"/>
                  </a:lnTo>
                  <a:lnTo>
                    <a:pt x="338" y="256"/>
                  </a:lnTo>
                  <a:lnTo>
                    <a:pt x="338" y="265"/>
                  </a:lnTo>
                  <a:lnTo>
                    <a:pt x="343" y="269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7" name="Freeform 128"/>
            <p:cNvSpPr>
              <a:spLocks/>
            </p:cNvSpPr>
            <p:nvPr/>
          </p:nvSpPr>
          <p:spPr bwMode="auto">
            <a:xfrm>
              <a:off x="2844" y="1511"/>
              <a:ext cx="396" cy="1320"/>
            </a:xfrm>
            <a:custGeom>
              <a:avLst/>
              <a:gdLst>
                <a:gd name="T0" fmla="*/ 6 w 266"/>
                <a:gd name="T1" fmla="*/ 17 h 1320"/>
                <a:gd name="T2" fmla="*/ 12 w 266"/>
                <a:gd name="T3" fmla="*/ 47 h 1320"/>
                <a:gd name="T4" fmla="*/ 25 w 266"/>
                <a:gd name="T5" fmla="*/ 68 h 1320"/>
                <a:gd name="T6" fmla="*/ 31 w 266"/>
                <a:gd name="T7" fmla="*/ 98 h 1320"/>
                <a:gd name="T8" fmla="*/ 43 w 266"/>
                <a:gd name="T9" fmla="*/ 124 h 1320"/>
                <a:gd name="T10" fmla="*/ 51 w 266"/>
                <a:gd name="T11" fmla="*/ 158 h 1320"/>
                <a:gd name="T12" fmla="*/ 63 w 266"/>
                <a:gd name="T13" fmla="*/ 179 h 1320"/>
                <a:gd name="T14" fmla="*/ 68 w 266"/>
                <a:gd name="T15" fmla="*/ 214 h 1320"/>
                <a:gd name="T16" fmla="*/ 82 w 266"/>
                <a:gd name="T17" fmla="*/ 239 h 1320"/>
                <a:gd name="T18" fmla="*/ 88 w 266"/>
                <a:gd name="T19" fmla="*/ 278 h 1320"/>
                <a:gd name="T20" fmla="*/ 100 w 266"/>
                <a:gd name="T21" fmla="*/ 303 h 1320"/>
                <a:gd name="T22" fmla="*/ 107 w 266"/>
                <a:gd name="T23" fmla="*/ 342 h 1320"/>
                <a:gd name="T24" fmla="*/ 119 w 266"/>
                <a:gd name="T25" fmla="*/ 367 h 1320"/>
                <a:gd name="T26" fmla="*/ 125 w 266"/>
                <a:gd name="T27" fmla="*/ 406 h 1320"/>
                <a:gd name="T28" fmla="*/ 138 w 266"/>
                <a:gd name="T29" fmla="*/ 431 h 1320"/>
                <a:gd name="T30" fmla="*/ 144 w 266"/>
                <a:gd name="T31" fmla="*/ 470 h 1320"/>
                <a:gd name="T32" fmla="*/ 156 w 266"/>
                <a:gd name="T33" fmla="*/ 500 h 1320"/>
                <a:gd name="T34" fmla="*/ 164 w 266"/>
                <a:gd name="T35" fmla="*/ 538 h 1320"/>
                <a:gd name="T36" fmla="*/ 176 w 266"/>
                <a:gd name="T37" fmla="*/ 564 h 1320"/>
                <a:gd name="T38" fmla="*/ 182 w 266"/>
                <a:gd name="T39" fmla="*/ 607 h 1320"/>
                <a:gd name="T40" fmla="*/ 195 w 266"/>
                <a:gd name="T41" fmla="*/ 632 h 1320"/>
                <a:gd name="T42" fmla="*/ 201 w 266"/>
                <a:gd name="T43" fmla="*/ 675 h 1320"/>
                <a:gd name="T44" fmla="*/ 213 w 266"/>
                <a:gd name="T45" fmla="*/ 701 h 1320"/>
                <a:gd name="T46" fmla="*/ 220 w 266"/>
                <a:gd name="T47" fmla="*/ 743 h 1320"/>
                <a:gd name="T48" fmla="*/ 232 w 266"/>
                <a:gd name="T49" fmla="*/ 769 h 1320"/>
                <a:gd name="T50" fmla="*/ 238 w 266"/>
                <a:gd name="T51" fmla="*/ 812 h 1320"/>
                <a:gd name="T52" fmla="*/ 252 w 266"/>
                <a:gd name="T53" fmla="*/ 837 h 1320"/>
                <a:gd name="T54" fmla="*/ 258 w 266"/>
                <a:gd name="T55" fmla="*/ 880 h 1320"/>
                <a:gd name="T56" fmla="*/ 271 w 266"/>
                <a:gd name="T57" fmla="*/ 906 h 1320"/>
                <a:gd name="T58" fmla="*/ 277 w 266"/>
                <a:gd name="T59" fmla="*/ 944 h 1320"/>
                <a:gd name="T60" fmla="*/ 289 w 266"/>
                <a:gd name="T61" fmla="*/ 970 h 1320"/>
                <a:gd name="T62" fmla="*/ 295 w 266"/>
                <a:gd name="T63" fmla="*/ 1008 h 1320"/>
                <a:gd name="T64" fmla="*/ 308 w 266"/>
                <a:gd name="T65" fmla="*/ 1034 h 1320"/>
                <a:gd name="T66" fmla="*/ 314 w 266"/>
                <a:gd name="T67" fmla="*/ 1072 h 1320"/>
                <a:gd name="T68" fmla="*/ 328 w 266"/>
                <a:gd name="T69" fmla="*/ 1098 h 1320"/>
                <a:gd name="T70" fmla="*/ 333 w 266"/>
                <a:gd name="T71" fmla="*/ 1132 h 1320"/>
                <a:gd name="T72" fmla="*/ 345 w 266"/>
                <a:gd name="T73" fmla="*/ 1158 h 1320"/>
                <a:gd name="T74" fmla="*/ 353 w 266"/>
                <a:gd name="T75" fmla="*/ 1192 h 1320"/>
                <a:gd name="T76" fmla="*/ 365 w 266"/>
                <a:gd name="T77" fmla="*/ 1213 h 1320"/>
                <a:gd name="T78" fmla="*/ 371 w 266"/>
                <a:gd name="T79" fmla="*/ 1247 h 1320"/>
                <a:gd name="T80" fmla="*/ 384 w 266"/>
                <a:gd name="T81" fmla="*/ 1269 h 1320"/>
                <a:gd name="T82" fmla="*/ 390 w 266"/>
                <a:gd name="T83" fmla="*/ 1303 h 13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1320"/>
                <a:gd name="T128" fmla="*/ 266 w 266"/>
                <a:gd name="T129" fmla="*/ 1320 h 13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1320">
                  <a:moveTo>
                    <a:pt x="0" y="0"/>
                  </a:moveTo>
                  <a:lnTo>
                    <a:pt x="0" y="13"/>
                  </a:lnTo>
                  <a:lnTo>
                    <a:pt x="4" y="17"/>
                  </a:lnTo>
                  <a:lnTo>
                    <a:pt x="4" y="30"/>
                  </a:lnTo>
                  <a:lnTo>
                    <a:pt x="8" y="34"/>
                  </a:lnTo>
                  <a:lnTo>
                    <a:pt x="8" y="47"/>
                  </a:lnTo>
                  <a:lnTo>
                    <a:pt x="12" y="51"/>
                  </a:lnTo>
                  <a:lnTo>
                    <a:pt x="12" y="64"/>
                  </a:lnTo>
                  <a:lnTo>
                    <a:pt x="17" y="68"/>
                  </a:lnTo>
                  <a:lnTo>
                    <a:pt x="17" y="81"/>
                  </a:lnTo>
                  <a:lnTo>
                    <a:pt x="21" y="85"/>
                  </a:lnTo>
                  <a:lnTo>
                    <a:pt x="21" y="98"/>
                  </a:lnTo>
                  <a:lnTo>
                    <a:pt x="25" y="102"/>
                  </a:lnTo>
                  <a:lnTo>
                    <a:pt x="25" y="120"/>
                  </a:lnTo>
                  <a:lnTo>
                    <a:pt x="29" y="124"/>
                  </a:lnTo>
                  <a:lnTo>
                    <a:pt x="29" y="137"/>
                  </a:lnTo>
                  <a:lnTo>
                    <a:pt x="34" y="141"/>
                  </a:lnTo>
                  <a:lnTo>
                    <a:pt x="34" y="158"/>
                  </a:lnTo>
                  <a:lnTo>
                    <a:pt x="38" y="162"/>
                  </a:lnTo>
                  <a:lnTo>
                    <a:pt x="38" y="175"/>
                  </a:lnTo>
                  <a:lnTo>
                    <a:pt x="42" y="179"/>
                  </a:lnTo>
                  <a:lnTo>
                    <a:pt x="42" y="196"/>
                  </a:lnTo>
                  <a:lnTo>
                    <a:pt x="46" y="201"/>
                  </a:lnTo>
                  <a:lnTo>
                    <a:pt x="46" y="214"/>
                  </a:lnTo>
                  <a:lnTo>
                    <a:pt x="50" y="218"/>
                  </a:lnTo>
                  <a:lnTo>
                    <a:pt x="50" y="235"/>
                  </a:lnTo>
                  <a:lnTo>
                    <a:pt x="55" y="239"/>
                  </a:lnTo>
                  <a:lnTo>
                    <a:pt x="55" y="256"/>
                  </a:lnTo>
                  <a:lnTo>
                    <a:pt x="59" y="261"/>
                  </a:lnTo>
                  <a:lnTo>
                    <a:pt x="59" y="278"/>
                  </a:lnTo>
                  <a:lnTo>
                    <a:pt x="63" y="282"/>
                  </a:lnTo>
                  <a:lnTo>
                    <a:pt x="63" y="299"/>
                  </a:lnTo>
                  <a:lnTo>
                    <a:pt x="67" y="303"/>
                  </a:lnTo>
                  <a:lnTo>
                    <a:pt x="67" y="320"/>
                  </a:lnTo>
                  <a:lnTo>
                    <a:pt x="72" y="325"/>
                  </a:lnTo>
                  <a:lnTo>
                    <a:pt x="72" y="342"/>
                  </a:lnTo>
                  <a:lnTo>
                    <a:pt x="76" y="346"/>
                  </a:lnTo>
                  <a:lnTo>
                    <a:pt x="76" y="363"/>
                  </a:lnTo>
                  <a:lnTo>
                    <a:pt x="80" y="367"/>
                  </a:lnTo>
                  <a:lnTo>
                    <a:pt x="80" y="384"/>
                  </a:lnTo>
                  <a:lnTo>
                    <a:pt x="84" y="389"/>
                  </a:lnTo>
                  <a:lnTo>
                    <a:pt x="84" y="406"/>
                  </a:lnTo>
                  <a:lnTo>
                    <a:pt x="89" y="410"/>
                  </a:lnTo>
                  <a:lnTo>
                    <a:pt x="89" y="427"/>
                  </a:lnTo>
                  <a:lnTo>
                    <a:pt x="93" y="431"/>
                  </a:lnTo>
                  <a:lnTo>
                    <a:pt x="93" y="449"/>
                  </a:lnTo>
                  <a:lnTo>
                    <a:pt x="97" y="453"/>
                  </a:lnTo>
                  <a:lnTo>
                    <a:pt x="97" y="470"/>
                  </a:lnTo>
                  <a:lnTo>
                    <a:pt x="101" y="474"/>
                  </a:lnTo>
                  <a:lnTo>
                    <a:pt x="101" y="496"/>
                  </a:lnTo>
                  <a:lnTo>
                    <a:pt x="105" y="500"/>
                  </a:lnTo>
                  <a:lnTo>
                    <a:pt x="105" y="517"/>
                  </a:lnTo>
                  <a:lnTo>
                    <a:pt x="110" y="521"/>
                  </a:lnTo>
                  <a:lnTo>
                    <a:pt x="110" y="538"/>
                  </a:lnTo>
                  <a:lnTo>
                    <a:pt x="114" y="543"/>
                  </a:lnTo>
                  <a:lnTo>
                    <a:pt x="114" y="560"/>
                  </a:lnTo>
                  <a:lnTo>
                    <a:pt x="118" y="564"/>
                  </a:lnTo>
                  <a:lnTo>
                    <a:pt x="118" y="585"/>
                  </a:lnTo>
                  <a:lnTo>
                    <a:pt x="122" y="590"/>
                  </a:lnTo>
                  <a:lnTo>
                    <a:pt x="122" y="607"/>
                  </a:lnTo>
                  <a:lnTo>
                    <a:pt x="127" y="611"/>
                  </a:lnTo>
                  <a:lnTo>
                    <a:pt x="127" y="628"/>
                  </a:lnTo>
                  <a:lnTo>
                    <a:pt x="131" y="632"/>
                  </a:lnTo>
                  <a:lnTo>
                    <a:pt x="131" y="654"/>
                  </a:lnTo>
                  <a:lnTo>
                    <a:pt x="135" y="658"/>
                  </a:lnTo>
                  <a:lnTo>
                    <a:pt x="135" y="675"/>
                  </a:lnTo>
                  <a:lnTo>
                    <a:pt x="139" y="679"/>
                  </a:lnTo>
                  <a:lnTo>
                    <a:pt x="139" y="696"/>
                  </a:lnTo>
                  <a:lnTo>
                    <a:pt x="143" y="701"/>
                  </a:lnTo>
                  <a:lnTo>
                    <a:pt x="143" y="722"/>
                  </a:lnTo>
                  <a:lnTo>
                    <a:pt x="148" y="726"/>
                  </a:lnTo>
                  <a:lnTo>
                    <a:pt x="148" y="743"/>
                  </a:lnTo>
                  <a:lnTo>
                    <a:pt x="152" y="748"/>
                  </a:lnTo>
                  <a:lnTo>
                    <a:pt x="152" y="765"/>
                  </a:lnTo>
                  <a:lnTo>
                    <a:pt x="156" y="769"/>
                  </a:lnTo>
                  <a:lnTo>
                    <a:pt x="156" y="786"/>
                  </a:lnTo>
                  <a:lnTo>
                    <a:pt x="160" y="790"/>
                  </a:lnTo>
                  <a:lnTo>
                    <a:pt x="160" y="812"/>
                  </a:lnTo>
                  <a:lnTo>
                    <a:pt x="165" y="816"/>
                  </a:lnTo>
                  <a:lnTo>
                    <a:pt x="165" y="833"/>
                  </a:lnTo>
                  <a:lnTo>
                    <a:pt x="169" y="837"/>
                  </a:lnTo>
                  <a:lnTo>
                    <a:pt x="169" y="854"/>
                  </a:lnTo>
                  <a:lnTo>
                    <a:pt x="173" y="859"/>
                  </a:lnTo>
                  <a:lnTo>
                    <a:pt x="173" y="880"/>
                  </a:lnTo>
                  <a:lnTo>
                    <a:pt x="177" y="884"/>
                  </a:lnTo>
                  <a:lnTo>
                    <a:pt x="177" y="901"/>
                  </a:lnTo>
                  <a:lnTo>
                    <a:pt x="182" y="906"/>
                  </a:lnTo>
                  <a:lnTo>
                    <a:pt x="182" y="923"/>
                  </a:lnTo>
                  <a:lnTo>
                    <a:pt x="186" y="927"/>
                  </a:lnTo>
                  <a:lnTo>
                    <a:pt x="186" y="944"/>
                  </a:lnTo>
                  <a:lnTo>
                    <a:pt x="190" y="948"/>
                  </a:lnTo>
                  <a:lnTo>
                    <a:pt x="190" y="965"/>
                  </a:lnTo>
                  <a:lnTo>
                    <a:pt x="194" y="970"/>
                  </a:lnTo>
                  <a:lnTo>
                    <a:pt x="194" y="987"/>
                  </a:lnTo>
                  <a:lnTo>
                    <a:pt x="198" y="991"/>
                  </a:lnTo>
                  <a:lnTo>
                    <a:pt x="198" y="1008"/>
                  </a:lnTo>
                  <a:lnTo>
                    <a:pt x="203" y="1012"/>
                  </a:lnTo>
                  <a:lnTo>
                    <a:pt x="203" y="1030"/>
                  </a:lnTo>
                  <a:lnTo>
                    <a:pt x="207" y="1034"/>
                  </a:lnTo>
                  <a:lnTo>
                    <a:pt x="207" y="1051"/>
                  </a:lnTo>
                  <a:lnTo>
                    <a:pt x="211" y="1055"/>
                  </a:lnTo>
                  <a:lnTo>
                    <a:pt x="211" y="1072"/>
                  </a:lnTo>
                  <a:lnTo>
                    <a:pt x="215" y="1077"/>
                  </a:lnTo>
                  <a:lnTo>
                    <a:pt x="215" y="1094"/>
                  </a:lnTo>
                  <a:lnTo>
                    <a:pt x="220" y="1098"/>
                  </a:lnTo>
                  <a:lnTo>
                    <a:pt x="220" y="1111"/>
                  </a:lnTo>
                  <a:lnTo>
                    <a:pt x="224" y="1115"/>
                  </a:lnTo>
                  <a:lnTo>
                    <a:pt x="224" y="1132"/>
                  </a:lnTo>
                  <a:lnTo>
                    <a:pt x="228" y="1136"/>
                  </a:lnTo>
                  <a:lnTo>
                    <a:pt x="228" y="1153"/>
                  </a:lnTo>
                  <a:lnTo>
                    <a:pt x="232" y="1158"/>
                  </a:lnTo>
                  <a:lnTo>
                    <a:pt x="232" y="1171"/>
                  </a:lnTo>
                  <a:lnTo>
                    <a:pt x="237" y="1175"/>
                  </a:lnTo>
                  <a:lnTo>
                    <a:pt x="237" y="1192"/>
                  </a:lnTo>
                  <a:lnTo>
                    <a:pt x="241" y="1196"/>
                  </a:lnTo>
                  <a:lnTo>
                    <a:pt x="241" y="1209"/>
                  </a:lnTo>
                  <a:lnTo>
                    <a:pt x="245" y="1213"/>
                  </a:lnTo>
                  <a:lnTo>
                    <a:pt x="245" y="1230"/>
                  </a:lnTo>
                  <a:lnTo>
                    <a:pt x="249" y="1235"/>
                  </a:lnTo>
                  <a:lnTo>
                    <a:pt x="249" y="1247"/>
                  </a:lnTo>
                  <a:lnTo>
                    <a:pt x="253" y="1252"/>
                  </a:lnTo>
                  <a:lnTo>
                    <a:pt x="253" y="1265"/>
                  </a:lnTo>
                  <a:lnTo>
                    <a:pt x="258" y="1269"/>
                  </a:lnTo>
                  <a:lnTo>
                    <a:pt x="258" y="1282"/>
                  </a:lnTo>
                  <a:lnTo>
                    <a:pt x="262" y="1286"/>
                  </a:lnTo>
                  <a:lnTo>
                    <a:pt x="262" y="1303"/>
                  </a:lnTo>
                  <a:lnTo>
                    <a:pt x="266" y="1307"/>
                  </a:lnTo>
                  <a:lnTo>
                    <a:pt x="266" y="132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8" name="Freeform 129"/>
            <p:cNvSpPr>
              <a:spLocks/>
            </p:cNvSpPr>
            <p:nvPr/>
          </p:nvSpPr>
          <p:spPr bwMode="auto">
            <a:xfrm>
              <a:off x="3240" y="2767"/>
              <a:ext cx="681" cy="427"/>
            </a:xfrm>
            <a:custGeom>
              <a:avLst/>
              <a:gdLst>
                <a:gd name="T0" fmla="*/ 6 w 457"/>
                <a:gd name="T1" fmla="*/ 77 h 427"/>
                <a:gd name="T2" fmla="*/ 19 w 457"/>
                <a:gd name="T3" fmla="*/ 98 h 427"/>
                <a:gd name="T4" fmla="*/ 25 w 457"/>
                <a:gd name="T5" fmla="*/ 128 h 427"/>
                <a:gd name="T6" fmla="*/ 39 w 457"/>
                <a:gd name="T7" fmla="*/ 145 h 427"/>
                <a:gd name="T8" fmla="*/ 45 w 457"/>
                <a:gd name="T9" fmla="*/ 171 h 427"/>
                <a:gd name="T10" fmla="*/ 57 w 457"/>
                <a:gd name="T11" fmla="*/ 192 h 427"/>
                <a:gd name="T12" fmla="*/ 63 w 457"/>
                <a:gd name="T13" fmla="*/ 214 h 427"/>
                <a:gd name="T14" fmla="*/ 76 w 457"/>
                <a:gd name="T15" fmla="*/ 231 h 427"/>
                <a:gd name="T16" fmla="*/ 82 w 457"/>
                <a:gd name="T17" fmla="*/ 252 h 427"/>
                <a:gd name="T18" fmla="*/ 95 w 457"/>
                <a:gd name="T19" fmla="*/ 269 h 427"/>
                <a:gd name="T20" fmla="*/ 101 w 457"/>
                <a:gd name="T21" fmla="*/ 286 h 427"/>
                <a:gd name="T22" fmla="*/ 121 w 457"/>
                <a:gd name="T23" fmla="*/ 308 h 427"/>
                <a:gd name="T24" fmla="*/ 133 w 457"/>
                <a:gd name="T25" fmla="*/ 333 h 427"/>
                <a:gd name="T26" fmla="*/ 145 w 457"/>
                <a:gd name="T27" fmla="*/ 346 h 427"/>
                <a:gd name="T28" fmla="*/ 158 w 457"/>
                <a:gd name="T29" fmla="*/ 367 h 427"/>
                <a:gd name="T30" fmla="*/ 177 w 457"/>
                <a:gd name="T31" fmla="*/ 385 h 427"/>
                <a:gd name="T32" fmla="*/ 195 w 457"/>
                <a:gd name="T33" fmla="*/ 402 h 427"/>
                <a:gd name="T34" fmla="*/ 215 w 457"/>
                <a:gd name="T35" fmla="*/ 414 h 427"/>
                <a:gd name="T36" fmla="*/ 234 w 457"/>
                <a:gd name="T37" fmla="*/ 423 h 427"/>
                <a:gd name="T38" fmla="*/ 252 w 457"/>
                <a:gd name="T39" fmla="*/ 427 h 427"/>
                <a:gd name="T40" fmla="*/ 271 w 457"/>
                <a:gd name="T41" fmla="*/ 427 h 427"/>
                <a:gd name="T42" fmla="*/ 291 w 457"/>
                <a:gd name="T43" fmla="*/ 427 h 427"/>
                <a:gd name="T44" fmla="*/ 308 w 457"/>
                <a:gd name="T45" fmla="*/ 419 h 427"/>
                <a:gd name="T46" fmla="*/ 328 w 457"/>
                <a:gd name="T47" fmla="*/ 414 h 427"/>
                <a:gd name="T48" fmla="*/ 347 w 457"/>
                <a:gd name="T49" fmla="*/ 402 h 427"/>
                <a:gd name="T50" fmla="*/ 367 w 457"/>
                <a:gd name="T51" fmla="*/ 389 h 427"/>
                <a:gd name="T52" fmla="*/ 384 w 457"/>
                <a:gd name="T53" fmla="*/ 372 h 427"/>
                <a:gd name="T54" fmla="*/ 404 w 457"/>
                <a:gd name="T55" fmla="*/ 355 h 427"/>
                <a:gd name="T56" fmla="*/ 429 w 457"/>
                <a:gd name="T57" fmla="*/ 333 h 427"/>
                <a:gd name="T58" fmla="*/ 441 w 457"/>
                <a:gd name="T59" fmla="*/ 312 h 427"/>
                <a:gd name="T60" fmla="*/ 466 w 457"/>
                <a:gd name="T61" fmla="*/ 291 h 427"/>
                <a:gd name="T62" fmla="*/ 480 w 457"/>
                <a:gd name="T63" fmla="*/ 265 h 427"/>
                <a:gd name="T64" fmla="*/ 505 w 457"/>
                <a:gd name="T65" fmla="*/ 239 h 427"/>
                <a:gd name="T66" fmla="*/ 517 w 457"/>
                <a:gd name="T67" fmla="*/ 214 h 427"/>
                <a:gd name="T68" fmla="*/ 542 w 457"/>
                <a:gd name="T69" fmla="*/ 188 h 427"/>
                <a:gd name="T70" fmla="*/ 554 w 457"/>
                <a:gd name="T71" fmla="*/ 162 h 427"/>
                <a:gd name="T72" fmla="*/ 580 w 457"/>
                <a:gd name="T73" fmla="*/ 137 h 427"/>
                <a:gd name="T74" fmla="*/ 593 w 457"/>
                <a:gd name="T75" fmla="*/ 111 h 427"/>
                <a:gd name="T76" fmla="*/ 618 w 457"/>
                <a:gd name="T77" fmla="*/ 85 h 427"/>
                <a:gd name="T78" fmla="*/ 630 w 457"/>
                <a:gd name="T79" fmla="*/ 60 h 427"/>
                <a:gd name="T80" fmla="*/ 656 w 457"/>
                <a:gd name="T81" fmla="*/ 34 h 427"/>
                <a:gd name="T82" fmla="*/ 669 w 457"/>
                <a:gd name="T83" fmla="*/ 13 h 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427"/>
                <a:gd name="T128" fmla="*/ 457 w 457"/>
                <a:gd name="T129" fmla="*/ 427 h 4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427">
                  <a:moveTo>
                    <a:pt x="0" y="64"/>
                  </a:moveTo>
                  <a:lnTo>
                    <a:pt x="4" y="68"/>
                  </a:lnTo>
                  <a:lnTo>
                    <a:pt x="4" y="77"/>
                  </a:lnTo>
                  <a:lnTo>
                    <a:pt x="9" y="81"/>
                  </a:lnTo>
                  <a:lnTo>
                    <a:pt x="9" y="94"/>
                  </a:lnTo>
                  <a:lnTo>
                    <a:pt x="13" y="98"/>
                  </a:lnTo>
                  <a:lnTo>
                    <a:pt x="13" y="111"/>
                  </a:lnTo>
                  <a:lnTo>
                    <a:pt x="17" y="115"/>
                  </a:lnTo>
                  <a:lnTo>
                    <a:pt x="17" y="128"/>
                  </a:lnTo>
                  <a:lnTo>
                    <a:pt x="21" y="132"/>
                  </a:lnTo>
                  <a:lnTo>
                    <a:pt x="21" y="141"/>
                  </a:lnTo>
                  <a:lnTo>
                    <a:pt x="26" y="145"/>
                  </a:lnTo>
                  <a:lnTo>
                    <a:pt x="26" y="158"/>
                  </a:lnTo>
                  <a:lnTo>
                    <a:pt x="30" y="162"/>
                  </a:lnTo>
                  <a:lnTo>
                    <a:pt x="30" y="171"/>
                  </a:lnTo>
                  <a:lnTo>
                    <a:pt x="34" y="175"/>
                  </a:lnTo>
                  <a:lnTo>
                    <a:pt x="34" y="188"/>
                  </a:lnTo>
                  <a:lnTo>
                    <a:pt x="38" y="192"/>
                  </a:lnTo>
                  <a:lnTo>
                    <a:pt x="38" y="201"/>
                  </a:lnTo>
                  <a:lnTo>
                    <a:pt x="42" y="205"/>
                  </a:lnTo>
                  <a:lnTo>
                    <a:pt x="42" y="214"/>
                  </a:lnTo>
                  <a:lnTo>
                    <a:pt x="47" y="218"/>
                  </a:lnTo>
                  <a:lnTo>
                    <a:pt x="47" y="226"/>
                  </a:lnTo>
                  <a:lnTo>
                    <a:pt x="51" y="231"/>
                  </a:lnTo>
                  <a:lnTo>
                    <a:pt x="51" y="239"/>
                  </a:lnTo>
                  <a:lnTo>
                    <a:pt x="55" y="244"/>
                  </a:lnTo>
                  <a:lnTo>
                    <a:pt x="55" y="252"/>
                  </a:lnTo>
                  <a:lnTo>
                    <a:pt x="59" y="256"/>
                  </a:lnTo>
                  <a:lnTo>
                    <a:pt x="59" y="265"/>
                  </a:lnTo>
                  <a:lnTo>
                    <a:pt x="64" y="269"/>
                  </a:lnTo>
                  <a:lnTo>
                    <a:pt x="64" y="273"/>
                  </a:lnTo>
                  <a:lnTo>
                    <a:pt x="68" y="278"/>
                  </a:lnTo>
                  <a:lnTo>
                    <a:pt x="68" y="286"/>
                  </a:lnTo>
                  <a:lnTo>
                    <a:pt x="72" y="291"/>
                  </a:lnTo>
                  <a:lnTo>
                    <a:pt x="72" y="299"/>
                  </a:lnTo>
                  <a:lnTo>
                    <a:pt x="81" y="308"/>
                  </a:lnTo>
                  <a:lnTo>
                    <a:pt x="81" y="316"/>
                  </a:lnTo>
                  <a:lnTo>
                    <a:pt x="89" y="325"/>
                  </a:lnTo>
                  <a:lnTo>
                    <a:pt x="89" y="333"/>
                  </a:lnTo>
                  <a:lnTo>
                    <a:pt x="93" y="338"/>
                  </a:lnTo>
                  <a:lnTo>
                    <a:pt x="93" y="342"/>
                  </a:lnTo>
                  <a:lnTo>
                    <a:pt x="97" y="346"/>
                  </a:lnTo>
                  <a:lnTo>
                    <a:pt x="97" y="350"/>
                  </a:lnTo>
                  <a:lnTo>
                    <a:pt x="106" y="359"/>
                  </a:lnTo>
                  <a:lnTo>
                    <a:pt x="106" y="367"/>
                  </a:lnTo>
                  <a:lnTo>
                    <a:pt x="114" y="376"/>
                  </a:lnTo>
                  <a:lnTo>
                    <a:pt x="114" y="380"/>
                  </a:lnTo>
                  <a:lnTo>
                    <a:pt x="119" y="385"/>
                  </a:lnTo>
                  <a:lnTo>
                    <a:pt x="127" y="393"/>
                  </a:lnTo>
                  <a:lnTo>
                    <a:pt x="127" y="397"/>
                  </a:lnTo>
                  <a:lnTo>
                    <a:pt x="131" y="402"/>
                  </a:lnTo>
                  <a:lnTo>
                    <a:pt x="136" y="406"/>
                  </a:lnTo>
                  <a:lnTo>
                    <a:pt x="140" y="410"/>
                  </a:lnTo>
                  <a:lnTo>
                    <a:pt x="144" y="414"/>
                  </a:lnTo>
                  <a:lnTo>
                    <a:pt x="148" y="419"/>
                  </a:lnTo>
                  <a:lnTo>
                    <a:pt x="152" y="419"/>
                  </a:lnTo>
                  <a:lnTo>
                    <a:pt x="157" y="423"/>
                  </a:lnTo>
                  <a:lnTo>
                    <a:pt x="161" y="423"/>
                  </a:lnTo>
                  <a:lnTo>
                    <a:pt x="165" y="427"/>
                  </a:lnTo>
                  <a:lnTo>
                    <a:pt x="169" y="427"/>
                  </a:lnTo>
                  <a:lnTo>
                    <a:pt x="174" y="427"/>
                  </a:lnTo>
                  <a:lnTo>
                    <a:pt x="178" y="427"/>
                  </a:lnTo>
                  <a:lnTo>
                    <a:pt x="182" y="427"/>
                  </a:lnTo>
                  <a:lnTo>
                    <a:pt x="186" y="427"/>
                  </a:lnTo>
                  <a:lnTo>
                    <a:pt x="191" y="427"/>
                  </a:lnTo>
                  <a:lnTo>
                    <a:pt x="195" y="427"/>
                  </a:lnTo>
                  <a:lnTo>
                    <a:pt x="199" y="423"/>
                  </a:lnTo>
                  <a:lnTo>
                    <a:pt x="203" y="423"/>
                  </a:lnTo>
                  <a:lnTo>
                    <a:pt x="207" y="419"/>
                  </a:lnTo>
                  <a:lnTo>
                    <a:pt x="212" y="419"/>
                  </a:lnTo>
                  <a:lnTo>
                    <a:pt x="216" y="414"/>
                  </a:lnTo>
                  <a:lnTo>
                    <a:pt x="220" y="414"/>
                  </a:lnTo>
                  <a:lnTo>
                    <a:pt x="224" y="410"/>
                  </a:lnTo>
                  <a:lnTo>
                    <a:pt x="229" y="406"/>
                  </a:lnTo>
                  <a:lnTo>
                    <a:pt x="233" y="402"/>
                  </a:lnTo>
                  <a:lnTo>
                    <a:pt x="237" y="397"/>
                  </a:lnTo>
                  <a:lnTo>
                    <a:pt x="241" y="393"/>
                  </a:lnTo>
                  <a:lnTo>
                    <a:pt x="246" y="389"/>
                  </a:lnTo>
                  <a:lnTo>
                    <a:pt x="250" y="385"/>
                  </a:lnTo>
                  <a:lnTo>
                    <a:pt x="258" y="376"/>
                  </a:lnTo>
                  <a:lnTo>
                    <a:pt x="258" y="372"/>
                  </a:lnTo>
                  <a:lnTo>
                    <a:pt x="262" y="367"/>
                  </a:lnTo>
                  <a:lnTo>
                    <a:pt x="271" y="359"/>
                  </a:lnTo>
                  <a:lnTo>
                    <a:pt x="271" y="355"/>
                  </a:lnTo>
                  <a:lnTo>
                    <a:pt x="279" y="346"/>
                  </a:lnTo>
                  <a:lnTo>
                    <a:pt x="279" y="342"/>
                  </a:lnTo>
                  <a:lnTo>
                    <a:pt x="288" y="333"/>
                  </a:lnTo>
                  <a:lnTo>
                    <a:pt x="288" y="329"/>
                  </a:lnTo>
                  <a:lnTo>
                    <a:pt x="296" y="320"/>
                  </a:lnTo>
                  <a:lnTo>
                    <a:pt x="296" y="312"/>
                  </a:lnTo>
                  <a:lnTo>
                    <a:pt x="305" y="303"/>
                  </a:lnTo>
                  <a:lnTo>
                    <a:pt x="305" y="299"/>
                  </a:lnTo>
                  <a:lnTo>
                    <a:pt x="313" y="291"/>
                  </a:lnTo>
                  <a:lnTo>
                    <a:pt x="313" y="282"/>
                  </a:lnTo>
                  <a:lnTo>
                    <a:pt x="322" y="273"/>
                  </a:lnTo>
                  <a:lnTo>
                    <a:pt x="322" y="265"/>
                  </a:lnTo>
                  <a:lnTo>
                    <a:pt x="330" y="256"/>
                  </a:lnTo>
                  <a:lnTo>
                    <a:pt x="330" y="248"/>
                  </a:lnTo>
                  <a:lnTo>
                    <a:pt x="339" y="239"/>
                  </a:lnTo>
                  <a:lnTo>
                    <a:pt x="339" y="231"/>
                  </a:lnTo>
                  <a:lnTo>
                    <a:pt x="347" y="222"/>
                  </a:lnTo>
                  <a:lnTo>
                    <a:pt x="347" y="214"/>
                  </a:lnTo>
                  <a:lnTo>
                    <a:pt x="356" y="205"/>
                  </a:lnTo>
                  <a:lnTo>
                    <a:pt x="356" y="197"/>
                  </a:lnTo>
                  <a:lnTo>
                    <a:pt x="364" y="188"/>
                  </a:lnTo>
                  <a:lnTo>
                    <a:pt x="364" y="179"/>
                  </a:lnTo>
                  <a:lnTo>
                    <a:pt x="372" y="171"/>
                  </a:lnTo>
                  <a:lnTo>
                    <a:pt x="372" y="162"/>
                  </a:lnTo>
                  <a:lnTo>
                    <a:pt x="381" y="154"/>
                  </a:lnTo>
                  <a:lnTo>
                    <a:pt x="381" y="145"/>
                  </a:lnTo>
                  <a:lnTo>
                    <a:pt x="389" y="137"/>
                  </a:lnTo>
                  <a:lnTo>
                    <a:pt x="389" y="128"/>
                  </a:lnTo>
                  <a:lnTo>
                    <a:pt x="398" y="120"/>
                  </a:lnTo>
                  <a:lnTo>
                    <a:pt x="398" y="111"/>
                  </a:lnTo>
                  <a:lnTo>
                    <a:pt x="406" y="103"/>
                  </a:lnTo>
                  <a:lnTo>
                    <a:pt x="406" y="94"/>
                  </a:lnTo>
                  <a:lnTo>
                    <a:pt x="415" y="85"/>
                  </a:lnTo>
                  <a:lnTo>
                    <a:pt x="415" y="77"/>
                  </a:lnTo>
                  <a:lnTo>
                    <a:pt x="423" y="68"/>
                  </a:lnTo>
                  <a:lnTo>
                    <a:pt x="423" y="60"/>
                  </a:lnTo>
                  <a:lnTo>
                    <a:pt x="432" y="51"/>
                  </a:lnTo>
                  <a:lnTo>
                    <a:pt x="432" y="43"/>
                  </a:lnTo>
                  <a:lnTo>
                    <a:pt x="440" y="34"/>
                  </a:lnTo>
                  <a:lnTo>
                    <a:pt x="440" y="30"/>
                  </a:lnTo>
                  <a:lnTo>
                    <a:pt x="449" y="21"/>
                  </a:lnTo>
                  <a:lnTo>
                    <a:pt x="449" y="13"/>
                  </a:lnTo>
                  <a:lnTo>
                    <a:pt x="457" y="4"/>
                  </a:lnTo>
                  <a:lnTo>
                    <a:pt x="457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59" name="Freeform 130"/>
            <p:cNvSpPr>
              <a:spLocks/>
            </p:cNvSpPr>
            <p:nvPr/>
          </p:nvSpPr>
          <p:spPr bwMode="auto">
            <a:xfrm>
              <a:off x="3921" y="2639"/>
              <a:ext cx="801" cy="350"/>
            </a:xfrm>
            <a:custGeom>
              <a:avLst/>
              <a:gdLst>
                <a:gd name="T0" fmla="*/ 13 w 537"/>
                <a:gd name="T1" fmla="*/ 111 h 350"/>
                <a:gd name="T2" fmla="*/ 31 w 537"/>
                <a:gd name="T3" fmla="*/ 94 h 350"/>
                <a:gd name="T4" fmla="*/ 51 w 537"/>
                <a:gd name="T5" fmla="*/ 77 h 350"/>
                <a:gd name="T6" fmla="*/ 70 w 537"/>
                <a:gd name="T7" fmla="*/ 60 h 350"/>
                <a:gd name="T8" fmla="*/ 88 w 537"/>
                <a:gd name="T9" fmla="*/ 47 h 350"/>
                <a:gd name="T10" fmla="*/ 107 w 537"/>
                <a:gd name="T11" fmla="*/ 34 h 350"/>
                <a:gd name="T12" fmla="*/ 127 w 537"/>
                <a:gd name="T13" fmla="*/ 21 h 350"/>
                <a:gd name="T14" fmla="*/ 145 w 537"/>
                <a:gd name="T15" fmla="*/ 13 h 350"/>
                <a:gd name="T16" fmla="*/ 164 w 537"/>
                <a:gd name="T17" fmla="*/ 8 h 350"/>
                <a:gd name="T18" fmla="*/ 183 w 537"/>
                <a:gd name="T19" fmla="*/ 4 h 350"/>
                <a:gd name="T20" fmla="*/ 201 w 537"/>
                <a:gd name="T21" fmla="*/ 0 h 350"/>
                <a:gd name="T22" fmla="*/ 221 w 537"/>
                <a:gd name="T23" fmla="*/ 0 h 350"/>
                <a:gd name="T24" fmla="*/ 240 w 537"/>
                <a:gd name="T25" fmla="*/ 4 h 350"/>
                <a:gd name="T26" fmla="*/ 260 w 537"/>
                <a:gd name="T27" fmla="*/ 4 h 350"/>
                <a:gd name="T28" fmla="*/ 277 w 537"/>
                <a:gd name="T29" fmla="*/ 13 h 350"/>
                <a:gd name="T30" fmla="*/ 297 w 537"/>
                <a:gd name="T31" fmla="*/ 17 h 350"/>
                <a:gd name="T32" fmla="*/ 316 w 537"/>
                <a:gd name="T33" fmla="*/ 25 h 350"/>
                <a:gd name="T34" fmla="*/ 334 w 537"/>
                <a:gd name="T35" fmla="*/ 38 h 350"/>
                <a:gd name="T36" fmla="*/ 354 w 537"/>
                <a:gd name="T37" fmla="*/ 47 h 350"/>
                <a:gd name="T38" fmla="*/ 373 w 537"/>
                <a:gd name="T39" fmla="*/ 60 h 350"/>
                <a:gd name="T40" fmla="*/ 391 w 537"/>
                <a:gd name="T41" fmla="*/ 77 h 350"/>
                <a:gd name="T42" fmla="*/ 410 w 537"/>
                <a:gd name="T43" fmla="*/ 90 h 350"/>
                <a:gd name="T44" fmla="*/ 430 w 537"/>
                <a:gd name="T45" fmla="*/ 107 h 350"/>
                <a:gd name="T46" fmla="*/ 447 w 537"/>
                <a:gd name="T47" fmla="*/ 119 h 350"/>
                <a:gd name="T48" fmla="*/ 467 w 537"/>
                <a:gd name="T49" fmla="*/ 137 h 350"/>
                <a:gd name="T50" fmla="*/ 486 w 537"/>
                <a:gd name="T51" fmla="*/ 154 h 350"/>
                <a:gd name="T52" fmla="*/ 506 w 537"/>
                <a:gd name="T53" fmla="*/ 171 h 350"/>
                <a:gd name="T54" fmla="*/ 524 w 537"/>
                <a:gd name="T55" fmla="*/ 188 h 350"/>
                <a:gd name="T56" fmla="*/ 543 w 537"/>
                <a:gd name="T57" fmla="*/ 205 h 350"/>
                <a:gd name="T58" fmla="*/ 562 w 537"/>
                <a:gd name="T59" fmla="*/ 222 h 350"/>
                <a:gd name="T60" fmla="*/ 580 w 537"/>
                <a:gd name="T61" fmla="*/ 239 h 350"/>
                <a:gd name="T62" fmla="*/ 600 w 537"/>
                <a:gd name="T63" fmla="*/ 252 h 350"/>
                <a:gd name="T64" fmla="*/ 619 w 537"/>
                <a:gd name="T65" fmla="*/ 269 h 350"/>
                <a:gd name="T66" fmla="*/ 637 w 537"/>
                <a:gd name="T67" fmla="*/ 282 h 350"/>
                <a:gd name="T68" fmla="*/ 656 w 537"/>
                <a:gd name="T69" fmla="*/ 295 h 350"/>
                <a:gd name="T70" fmla="*/ 676 w 537"/>
                <a:gd name="T71" fmla="*/ 307 h 350"/>
                <a:gd name="T72" fmla="*/ 694 w 537"/>
                <a:gd name="T73" fmla="*/ 316 h 350"/>
                <a:gd name="T74" fmla="*/ 713 w 537"/>
                <a:gd name="T75" fmla="*/ 325 h 350"/>
                <a:gd name="T76" fmla="*/ 732 w 537"/>
                <a:gd name="T77" fmla="*/ 333 h 350"/>
                <a:gd name="T78" fmla="*/ 750 w 537"/>
                <a:gd name="T79" fmla="*/ 342 h 350"/>
                <a:gd name="T80" fmla="*/ 770 w 537"/>
                <a:gd name="T81" fmla="*/ 346 h 350"/>
                <a:gd name="T82" fmla="*/ 789 w 537"/>
                <a:gd name="T83" fmla="*/ 350 h 3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7"/>
                <a:gd name="T127" fmla="*/ 0 h 350"/>
                <a:gd name="T128" fmla="*/ 537 w 537"/>
                <a:gd name="T129" fmla="*/ 350 h 3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7" h="350">
                  <a:moveTo>
                    <a:pt x="0" y="128"/>
                  </a:moveTo>
                  <a:lnTo>
                    <a:pt x="9" y="119"/>
                  </a:lnTo>
                  <a:lnTo>
                    <a:pt x="9" y="111"/>
                  </a:lnTo>
                  <a:lnTo>
                    <a:pt x="13" y="107"/>
                  </a:lnTo>
                  <a:lnTo>
                    <a:pt x="21" y="98"/>
                  </a:lnTo>
                  <a:lnTo>
                    <a:pt x="21" y="94"/>
                  </a:lnTo>
                  <a:lnTo>
                    <a:pt x="25" y="90"/>
                  </a:lnTo>
                  <a:lnTo>
                    <a:pt x="34" y="81"/>
                  </a:lnTo>
                  <a:lnTo>
                    <a:pt x="34" y="77"/>
                  </a:lnTo>
                  <a:lnTo>
                    <a:pt x="42" y="68"/>
                  </a:lnTo>
                  <a:lnTo>
                    <a:pt x="42" y="64"/>
                  </a:lnTo>
                  <a:lnTo>
                    <a:pt x="47" y="60"/>
                  </a:lnTo>
                  <a:lnTo>
                    <a:pt x="51" y="55"/>
                  </a:lnTo>
                  <a:lnTo>
                    <a:pt x="55" y="51"/>
                  </a:lnTo>
                  <a:lnTo>
                    <a:pt x="59" y="47"/>
                  </a:lnTo>
                  <a:lnTo>
                    <a:pt x="64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6" y="30"/>
                  </a:lnTo>
                  <a:lnTo>
                    <a:pt x="80" y="25"/>
                  </a:lnTo>
                  <a:lnTo>
                    <a:pt x="85" y="21"/>
                  </a:lnTo>
                  <a:lnTo>
                    <a:pt x="89" y="21"/>
                  </a:lnTo>
                  <a:lnTo>
                    <a:pt x="93" y="17"/>
                  </a:lnTo>
                  <a:lnTo>
                    <a:pt x="97" y="13"/>
                  </a:lnTo>
                  <a:lnTo>
                    <a:pt x="102" y="13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4"/>
                  </a:lnTo>
                  <a:lnTo>
                    <a:pt x="165" y="4"/>
                  </a:lnTo>
                  <a:lnTo>
                    <a:pt x="169" y="4"/>
                  </a:lnTo>
                  <a:lnTo>
                    <a:pt x="174" y="4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13"/>
                  </a:lnTo>
                  <a:lnTo>
                    <a:pt x="190" y="13"/>
                  </a:lnTo>
                  <a:lnTo>
                    <a:pt x="195" y="17"/>
                  </a:lnTo>
                  <a:lnTo>
                    <a:pt x="199" y="17"/>
                  </a:lnTo>
                  <a:lnTo>
                    <a:pt x="203" y="21"/>
                  </a:lnTo>
                  <a:lnTo>
                    <a:pt x="207" y="25"/>
                  </a:lnTo>
                  <a:lnTo>
                    <a:pt x="212" y="25"/>
                  </a:lnTo>
                  <a:lnTo>
                    <a:pt x="216" y="30"/>
                  </a:lnTo>
                  <a:lnTo>
                    <a:pt x="220" y="34"/>
                  </a:lnTo>
                  <a:lnTo>
                    <a:pt x="224" y="38"/>
                  </a:lnTo>
                  <a:lnTo>
                    <a:pt x="229" y="43"/>
                  </a:lnTo>
                  <a:lnTo>
                    <a:pt x="233" y="43"/>
                  </a:lnTo>
                  <a:lnTo>
                    <a:pt x="237" y="47"/>
                  </a:lnTo>
                  <a:lnTo>
                    <a:pt x="241" y="51"/>
                  </a:lnTo>
                  <a:lnTo>
                    <a:pt x="245" y="55"/>
                  </a:lnTo>
                  <a:lnTo>
                    <a:pt x="250" y="60"/>
                  </a:lnTo>
                  <a:lnTo>
                    <a:pt x="254" y="64"/>
                  </a:lnTo>
                  <a:lnTo>
                    <a:pt x="262" y="72"/>
                  </a:lnTo>
                  <a:lnTo>
                    <a:pt x="262" y="77"/>
                  </a:lnTo>
                  <a:lnTo>
                    <a:pt x="267" y="81"/>
                  </a:lnTo>
                  <a:lnTo>
                    <a:pt x="271" y="85"/>
                  </a:lnTo>
                  <a:lnTo>
                    <a:pt x="275" y="90"/>
                  </a:lnTo>
                  <a:lnTo>
                    <a:pt x="279" y="94"/>
                  </a:lnTo>
                  <a:lnTo>
                    <a:pt x="288" y="102"/>
                  </a:lnTo>
                  <a:lnTo>
                    <a:pt x="288" y="107"/>
                  </a:lnTo>
                  <a:lnTo>
                    <a:pt x="292" y="111"/>
                  </a:lnTo>
                  <a:lnTo>
                    <a:pt x="296" y="115"/>
                  </a:lnTo>
                  <a:lnTo>
                    <a:pt x="300" y="119"/>
                  </a:lnTo>
                  <a:lnTo>
                    <a:pt x="309" y="128"/>
                  </a:lnTo>
                  <a:lnTo>
                    <a:pt x="309" y="132"/>
                  </a:lnTo>
                  <a:lnTo>
                    <a:pt x="313" y="137"/>
                  </a:lnTo>
                  <a:lnTo>
                    <a:pt x="322" y="145"/>
                  </a:lnTo>
                  <a:lnTo>
                    <a:pt x="322" y="149"/>
                  </a:lnTo>
                  <a:lnTo>
                    <a:pt x="326" y="154"/>
                  </a:lnTo>
                  <a:lnTo>
                    <a:pt x="334" y="162"/>
                  </a:lnTo>
                  <a:lnTo>
                    <a:pt x="334" y="166"/>
                  </a:lnTo>
                  <a:lnTo>
                    <a:pt x="339" y="171"/>
                  </a:lnTo>
                  <a:lnTo>
                    <a:pt x="347" y="179"/>
                  </a:lnTo>
                  <a:lnTo>
                    <a:pt x="347" y="184"/>
                  </a:lnTo>
                  <a:lnTo>
                    <a:pt x="351" y="188"/>
                  </a:lnTo>
                  <a:lnTo>
                    <a:pt x="360" y="196"/>
                  </a:lnTo>
                  <a:lnTo>
                    <a:pt x="360" y="201"/>
                  </a:lnTo>
                  <a:lnTo>
                    <a:pt x="364" y="205"/>
                  </a:lnTo>
                  <a:lnTo>
                    <a:pt x="368" y="209"/>
                  </a:lnTo>
                  <a:lnTo>
                    <a:pt x="377" y="218"/>
                  </a:lnTo>
                  <a:lnTo>
                    <a:pt x="377" y="222"/>
                  </a:lnTo>
                  <a:lnTo>
                    <a:pt x="381" y="226"/>
                  </a:lnTo>
                  <a:lnTo>
                    <a:pt x="389" y="235"/>
                  </a:lnTo>
                  <a:lnTo>
                    <a:pt x="389" y="239"/>
                  </a:lnTo>
                  <a:lnTo>
                    <a:pt x="394" y="243"/>
                  </a:lnTo>
                  <a:lnTo>
                    <a:pt x="398" y="248"/>
                  </a:lnTo>
                  <a:lnTo>
                    <a:pt x="402" y="252"/>
                  </a:lnTo>
                  <a:lnTo>
                    <a:pt x="410" y="260"/>
                  </a:lnTo>
                  <a:lnTo>
                    <a:pt x="410" y="265"/>
                  </a:lnTo>
                  <a:lnTo>
                    <a:pt x="415" y="269"/>
                  </a:lnTo>
                  <a:lnTo>
                    <a:pt x="419" y="273"/>
                  </a:lnTo>
                  <a:lnTo>
                    <a:pt x="423" y="278"/>
                  </a:lnTo>
                  <a:lnTo>
                    <a:pt x="427" y="282"/>
                  </a:lnTo>
                  <a:lnTo>
                    <a:pt x="432" y="286"/>
                  </a:lnTo>
                  <a:lnTo>
                    <a:pt x="436" y="290"/>
                  </a:lnTo>
                  <a:lnTo>
                    <a:pt x="440" y="295"/>
                  </a:lnTo>
                  <a:lnTo>
                    <a:pt x="444" y="299"/>
                  </a:lnTo>
                  <a:lnTo>
                    <a:pt x="449" y="303"/>
                  </a:lnTo>
                  <a:lnTo>
                    <a:pt x="453" y="307"/>
                  </a:lnTo>
                  <a:lnTo>
                    <a:pt x="457" y="312"/>
                  </a:lnTo>
                  <a:lnTo>
                    <a:pt x="461" y="312"/>
                  </a:lnTo>
                  <a:lnTo>
                    <a:pt x="465" y="316"/>
                  </a:lnTo>
                  <a:lnTo>
                    <a:pt x="470" y="320"/>
                  </a:lnTo>
                  <a:lnTo>
                    <a:pt x="474" y="325"/>
                  </a:lnTo>
                  <a:lnTo>
                    <a:pt x="478" y="325"/>
                  </a:lnTo>
                  <a:lnTo>
                    <a:pt x="482" y="329"/>
                  </a:lnTo>
                  <a:lnTo>
                    <a:pt x="487" y="333"/>
                  </a:lnTo>
                  <a:lnTo>
                    <a:pt x="491" y="333"/>
                  </a:lnTo>
                  <a:lnTo>
                    <a:pt x="495" y="337"/>
                  </a:lnTo>
                  <a:lnTo>
                    <a:pt x="499" y="337"/>
                  </a:lnTo>
                  <a:lnTo>
                    <a:pt x="503" y="342"/>
                  </a:lnTo>
                  <a:lnTo>
                    <a:pt x="508" y="342"/>
                  </a:lnTo>
                  <a:lnTo>
                    <a:pt x="512" y="346"/>
                  </a:lnTo>
                  <a:lnTo>
                    <a:pt x="516" y="346"/>
                  </a:lnTo>
                  <a:lnTo>
                    <a:pt x="520" y="346"/>
                  </a:lnTo>
                  <a:lnTo>
                    <a:pt x="525" y="350"/>
                  </a:lnTo>
                  <a:lnTo>
                    <a:pt x="529" y="350"/>
                  </a:lnTo>
                  <a:lnTo>
                    <a:pt x="533" y="350"/>
                  </a:lnTo>
                  <a:lnTo>
                    <a:pt x="537" y="35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0" name="Freeform 131"/>
            <p:cNvSpPr>
              <a:spLocks/>
            </p:cNvSpPr>
            <p:nvPr/>
          </p:nvSpPr>
          <p:spPr bwMode="auto">
            <a:xfrm>
              <a:off x="4722" y="2934"/>
              <a:ext cx="220" cy="59"/>
            </a:xfrm>
            <a:custGeom>
              <a:avLst/>
              <a:gdLst>
                <a:gd name="T0" fmla="*/ 0 w 148"/>
                <a:gd name="T1" fmla="*/ 55 h 59"/>
                <a:gd name="T2" fmla="*/ 7 w 148"/>
                <a:gd name="T3" fmla="*/ 59 h 59"/>
                <a:gd name="T4" fmla="*/ 13 w 148"/>
                <a:gd name="T5" fmla="*/ 59 h 59"/>
                <a:gd name="T6" fmla="*/ 19 w 148"/>
                <a:gd name="T7" fmla="*/ 59 h 59"/>
                <a:gd name="T8" fmla="*/ 25 w 148"/>
                <a:gd name="T9" fmla="*/ 59 h 59"/>
                <a:gd name="T10" fmla="*/ 31 w 148"/>
                <a:gd name="T11" fmla="*/ 59 h 59"/>
                <a:gd name="T12" fmla="*/ 39 w 148"/>
                <a:gd name="T13" fmla="*/ 59 h 59"/>
                <a:gd name="T14" fmla="*/ 45 w 148"/>
                <a:gd name="T15" fmla="*/ 59 h 59"/>
                <a:gd name="T16" fmla="*/ 51 w 148"/>
                <a:gd name="T17" fmla="*/ 59 h 59"/>
                <a:gd name="T18" fmla="*/ 56 w 148"/>
                <a:gd name="T19" fmla="*/ 59 h 59"/>
                <a:gd name="T20" fmla="*/ 64 w 148"/>
                <a:gd name="T21" fmla="*/ 55 h 59"/>
                <a:gd name="T22" fmla="*/ 70 w 148"/>
                <a:gd name="T23" fmla="*/ 55 h 59"/>
                <a:gd name="T24" fmla="*/ 76 w 148"/>
                <a:gd name="T25" fmla="*/ 55 h 59"/>
                <a:gd name="T26" fmla="*/ 82 w 148"/>
                <a:gd name="T27" fmla="*/ 55 h 59"/>
                <a:gd name="T28" fmla="*/ 89 w 148"/>
                <a:gd name="T29" fmla="*/ 51 h 59"/>
                <a:gd name="T30" fmla="*/ 95 w 148"/>
                <a:gd name="T31" fmla="*/ 51 h 59"/>
                <a:gd name="T32" fmla="*/ 101 w 148"/>
                <a:gd name="T33" fmla="*/ 51 h 59"/>
                <a:gd name="T34" fmla="*/ 107 w 148"/>
                <a:gd name="T35" fmla="*/ 47 h 59"/>
                <a:gd name="T36" fmla="*/ 113 w 148"/>
                <a:gd name="T37" fmla="*/ 47 h 59"/>
                <a:gd name="T38" fmla="*/ 120 w 148"/>
                <a:gd name="T39" fmla="*/ 42 h 59"/>
                <a:gd name="T40" fmla="*/ 126 w 148"/>
                <a:gd name="T41" fmla="*/ 42 h 59"/>
                <a:gd name="T42" fmla="*/ 132 w 148"/>
                <a:gd name="T43" fmla="*/ 38 h 59"/>
                <a:gd name="T44" fmla="*/ 138 w 148"/>
                <a:gd name="T45" fmla="*/ 38 h 59"/>
                <a:gd name="T46" fmla="*/ 146 w 148"/>
                <a:gd name="T47" fmla="*/ 34 h 59"/>
                <a:gd name="T48" fmla="*/ 152 w 148"/>
                <a:gd name="T49" fmla="*/ 34 h 59"/>
                <a:gd name="T50" fmla="*/ 158 w 148"/>
                <a:gd name="T51" fmla="*/ 30 h 59"/>
                <a:gd name="T52" fmla="*/ 164 w 148"/>
                <a:gd name="T53" fmla="*/ 25 h 59"/>
                <a:gd name="T54" fmla="*/ 171 w 148"/>
                <a:gd name="T55" fmla="*/ 25 h 59"/>
                <a:gd name="T56" fmla="*/ 177 w 148"/>
                <a:gd name="T57" fmla="*/ 21 h 59"/>
                <a:gd name="T58" fmla="*/ 183 w 148"/>
                <a:gd name="T59" fmla="*/ 17 h 59"/>
                <a:gd name="T60" fmla="*/ 189 w 148"/>
                <a:gd name="T61" fmla="*/ 12 h 59"/>
                <a:gd name="T62" fmla="*/ 195 w 148"/>
                <a:gd name="T63" fmla="*/ 12 h 59"/>
                <a:gd name="T64" fmla="*/ 202 w 148"/>
                <a:gd name="T65" fmla="*/ 8 h 59"/>
                <a:gd name="T66" fmla="*/ 208 w 148"/>
                <a:gd name="T67" fmla="*/ 4 h 59"/>
                <a:gd name="T68" fmla="*/ 214 w 148"/>
                <a:gd name="T69" fmla="*/ 0 h 59"/>
                <a:gd name="T70" fmla="*/ 220 w 148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8"/>
                <a:gd name="T109" fmla="*/ 0 h 59"/>
                <a:gd name="T110" fmla="*/ 148 w 148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8" h="59">
                  <a:moveTo>
                    <a:pt x="0" y="55"/>
                  </a:moveTo>
                  <a:lnTo>
                    <a:pt x="5" y="59"/>
                  </a:lnTo>
                  <a:lnTo>
                    <a:pt x="9" y="59"/>
                  </a:lnTo>
                  <a:lnTo>
                    <a:pt x="13" y="59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4" y="59"/>
                  </a:lnTo>
                  <a:lnTo>
                    <a:pt x="38" y="59"/>
                  </a:lnTo>
                  <a:lnTo>
                    <a:pt x="43" y="55"/>
                  </a:lnTo>
                  <a:lnTo>
                    <a:pt x="47" y="55"/>
                  </a:lnTo>
                  <a:lnTo>
                    <a:pt x="51" y="55"/>
                  </a:lnTo>
                  <a:lnTo>
                    <a:pt x="55" y="55"/>
                  </a:lnTo>
                  <a:lnTo>
                    <a:pt x="60" y="51"/>
                  </a:lnTo>
                  <a:lnTo>
                    <a:pt x="64" y="51"/>
                  </a:lnTo>
                  <a:lnTo>
                    <a:pt x="68" y="51"/>
                  </a:lnTo>
                  <a:lnTo>
                    <a:pt x="72" y="47"/>
                  </a:lnTo>
                  <a:lnTo>
                    <a:pt x="76" y="47"/>
                  </a:lnTo>
                  <a:lnTo>
                    <a:pt x="81" y="42"/>
                  </a:lnTo>
                  <a:lnTo>
                    <a:pt x="85" y="42"/>
                  </a:lnTo>
                  <a:lnTo>
                    <a:pt x="89" y="38"/>
                  </a:lnTo>
                  <a:lnTo>
                    <a:pt x="93" y="38"/>
                  </a:lnTo>
                  <a:lnTo>
                    <a:pt x="98" y="34"/>
                  </a:lnTo>
                  <a:lnTo>
                    <a:pt x="102" y="34"/>
                  </a:lnTo>
                  <a:lnTo>
                    <a:pt x="106" y="30"/>
                  </a:lnTo>
                  <a:lnTo>
                    <a:pt x="110" y="25"/>
                  </a:lnTo>
                  <a:lnTo>
                    <a:pt x="115" y="25"/>
                  </a:lnTo>
                  <a:lnTo>
                    <a:pt x="119" y="21"/>
                  </a:lnTo>
                  <a:lnTo>
                    <a:pt x="123" y="17"/>
                  </a:lnTo>
                  <a:lnTo>
                    <a:pt x="127" y="12"/>
                  </a:lnTo>
                  <a:lnTo>
                    <a:pt x="131" y="12"/>
                  </a:lnTo>
                  <a:lnTo>
                    <a:pt x="136" y="8"/>
                  </a:lnTo>
                  <a:lnTo>
                    <a:pt x="140" y="4"/>
                  </a:lnTo>
                  <a:lnTo>
                    <a:pt x="144" y="0"/>
                  </a:lnTo>
                  <a:lnTo>
                    <a:pt x="148" y="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1" name="Freeform 132"/>
            <p:cNvSpPr>
              <a:spLocks/>
            </p:cNvSpPr>
            <p:nvPr/>
          </p:nvSpPr>
          <p:spPr bwMode="auto">
            <a:xfrm>
              <a:off x="1191" y="2639"/>
              <a:ext cx="794" cy="354"/>
            </a:xfrm>
            <a:custGeom>
              <a:avLst/>
              <a:gdLst>
                <a:gd name="T0" fmla="*/ 7 w 533"/>
                <a:gd name="T1" fmla="*/ 307 h 354"/>
                <a:gd name="T2" fmla="*/ 25 w 533"/>
                <a:gd name="T3" fmla="*/ 320 h 354"/>
                <a:gd name="T4" fmla="*/ 45 w 533"/>
                <a:gd name="T5" fmla="*/ 329 h 354"/>
                <a:gd name="T6" fmla="*/ 64 w 533"/>
                <a:gd name="T7" fmla="*/ 333 h 354"/>
                <a:gd name="T8" fmla="*/ 82 w 533"/>
                <a:gd name="T9" fmla="*/ 342 h 354"/>
                <a:gd name="T10" fmla="*/ 101 w 533"/>
                <a:gd name="T11" fmla="*/ 346 h 354"/>
                <a:gd name="T12" fmla="*/ 121 w 533"/>
                <a:gd name="T13" fmla="*/ 350 h 354"/>
                <a:gd name="T14" fmla="*/ 139 w 533"/>
                <a:gd name="T15" fmla="*/ 354 h 354"/>
                <a:gd name="T16" fmla="*/ 158 w 533"/>
                <a:gd name="T17" fmla="*/ 354 h 354"/>
                <a:gd name="T18" fmla="*/ 177 w 533"/>
                <a:gd name="T19" fmla="*/ 354 h 354"/>
                <a:gd name="T20" fmla="*/ 195 w 533"/>
                <a:gd name="T21" fmla="*/ 350 h 354"/>
                <a:gd name="T22" fmla="*/ 215 w 533"/>
                <a:gd name="T23" fmla="*/ 350 h 354"/>
                <a:gd name="T24" fmla="*/ 234 w 533"/>
                <a:gd name="T25" fmla="*/ 346 h 354"/>
                <a:gd name="T26" fmla="*/ 252 w 533"/>
                <a:gd name="T27" fmla="*/ 337 h 354"/>
                <a:gd name="T28" fmla="*/ 271 w 533"/>
                <a:gd name="T29" fmla="*/ 333 h 354"/>
                <a:gd name="T30" fmla="*/ 290 w 533"/>
                <a:gd name="T31" fmla="*/ 325 h 354"/>
                <a:gd name="T32" fmla="*/ 310 w 533"/>
                <a:gd name="T33" fmla="*/ 316 h 354"/>
                <a:gd name="T34" fmla="*/ 328 w 533"/>
                <a:gd name="T35" fmla="*/ 303 h 354"/>
                <a:gd name="T36" fmla="*/ 347 w 533"/>
                <a:gd name="T37" fmla="*/ 290 h 354"/>
                <a:gd name="T38" fmla="*/ 366 w 533"/>
                <a:gd name="T39" fmla="*/ 278 h 354"/>
                <a:gd name="T40" fmla="*/ 384 w 533"/>
                <a:gd name="T41" fmla="*/ 265 h 354"/>
                <a:gd name="T42" fmla="*/ 404 w 533"/>
                <a:gd name="T43" fmla="*/ 248 h 354"/>
                <a:gd name="T44" fmla="*/ 423 w 533"/>
                <a:gd name="T45" fmla="*/ 235 h 354"/>
                <a:gd name="T46" fmla="*/ 441 w 533"/>
                <a:gd name="T47" fmla="*/ 218 h 354"/>
                <a:gd name="T48" fmla="*/ 460 w 533"/>
                <a:gd name="T49" fmla="*/ 201 h 354"/>
                <a:gd name="T50" fmla="*/ 480 w 533"/>
                <a:gd name="T51" fmla="*/ 184 h 354"/>
                <a:gd name="T52" fmla="*/ 498 w 533"/>
                <a:gd name="T53" fmla="*/ 166 h 354"/>
                <a:gd name="T54" fmla="*/ 517 w 533"/>
                <a:gd name="T55" fmla="*/ 149 h 354"/>
                <a:gd name="T56" fmla="*/ 536 w 533"/>
                <a:gd name="T57" fmla="*/ 132 h 354"/>
                <a:gd name="T58" fmla="*/ 562 w 533"/>
                <a:gd name="T59" fmla="*/ 115 h 354"/>
                <a:gd name="T60" fmla="*/ 574 w 533"/>
                <a:gd name="T61" fmla="*/ 102 h 354"/>
                <a:gd name="T62" fmla="*/ 593 w 533"/>
                <a:gd name="T63" fmla="*/ 85 h 354"/>
                <a:gd name="T64" fmla="*/ 612 w 533"/>
                <a:gd name="T65" fmla="*/ 72 h 354"/>
                <a:gd name="T66" fmla="*/ 630 w 533"/>
                <a:gd name="T67" fmla="*/ 55 h 354"/>
                <a:gd name="T68" fmla="*/ 650 w 533"/>
                <a:gd name="T69" fmla="*/ 47 h 354"/>
                <a:gd name="T70" fmla="*/ 669 w 533"/>
                <a:gd name="T71" fmla="*/ 34 h 354"/>
                <a:gd name="T72" fmla="*/ 687 w 533"/>
                <a:gd name="T73" fmla="*/ 25 h 354"/>
                <a:gd name="T74" fmla="*/ 706 w 533"/>
                <a:gd name="T75" fmla="*/ 17 h 354"/>
                <a:gd name="T76" fmla="*/ 725 w 533"/>
                <a:gd name="T77" fmla="*/ 8 h 354"/>
                <a:gd name="T78" fmla="*/ 743 w 533"/>
                <a:gd name="T79" fmla="*/ 4 h 354"/>
                <a:gd name="T80" fmla="*/ 763 w 533"/>
                <a:gd name="T81" fmla="*/ 0 h 354"/>
                <a:gd name="T82" fmla="*/ 782 w 533"/>
                <a:gd name="T83" fmla="*/ 0 h 3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3"/>
                <a:gd name="T127" fmla="*/ 0 h 354"/>
                <a:gd name="T128" fmla="*/ 533 w 533"/>
                <a:gd name="T129" fmla="*/ 354 h 3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3" h="354">
                  <a:moveTo>
                    <a:pt x="0" y="303"/>
                  </a:moveTo>
                  <a:lnTo>
                    <a:pt x="0" y="307"/>
                  </a:lnTo>
                  <a:lnTo>
                    <a:pt x="5" y="307"/>
                  </a:lnTo>
                  <a:lnTo>
                    <a:pt x="9" y="312"/>
                  </a:lnTo>
                  <a:lnTo>
                    <a:pt x="13" y="316"/>
                  </a:lnTo>
                  <a:lnTo>
                    <a:pt x="17" y="320"/>
                  </a:lnTo>
                  <a:lnTo>
                    <a:pt x="21" y="320"/>
                  </a:lnTo>
                  <a:lnTo>
                    <a:pt x="26" y="325"/>
                  </a:lnTo>
                  <a:lnTo>
                    <a:pt x="30" y="329"/>
                  </a:lnTo>
                  <a:lnTo>
                    <a:pt x="34" y="329"/>
                  </a:lnTo>
                  <a:lnTo>
                    <a:pt x="38" y="333"/>
                  </a:lnTo>
                  <a:lnTo>
                    <a:pt x="43" y="333"/>
                  </a:lnTo>
                  <a:lnTo>
                    <a:pt x="47" y="337"/>
                  </a:lnTo>
                  <a:lnTo>
                    <a:pt x="51" y="337"/>
                  </a:lnTo>
                  <a:lnTo>
                    <a:pt x="55" y="342"/>
                  </a:lnTo>
                  <a:lnTo>
                    <a:pt x="60" y="342"/>
                  </a:lnTo>
                  <a:lnTo>
                    <a:pt x="64" y="346"/>
                  </a:lnTo>
                  <a:lnTo>
                    <a:pt x="68" y="346"/>
                  </a:lnTo>
                  <a:lnTo>
                    <a:pt x="72" y="346"/>
                  </a:lnTo>
                  <a:lnTo>
                    <a:pt x="76" y="350"/>
                  </a:lnTo>
                  <a:lnTo>
                    <a:pt x="81" y="350"/>
                  </a:lnTo>
                  <a:lnTo>
                    <a:pt x="85" y="350"/>
                  </a:lnTo>
                  <a:lnTo>
                    <a:pt x="89" y="350"/>
                  </a:lnTo>
                  <a:lnTo>
                    <a:pt x="93" y="354"/>
                  </a:lnTo>
                  <a:lnTo>
                    <a:pt x="98" y="354"/>
                  </a:lnTo>
                  <a:lnTo>
                    <a:pt x="102" y="354"/>
                  </a:lnTo>
                  <a:lnTo>
                    <a:pt x="106" y="354"/>
                  </a:lnTo>
                  <a:lnTo>
                    <a:pt x="110" y="354"/>
                  </a:lnTo>
                  <a:lnTo>
                    <a:pt x="115" y="354"/>
                  </a:lnTo>
                  <a:lnTo>
                    <a:pt x="119" y="354"/>
                  </a:lnTo>
                  <a:lnTo>
                    <a:pt x="123" y="354"/>
                  </a:lnTo>
                  <a:lnTo>
                    <a:pt x="127" y="354"/>
                  </a:lnTo>
                  <a:lnTo>
                    <a:pt x="131" y="350"/>
                  </a:lnTo>
                  <a:lnTo>
                    <a:pt x="136" y="350"/>
                  </a:lnTo>
                  <a:lnTo>
                    <a:pt x="140" y="350"/>
                  </a:lnTo>
                  <a:lnTo>
                    <a:pt x="144" y="350"/>
                  </a:lnTo>
                  <a:lnTo>
                    <a:pt x="148" y="346"/>
                  </a:lnTo>
                  <a:lnTo>
                    <a:pt x="153" y="346"/>
                  </a:lnTo>
                  <a:lnTo>
                    <a:pt x="157" y="346"/>
                  </a:lnTo>
                  <a:lnTo>
                    <a:pt x="161" y="342"/>
                  </a:lnTo>
                  <a:lnTo>
                    <a:pt x="165" y="342"/>
                  </a:lnTo>
                  <a:lnTo>
                    <a:pt x="169" y="337"/>
                  </a:lnTo>
                  <a:lnTo>
                    <a:pt x="174" y="337"/>
                  </a:lnTo>
                  <a:lnTo>
                    <a:pt x="178" y="333"/>
                  </a:lnTo>
                  <a:lnTo>
                    <a:pt x="182" y="333"/>
                  </a:lnTo>
                  <a:lnTo>
                    <a:pt x="186" y="329"/>
                  </a:lnTo>
                  <a:lnTo>
                    <a:pt x="191" y="325"/>
                  </a:lnTo>
                  <a:lnTo>
                    <a:pt x="195" y="325"/>
                  </a:lnTo>
                  <a:lnTo>
                    <a:pt x="199" y="320"/>
                  </a:lnTo>
                  <a:lnTo>
                    <a:pt x="203" y="316"/>
                  </a:lnTo>
                  <a:lnTo>
                    <a:pt x="208" y="316"/>
                  </a:lnTo>
                  <a:lnTo>
                    <a:pt x="212" y="312"/>
                  </a:lnTo>
                  <a:lnTo>
                    <a:pt x="216" y="307"/>
                  </a:lnTo>
                  <a:lnTo>
                    <a:pt x="220" y="303"/>
                  </a:lnTo>
                  <a:lnTo>
                    <a:pt x="224" y="299"/>
                  </a:lnTo>
                  <a:lnTo>
                    <a:pt x="229" y="295"/>
                  </a:lnTo>
                  <a:lnTo>
                    <a:pt x="233" y="290"/>
                  </a:lnTo>
                  <a:lnTo>
                    <a:pt x="237" y="286"/>
                  </a:lnTo>
                  <a:lnTo>
                    <a:pt x="241" y="282"/>
                  </a:lnTo>
                  <a:lnTo>
                    <a:pt x="246" y="278"/>
                  </a:lnTo>
                  <a:lnTo>
                    <a:pt x="250" y="273"/>
                  </a:lnTo>
                  <a:lnTo>
                    <a:pt x="254" y="269"/>
                  </a:lnTo>
                  <a:lnTo>
                    <a:pt x="258" y="265"/>
                  </a:lnTo>
                  <a:lnTo>
                    <a:pt x="263" y="260"/>
                  </a:lnTo>
                  <a:lnTo>
                    <a:pt x="271" y="252"/>
                  </a:lnTo>
                  <a:lnTo>
                    <a:pt x="271" y="248"/>
                  </a:lnTo>
                  <a:lnTo>
                    <a:pt x="275" y="243"/>
                  </a:lnTo>
                  <a:lnTo>
                    <a:pt x="279" y="239"/>
                  </a:lnTo>
                  <a:lnTo>
                    <a:pt x="284" y="235"/>
                  </a:lnTo>
                  <a:lnTo>
                    <a:pt x="292" y="226"/>
                  </a:lnTo>
                  <a:lnTo>
                    <a:pt x="292" y="222"/>
                  </a:lnTo>
                  <a:lnTo>
                    <a:pt x="296" y="218"/>
                  </a:lnTo>
                  <a:lnTo>
                    <a:pt x="301" y="213"/>
                  </a:lnTo>
                  <a:lnTo>
                    <a:pt x="309" y="205"/>
                  </a:lnTo>
                  <a:lnTo>
                    <a:pt x="309" y="201"/>
                  </a:lnTo>
                  <a:lnTo>
                    <a:pt x="313" y="196"/>
                  </a:lnTo>
                  <a:lnTo>
                    <a:pt x="322" y="188"/>
                  </a:lnTo>
                  <a:lnTo>
                    <a:pt x="322" y="184"/>
                  </a:lnTo>
                  <a:lnTo>
                    <a:pt x="326" y="179"/>
                  </a:lnTo>
                  <a:lnTo>
                    <a:pt x="334" y="171"/>
                  </a:lnTo>
                  <a:lnTo>
                    <a:pt x="334" y="166"/>
                  </a:lnTo>
                  <a:lnTo>
                    <a:pt x="339" y="162"/>
                  </a:lnTo>
                  <a:lnTo>
                    <a:pt x="347" y="154"/>
                  </a:lnTo>
                  <a:lnTo>
                    <a:pt x="347" y="149"/>
                  </a:lnTo>
                  <a:lnTo>
                    <a:pt x="351" y="145"/>
                  </a:lnTo>
                  <a:lnTo>
                    <a:pt x="360" y="137"/>
                  </a:lnTo>
                  <a:lnTo>
                    <a:pt x="360" y="132"/>
                  </a:lnTo>
                  <a:lnTo>
                    <a:pt x="364" y="128"/>
                  </a:lnTo>
                  <a:lnTo>
                    <a:pt x="368" y="124"/>
                  </a:lnTo>
                  <a:lnTo>
                    <a:pt x="377" y="115"/>
                  </a:lnTo>
                  <a:lnTo>
                    <a:pt x="377" y="111"/>
                  </a:lnTo>
                  <a:lnTo>
                    <a:pt x="381" y="107"/>
                  </a:lnTo>
                  <a:lnTo>
                    <a:pt x="385" y="102"/>
                  </a:lnTo>
                  <a:lnTo>
                    <a:pt x="394" y="94"/>
                  </a:lnTo>
                  <a:lnTo>
                    <a:pt x="394" y="90"/>
                  </a:lnTo>
                  <a:lnTo>
                    <a:pt x="398" y="85"/>
                  </a:lnTo>
                  <a:lnTo>
                    <a:pt x="402" y="81"/>
                  </a:lnTo>
                  <a:lnTo>
                    <a:pt x="406" y="77"/>
                  </a:lnTo>
                  <a:lnTo>
                    <a:pt x="411" y="72"/>
                  </a:lnTo>
                  <a:lnTo>
                    <a:pt x="415" y="68"/>
                  </a:lnTo>
                  <a:lnTo>
                    <a:pt x="423" y="60"/>
                  </a:lnTo>
                  <a:lnTo>
                    <a:pt x="423" y="55"/>
                  </a:lnTo>
                  <a:lnTo>
                    <a:pt x="428" y="51"/>
                  </a:lnTo>
                  <a:lnTo>
                    <a:pt x="432" y="47"/>
                  </a:lnTo>
                  <a:lnTo>
                    <a:pt x="436" y="47"/>
                  </a:lnTo>
                  <a:lnTo>
                    <a:pt x="440" y="43"/>
                  </a:lnTo>
                  <a:lnTo>
                    <a:pt x="444" y="38"/>
                  </a:lnTo>
                  <a:lnTo>
                    <a:pt x="449" y="34"/>
                  </a:lnTo>
                  <a:lnTo>
                    <a:pt x="453" y="30"/>
                  </a:lnTo>
                  <a:lnTo>
                    <a:pt x="457" y="25"/>
                  </a:lnTo>
                  <a:lnTo>
                    <a:pt x="461" y="25"/>
                  </a:lnTo>
                  <a:lnTo>
                    <a:pt x="466" y="21"/>
                  </a:lnTo>
                  <a:lnTo>
                    <a:pt x="470" y="17"/>
                  </a:lnTo>
                  <a:lnTo>
                    <a:pt x="474" y="17"/>
                  </a:lnTo>
                  <a:lnTo>
                    <a:pt x="478" y="13"/>
                  </a:lnTo>
                  <a:lnTo>
                    <a:pt x="483" y="13"/>
                  </a:lnTo>
                  <a:lnTo>
                    <a:pt x="487" y="8"/>
                  </a:lnTo>
                  <a:lnTo>
                    <a:pt x="491" y="8"/>
                  </a:lnTo>
                  <a:lnTo>
                    <a:pt x="495" y="4"/>
                  </a:lnTo>
                  <a:lnTo>
                    <a:pt x="499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0"/>
                  </a:lnTo>
                  <a:lnTo>
                    <a:pt x="516" y="0"/>
                  </a:lnTo>
                  <a:lnTo>
                    <a:pt x="521" y="0"/>
                  </a:lnTo>
                  <a:lnTo>
                    <a:pt x="525" y="0"/>
                  </a:lnTo>
                  <a:lnTo>
                    <a:pt x="529" y="0"/>
                  </a:lnTo>
                  <a:lnTo>
                    <a:pt x="533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2" name="Freeform 133"/>
            <p:cNvSpPr>
              <a:spLocks/>
            </p:cNvSpPr>
            <p:nvPr/>
          </p:nvSpPr>
          <p:spPr bwMode="auto">
            <a:xfrm>
              <a:off x="1985" y="2639"/>
              <a:ext cx="783" cy="555"/>
            </a:xfrm>
            <a:custGeom>
              <a:avLst/>
              <a:gdLst>
                <a:gd name="T0" fmla="*/ 13 w 525"/>
                <a:gd name="T1" fmla="*/ 4 h 555"/>
                <a:gd name="T2" fmla="*/ 31 w 525"/>
                <a:gd name="T3" fmla="*/ 4 h 555"/>
                <a:gd name="T4" fmla="*/ 51 w 525"/>
                <a:gd name="T5" fmla="*/ 13 h 555"/>
                <a:gd name="T6" fmla="*/ 70 w 525"/>
                <a:gd name="T7" fmla="*/ 21 h 555"/>
                <a:gd name="T8" fmla="*/ 89 w 525"/>
                <a:gd name="T9" fmla="*/ 30 h 555"/>
                <a:gd name="T10" fmla="*/ 107 w 525"/>
                <a:gd name="T11" fmla="*/ 43 h 555"/>
                <a:gd name="T12" fmla="*/ 127 w 525"/>
                <a:gd name="T13" fmla="*/ 55 h 555"/>
                <a:gd name="T14" fmla="*/ 146 w 525"/>
                <a:gd name="T15" fmla="*/ 68 h 555"/>
                <a:gd name="T16" fmla="*/ 164 w 525"/>
                <a:gd name="T17" fmla="*/ 85 h 555"/>
                <a:gd name="T18" fmla="*/ 189 w 525"/>
                <a:gd name="T19" fmla="*/ 107 h 555"/>
                <a:gd name="T20" fmla="*/ 203 w 525"/>
                <a:gd name="T21" fmla="*/ 128 h 555"/>
                <a:gd name="T22" fmla="*/ 221 w 525"/>
                <a:gd name="T23" fmla="*/ 149 h 555"/>
                <a:gd name="T24" fmla="*/ 240 w 525"/>
                <a:gd name="T25" fmla="*/ 171 h 555"/>
                <a:gd name="T26" fmla="*/ 265 w 525"/>
                <a:gd name="T27" fmla="*/ 196 h 555"/>
                <a:gd name="T28" fmla="*/ 277 w 525"/>
                <a:gd name="T29" fmla="*/ 222 h 555"/>
                <a:gd name="T30" fmla="*/ 297 w 525"/>
                <a:gd name="T31" fmla="*/ 239 h 555"/>
                <a:gd name="T32" fmla="*/ 310 w 525"/>
                <a:gd name="T33" fmla="*/ 265 h 555"/>
                <a:gd name="T34" fmla="*/ 336 w 525"/>
                <a:gd name="T35" fmla="*/ 290 h 555"/>
                <a:gd name="T36" fmla="*/ 348 w 525"/>
                <a:gd name="T37" fmla="*/ 316 h 555"/>
                <a:gd name="T38" fmla="*/ 373 w 525"/>
                <a:gd name="T39" fmla="*/ 342 h 555"/>
                <a:gd name="T40" fmla="*/ 385 w 525"/>
                <a:gd name="T41" fmla="*/ 367 h 555"/>
                <a:gd name="T42" fmla="*/ 410 w 525"/>
                <a:gd name="T43" fmla="*/ 393 h 555"/>
                <a:gd name="T44" fmla="*/ 424 w 525"/>
                <a:gd name="T45" fmla="*/ 419 h 555"/>
                <a:gd name="T46" fmla="*/ 441 w 525"/>
                <a:gd name="T47" fmla="*/ 440 h 555"/>
                <a:gd name="T48" fmla="*/ 467 w 525"/>
                <a:gd name="T49" fmla="*/ 461 h 555"/>
                <a:gd name="T50" fmla="*/ 486 w 525"/>
                <a:gd name="T51" fmla="*/ 483 h 555"/>
                <a:gd name="T52" fmla="*/ 500 w 525"/>
                <a:gd name="T53" fmla="*/ 500 h 555"/>
                <a:gd name="T54" fmla="*/ 518 w 525"/>
                <a:gd name="T55" fmla="*/ 517 h 555"/>
                <a:gd name="T56" fmla="*/ 537 w 525"/>
                <a:gd name="T57" fmla="*/ 530 h 555"/>
                <a:gd name="T58" fmla="*/ 556 w 525"/>
                <a:gd name="T59" fmla="*/ 542 h 555"/>
                <a:gd name="T60" fmla="*/ 574 w 525"/>
                <a:gd name="T61" fmla="*/ 547 h 555"/>
                <a:gd name="T62" fmla="*/ 594 w 525"/>
                <a:gd name="T63" fmla="*/ 555 h 555"/>
                <a:gd name="T64" fmla="*/ 613 w 525"/>
                <a:gd name="T65" fmla="*/ 555 h 555"/>
                <a:gd name="T66" fmla="*/ 631 w 525"/>
                <a:gd name="T67" fmla="*/ 555 h 555"/>
                <a:gd name="T68" fmla="*/ 650 w 525"/>
                <a:gd name="T69" fmla="*/ 551 h 555"/>
                <a:gd name="T70" fmla="*/ 670 w 525"/>
                <a:gd name="T71" fmla="*/ 542 h 555"/>
                <a:gd name="T72" fmla="*/ 688 w 525"/>
                <a:gd name="T73" fmla="*/ 530 h 555"/>
                <a:gd name="T74" fmla="*/ 707 w 525"/>
                <a:gd name="T75" fmla="*/ 517 h 555"/>
                <a:gd name="T76" fmla="*/ 732 w 525"/>
                <a:gd name="T77" fmla="*/ 495 h 555"/>
                <a:gd name="T78" fmla="*/ 746 w 525"/>
                <a:gd name="T79" fmla="*/ 478 h 555"/>
                <a:gd name="T80" fmla="*/ 752 w 525"/>
                <a:gd name="T81" fmla="*/ 466 h 555"/>
                <a:gd name="T82" fmla="*/ 770 w 525"/>
                <a:gd name="T83" fmla="*/ 444 h 5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5"/>
                <a:gd name="T127" fmla="*/ 0 h 555"/>
                <a:gd name="T128" fmla="*/ 525 w 525"/>
                <a:gd name="T129" fmla="*/ 555 h 5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5" h="555">
                  <a:moveTo>
                    <a:pt x="0" y="0"/>
                  </a:moveTo>
                  <a:lnTo>
                    <a:pt x="5" y="0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1" y="4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4" y="13"/>
                  </a:lnTo>
                  <a:lnTo>
                    <a:pt x="38" y="13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51" y="21"/>
                  </a:lnTo>
                  <a:lnTo>
                    <a:pt x="55" y="25"/>
                  </a:lnTo>
                  <a:lnTo>
                    <a:pt x="60" y="30"/>
                  </a:lnTo>
                  <a:lnTo>
                    <a:pt x="64" y="34"/>
                  </a:lnTo>
                  <a:lnTo>
                    <a:pt x="68" y="38"/>
                  </a:lnTo>
                  <a:lnTo>
                    <a:pt x="72" y="43"/>
                  </a:lnTo>
                  <a:lnTo>
                    <a:pt x="76" y="47"/>
                  </a:lnTo>
                  <a:lnTo>
                    <a:pt x="81" y="51"/>
                  </a:lnTo>
                  <a:lnTo>
                    <a:pt x="85" y="55"/>
                  </a:lnTo>
                  <a:lnTo>
                    <a:pt x="89" y="60"/>
                  </a:lnTo>
                  <a:lnTo>
                    <a:pt x="93" y="64"/>
                  </a:lnTo>
                  <a:lnTo>
                    <a:pt x="98" y="68"/>
                  </a:lnTo>
                  <a:lnTo>
                    <a:pt x="106" y="77"/>
                  </a:lnTo>
                  <a:lnTo>
                    <a:pt x="106" y="81"/>
                  </a:lnTo>
                  <a:lnTo>
                    <a:pt x="110" y="85"/>
                  </a:lnTo>
                  <a:lnTo>
                    <a:pt x="119" y="94"/>
                  </a:lnTo>
                  <a:lnTo>
                    <a:pt x="119" y="98"/>
                  </a:lnTo>
                  <a:lnTo>
                    <a:pt x="127" y="107"/>
                  </a:lnTo>
                  <a:lnTo>
                    <a:pt x="127" y="111"/>
                  </a:lnTo>
                  <a:lnTo>
                    <a:pt x="136" y="119"/>
                  </a:lnTo>
                  <a:lnTo>
                    <a:pt x="136" y="128"/>
                  </a:lnTo>
                  <a:lnTo>
                    <a:pt x="140" y="132"/>
                  </a:lnTo>
                  <a:lnTo>
                    <a:pt x="148" y="141"/>
                  </a:lnTo>
                  <a:lnTo>
                    <a:pt x="148" y="149"/>
                  </a:lnTo>
                  <a:lnTo>
                    <a:pt x="153" y="154"/>
                  </a:lnTo>
                  <a:lnTo>
                    <a:pt x="161" y="162"/>
                  </a:lnTo>
                  <a:lnTo>
                    <a:pt x="161" y="171"/>
                  </a:lnTo>
                  <a:lnTo>
                    <a:pt x="170" y="179"/>
                  </a:lnTo>
                  <a:lnTo>
                    <a:pt x="170" y="188"/>
                  </a:lnTo>
                  <a:lnTo>
                    <a:pt x="178" y="196"/>
                  </a:lnTo>
                  <a:lnTo>
                    <a:pt x="178" y="205"/>
                  </a:lnTo>
                  <a:lnTo>
                    <a:pt x="186" y="213"/>
                  </a:lnTo>
                  <a:lnTo>
                    <a:pt x="186" y="222"/>
                  </a:lnTo>
                  <a:lnTo>
                    <a:pt x="195" y="231"/>
                  </a:lnTo>
                  <a:lnTo>
                    <a:pt x="195" y="235"/>
                  </a:lnTo>
                  <a:lnTo>
                    <a:pt x="199" y="239"/>
                  </a:lnTo>
                  <a:lnTo>
                    <a:pt x="199" y="248"/>
                  </a:lnTo>
                  <a:lnTo>
                    <a:pt x="208" y="256"/>
                  </a:lnTo>
                  <a:lnTo>
                    <a:pt x="208" y="265"/>
                  </a:lnTo>
                  <a:lnTo>
                    <a:pt x="216" y="273"/>
                  </a:lnTo>
                  <a:lnTo>
                    <a:pt x="216" y="282"/>
                  </a:lnTo>
                  <a:lnTo>
                    <a:pt x="225" y="290"/>
                  </a:lnTo>
                  <a:lnTo>
                    <a:pt x="225" y="299"/>
                  </a:lnTo>
                  <a:lnTo>
                    <a:pt x="233" y="307"/>
                  </a:lnTo>
                  <a:lnTo>
                    <a:pt x="233" y="316"/>
                  </a:lnTo>
                  <a:lnTo>
                    <a:pt x="241" y="325"/>
                  </a:lnTo>
                  <a:lnTo>
                    <a:pt x="241" y="333"/>
                  </a:lnTo>
                  <a:lnTo>
                    <a:pt x="250" y="342"/>
                  </a:lnTo>
                  <a:lnTo>
                    <a:pt x="250" y="350"/>
                  </a:lnTo>
                  <a:lnTo>
                    <a:pt x="258" y="359"/>
                  </a:lnTo>
                  <a:lnTo>
                    <a:pt x="258" y="367"/>
                  </a:lnTo>
                  <a:lnTo>
                    <a:pt x="267" y="376"/>
                  </a:lnTo>
                  <a:lnTo>
                    <a:pt x="267" y="384"/>
                  </a:lnTo>
                  <a:lnTo>
                    <a:pt x="275" y="393"/>
                  </a:lnTo>
                  <a:lnTo>
                    <a:pt x="275" y="401"/>
                  </a:lnTo>
                  <a:lnTo>
                    <a:pt x="284" y="410"/>
                  </a:lnTo>
                  <a:lnTo>
                    <a:pt x="284" y="419"/>
                  </a:lnTo>
                  <a:lnTo>
                    <a:pt x="288" y="423"/>
                  </a:lnTo>
                  <a:lnTo>
                    <a:pt x="296" y="431"/>
                  </a:lnTo>
                  <a:lnTo>
                    <a:pt x="296" y="440"/>
                  </a:lnTo>
                  <a:lnTo>
                    <a:pt x="305" y="448"/>
                  </a:lnTo>
                  <a:lnTo>
                    <a:pt x="305" y="453"/>
                  </a:lnTo>
                  <a:lnTo>
                    <a:pt x="313" y="461"/>
                  </a:lnTo>
                  <a:lnTo>
                    <a:pt x="313" y="470"/>
                  </a:lnTo>
                  <a:lnTo>
                    <a:pt x="318" y="474"/>
                  </a:lnTo>
                  <a:lnTo>
                    <a:pt x="326" y="483"/>
                  </a:lnTo>
                  <a:lnTo>
                    <a:pt x="326" y="487"/>
                  </a:lnTo>
                  <a:lnTo>
                    <a:pt x="335" y="495"/>
                  </a:lnTo>
                  <a:lnTo>
                    <a:pt x="335" y="500"/>
                  </a:lnTo>
                  <a:lnTo>
                    <a:pt x="339" y="504"/>
                  </a:lnTo>
                  <a:lnTo>
                    <a:pt x="347" y="513"/>
                  </a:lnTo>
                  <a:lnTo>
                    <a:pt x="347" y="517"/>
                  </a:lnTo>
                  <a:lnTo>
                    <a:pt x="351" y="521"/>
                  </a:lnTo>
                  <a:lnTo>
                    <a:pt x="356" y="525"/>
                  </a:lnTo>
                  <a:lnTo>
                    <a:pt x="360" y="530"/>
                  </a:lnTo>
                  <a:lnTo>
                    <a:pt x="364" y="534"/>
                  </a:lnTo>
                  <a:lnTo>
                    <a:pt x="368" y="538"/>
                  </a:lnTo>
                  <a:lnTo>
                    <a:pt x="373" y="542"/>
                  </a:lnTo>
                  <a:lnTo>
                    <a:pt x="377" y="542"/>
                  </a:lnTo>
                  <a:lnTo>
                    <a:pt x="381" y="547"/>
                  </a:lnTo>
                  <a:lnTo>
                    <a:pt x="385" y="547"/>
                  </a:lnTo>
                  <a:lnTo>
                    <a:pt x="390" y="551"/>
                  </a:lnTo>
                  <a:lnTo>
                    <a:pt x="394" y="551"/>
                  </a:lnTo>
                  <a:lnTo>
                    <a:pt x="398" y="555"/>
                  </a:lnTo>
                  <a:lnTo>
                    <a:pt x="402" y="555"/>
                  </a:lnTo>
                  <a:lnTo>
                    <a:pt x="406" y="555"/>
                  </a:lnTo>
                  <a:lnTo>
                    <a:pt x="411" y="555"/>
                  </a:lnTo>
                  <a:lnTo>
                    <a:pt x="415" y="555"/>
                  </a:lnTo>
                  <a:lnTo>
                    <a:pt x="419" y="555"/>
                  </a:lnTo>
                  <a:lnTo>
                    <a:pt x="423" y="555"/>
                  </a:lnTo>
                  <a:lnTo>
                    <a:pt x="428" y="555"/>
                  </a:lnTo>
                  <a:lnTo>
                    <a:pt x="432" y="551"/>
                  </a:lnTo>
                  <a:lnTo>
                    <a:pt x="436" y="551"/>
                  </a:lnTo>
                  <a:lnTo>
                    <a:pt x="440" y="547"/>
                  </a:lnTo>
                  <a:lnTo>
                    <a:pt x="445" y="547"/>
                  </a:lnTo>
                  <a:lnTo>
                    <a:pt x="449" y="542"/>
                  </a:lnTo>
                  <a:lnTo>
                    <a:pt x="453" y="538"/>
                  </a:lnTo>
                  <a:lnTo>
                    <a:pt x="457" y="534"/>
                  </a:lnTo>
                  <a:lnTo>
                    <a:pt x="461" y="530"/>
                  </a:lnTo>
                  <a:lnTo>
                    <a:pt x="466" y="525"/>
                  </a:lnTo>
                  <a:lnTo>
                    <a:pt x="470" y="521"/>
                  </a:lnTo>
                  <a:lnTo>
                    <a:pt x="474" y="517"/>
                  </a:lnTo>
                  <a:lnTo>
                    <a:pt x="483" y="508"/>
                  </a:lnTo>
                  <a:lnTo>
                    <a:pt x="483" y="504"/>
                  </a:lnTo>
                  <a:lnTo>
                    <a:pt x="491" y="495"/>
                  </a:lnTo>
                  <a:lnTo>
                    <a:pt x="491" y="487"/>
                  </a:lnTo>
                  <a:lnTo>
                    <a:pt x="495" y="483"/>
                  </a:lnTo>
                  <a:lnTo>
                    <a:pt x="500" y="478"/>
                  </a:lnTo>
                  <a:lnTo>
                    <a:pt x="500" y="474"/>
                  </a:lnTo>
                  <a:lnTo>
                    <a:pt x="504" y="470"/>
                  </a:lnTo>
                  <a:lnTo>
                    <a:pt x="504" y="466"/>
                  </a:lnTo>
                  <a:lnTo>
                    <a:pt x="508" y="461"/>
                  </a:lnTo>
                  <a:lnTo>
                    <a:pt x="508" y="453"/>
                  </a:lnTo>
                  <a:lnTo>
                    <a:pt x="516" y="444"/>
                  </a:lnTo>
                  <a:lnTo>
                    <a:pt x="516" y="436"/>
                  </a:lnTo>
                  <a:lnTo>
                    <a:pt x="525" y="427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3" name="Freeform 134"/>
            <p:cNvSpPr>
              <a:spLocks/>
            </p:cNvSpPr>
            <p:nvPr/>
          </p:nvSpPr>
          <p:spPr bwMode="auto">
            <a:xfrm>
              <a:off x="2768" y="1831"/>
              <a:ext cx="396" cy="1235"/>
            </a:xfrm>
            <a:custGeom>
              <a:avLst/>
              <a:gdLst>
                <a:gd name="T0" fmla="*/ 6 w 266"/>
                <a:gd name="T1" fmla="*/ 1218 h 1235"/>
                <a:gd name="T2" fmla="*/ 12 w 266"/>
                <a:gd name="T3" fmla="*/ 1201 h 1235"/>
                <a:gd name="T4" fmla="*/ 25 w 266"/>
                <a:gd name="T5" fmla="*/ 1184 h 1235"/>
                <a:gd name="T6" fmla="*/ 31 w 266"/>
                <a:gd name="T7" fmla="*/ 1162 h 1235"/>
                <a:gd name="T8" fmla="*/ 45 w 266"/>
                <a:gd name="T9" fmla="*/ 1145 h 1235"/>
                <a:gd name="T10" fmla="*/ 51 w 266"/>
                <a:gd name="T11" fmla="*/ 1124 h 1235"/>
                <a:gd name="T12" fmla="*/ 63 w 266"/>
                <a:gd name="T13" fmla="*/ 1107 h 1235"/>
                <a:gd name="T14" fmla="*/ 68 w 266"/>
                <a:gd name="T15" fmla="*/ 1077 h 1235"/>
                <a:gd name="T16" fmla="*/ 82 w 266"/>
                <a:gd name="T17" fmla="*/ 1060 h 1235"/>
                <a:gd name="T18" fmla="*/ 88 w 266"/>
                <a:gd name="T19" fmla="*/ 1034 h 1235"/>
                <a:gd name="T20" fmla="*/ 101 w 266"/>
                <a:gd name="T21" fmla="*/ 1013 h 1235"/>
                <a:gd name="T22" fmla="*/ 107 w 266"/>
                <a:gd name="T23" fmla="*/ 983 h 1235"/>
                <a:gd name="T24" fmla="*/ 119 w 266"/>
                <a:gd name="T25" fmla="*/ 962 h 1235"/>
                <a:gd name="T26" fmla="*/ 127 w 266"/>
                <a:gd name="T27" fmla="*/ 927 h 1235"/>
                <a:gd name="T28" fmla="*/ 138 w 266"/>
                <a:gd name="T29" fmla="*/ 906 h 1235"/>
                <a:gd name="T30" fmla="*/ 144 w 266"/>
                <a:gd name="T31" fmla="*/ 872 h 1235"/>
                <a:gd name="T32" fmla="*/ 158 w 266"/>
                <a:gd name="T33" fmla="*/ 851 h 1235"/>
                <a:gd name="T34" fmla="*/ 164 w 266"/>
                <a:gd name="T35" fmla="*/ 812 h 1235"/>
                <a:gd name="T36" fmla="*/ 176 w 266"/>
                <a:gd name="T37" fmla="*/ 791 h 1235"/>
                <a:gd name="T38" fmla="*/ 183 w 266"/>
                <a:gd name="T39" fmla="*/ 752 h 1235"/>
                <a:gd name="T40" fmla="*/ 195 w 266"/>
                <a:gd name="T41" fmla="*/ 727 h 1235"/>
                <a:gd name="T42" fmla="*/ 201 w 266"/>
                <a:gd name="T43" fmla="*/ 692 h 1235"/>
                <a:gd name="T44" fmla="*/ 214 w 266"/>
                <a:gd name="T45" fmla="*/ 667 h 1235"/>
                <a:gd name="T46" fmla="*/ 220 w 266"/>
                <a:gd name="T47" fmla="*/ 624 h 1235"/>
                <a:gd name="T48" fmla="*/ 232 w 266"/>
                <a:gd name="T49" fmla="*/ 598 h 1235"/>
                <a:gd name="T50" fmla="*/ 240 w 266"/>
                <a:gd name="T51" fmla="*/ 560 h 1235"/>
                <a:gd name="T52" fmla="*/ 252 w 266"/>
                <a:gd name="T53" fmla="*/ 534 h 1235"/>
                <a:gd name="T54" fmla="*/ 258 w 266"/>
                <a:gd name="T55" fmla="*/ 492 h 1235"/>
                <a:gd name="T56" fmla="*/ 271 w 266"/>
                <a:gd name="T57" fmla="*/ 466 h 1235"/>
                <a:gd name="T58" fmla="*/ 277 w 266"/>
                <a:gd name="T59" fmla="*/ 423 h 1235"/>
                <a:gd name="T60" fmla="*/ 289 w 266"/>
                <a:gd name="T61" fmla="*/ 398 h 1235"/>
                <a:gd name="T62" fmla="*/ 296 w 266"/>
                <a:gd name="T63" fmla="*/ 355 h 1235"/>
                <a:gd name="T64" fmla="*/ 308 w 266"/>
                <a:gd name="T65" fmla="*/ 329 h 1235"/>
                <a:gd name="T66" fmla="*/ 314 w 266"/>
                <a:gd name="T67" fmla="*/ 287 h 1235"/>
                <a:gd name="T68" fmla="*/ 328 w 266"/>
                <a:gd name="T69" fmla="*/ 261 h 1235"/>
                <a:gd name="T70" fmla="*/ 333 w 266"/>
                <a:gd name="T71" fmla="*/ 218 h 1235"/>
                <a:gd name="T72" fmla="*/ 347 w 266"/>
                <a:gd name="T73" fmla="*/ 193 h 1235"/>
                <a:gd name="T74" fmla="*/ 353 w 266"/>
                <a:gd name="T75" fmla="*/ 154 h 1235"/>
                <a:gd name="T76" fmla="*/ 365 w 266"/>
                <a:gd name="T77" fmla="*/ 129 h 1235"/>
                <a:gd name="T78" fmla="*/ 371 w 266"/>
                <a:gd name="T79" fmla="*/ 86 h 1235"/>
                <a:gd name="T80" fmla="*/ 384 w 266"/>
                <a:gd name="T81" fmla="*/ 60 h 1235"/>
                <a:gd name="T82" fmla="*/ 390 w 266"/>
                <a:gd name="T83" fmla="*/ 22 h 123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1235"/>
                <a:gd name="T128" fmla="*/ 266 w 266"/>
                <a:gd name="T129" fmla="*/ 1235 h 123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1235">
                  <a:moveTo>
                    <a:pt x="0" y="1235"/>
                  </a:moveTo>
                  <a:lnTo>
                    <a:pt x="0" y="1222"/>
                  </a:lnTo>
                  <a:lnTo>
                    <a:pt x="4" y="1218"/>
                  </a:lnTo>
                  <a:lnTo>
                    <a:pt x="4" y="1214"/>
                  </a:lnTo>
                  <a:lnTo>
                    <a:pt x="8" y="1209"/>
                  </a:lnTo>
                  <a:lnTo>
                    <a:pt x="8" y="1201"/>
                  </a:lnTo>
                  <a:lnTo>
                    <a:pt x="13" y="1197"/>
                  </a:lnTo>
                  <a:lnTo>
                    <a:pt x="13" y="1188"/>
                  </a:lnTo>
                  <a:lnTo>
                    <a:pt x="17" y="1184"/>
                  </a:lnTo>
                  <a:lnTo>
                    <a:pt x="17" y="1175"/>
                  </a:lnTo>
                  <a:lnTo>
                    <a:pt x="21" y="1171"/>
                  </a:lnTo>
                  <a:lnTo>
                    <a:pt x="21" y="1162"/>
                  </a:lnTo>
                  <a:lnTo>
                    <a:pt x="25" y="1158"/>
                  </a:lnTo>
                  <a:lnTo>
                    <a:pt x="25" y="1150"/>
                  </a:lnTo>
                  <a:lnTo>
                    <a:pt x="30" y="1145"/>
                  </a:lnTo>
                  <a:lnTo>
                    <a:pt x="30" y="1137"/>
                  </a:lnTo>
                  <a:lnTo>
                    <a:pt x="34" y="1133"/>
                  </a:lnTo>
                  <a:lnTo>
                    <a:pt x="34" y="1124"/>
                  </a:lnTo>
                  <a:lnTo>
                    <a:pt x="38" y="1120"/>
                  </a:lnTo>
                  <a:lnTo>
                    <a:pt x="38" y="1111"/>
                  </a:lnTo>
                  <a:lnTo>
                    <a:pt x="42" y="1107"/>
                  </a:lnTo>
                  <a:lnTo>
                    <a:pt x="42" y="1094"/>
                  </a:lnTo>
                  <a:lnTo>
                    <a:pt x="46" y="1090"/>
                  </a:lnTo>
                  <a:lnTo>
                    <a:pt x="46" y="1077"/>
                  </a:lnTo>
                  <a:lnTo>
                    <a:pt x="51" y="1073"/>
                  </a:lnTo>
                  <a:lnTo>
                    <a:pt x="51" y="1064"/>
                  </a:lnTo>
                  <a:lnTo>
                    <a:pt x="55" y="1060"/>
                  </a:lnTo>
                  <a:lnTo>
                    <a:pt x="55" y="1047"/>
                  </a:lnTo>
                  <a:lnTo>
                    <a:pt x="59" y="1043"/>
                  </a:lnTo>
                  <a:lnTo>
                    <a:pt x="59" y="1034"/>
                  </a:lnTo>
                  <a:lnTo>
                    <a:pt x="63" y="1030"/>
                  </a:lnTo>
                  <a:lnTo>
                    <a:pt x="63" y="1017"/>
                  </a:lnTo>
                  <a:lnTo>
                    <a:pt x="68" y="1013"/>
                  </a:lnTo>
                  <a:lnTo>
                    <a:pt x="68" y="1000"/>
                  </a:lnTo>
                  <a:lnTo>
                    <a:pt x="72" y="996"/>
                  </a:lnTo>
                  <a:lnTo>
                    <a:pt x="72" y="983"/>
                  </a:lnTo>
                  <a:lnTo>
                    <a:pt x="76" y="979"/>
                  </a:lnTo>
                  <a:lnTo>
                    <a:pt x="76" y="966"/>
                  </a:lnTo>
                  <a:lnTo>
                    <a:pt x="80" y="962"/>
                  </a:lnTo>
                  <a:lnTo>
                    <a:pt x="80" y="945"/>
                  </a:lnTo>
                  <a:lnTo>
                    <a:pt x="85" y="940"/>
                  </a:lnTo>
                  <a:lnTo>
                    <a:pt x="85" y="927"/>
                  </a:lnTo>
                  <a:lnTo>
                    <a:pt x="89" y="923"/>
                  </a:lnTo>
                  <a:lnTo>
                    <a:pt x="89" y="910"/>
                  </a:lnTo>
                  <a:lnTo>
                    <a:pt x="93" y="906"/>
                  </a:lnTo>
                  <a:lnTo>
                    <a:pt x="93" y="893"/>
                  </a:lnTo>
                  <a:lnTo>
                    <a:pt x="97" y="889"/>
                  </a:lnTo>
                  <a:lnTo>
                    <a:pt x="97" y="872"/>
                  </a:lnTo>
                  <a:lnTo>
                    <a:pt x="101" y="868"/>
                  </a:lnTo>
                  <a:lnTo>
                    <a:pt x="101" y="855"/>
                  </a:lnTo>
                  <a:lnTo>
                    <a:pt x="106" y="851"/>
                  </a:lnTo>
                  <a:lnTo>
                    <a:pt x="106" y="833"/>
                  </a:lnTo>
                  <a:lnTo>
                    <a:pt x="110" y="829"/>
                  </a:lnTo>
                  <a:lnTo>
                    <a:pt x="110" y="812"/>
                  </a:lnTo>
                  <a:lnTo>
                    <a:pt x="114" y="808"/>
                  </a:lnTo>
                  <a:lnTo>
                    <a:pt x="114" y="795"/>
                  </a:lnTo>
                  <a:lnTo>
                    <a:pt x="118" y="791"/>
                  </a:lnTo>
                  <a:lnTo>
                    <a:pt x="118" y="774"/>
                  </a:lnTo>
                  <a:lnTo>
                    <a:pt x="123" y="769"/>
                  </a:lnTo>
                  <a:lnTo>
                    <a:pt x="123" y="752"/>
                  </a:lnTo>
                  <a:lnTo>
                    <a:pt x="127" y="748"/>
                  </a:lnTo>
                  <a:lnTo>
                    <a:pt x="127" y="731"/>
                  </a:lnTo>
                  <a:lnTo>
                    <a:pt x="131" y="727"/>
                  </a:lnTo>
                  <a:lnTo>
                    <a:pt x="131" y="710"/>
                  </a:lnTo>
                  <a:lnTo>
                    <a:pt x="135" y="705"/>
                  </a:lnTo>
                  <a:lnTo>
                    <a:pt x="135" y="692"/>
                  </a:lnTo>
                  <a:lnTo>
                    <a:pt x="140" y="688"/>
                  </a:lnTo>
                  <a:lnTo>
                    <a:pt x="140" y="671"/>
                  </a:lnTo>
                  <a:lnTo>
                    <a:pt x="144" y="667"/>
                  </a:lnTo>
                  <a:lnTo>
                    <a:pt x="144" y="645"/>
                  </a:lnTo>
                  <a:lnTo>
                    <a:pt x="148" y="641"/>
                  </a:lnTo>
                  <a:lnTo>
                    <a:pt x="148" y="624"/>
                  </a:lnTo>
                  <a:lnTo>
                    <a:pt x="152" y="620"/>
                  </a:lnTo>
                  <a:lnTo>
                    <a:pt x="152" y="603"/>
                  </a:lnTo>
                  <a:lnTo>
                    <a:pt x="156" y="598"/>
                  </a:lnTo>
                  <a:lnTo>
                    <a:pt x="156" y="581"/>
                  </a:lnTo>
                  <a:lnTo>
                    <a:pt x="161" y="577"/>
                  </a:lnTo>
                  <a:lnTo>
                    <a:pt x="161" y="560"/>
                  </a:lnTo>
                  <a:lnTo>
                    <a:pt x="165" y="556"/>
                  </a:lnTo>
                  <a:lnTo>
                    <a:pt x="165" y="539"/>
                  </a:lnTo>
                  <a:lnTo>
                    <a:pt x="169" y="534"/>
                  </a:lnTo>
                  <a:lnTo>
                    <a:pt x="169" y="517"/>
                  </a:lnTo>
                  <a:lnTo>
                    <a:pt x="173" y="513"/>
                  </a:lnTo>
                  <a:lnTo>
                    <a:pt x="173" y="492"/>
                  </a:lnTo>
                  <a:lnTo>
                    <a:pt x="178" y="487"/>
                  </a:lnTo>
                  <a:lnTo>
                    <a:pt x="178" y="470"/>
                  </a:lnTo>
                  <a:lnTo>
                    <a:pt x="182" y="466"/>
                  </a:lnTo>
                  <a:lnTo>
                    <a:pt x="182" y="445"/>
                  </a:lnTo>
                  <a:lnTo>
                    <a:pt x="186" y="440"/>
                  </a:lnTo>
                  <a:lnTo>
                    <a:pt x="186" y="423"/>
                  </a:lnTo>
                  <a:lnTo>
                    <a:pt x="190" y="419"/>
                  </a:lnTo>
                  <a:lnTo>
                    <a:pt x="190" y="402"/>
                  </a:lnTo>
                  <a:lnTo>
                    <a:pt x="194" y="398"/>
                  </a:lnTo>
                  <a:lnTo>
                    <a:pt x="194" y="381"/>
                  </a:lnTo>
                  <a:lnTo>
                    <a:pt x="199" y="376"/>
                  </a:lnTo>
                  <a:lnTo>
                    <a:pt x="199" y="355"/>
                  </a:lnTo>
                  <a:lnTo>
                    <a:pt x="203" y="351"/>
                  </a:lnTo>
                  <a:lnTo>
                    <a:pt x="203" y="334"/>
                  </a:lnTo>
                  <a:lnTo>
                    <a:pt x="207" y="329"/>
                  </a:lnTo>
                  <a:lnTo>
                    <a:pt x="207" y="312"/>
                  </a:lnTo>
                  <a:lnTo>
                    <a:pt x="211" y="308"/>
                  </a:lnTo>
                  <a:lnTo>
                    <a:pt x="211" y="287"/>
                  </a:lnTo>
                  <a:lnTo>
                    <a:pt x="216" y="282"/>
                  </a:lnTo>
                  <a:lnTo>
                    <a:pt x="216" y="265"/>
                  </a:lnTo>
                  <a:lnTo>
                    <a:pt x="220" y="261"/>
                  </a:lnTo>
                  <a:lnTo>
                    <a:pt x="220" y="244"/>
                  </a:lnTo>
                  <a:lnTo>
                    <a:pt x="224" y="240"/>
                  </a:lnTo>
                  <a:lnTo>
                    <a:pt x="224" y="218"/>
                  </a:lnTo>
                  <a:lnTo>
                    <a:pt x="228" y="214"/>
                  </a:lnTo>
                  <a:lnTo>
                    <a:pt x="228" y="197"/>
                  </a:lnTo>
                  <a:lnTo>
                    <a:pt x="233" y="193"/>
                  </a:lnTo>
                  <a:lnTo>
                    <a:pt x="233" y="176"/>
                  </a:lnTo>
                  <a:lnTo>
                    <a:pt x="237" y="171"/>
                  </a:lnTo>
                  <a:lnTo>
                    <a:pt x="237" y="154"/>
                  </a:lnTo>
                  <a:lnTo>
                    <a:pt x="241" y="150"/>
                  </a:lnTo>
                  <a:lnTo>
                    <a:pt x="241" y="133"/>
                  </a:lnTo>
                  <a:lnTo>
                    <a:pt x="245" y="129"/>
                  </a:lnTo>
                  <a:lnTo>
                    <a:pt x="245" y="107"/>
                  </a:lnTo>
                  <a:lnTo>
                    <a:pt x="249" y="103"/>
                  </a:lnTo>
                  <a:lnTo>
                    <a:pt x="249" y="86"/>
                  </a:lnTo>
                  <a:lnTo>
                    <a:pt x="254" y="82"/>
                  </a:lnTo>
                  <a:lnTo>
                    <a:pt x="254" y="64"/>
                  </a:lnTo>
                  <a:lnTo>
                    <a:pt x="258" y="60"/>
                  </a:lnTo>
                  <a:lnTo>
                    <a:pt x="258" y="43"/>
                  </a:lnTo>
                  <a:lnTo>
                    <a:pt x="262" y="39"/>
                  </a:lnTo>
                  <a:lnTo>
                    <a:pt x="262" y="22"/>
                  </a:lnTo>
                  <a:lnTo>
                    <a:pt x="266" y="17"/>
                  </a:lnTo>
                  <a:lnTo>
                    <a:pt x="266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4" name="Freeform 135"/>
            <p:cNvSpPr>
              <a:spLocks/>
            </p:cNvSpPr>
            <p:nvPr/>
          </p:nvSpPr>
          <p:spPr bwMode="auto">
            <a:xfrm>
              <a:off x="3164" y="1242"/>
              <a:ext cx="512" cy="589"/>
            </a:xfrm>
            <a:custGeom>
              <a:avLst/>
              <a:gdLst>
                <a:gd name="T0" fmla="*/ 7 w 343"/>
                <a:gd name="T1" fmla="*/ 568 h 589"/>
                <a:gd name="T2" fmla="*/ 19 w 343"/>
                <a:gd name="T3" fmla="*/ 542 h 589"/>
                <a:gd name="T4" fmla="*/ 25 w 343"/>
                <a:gd name="T5" fmla="*/ 504 h 589"/>
                <a:gd name="T6" fmla="*/ 39 w 343"/>
                <a:gd name="T7" fmla="*/ 483 h 589"/>
                <a:gd name="T8" fmla="*/ 45 w 343"/>
                <a:gd name="T9" fmla="*/ 444 h 589"/>
                <a:gd name="T10" fmla="*/ 57 w 343"/>
                <a:gd name="T11" fmla="*/ 423 h 589"/>
                <a:gd name="T12" fmla="*/ 64 w 343"/>
                <a:gd name="T13" fmla="*/ 389 h 589"/>
                <a:gd name="T14" fmla="*/ 76 w 343"/>
                <a:gd name="T15" fmla="*/ 367 h 589"/>
                <a:gd name="T16" fmla="*/ 82 w 343"/>
                <a:gd name="T17" fmla="*/ 333 h 589"/>
                <a:gd name="T18" fmla="*/ 96 w 343"/>
                <a:gd name="T19" fmla="*/ 312 h 589"/>
                <a:gd name="T20" fmla="*/ 102 w 343"/>
                <a:gd name="T21" fmla="*/ 282 h 589"/>
                <a:gd name="T22" fmla="*/ 115 w 343"/>
                <a:gd name="T23" fmla="*/ 265 h 589"/>
                <a:gd name="T24" fmla="*/ 121 w 343"/>
                <a:gd name="T25" fmla="*/ 235 h 589"/>
                <a:gd name="T26" fmla="*/ 133 w 343"/>
                <a:gd name="T27" fmla="*/ 218 h 589"/>
                <a:gd name="T28" fmla="*/ 139 w 343"/>
                <a:gd name="T29" fmla="*/ 192 h 589"/>
                <a:gd name="T30" fmla="*/ 152 w 343"/>
                <a:gd name="T31" fmla="*/ 175 h 589"/>
                <a:gd name="T32" fmla="*/ 158 w 343"/>
                <a:gd name="T33" fmla="*/ 154 h 589"/>
                <a:gd name="T34" fmla="*/ 172 w 343"/>
                <a:gd name="T35" fmla="*/ 136 h 589"/>
                <a:gd name="T36" fmla="*/ 178 w 343"/>
                <a:gd name="T37" fmla="*/ 115 h 589"/>
                <a:gd name="T38" fmla="*/ 190 w 343"/>
                <a:gd name="T39" fmla="*/ 102 h 589"/>
                <a:gd name="T40" fmla="*/ 203 w 343"/>
                <a:gd name="T41" fmla="*/ 77 h 589"/>
                <a:gd name="T42" fmla="*/ 215 w 343"/>
                <a:gd name="T43" fmla="*/ 64 h 589"/>
                <a:gd name="T44" fmla="*/ 228 w 343"/>
                <a:gd name="T45" fmla="*/ 42 h 589"/>
                <a:gd name="T46" fmla="*/ 246 w 343"/>
                <a:gd name="T47" fmla="*/ 25 h 589"/>
                <a:gd name="T48" fmla="*/ 266 w 343"/>
                <a:gd name="T49" fmla="*/ 8 h 589"/>
                <a:gd name="T50" fmla="*/ 285 w 343"/>
                <a:gd name="T51" fmla="*/ 0 h 589"/>
                <a:gd name="T52" fmla="*/ 303 w 343"/>
                <a:gd name="T53" fmla="*/ 0 h 589"/>
                <a:gd name="T54" fmla="*/ 322 w 343"/>
                <a:gd name="T55" fmla="*/ 0 h 589"/>
                <a:gd name="T56" fmla="*/ 342 w 343"/>
                <a:gd name="T57" fmla="*/ 4 h 589"/>
                <a:gd name="T58" fmla="*/ 361 w 343"/>
                <a:gd name="T59" fmla="*/ 17 h 589"/>
                <a:gd name="T60" fmla="*/ 379 w 343"/>
                <a:gd name="T61" fmla="*/ 34 h 589"/>
                <a:gd name="T62" fmla="*/ 405 w 343"/>
                <a:gd name="T63" fmla="*/ 55 h 589"/>
                <a:gd name="T64" fmla="*/ 418 w 343"/>
                <a:gd name="T65" fmla="*/ 81 h 589"/>
                <a:gd name="T66" fmla="*/ 430 w 343"/>
                <a:gd name="T67" fmla="*/ 94 h 589"/>
                <a:gd name="T68" fmla="*/ 436 w 343"/>
                <a:gd name="T69" fmla="*/ 111 h 589"/>
                <a:gd name="T70" fmla="*/ 449 w 343"/>
                <a:gd name="T71" fmla="*/ 128 h 589"/>
                <a:gd name="T72" fmla="*/ 455 w 343"/>
                <a:gd name="T73" fmla="*/ 149 h 589"/>
                <a:gd name="T74" fmla="*/ 467 w 343"/>
                <a:gd name="T75" fmla="*/ 166 h 589"/>
                <a:gd name="T76" fmla="*/ 475 w 343"/>
                <a:gd name="T77" fmla="*/ 188 h 589"/>
                <a:gd name="T78" fmla="*/ 487 w 343"/>
                <a:gd name="T79" fmla="*/ 205 h 589"/>
                <a:gd name="T80" fmla="*/ 493 w 343"/>
                <a:gd name="T81" fmla="*/ 230 h 589"/>
                <a:gd name="T82" fmla="*/ 506 w 343"/>
                <a:gd name="T83" fmla="*/ 252 h 5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43"/>
                <a:gd name="T127" fmla="*/ 0 h 589"/>
                <a:gd name="T128" fmla="*/ 343 w 343"/>
                <a:gd name="T129" fmla="*/ 589 h 5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43" h="589">
                  <a:moveTo>
                    <a:pt x="0" y="589"/>
                  </a:moveTo>
                  <a:lnTo>
                    <a:pt x="5" y="585"/>
                  </a:lnTo>
                  <a:lnTo>
                    <a:pt x="5" y="568"/>
                  </a:lnTo>
                  <a:lnTo>
                    <a:pt x="9" y="564"/>
                  </a:lnTo>
                  <a:lnTo>
                    <a:pt x="9" y="547"/>
                  </a:lnTo>
                  <a:lnTo>
                    <a:pt x="13" y="542"/>
                  </a:lnTo>
                  <a:lnTo>
                    <a:pt x="13" y="525"/>
                  </a:lnTo>
                  <a:lnTo>
                    <a:pt x="17" y="521"/>
                  </a:lnTo>
                  <a:lnTo>
                    <a:pt x="17" y="504"/>
                  </a:lnTo>
                  <a:lnTo>
                    <a:pt x="22" y="500"/>
                  </a:lnTo>
                  <a:lnTo>
                    <a:pt x="22" y="487"/>
                  </a:lnTo>
                  <a:lnTo>
                    <a:pt x="26" y="483"/>
                  </a:lnTo>
                  <a:lnTo>
                    <a:pt x="26" y="465"/>
                  </a:lnTo>
                  <a:lnTo>
                    <a:pt x="30" y="461"/>
                  </a:lnTo>
                  <a:lnTo>
                    <a:pt x="30" y="444"/>
                  </a:lnTo>
                  <a:lnTo>
                    <a:pt x="34" y="440"/>
                  </a:lnTo>
                  <a:lnTo>
                    <a:pt x="34" y="427"/>
                  </a:lnTo>
                  <a:lnTo>
                    <a:pt x="38" y="423"/>
                  </a:lnTo>
                  <a:lnTo>
                    <a:pt x="38" y="406"/>
                  </a:lnTo>
                  <a:lnTo>
                    <a:pt x="43" y="401"/>
                  </a:lnTo>
                  <a:lnTo>
                    <a:pt x="43" y="389"/>
                  </a:lnTo>
                  <a:lnTo>
                    <a:pt x="47" y="384"/>
                  </a:lnTo>
                  <a:lnTo>
                    <a:pt x="47" y="371"/>
                  </a:lnTo>
                  <a:lnTo>
                    <a:pt x="51" y="367"/>
                  </a:lnTo>
                  <a:lnTo>
                    <a:pt x="51" y="350"/>
                  </a:lnTo>
                  <a:lnTo>
                    <a:pt x="55" y="346"/>
                  </a:lnTo>
                  <a:lnTo>
                    <a:pt x="55" y="333"/>
                  </a:lnTo>
                  <a:lnTo>
                    <a:pt x="60" y="329"/>
                  </a:lnTo>
                  <a:lnTo>
                    <a:pt x="60" y="316"/>
                  </a:lnTo>
                  <a:lnTo>
                    <a:pt x="64" y="312"/>
                  </a:lnTo>
                  <a:lnTo>
                    <a:pt x="64" y="299"/>
                  </a:lnTo>
                  <a:lnTo>
                    <a:pt x="68" y="295"/>
                  </a:lnTo>
                  <a:lnTo>
                    <a:pt x="68" y="282"/>
                  </a:lnTo>
                  <a:lnTo>
                    <a:pt x="72" y="277"/>
                  </a:lnTo>
                  <a:lnTo>
                    <a:pt x="72" y="269"/>
                  </a:lnTo>
                  <a:lnTo>
                    <a:pt x="77" y="265"/>
                  </a:lnTo>
                  <a:lnTo>
                    <a:pt x="77" y="252"/>
                  </a:lnTo>
                  <a:lnTo>
                    <a:pt x="81" y="248"/>
                  </a:lnTo>
                  <a:lnTo>
                    <a:pt x="81" y="235"/>
                  </a:lnTo>
                  <a:lnTo>
                    <a:pt x="85" y="230"/>
                  </a:lnTo>
                  <a:lnTo>
                    <a:pt x="85" y="222"/>
                  </a:lnTo>
                  <a:lnTo>
                    <a:pt x="89" y="218"/>
                  </a:lnTo>
                  <a:lnTo>
                    <a:pt x="89" y="205"/>
                  </a:lnTo>
                  <a:lnTo>
                    <a:pt x="93" y="201"/>
                  </a:lnTo>
                  <a:lnTo>
                    <a:pt x="93" y="192"/>
                  </a:lnTo>
                  <a:lnTo>
                    <a:pt x="98" y="188"/>
                  </a:lnTo>
                  <a:lnTo>
                    <a:pt x="98" y="179"/>
                  </a:lnTo>
                  <a:lnTo>
                    <a:pt x="102" y="175"/>
                  </a:lnTo>
                  <a:lnTo>
                    <a:pt x="102" y="166"/>
                  </a:lnTo>
                  <a:lnTo>
                    <a:pt x="106" y="162"/>
                  </a:lnTo>
                  <a:lnTo>
                    <a:pt x="106" y="154"/>
                  </a:lnTo>
                  <a:lnTo>
                    <a:pt x="110" y="149"/>
                  </a:lnTo>
                  <a:lnTo>
                    <a:pt x="110" y="141"/>
                  </a:lnTo>
                  <a:lnTo>
                    <a:pt x="115" y="136"/>
                  </a:lnTo>
                  <a:lnTo>
                    <a:pt x="115" y="128"/>
                  </a:lnTo>
                  <a:lnTo>
                    <a:pt x="119" y="124"/>
                  </a:lnTo>
                  <a:lnTo>
                    <a:pt x="119" y="115"/>
                  </a:lnTo>
                  <a:lnTo>
                    <a:pt x="123" y="111"/>
                  </a:lnTo>
                  <a:lnTo>
                    <a:pt x="123" y="107"/>
                  </a:lnTo>
                  <a:lnTo>
                    <a:pt x="127" y="102"/>
                  </a:lnTo>
                  <a:lnTo>
                    <a:pt x="127" y="94"/>
                  </a:lnTo>
                  <a:lnTo>
                    <a:pt x="136" y="85"/>
                  </a:lnTo>
                  <a:lnTo>
                    <a:pt x="136" y="77"/>
                  </a:lnTo>
                  <a:lnTo>
                    <a:pt x="140" y="72"/>
                  </a:lnTo>
                  <a:lnTo>
                    <a:pt x="140" y="68"/>
                  </a:lnTo>
                  <a:lnTo>
                    <a:pt x="144" y="64"/>
                  </a:lnTo>
                  <a:lnTo>
                    <a:pt x="144" y="60"/>
                  </a:lnTo>
                  <a:lnTo>
                    <a:pt x="153" y="51"/>
                  </a:lnTo>
                  <a:lnTo>
                    <a:pt x="153" y="42"/>
                  </a:lnTo>
                  <a:lnTo>
                    <a:pt x="161" y="34"/>
                  </a:lnTo>
                  <a:lnTo>
                    <a:pt x="161" y="30"/>
                  </a:lnTo>
                  <a:lnTo>
                    <a:pt x="165" y="25"/>
                  </a:lnTo>
                  <a:lnTo>
                    <a:pt x="174" y="17"/>
                  </a:lnTo>
                  <a:lnTo>
                    <a:pt x="174" y="13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7" y="4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5" y="4"/>
                  </a:lnTo>
                  <a:lnTo>
                    <a:pt x="229" y="4"/>
                  </a:lnTo>
                  <a:lnTo>
                    <a:pt x="233" y="8"/>
                  </a:lnTo>
                  <a:lnTo>
                    <a:pt x="237" y="13"/>
                  </a:lnTo>
                  <a:lnTo>
                    <a:pt x="242" y="17"/>
                  </a:lnTo>
                  <a:lnTo>
                    <a:pt x="246" y="21"/>
                  </a:lnTo>
                  <a:lnTo>
                    <a:pt x="254" y="30"/>
                  </a:lnTo>
                  <a:lnTo>
                    <a:pt x="254" y="34"/>
                  </a:lnTo>
                  <a:lnTo>
                    <a:pt x="263" y="42"/>
                  </a:lnTo>
                  <a:lnTo>
                    <a:pt x="263" y="47"/>
                  </a:lnTo>
                  <a:lnTo>
                    <a:pt x="271" y="55"/>
                  </a:lnTo>
                  <a:lnTo>
                    <a:pt x="271" y="64"/>
                  </a:lnTo>
                  <a:lnTo>
                    <a:pt x="280" y="72"/>
                  </a:lnTo>
                  <a:lnTo>
                    <a:pt x="280" y="81"/>
                  </a:lnTo>
                  <a:lnTo>
                    <a:pt x="284" y="85"/>
                  </a:lnTo>
                  <a:lnTo>
                    <a:pt x="284" y="89"/>
                  </a:lnTo>
                  <a:lnTo>
                    <a:pt x="288" y="94"/>
                  </a:lnTo>
                  <a:lnTo>
                    <a:pt x="288" y="102"/>
                  </a:lnTo>
                  <a:lnTo>
                    <a:pt x="292" y="107"/>
                  </a:lnTo>
                  <a:lnTo>
                    <a:pt x="292" y="111"/>
                  </a:lnTo>
                  <a:lnTo>
                    <a:pt x="297" y="115"/>
                  </a:lnTo>
                  <a:lnTo>
                    <a:pt x="297" y="124"/>
                  </a:lnTo>
                  <a:lnTo>
                    <a:pt x="301" y="128"/>
                  </a:lnTo>
                  <a:lnTo>
                    <a:pt x="301" y="136"/>
                  </a:lnTo>
                  <a:lnTo>
                    <a:pt x="305" y="141"/>
                  </a:lnTo>
                  <a:lnTo>
                    <a:pt x="305" y="149"/>
                  </a:lnTo>
                  <a:lnTo>
                    <a:pt x="309" y="154"/>
                  </a:lnTo>
                  <a:lnTo>
                    <a:pt x="309" y="162"/>
                  </a:lnTo>
                  <a:lnTo>
                    <a:pt x="313" y="166"/>
                  </a:lnTo>
                  <a:lnTo>
                    <a:pt x="313" y="175"/>
                  </a:lnTo>
                  <a:lnTo>
                    <a:pt x="318" y="179"/>
                  </a:lnTo>
                  <a:lnTo>
                    <a:pt x="318" y="188"/>
                  </a:lnTo>
                  <a:lnTo>
                    <a:pt x="322" y="192"/>
                  </a:lnTo>
                  <a:lnTo>
                    <a:pt x="322" y="201"/>
                  </a:lnTo>
                  <a:lnTo>
                    <a:pt x="326" y="205"/>
                  </a:lnTo>
                  <a:lnTo>
                    <a:pt x="326" y="218"/>
                  </a:lnTo>
                  <a:lnTo>
                    <a:pt x="330" y="222"/>
                  </a:lnTo>
                  <a:lnTo>
                    <a:pt x="330" y="230"/>
                  </a:lnTo>
                  <a:lnTo>
                    <a:pt x="335" y="235"/>
                  </a:lnTo>
                  <a:lnTo>
                    <a:pt x="335" y="248"/>
                  </a:lnTo>
                  <a:lnTo>
                    <a:pt x="339" y="252"/>
                  </a:lnTo>
                  <a:lnTo>
                    <a:pt x="339" y="260"/>
                  </a:lnTo>
                  <a:lnTo>
                    <a:pt x="343" y="265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5" name="Freeform 136"/>
            <p:cNvSpPr>
              <a:spLocks/>
            </p:cNvSpPr>
            <p:nvPr/>
          </p:nvSpPr>
          <p:spPr bwMode="auto">
            <a:xfrm>
              <a:off x="3676" y="1507"/>
              <a:ext cx="397" cy="1316"/>
            </a:xfrm>
            <a:custGeom>
              <a:avLst/>
              <a:gdLst>
                <a:gd name="T0" fmla="*/ 6 w 267"/>
                <a:gd name="T1" fmla="*/ 17 h 1316"/>
                <a:gd name="T2" fmla="*/ 13 w 267"/>
                <a:gd name="T3" fmla="*/ 47 h 1316"/>
                <a:gd name="T4" fmla="*/ 25 w 267"/>
                <a:gd name="T5" fmla="*/ 68 h 1316"/>
                <a:gd name="T6" fmla="*/ 31 w 267"/>
                <a:gd name="T7" fmla="*/ 98 h 1316"/>
                <a:gd name="T8" fmla="*/ 45 w 267"/>
                <a:gd name="T9" fmla="*/ 124 h 1316"/>
                <a:gd name="T10" fmla="*/ 51 w 267"/>
                <a:gd name="T11" fmla="*/ 153 h 1316"/>
                <a:gd name="T12" fmla="*/ 62 w 267"/>
                <a:gd name="T13" fmla="*/ 179 h 1316"/>
                <a:gd name="T14" fmla="*/ 70 w 267"/>
                <a:gd name="T15" fmla="*/ 213 h 1316"/>
                <a:gd name="T16" fmla="*/ 82 w 267"/>
                <a:gd name="T17" fmla="*/ 239 h 1316"/>
                <a:gd name="T18" fmla="*/ 88 w 267"/>
                <a:gd name="T19" fmla="*/ 277 h 1316"/>
                <a:gd name="T20" fmla="*/ 101 w 267"/>
                <a:gd name="T21" fmla="*/ 299 h 1316"/>
                <a:gd name="T22" fmla="*/ 107 w 267"/>
                <a:gd name="T23" fmla="*/ 341 h 1316"/>
                <a:gd name="T24" fmla="*/ 119 w 267"/>
                <a:gd name="T25" fmla="*/ 367 h 1316"/>
                <a:gd name="T26" fmla="*/ 126 w 267"/>
                <a:gd name="T27" fmla="*/ 406 h 1316"/>
                <a:gd name="T28" fmla="*/ 138 w 267"/>
                <a:gd name="T29" fmla="*/ 431 h 1316"/>
                <a:gd name="T30" fmla="*/ 144 w 267"/>
                <a:gd name="T31" fmla="*/ 470 h 1316"/>
                <a:gd name="T32" fmla="*/ 158 w 267"/>
                <a:gd name="T33" fmla="*/ 495 h 1316"/>
                <a:gd name="T34" fmla="*/ 164 w 267"/>
                <a:gd name="T35" fmla="*/ 538 h 1316"/>
                <a:gd name="T36" fmla="*/ 177 w 267"/>
                <a:gd name="T37" fmla="*/ 564 h 1316"/>
                <a:gd name="T38" fmla="*/ 183 w 267"/>
                <a:gd name="T39" fmla="*/ 606 h 1316"/>
                <a:gd name="T40" fmla="*/ 195 w 267"/>
                <a:gd name="T41" fmla="*/ 632 h 1316"/>
                <a:gd name="T42" fmla="*/ 201 w 267"/>
                <a:gd name="T43" fmla="*/ 675 h 1316"/>
                <a:gd name="T44" fmla="*/ 214 w 267"/>
                <a:gd name="T45" fmla="*/ 700 h 1316"/>
                <a:gd name="T46" fmla="*/ 220 w 267"/>
                <a:gd name="T47" fmla="*/ 743 h 1316"/>
                <a:gd name="T48" fmla="*/ 233 w 267"/>
                <a:gd name="T49" fmla="*/ 769 h 1316"/>
                <a:gd name="T50" fmla="*/ 239 w 267"/>
                <a:gd name="T51" fmla="*/ 811 h 1316"/>
                <a:gd name="T52" fmla="*/ 251 w 267"/>
                <a:gd name="T53" fmla="*/ 837 h 1316"/>
                <a:gd name="T54" fmla="*/ 259 w 267"/>
                <a:gd name="T55" fmla="*/ 880 h 1316"/>
                <a:gd name="T56" fmla="*/ 271 w 267"/>
                <a:gd name="T57" fmla="*/ 905 h 1316"/>
                <a:gd name="T58" fmla="*/ 277 w 267"/>
                <a:gd name="T59" fmla="*/ 944 h 1316"/>
                <a:gd name="T60" fmla="*/ 290 w 267"/>
                <a:gd name="T61" fmla="*/ 969 h 1316"/>
                <a:gd name="T62" fmla="*/ 296 w 267"/>
                <a:gd name="T63" fmla="*/ 1008 h 1316"/>
                <a:gd name="T64" fmla="*/ 308 w 267"/>
                <a:gd name="T65" fmla="*/ 1034 h 1316"/>
                <a:gd name="T66" fmla="*/ 315 w 267"/>
                <a:gd name="T67" fmla="*/ 1072 h 1316"/>
                <a:gd name="T68" fmla="*/ 327 w 267"/>
                <a:gd name="T69" fmla="*/ 1098 h 1316"/>
                <a:gd name="T70" fmla="*/ 333 w 267"/>
                <a:gd name="T71" fmla="*/ 1132 h 1316"/>
                <a:gd name="T72" fmla="*/ 346 w 267"/>
                <a:gd name="T73" fmla="*/ 1157 h 1316"/>
                <a:gd name="T74" fmla="*/ 352 w 267"/>
                <a:gd name="T75" fmla="*/ 1192 h 1316"/>
                <a:gd name="T76" fmla="*/ 364 w 267"/>
                <a:gd name="T77" fmla="*/ 1213 h 1316"/>
                <a:gd name="T78" fmla="*/ 372 w 267"/>
                <a:gd name="T79" fmla="*/ 1247 h 1316"/>
                <a:gd name="T80" fmla="*/ 384 w 267"/>
                <a:gd name="T81" fmla="*/ 1269 h 1316"/>
                <a:gd name="T82" fmla="*/ 390 w 267"/>
                <a:gd name="T83" fmla="*/ 1298 h 13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7"/>
                <a:gd name="T127" fmla="*/ 0 h 1316"/>
                <a:gd name="T128" fmla="*/ 267 w 267"/>
                <a:gd name="T129" fmla="*/ 1316 h 13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7" h="1316">
                  <a:moveTo>
                    <a:pt x="0" y="0"/>
                  </a:moveTo>
                  <a:lnTo>
                    <a:pt x="0" y="12"/>
                  </a:lnTo>
                  <a:lnTo>
                    <a:pt x="4" y="17"/>
                  </a:lnTo>
                  <a:lnTo>
                    <a:pt x="4" y="30"/>
                  </a:lnTo>
                  <a:lnTo>
                    <a:pt x="9" y="34"/>
                  </a:lnTo>
                  <a:lnTo>
                    <a:pt x="9" y="47"/>
                  </a:lnTo>
                  <a:lnTo>
                    <a:pt x="13" y="51"/>
                  </a:lnTo>
                  <a:lnTo>
                    <a:pt x="13" y="64"/>
                  </a:lnTo>
                  <a:lnTo>
                    <a:pt x="17" y="68"/>
                  </a:lnTo>
                  <a:lnTo>
                    <a:pt x="17" y="81"/>
                  </a:lnTo>
                  <a:lnTo>
                    <a:pt x="21" y="85"/>
                  </a:lnTo>
                  <a:lnTo>
                    <a:pt x="21" y="98"/>
                  </a:lnTo>
                  <a:lnTo>
                    <a:pt x="25" y="102"/>
                  </a:lnTo>
                  <a:lnTo>
                    <a:pt x="25" y="119"/>
                  </a:lnTo>
                  <a:lnTo>
                    <a:pt x="30" y="124"/>
                  </a:lnTo>
                  <a:lnTo>
                    <a:pt x="30" y="136"/>
                  </a:lnTo>
                  <a:lnTo>
                    <a:pt x="34" y="141"/>
                  </a:lnTo>
                  <a:lnTo>
                    <a:pt x="34" y="153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42" y="179"/>
                  </a:lnTo>
                  <a:lnTo>
                    <a:pt x="42" y="196"/>
                  </a:lnTo>
                  <a:lnTo>
                    <a:pt x="47" y="200"/>
                  </a:lnTo>
                  <a:lnTo>
                    <a:pt x="47" y="213"/>
                  </a:lnTo>
                  <a:lnTo>
                    <a:pt x="51" y="218"/>
                  </a:lnTo>
                  <a:lnTo>
                    <a:pt x="51" y="235"/>
                  </a:lnTo>
                  <a:lnTo>
                    <a:pt x="55" y="239"/>
                  </a:lnTo>
                  <a:lnTo>
                    <a:pt x="55" y="256"/>
                  </a:lnTo>
                  <a:lnTo>
                    <a:pt x="59" y="260"/>
                  </a:lnTo>
                  <a:lnTo>
                    <a:pt x="59" y="277"/>
                  </a:lnTo>
                  <a:lnTo>
                    <a:pt x="64" y="282"/>
                  </a:lnTo>
                  <a:lnTo>
                    <a:pt x="64" y="294"/>
                  </a:lnTo>
                  <a:lnTo>
                    <a:pt x="68" y="299"/>
                  </a:lnTo>
                  <a:lnTo>
                    <a:pt x="68" y="316"/>
                  </a:lnTo>
                  <a:lnTo>
                    <a:pt x="72" y="320"/>
                  </a:lnTo>
                  <a:lnTo>
                    <a:pt x="72" y="341"/>
                  </a:lnTo>
                  <a:lnTo>
                    <a:pt x="76" y="346"/>
                  </a:lnTo>
                  <a:lnTo>
                    <a:pt x="76" y="363"/>
                  </a:lnTo>
                  <a:lnTo>
                    <a:pt x="80" y="367"/>
                  </a:lnTo>
                  <a:lnTo>
                    <a:pt x="80" y="384"/>
                  </a:lnTo>
                  <a:lnTo>
                    <a:pt x="85" y="388"/>
                  </a:lnTo>
                  <a:lnTo>
                    <a:pt x="85" y="406"/>
                  </a:lnTo>
                  <a:lnTo>
                    <a:pt x="89" y="410"/>
                  </a:lnTo>
                  <a:lnTo>
                    <a:pt x="89" y="427"/>
                  </a:lnTo>
                  <a:lnTo>
                    <a:pt x="93" y="431"/>
                  </a:lnTo>
                  <a:lnTo>
                    <a:pt x="93" y="448"/>
                  </a:lnTo>
                  <a:lnTo>
                    <a:pt x="97" y="453"/>
                  </a:lnTo>
                  <a:lnTo>
                    <a:pt x="97" y="470"/>
                  </a:lnTo>
                  <a:lnTo>
                    <a:pt x="102" y="474"/>
                  </a:lnTo>
                  <a:lnTo>
                    <a:pt x="102" y="491"/>
                  </a:lnTo>
                  <a:lnTo>
                    <a:pt x="106" y="495"/>
                  </a:lnTo>
                  <a:lnTo>
                    <a:pt x="106" y="517"/>
                  </a:lnTo>
                  <a:lnTo>
                    <a:pt x="110" y="521"/>
                  </a:lnTo>
                  <a:lnTo>
                    <a:pt x="110" y="538"/>
                  </a:lnTo>
                  <a:lnTo>
                    <a:pt x="114" y="542"/>
                  </a:lnTo>
                  <a:lnTo>
                    <a:pt x="114" y="559"/>
                  </a:lnTo>
                  <a:lnTo>
                    <a:pt x="119" y="564"/>
                  </a:lnTo>
                  <a:lnTo>
                    <a:pt x="119" y="581"/>
                  </a:lnTo>
                  <a:lnTo>
                    <a:pt x="123" y="585"/>
                  </a:lnTo>
                  <a:lnTo>
                    <a:pt x="123" y="606"/>
                  </a:lnTo>
                  <a:lnTo>
                    <a:pt x="127" y="611"/>
                  </a:lnTo>
                  <a:lnTo>
                    <a:pt x="127" y="628"/>
                  </a:lnTo>
                  <a:lnTo>
                    <a:pt x="131" y="632"/>
                  </a:lnTo>
                  <a:lnTo>
                    <a:pt x="131" y="649"/>
                  </a:lnTo>
                  <a:lnTo>
                    <a:pt x="135" y="653"/>
                  </a:lnTo>
                  <a:lnTo>
                    <a:pt x="135" y="675"/>
                  </a:lnTo>
                  <a:lnTo>
                    <a:pt x="140" y="679"/>
                  </a:lnTo>
                  <a:lnTo>
                    <a:pt x="140" y="696"/>
                  </a:lnTo>
                  <a:lnTo>
                    <a:pt x="144" y="700"/>
                  </a:lnTo>
                  <a:lnTo>
                    <a:pt x="144" y="722"/>
                  </a:lnTo>
                  <a:lnTo>
                    <a:pt x="148" y="726"/>
                  </a:lnTo>
                  <a:lnTo>
                    <a:pt x="148" y="743"/>
                  </a:lnTo>
                  <a:lnTo>
                    <a:pt x="152" y="747"/>
                  </a:lnTo>
                  <a:lnTo>
                    <a:pt x="152" y="764"/>
                  </a:lnTo>
                  <a:lnTo>
                    <a:pt x="157" y="769"/>
                  </a:lnTo>
                  <a:lnTo>
                    <a:pt x="157" y="786"/>
                  </a:lnTo>
                  <a:lnTo>
                    <a:pt x="161" y="790"/>
                  </a:lnTo>
                  <a:lnTo>
                    <a:pt x="161" y="811"/>
                  </a:lnTo>
                  <a:lnTo>
                    <a:pt x="165" y="816"/>
                  </a:lnTo>
                  <a:lnTo>
                    <a:pt x="165" y="833"/>
                  </a:lnTo>
                  <a:lnTo>
                    <a:pt x="169" y="837"/>
                  </a:lnTo>
                  <a:lnTo>
                    <a:pt x="169" y="854"/>
                  </a:lnTo>
                  <a:lnTo>
                    <a:pt x="174" y="858"/>
                  </a:lnTo>
                  <a:lnTo>
                    <a:pt x="174" y="880"/>
                  </a:lnTo>
                  <a:lnTo>
                    <a:pt x="178" y="884"/>
                  </a:lnTo>
                  <a:lnTo>
                    <a:pt x="178" y="901"/>
                  </a:lnTo>
                  <a:lnTo>
                    <a:pt x="182" y="905"/>
                  </a:lnTo>
                  <a:lnTo>
                    <a:pt x="182" y="922"/>
                  </a:lnTo>
                  <a:lnTo>
                    <a:pt x="186" y="927"/>
                  </a:lnTo>
                  <a:lnTo>
                    <a:pt x="186" y="944"/>
                  </a:lnTo>
                  <a:lnTo>
                    <a:pt x="190" y="948"/>
                  </a:lnTo>
                  <a:lnTo>
                    <a:pt x="190" y="965"/>
                  </a:lnTo>
                  <a:lnTo>
                    <a:pt x="195" y="969"/>
                  </a:lnTo>
                  <a:lnTo>
                    <a:pt x="195" y="987"/>
                  </a:lnTo>
                  <a:lnTo>
                    <a:pt x="199" y="991"/>
                  </a:lnTo>
                  <a:lnTo>
                    <a:pt x="199" y="1008"/>
                  </a:lnTo>
                  <a:lnTo>
                    <a:pt x="203" y="1012"/>
                  </a:lnTo>
                  <a:lnTo>
                    <a:pt x="203" y="1029"/>
                  </a:lnTo>
                  <a:lnTo>
                    <a:pt x="207" y="1034"/>
                  </a:lnTo>
                  <a:lnTo>
                    <a:pt x="207" y="1051"/>
                  </a:lnTo>
                  <a:lnTo>
                    <a:pt x="212" y="1055"/>
                  </a:lnTo>
                  <a:lnTo>
                    <a:pt x="212" y="1072"/>
                  </a:lnTo>
                  <a:lnTo>
                    <a:pt x="216" y="1076"/>
                  </a:lnTo>
                  <a:lnTo>
                    <a:pt x="216" y="1093"/>
                  </a:lnTo>
                  <a:lnTo>
                    <a:pt x="220" y="1098"/>
                  </a:lnTo>
                  <a:lnTo>
                    <a:pt x="220" y="1110"/>
                  </a:lnTo>
                  <a:lnTo>
                    <a:pt x="224" y="1115"/>
                  </a:lnTo>
                  <a:lnTo>
                    <a:pt x="224" y="1132"/>
                  </a:lnTo>
                  <a:lnTo>
                    <a:pt x="229" y="1136"/>
                  </a:lnTo>
                  <a:lnTo>
                    <a:pt x="229" y="1153"/>
                  </a:lnTo>
                  <a:lnTo>
                    <a:pt x="233" y="1157"/>
                  </a:lnTo>
                  <a:lnTo>
                    <a:pt x="233" y="1170"/>
                  </a:lnTo>
                  <a:lnTo>
                    <a:pt x="237" y="1175"/>
                  </a:lnTo>
                  <a:lnTo>
                    <a:pt x="237" y="1192"/>
                  </a:lnTo>
                  <a:lnTo>
                    <a:pt x="241" y="1196"/>
                  </a:lnTo>
                  <a:lnTo>
                    <a:pt x="241" y="1209"/>
                  </a:lnTo>
                  <a:lnTo>
                    <a:pt x="245" y="1213"/>
                  </a:lnTo>
                  <a:lnTo>
                    <a:pt x="245" y="1230"/>
                  </a:lnTo>
                  <a:lnTo>
                    <a:pt x="250" y="1234"/>
                  </a:lnTo>
                  <a:lnTo>
                    <a:pt x="250" y="1247"/>
                  </a:lnTo>
                  <a:lnTo>
                    <a:pt x="254" y="1251"/>
                  </a:lnTo>
                  <a:lnTo>
                    <a:pt x="254" y="1264"/>
                  </a:lnTo>
                  <a:lnTo>
                    <a:pt x="258" y="1269"/>
                  </a:lnTo>
                  <a:lnTo>
                    <a:pt x="258" y="1281"/>
                  </a:lnTo>
                  <a:lnTo>
                    <a:pt x="262" y="1286"/>
                  </a:lnTo>
                  <a:lnTo>
                    <a:pt x="262" y="1298"/>
                  </a:lnTo>
                  <a:lnTo>
                    <a:pt x="267" y="1303"/>
                  </a:lnTo>
                  <a:lnTo>
                    <a:pt x="267" y="1316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6" name="Freeform 137"/>
            <p:cNvSpPr>
              <a:spLocks/>
            </p:cNvSpPr>
            <p:nvPr/>
          </p:nvSpPr>
          <p:spPr bwMode="auto">
            <a:xfrm>
              <a:off x="4073" y="2805"/>
              <a:ext cx="656" cy="389"/>
            </a:xfrm>
            <a:custGeom>
              <a:avLst/>
              <a:gdLst>
                <a:gd name="T0" fmla="*/ 6 w 440"/>
                <a:gd name="T1" fmla="*/ 35 h 389"/>
                <a:gd name="T2" fmla="*/ 18 w 440"/>
                <a:gd name="T3" fmla="*/ 60 h 389"/>
                <a:gd name="T4" fmla="*/ 25 w 440"/>
                <a:gd name="T5" fmla="*/ 86 h 389"/>
                <a:gd name="T6" fmla="*/ 37 w 440"/>
                <a:gd name="T7" fmla="*/ 107 h 389"/>
                <a:gd name="T8" fmla="*/ 43 w 440"/>
                <a:gd name="T9" fmla="*/ 129 h 389"/>
                <a:gd name="T10" fmla="*/ 57 w 440"/>
                <a:gd name="T11" fmla="*/ 150 h 389"/>
                <a:gd name="T12" fmla="*/ 63 w 440"/>
                <a:gd name="T13" fmla="*/ 171 h 389"/>
                <a:gd name="T14" fmla="*/ 75 w 440"/>
                <a:gd name="T15" fmla="*/ 188 h 389"/>
                <a:gd name="T16" fmla="*/ 82 w 440"/>
                <a:gd name="T17" fmla="*/ 210 h 389"/>
                <a:gd name="T18" fmla="*/ 94 w 440"/>
                <a:gd name="T19" fmla="*/ 227 h 389"/>
                <a:gd name="T20" fmla="*/ 100 w 440"/>
                <a:gd name="T21" fmla="*/ 244 h 389"/>
                <a:gd name="T22" fmla="*/ 113 w 440"/>
                <a:gd name="T23" fmla="*/ 261 h 389"/>
                <a:gd name="T24" fmla="*/ 119 w 440"/>
                <a:gd name="T25" fmla="*/ 278 h 389"/>
                <a:gd name="T26" fmla="*/ 145 w 440"/>
                <a:gd name="T27" fmla="*/ 304 h 389"/>
                <a:gd name="T28" fmla="*/ 157 w 440"/>
                <a:gd name="T29" fmla="*/ 329 h 389"/>
                <a:gd name="T30" fmla="*/ 176 w 440"/>
                <a:gd name="T31" fmla="*/ 347 h 389"/>
                <a:gd name="T32" fmla="*/ 195 w 440"/>
                <a:gd name="T33" fmla="*/ 364 h 389"/>
                <a:gd name="T34" fmla="*/ 213 w 440"/>
                <a:gd name="T35" fmla="*/ 376 h 389"/>
                <a:gd name="T36" fmla="*/ 233 w 440"/>
                <a:gd name="T37" fmla="*/ 385 h 389"/>
                <a:gd name="T38" fmla="*/ 252 w 440"/>
                <a:gd name="T39" fmla="*/ 389 h 389"/>
                <a:gd name="T40" fmla="*/ 271 w 440"/>
                <a:gd name="T41" fmla="*/ 389 h 389"/>
                <a:gd name="T42" fmla="*/ 289 w 440"/>
                <a:gd name="T43" fmla="*/ 389 h 389"/>
                <a:gd name="T44" fmla="*/ 309 w 440"/>
                <a:gd name="T45" fmla="*/ 385 h 389"/>
                <a:gd name="T46" fmla="*/ 328 w 440"/>
                <a:gd name="T47" fmla="*/ 376 h 389"/>
                <a:gd name="T48" fmla="*/ 346 w 440"/>
                <a:gd name="T49" fmla="*/ 364 h 389"/>
                <a:gd name="T50" fmla="*/ 365 w 440"/>
                <a:gd name="T51" fmla="*/ 351 h 389"/>
                <a:gd name="T52" fmla="*/ 391 w 440"/>
                <a:gd name="T53" fmla="*/ 334 h 389"/>
                <a:gd name="T54" fmla="*/ 410 w 440"/>
                <a:gd name="T55" fmla="*/ 317 h 389"/>
                <a:gd name="T56" fmla="*/ 422 w 440"/>
                <a:gd name="T57" fmla="*/ 300 h 389"/>
                <a:gd name="T58" fmla="*/ 441 w 440"/>
                <a:gd name="T59" fmla="*/ 278 h 389"/>
                <a:gd name="T60" fmla="*/ 467 w 440"/>
                <a:gd name="T61" fmla="*/ 253 h 389"/>
                <a:gd name="T62" fmla="*/ 479 w 440"/>
                <a:gd name="T63" fmla="*/ 227 h 389"/>
                <a:gd name="T64" fmla="*/ 498 w 440"/>
                <a:gd name="T65" fmla="*/ 206 h 389"/>
                <a:gd name="T66" fmla="*/ 517 w 440"/>
                <a:gd name="T67" fmla="*/ 184 h 389"/>
                <a:gd name="T68" fmla="*/ 523 w 440"/>
                <a:gd name="T69" fmla="*/ 171 h 389"/>
                <a:gd name="T70" fmla="*/ 535 w 440"/>
                <a:gd name="T71" fmla="*/ 159 h 389"/>
                <a:gd name="T72" fmla="*/ 541 w 440"/>
                <a:gd name="T73" fmla="*/ 141 h 389"/>
                <a:gd name="T74" fmla="*/ 567 w 440"/>
                <a:gd name="T75" fmla="*/ 116 h 389"/>
                <a:gd name="T76" fmla="*/ 580 w 440"/>
                <a:gd name="T77" fmla="*/ 90 h 389"/>
                <a:gd name="T78" fmla="*/ 605 w 440"/>
                <a:gd name="T79" fmla="*/ 65 h 389"/>
                <a:gd name="T80" fmla="*/ 617 w 440"/>
                <a:gd name="T81" fmla="*/ 39 h 389"/>
                <a:gd name="T82" fmla="*/ 643 w 440"/>
                <a:gd name="T83" fmla="*/ 13 h 3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389"/>
                <a:gd name="T128" fmla="*/ 440 w 440"/>
                <a:gd name="T129" fmla="*/ 389 h 3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389">
                  <a:moveTo>
                    <a:pt x="0" y="18"/>
                  </a:moveTo>
                  <a:lnTo>
                    <a:pt x="4" y="22"/>
                  </a:lnTo>
                  <a:lnTo>
                    <a:pt x="4" y="35"/>
                  </a:lnTo>
                  <a:lnTo>
                    <a:pt x="8" y="39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2" y="69"/>
                  </a:lnTo>
                  <a:lnTo>
                    <a:pt x="17" y="73"/>
                  </a:lnTo>
                  <a:lnTo>
                    <a:pt x="17" y="86"/>
                  </a:lnTo>
                  <a:lnTo>
                    <a:pt x="21" y="90"/>
                  </a:lnTo>
                  <a:lnTo>
                    <a:pt x="21" y="103"/>
                  </a:lnTo>
                  <a:lnTo>
                    <a:pt x="25" y="107"/>
                  </a:lnTo>
                  <a:lnTo>
                    <a:pt x="25" y="116"/>
                  </a:lnTo>
                  <a:lnTo>
                    <a:pt x="29" y="120"/>
                  </a:lnTo>
                  <a:lnTo>
                    <a:pt x="29" y="129"/>
                  </a:lnTo>
                  <a:lnTo>
                    <a:pt x="33" y="133"/>
                  </a:lnTo>
                  <a:lnTo>
                    <a:pt x="33" y="146"/>
                  </a:lnTo>
                  <a:lnTo>
                    <a:pt x="38" y="150"/>
                  </a:lnTo>
                  <a:lnTo>
                    <a:pt x="38" y="159"/>
                  </a:lnTo>
                  <a:lnTo>
                    <a:pt x="42" y="163"/>
                  </a:lnTo>
                  <a:lnTo>
                    <a:pt x="42" y="171"/>
                  </a:lnTo>
                  <a:lnTo>
                    <a:pt x="46" y="176"/>
                  </a:lnTo>
                  <a:lnTo>
                    <a:pt x="46" y="184"/>
                  </a:lnTo>
                  <a:lnTo>
                    <a:pt x="50" y="188"/>
                  </a:lnTo>
                  <a:lnTo>
                    <a:pt x="50" y="197"/>
                  </a:lnTo>
                  <a:lnTo>
                    <a:pt x="55" y="201"/>
                  </a:lnTo>
                  <a:lnTo>
                    <a:pt x="55" y="210"/>
                  </a:lnTo>
                  <a:lnTo>
                    <a:pt x="59" y="214"/>
                  </a:lnTo>
                  <a:lnTo>
                    <a:pt x="59" y="223"/>
                  </a:lnTo>
                  <a:lnTo>
                    <a:pt x="63" y="227"/>
                  </a:lnTo>
                  <a:lnTo>
                    <a:pt x="63" y="235"/>
                  </a:lnTo>
                  <a:lnTo>
                    <a:pt x="67" y="240"/>
                  </a:lnTo>
                  <a:lnTo>
                    <a:pt x="67" y="244"/>
                  </a:lnTo>
                  <a:lnTo>
                    <a:pt x="72" y="248"/>
                  </a:lnTo>
                  <a:lnTo>
                    <a:pt x="72" y="257"/>
                  </a:lnTo>
                  <a:lnTo>
                    <a:pt x="76" y="261"/>
                  </a:lnTo>
                  <a:lnTo>
                    <a:pt x="76" y="265"/>
                  </a:lnTo>
                  <a:lnTo>
                    <a:pt x="80" y="270"/>
                  </a:lnTo>
                  <a:lnTo>
                    <a:pt x="80" y="278"/>
                  </a:lnTo>
                  <a:lnTo>
                    <a:pt x="88" y="287"/>
                  </a:lnTo>
                  <a:lnTo>
                    <a:pt x="88" y="295"/>
                  </a:lnTo>
                  <a:lnTo>
                    <a:pt x="97" y="304"/>
                  </a:lnTo>
                  <a:lnTo>
                    <a:pt x="97" y="312"/>
                  </a:lnTo>
                  <a:lnTo>
                    <a:pt x="105" y="321"/>
                  </a:lnTo>
                  <a:lnTo>
                    <a:pt x="105" y="329"/>
                  </a:lnTo>
                  <a:lnTo>
                    <a:pt x="110" y="334"/>
                  </a:lnTo>
                  <a:lnTo>
                    <a:pt x="118" y="342"/>
                  </a:lnTo>
                  <a:lnTo>
                    <a:pt x="118" y="347"/>
                  </a:lnTo>
                  <a:lnTo>
                    <a:pt x="122" y="351"/>
                  </a:lnTo>
                  <a:lnTo>
                    <a:pt x="131" y="359"/>
                  </a:lnTo>
                  <a:lnTo>
                    <a:pt x="131" y="364"/>
                  </a:lnTo>
                  <a:lnTo>
                    <a:pt x="135" y="368"/>
                  </a:lnTo>
                  <a:lnTo>
                    <a:pt x="139" y="372"/>
                  </a:lnTo>
                  <a:lnTo>
                    <a:pt x="143" y="376"/>
                  </a:lnTo>
                  <a:lnTo>
                    <a:pt x="148" y="376"/>
                  </a:lnTo>
                  <a:lnTo>
                    <a:pt x="152" y="381"/>
                  </a:lnTo>
                  <a:lnTo>
                    <a:pt x="156" y="385"/>
                  </a:lnTo>
                  <a:lnTo>
                    <a:pt x="160" y="385"/>
                  </a:lnTo>
                  <a:lnTo>
                    <a:pt x="165" y="389"/>
                  </a:lnTo>
                  <a:lnTo>
                    <a:pt x="169" y="389"/>
                  </a:lnTo>
                  <a:lnTo>
                    <a:pt x="173" y="389"/>
                  </a:lnTo>
                  <a:lnTo>
                    <a:pt x="177" y="389"/>
                  </a:lnTo>
                  <a:lnTo>
                    <a:pt x="182" y="389"/>
                  </a:lnTo>
                  <a:lnTo>
                    <a:pt x="186" y="389"/>
                  </a:lnTo>
                  <a:lnTo>
                    <a:pt x="190" y="389"/>
                  </a:lnTo>
                  <a:lnTo>
                    <a:pt x="194" y="389"/>
                  </a:lnTo>
                  <a:lnTo>
                    <a:pt x="198" y="385"/>
                  </a:lnTo>
                  <a:lnTo>
                    <a:pt x="203" y="385"/>
                  </a:lnTo>
                  <a:lnTo>
                    <a:pt x="207" y="385"/>
                  </a:lnTo>
                  <a:lnTo>
                    <a:pt x="211" y="381"/>
                  </a:lnTo>
                  <a:lnTo>
                    <a:pt x="215" y="376"/>
                  </a:lnTo>
                  <a:lnTo>
                    <a:pt x="220" y="376"/>
                  </a:lnTo>
                  <a:lnTo>
                    <a:pt x="224" y="372"/>
                  </a:lnTo>
                  <a:lnTo>
                    <a:pt x="228" y="368"/>
                  </a:lnTo>
                  <a:lnTo>
                    <a:pt x="232" y="364"/>
                  </a:lnTo>
                  <a:lnTo>
                    <a:pt x="237" y="359"/>
                  </a:lnTo>
                  <a:lnTo>
                    <a:pt x="241" y="355"/>
                  </a:lnTo>
                  <a:lnTo>
                    <a:pt x="245" y="351"/>
                  </a:lnTo>
                  <a:lnTo>
                    <a:pt x="249" y="347"/>
                  </a:lnTo>
                  <a:lnTo>
                    <a:pt x="253" y="342"/>
                  </a:lnTo>
                  <a:lnTo>
                    <a:pt x="262" y="334"/>
                  </a:lnTo>
                  <a:lnTo>
                    <a:pt x="262" y="329"/>
                  </a:lnTo>
                  <a:lnTo>
                    <a:pt x="266" y="325"/>
                  </a:lnTo>
                  <a:lnTo>
                    <a:pt x="275" y="317"/>
                  </a:lnTo>
                  <a:lnTo>
                    <a:pt x="275" y="312"/>
                  </a:lnTo>
                  <a:lnTo>
                    <a:pt x="283" y="304"/>
                  </a:lnTo>
                  <a:lnTo>
                    <a:pt x="283" y="300"/>
                  </a:lnTo>
                  <a:lnTo>
                    <a:pt x="292" y="291"/>
                  </a:lnTo>
                  <a:lnTo>
                    <a:pt x="292" y="282"/>
                  </a:lnTo>
                  <a:lnTo>
                    <a:pt x="296" y="278"/>
                  </a:lnTo>
                  <a:lnTo>
                    <a:pt x="304" y="270"/>
                  </a:lnTo>
                  <a:lnTo>
                    <a:pt x="304" y="261"/>
                  </a:lnTo>
                  <a:lnTo>
                    <a:pt x="313" y="253"/>
                  </a:lnTo>
                  <a:lnTo>
                    <a:pt x="313" y="244"/>
                  </a:lnTo>
                  <a:lnTo>
                    <a:pt x="321" y="235"/>
                  </a:lnTo>
                  <a:lnTo>
                    <a:pt x="321" y="227"/>
                  </a:lnTo>
                  <a:lnTo>
                    <a:pt x="325" y="223"/>
                  </a:lnTo>
                  <a:lnTo>
                    <a:pt x="334" y="214"/>
                  </a:lnTo>
                  <a:lnTo>
                    <a:pt x="334" y="206"/>
                  </a:lnTo>
                  <a:lnTo>
                    <a:pt x="342" y="197"/>
                  </a:lnTo>
                  <a:lnTo>
                    <a:pt x="342" y="188"/>
                  </a:lnTo>
                  <a:lnTo>
                    <a:pt x="347" y="184"/>
                  </a:lnTo>
                  <a:lnTo>
                    <a:pt x="347" y="180"/>
                  </a:lnTo>
                  <a:lnTo>
                    <a:pt x="351" y="176"/>
                  </a:lnTo>
                  <a:lnTo>
                    <a:pt x="351" y="171"/>
                  </a:lnTo>
                  <a:lnTo>
                    <a:pt x="355" y="167"/>
                  </a:lnTo>
                  <a:lnTo>
                    <a:pt x="355" y="163"/>
                  </a:lnTo>
                  <a:lnTo>
                    <a:pt x="359" y="159"/>
                  </a:lnTo>
                  <a:lnTo>
                    <a:pt x="359" y="154"/>
                  </a:lnTo>
                  <a:lnTo>
                    <a:pt x="363" y="150"/>
                  </a:lnTo>
                  <a:lnTo>
                    <a:pt x="363" y="141"/>
                  </a:lnTo>
                  <a:lnTo>
                    <a:pt x="372" y="133"/>
                  </a:lnTo>
                  <a:lnTo>
                    <a:pt x="372" y="124"/>
                  </a:lnTo>
                  <a:lnTo>
                    <a:pt x="380" y="116"/>
                  </a:lnTo>
                  <a:lnTo>
                    <a:pt x="380" y="107"/>
                  </a:lnTo>
                  <a:lnTo>
                    <a:pt x="389" y="99"/>
                  </a:lnTo>
                  <a:lnTo>
                    <a:pt x="389" y="90"/>
                  </a:lnTo>
                  <a:lnTo>
                    <a:pt x="397" y="82"/>
                  </a:lnTo>
                  <a:lnTo>
                    <a:pt x="397" y="73"/>
                  </a:lnTo>
                  <a:lnTo>
                    <a:pt x="406" y="65"/>
                  </a:lnTo>
                  <a:lnTo>
                    <a:pt x="406" y="56"/>
                  </a:lnTo>
                  <a:lnTo>
                    <a:pt x="414" y="47"/>
                  </a:lnTo>
                  <a:lnTo>
                    <a:pt x="414" y="39"/>
                  </a:lnTo>
                  <a:lnTo>
                    <a:pt x="423" y="30"/>
                  </a:lnTo>
                  <a:lnTo>
                    <a:pt x="423" y="22"/>
                  </a:lnTo>
                  <a:lnTo>
                    <a:pt x="431" y="13"/>
                  </a:lnTo>
                  <a:lnTo>
                    <a:pt x="431" y="9"/>
                  </a:lnTo>
                  <a:lnTo>
                    <a:pt x="440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7" name="Freeform 138"/>
            <p:cNvSpPr>
              <a:spLocks/>
            </p:cNvSpPr>
            <p:nvPr/>
          </p:nvSpPr>
          <p:spPr bwMode="auto">
            <a:xfrm>
              <a:off x="4729" y="2643"/>
              <a:ext cx="213" cy="162"/>
            </a:xfrm>
            <a:custGeom>
              <a:avLst/>
              <a:gdLst>
                <a:gd name="T0" fmla="*/ 0 w 143"/>
                <a:gd name="T1" fmla="*/ 162 h 162"/>
                <a:gd name="T2" fmla="*/ 0 w 143"/>
                <a:gd name="T3" fmla="*/ 154 h 162"/>
                <a:gd name="T4" fmla="*/ 12 w 143"/>
                <a:gd name="T5" fmla="*/ 145 h 162"/>
                <a:gd name="T6" fmla="*/ 12 w 143"/>
                <a:gd name="T7" fmla="*/ 137 h 162"/>
                <a:gd name="T8" fmla="*/ 18 w 143"/>
                <a:gd name="T9" fmla="*/ 133 h 162"/>
                <a:gd name="T10" fmla="*/ 31 w 143"/>
                <a:gd name="T11" fmla="*/ 124 h 162"/>
                <a:gd name="T12" fmla="*/ 31 w 143"/>
                <a:gd name="T13" fmla="*/ 115 h 162"/>
                <a:gd name="T14" fmla="*/ 37 w 143"/>
                <a:gd name="T15" fmla="*/ 111 h 162"/>
                <a:gd name="T16" fmla="*/ 49 w 143"/>
                <a:gd name="T17" fmla="*/ 103 h 162"/>
                <a:gd name="T18" fmla="*/ 49 w 143"/>
                <a:gd name="T19" fmla="*/ 98 h 162"/>
                <a:gd name="T20" fmla="*/ 63 w 143"/>
                <a:gd name="T21" fmla="*/ 90 h 162"/>
                <a:gd name="T22" fmla="*/ 63 w 143"/>
                <a:gd name="T23" fmla="*/ 86 h 162"/>
                <a:gd name="T24" fmla="*/ 74 w 143"/>
                <a:gd name="T25" fmla="*/ 77 h 162"/>
                <a:gd name="T26" fmla="*/ 74 w 143"/>
                <a:gd name="T27" fmla="*/ 73 h 162"/>
                <a:gd name="T28" fmla="*/ 82 w 143"/>
                <a:gd name="T29" fmla="*/ 68 h 162"/>
                <a:gd name="T30" fmla="*/ 94 w 143"/>
                <a:gd name="T31" fmla="*/ 60 h 162"/>
                <a:gd name="T32" fmla="*/ 94 w 143"/>
                <a:gd name="T33" fmla="*/ 56 h 162"/>
                <a:gd name="T34" fmla="*/ 100 w 143"/>
                <a:gd name="T35" fmla="*/ 51 h 162"/>
                <a:gd name="T36" fmla="*/ 106 w 143"/>
                <a:gd name="T37" fmla="*/ 47 h 162"/>
                <a:gd name="T38" fmla="*/ 113 w 143"/>
                <a:gd name="T39" fmla="*/ 43 h 162"/>
                <a:gd name="T40" fmla="*/ 119 w 143"/>
                <a:gd name="T41" fmla="*/ 39 h 162"/>
                <a:gd name="T42" fmla="*/ 125 w 143"/>
                <a:gd name="T43" fmla="*/ 34 h 162"/>
                <a:gd name="T44" fmla="*/ 131 w 143"/>
                <a:gd name="T45" fmla="*/ 30 h 162"/>
                <a:gd name="T46" fmla="*/ 139 w 143"/>
                <a:gd name="T47" fmla="*/ 26 h 162"/>
                <a:gd name="T48" fmla="*/ 144 w 143"/>
                <a:gd name="T49" fmla="*/ 21 h 162"/>
                <a:gd name="T50" fmla="*/ 150 w 143"/>
                <a:gd name="T51" fmla="*/ 21 h 162"/>
                <a:gd name="T52" fmla="*/ 156 w 143"/>
                <a:gd name="T53" fmla="*/ 17 h 162"/>
                <a:gd name="T54" fmla="*/ 164 w 143"/>
                <a:gd name="T55" fmla="*/ 13 h 162"/>
                <a:gd name="T56" fmla="*/ 170 w 143"/>
                <a:gd name="T57" fmla="*/ 9 h 162"/>
                <a:gd name="T58" fmla="*/ 176 w 143"/>
                <a:gd name="T59" fmla="*/ 9 h 162"/>
                <a:gd name="T60" fmla="*/ 182 w 143"/>
                <a:gd name="T61" fmla="*/ 4 h 162"/>
                <a:gd name="T62" fmla="*/ 188 w 143"/>
                <a:gd name="T63" fmla="*/ 4 h 162"/>
                <a:gd name="T64" fmla="*/ 195 w 143"/>
                <a:gd name="T65" fmla="*/ 4 h 162"/>
                <a:gd name="T66" fmla="*/ 201 w 143"/>
                <a:gd name="T67" fmla="*/ 0 h 162"/>
                <a:gd name="T68" fmla="*/ 207 w 143"/>
                <a:gd name="T69" fmla="*/ 0 h 162"/>
                <a:gd name="T70" fmla="*/ 213 w 143"/>
                <a:gd name="T71" fmla="*/ 0 h 1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3"/>
                <a:gd name="T109" fmla="*/ 0 h 162"/>
                <a:gd name="T110" fmla="*/ 143 w 143"/>
                <a:gd name="T111" fmla="*/ 162 h 16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3" h="162">
                  <a:moveTo>
                    <a:pt x="0" y="162"/>
                  </a:moveTo>
                  <a:lnTo>
                    <a:pt x="0" y="154"/>
                  </a:lnTo>
                  <a:lnTo>
                    <a:pt x="8" y="145"/>
                  </a:lnTo>
                  <a:lnTo>
                    <a:pt x="8" y="137"/>
                  </a:lnTo>
                  <a:lnTo>
                    <a:pt x="12" y="133"/>
                  </a:lnTo>
                  <a:lnTo>
                    <a:pt x="21" y="124"/>
                  </a:lnTo>
                  <a:lnTo>
                    <a:pt x="21" y="115"/>
                  </a:lnTo>
                  <a:lnTo>
                    <a:pt x="25" y="111"/>
                  </a:lnTo>
                  <a:lnTo>
                    <a:pt x="33" y="103"/>
                  </a:lnTo>
                  <a:lnTo>
                    <a:pt x="33" y="98"/>
                  </a:lnTo>
                  <a:lnTo>
                    <a:pt x="42" y="90"/>
                  </a:lnTo>
                  <a:lnTo>
                    <a:pt x="42" y="86"/>
                  </a:lnTo>
                  <a:lnTo>
                    <a:pt x="50" y="77"/>
                  </a:lnTo>
                  <a:lnTo>
                    <a:pt x="50" y="73"/>
                  </a:lnTo>
                  <a:lnTo>
                    <a:pt x="55" y="68"/>
                  </a:lnTo>
                  <a:lnTo>
                    <a:pt x="63" y="60"/>
                  </a:lnTo>
                  <a:lnTo>
                    <a:pt x="63" y="56"/>
                  </a:lnTo>
                  <a:lnTo>
                    <a:pt x="67" y="51"/>
                  </a:lnTo>
                  <a:lnTo>
                    <a:pt x="71" y="47"/>
                  </a:lnTo>
                  <a:lnTo>
                    <a:pt x="76" y="43"/>
                  </a:lnTo>
                  <a:lnTo>
                    <a:pt x="80" y="39"/>
                  </a:lnTo>
                  <a:lnTo>
                    <a:pt x="84" y="34"/>
                  </a:lnTo>
                  <a:lnTo>
                    <a:pt x="88" y="30"/>
                  </a:lnTo>
                  <a:lnTo>
                    <a:pt x="93" y="26"/>
                  </a:lnTo>
                  <a:lnTo>
                    <a:pt x="97" y="21"/>
                  </a:lnTo>
                  <a:lnTo>
                    <a:pt x="101" y="21"/>
                  </a:lnTo>
                  <a:lnTo>
                    <a:pt x="105" y="17"/>
                  </a:lnTo>
                  <a:lnTo>
                    <a:pt x="110" y="13"/>
                  </a:lnTo>
                  <a:lnTo>
                    <a:pt x="114" y="9"/>
                  </a:lnTo>
                  <a:lnTo>
                    <a:pt x="118" y="9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1" y="4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3" y="0"/>
                  </a:lnTo>
                </a:path>
              </a:pathLst>
            </a:custGeom>
            <a:noFill/>
            <a:ln w="63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8" name="Freeform 139"/>
            <p:cNvSpPr>
              <a:spLocks/>
            </p:cNvSpPr>
            <p:nvPr/>
          </p:nvSpPr>
          <p:spPr bwMode="auto">
            <a:xfrm>
              <a:off x="1191" y="2741"/>
              <a:ext cx="757" cy="393"/>
            </a:xfrm>
            <a:custGeom>
              <a:avLst/>
              <a:gdLst>
                <a:gd name="T0" fmla="*/ 7 w 508"/>
                <a:gd name="T1" fmla="*/ 9 h 393"/>
                <a:gd name="T2" fmla="*/ 25 w 508"/>
                <a:gd name="T3" fmla="*/ 26 h 393"/>
                <a:gd name="T4" fmla="*/ 45 w 508"/>
                <a:gd name="T5" fmla="*/ 43 h 393"/>
                <a:gd name="T6" fmla="*/ 70 w 508"/>
                <a:gd name="T7" fmla="*/ 64 h 393"/>
                <a:gd name="T8" fmla="*/ 82 w 508"/>
                <a:gd name="T9" fmla="*/ 82 h 393"/>
                <a:gd name="T10" fmla="*/ 107 w 508"/>
                <a:gd name="T11" fmla="*/ 103 h 393"/>
                <a:gd name="T12" fmla="*/ 121 w 508"/>
                <a:gd name="T13" fmla="*/ 124 h 393"/>
                <a:gd name="T14" fmla="*/ 139 w 508"/>
                <a:gd name="T15" fmla="*/ 146 h 393"/>
                <a:gd name="T16" fmla="*/ 158 w 508"/>
                <a:gd name="T17" fmla="*/ 167 h 393"/>
                <a:gd name="T18" fmla="*/ 177 w 508"/>
                <a:gd name="T19" fmla="*/ 188 h 393"/>
                <a:gd name="T20" fmla="*/ 195 w 508"/>
                <a:gd name="T21" fmla="*/ 210 h 393"/>
                <a:gd name="T22" fmla="*/ 215 w 508"/>
                <a:gd name="T23" fmla="*/ 227 h 393"/>
                <a:gd name="T24" fmla="*/ 234 w 508"/>
                <a:gd name="T25" fmla="*/ 248 h 393"/>
                <a:gd name="T26" fmla="*/ 259 w 508"/>
                <a:gd name="T27" fmla="*/ 270 h 393"/>
                <a:gd name="T28" fmla="*/ 271 w 508"/>
                <a:gd name="T29" fmla="*/ 287 h 393"/>
                <a:gd name="T30" fmla="*/ 297 w 508"/>
                <a:gd name="T31" fmla="*/ 308 h 393"/>
                <a:gd name="T32" fmla="*/ 310 w 508"/>
                <a:gd name="T33" fmla="*/ 321 h 393"/>
                <a:gd name="T34" fmla="*/ 328 w 508"/>
                <a:gd name="T35" fmla="*/ 338 h 393"/>
                <a:gd name="T36" fmla="*/ 347 w 508"/>
                <a:gd name="T37" fmla="*/ 351 h 393"/>
                <a:gd name="T38" fmla="*/ 367 w 508"/>
                <a:gd name="T39" fmla="*/ 364 h 393"/>
                <a:gd name="T40" fmla="*/ 384 w 508"/>
                <a:gd name="T41" fmla="*/ 372 h 393"/>
                <a:gd name="T42" fmla="*/ 404 w 508"/>
                <a:gd name="T43" fmla="*/ 381 h 393"/>
                <a:gd name="T44" fmla="*/ 423 w 508"/>
                <a:gd name="T45" fmla="*/ 389 h 393"/>
                <a:gd name="T46" fmla="*/ 441 w 508"/>
                <a:gd name="T47" fmla="*/ 389 h 393"/>
                <a:gd name="T48" fmla="*/ 460 w 508"/>
                <a:gd name="T49" fmla="*/ 393 h 393"/>
                <a:gd name="T50" fmla="*/ 480 w 508"/>
                <a:gd name="T51" fmla="*/ 393 h 393"/>
                <a:gd name="T52" fmla="*/ 498 w 508"/>
                <a:gd name="T53" fmla="*/ 389 h 393"/>
                <a:gd name="T54" fmla="*/ 517 w 508"/>
                <a:gd name="T55" fmla="*/ 381 h 393"/>
                <a:gd name="T56" fmla="*/ 536 w 508"/>
                <a:gd name="T57" fmla="*/ 372 h 393"/>
                <a:gd name="T58" fmla="*/ 556 w 508"/>
                <a:gd name="T59" fmla="*/ 364 h 393"/>
                <a:gd name="T60" fmla="*/ 574 w 508"/>
                <a:gd name="T61" fmla="*/ 346 h 393"/>
                <a:gd name="T62" fmla="*/ 599 w 508"/>
                <a:gd name="T63" fmla="*/ 329 h 393"/>
                <a:gd name="T64" fmla="*/ 612 w 508"/>
                <a:gd name="T65" fmla="*/ 312 h 393"/>
                <a:gd name="T66" fmla="*/ 638 w 508"/>
                <a:gd name="T67" fmla="*/ 291 h 393"/>
                <a:gd name="T68" fmla="*/ 650 w 508"/>
                <a:gd name="T69" fmla="*/ 265 h 393"/>
                <a:gd name="T70" fmla="*/ 675 w 508"/>
                <a:gd name="T71" fmla="*/ 240 h 393"/>
                <a:gd name="T72" fmla="*/ 681 w 508"/>
                <a:gd name="T73" fmla="*/ 218 h 393"/>
                <a:gd name="T74" fmla="*/ 706 w 508"/>
                <a:gd name="T75" fmla="*/ 188 h 393"/>
                <a:gd name="T76" fmla="*/ 720 w 508"/>
                <a:gd name="T77" fmla="*/ 154 h 393"/>
                <a:gd name="T78" fmla="*/ 732 w 508"/>
                <a:gd name="T79" fmla="*/ 141 h 393"/>
                <a:gd name="T80" fmla="*/ 738 w 508"/>
                <a:gd name="T81" fmla="*/ 120 h 393"/>
                <a:gd name="T82" fmla="*/ 751 w 508"/>
                <a:gd name="T83" fmla="*/ 103 h 3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393"/>
                <a:gd name="T128" fmla="*/ 508 w 508"/>
                <a:gd name="T129" fmla="*/ 393 h 3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393">
                  <a:moveTo>
                    <a:pt x="0" y="0"/>
                  </a:moveTo>
                  <a:lnTo>
                    <a:pt x="0" y="5"/>
                  </a:lnTo>
                  <a:lnTo>
                    <a:pt x="5" y="9"/>
                  </a:lnTo>
                  <a:lnTo>
                    <a:pt x="9" y="13"/>
                  </a:lnTo>
                  <a:lnTo>
                    <a:pt x="17" y="22"/>
                  </a:lnTo>
                  <a:lnTo>
                    <a:pt x="17" y="26"/>
                  </a:lnTo>
                  <a:lnTo>
                    <a:pt x="21" y="30"/>
                  </a:lnTo>
                  <a:lnTo>
                    <a:pt x="30" y="39"/>
                  </a:lnTo>
                  <a:lnTo>
                    <a:pt x="30" y="43"/>
                  </a:lnTo>
                  <a:lnTo>
                    <a:pt x="38" y="52"/>
                  </a:lnTo>
                  <a:lnTo>
                    <a:pt x="38" y="56"/>
                  </a:lnTo>
                  <a:lnTo>
                    <a:pt x="47" y="64"/>
                  </a:lnTo>
                  <a:lnTo>
                    <a:pt x="47" y="69"/>
                  </a:lnTo>
                  <a:lnTo>
                    <a:pt x="55" y="77"/>
                  </a:lnTo>
                  <a:lnTo>
                    <a:pt x="55" y="82"/>
                  </a:lnTo>
                  <a:lnTo>
                    <a:pt x="64" y="90"/>
                  </a:lnTo>
                  <a:lnTo>
                    <a:pt x="64" y="94"/>
                  </a:lnTo>
                  <a:lnTo>
                    <a:pt x="72" y="103"/>
                  </a:lnTo>
                  <a:lnTo>
                    <a:pt x="72" y="107"/>
                  </a:lnTo>
                  <a:lnTo>
                    <a:pt x="81" y="116"/>
                  </a:lnTo>
                  <a:lnTo>
                    <a:pt x="81" y="124"/>
                  </a:lnTo>
                  <a:lnTo>
                    <a:pt x="85" y="129"/>
                  </a:lnTo>
                  <a:lnTo>
                    <a:pt x="93" y="137"/>
                  </a:lnTo>
                  <a:lnTo>
                    <a:pt x="93" y="146"/>
                  </a:lnTo>
                  <a:lnTo>
                    <a:pt x="98" y="150"/>
                  </a:lnTo>
                  <a:lnTo>
                    <a:pt x="106" y="158"/>
                  </a:lnTo>
                  <a:lnTo>
                    <a:pt x="106" y="167"/>
                  </a:lnTo>
                  <a:lnTo>
                    <a:pt x="110" y="171"/>
                  </a:lnTo>
                  <a:lnTo>
                    <a:pt x="119" y="180"/>
                  </a:lnTo>
                  <a:lnTo>
                    <a:pt x="119" y="188"/>
                  </a:lnTo>
                  <a:lnTo>
                    <a:pt x="123" y="193"/>
                  </a:lnTo>
                  <a:lnTo>
                    <a:pt x="131" y="201"/>
                  </a:lnTo>
                  <a:lnTo>
                    <a:pt x="131" y="210"/>
                  </a:lnTo>
                  <a:lnTo>
                    <a:pt x="136" y="214"/>
                  </a:lnTo>
                  <a:lnTo>
                    <a:pt x="144" y="223"/>
                  </a:lnTo>
                  <a:lnTo>
                    <a:pt x="144" y="227"/>
                  </a:lnTo>
                  <a:lnTo>
                    <a:pt x="153" y="235"/>
                  </a:lnTo>
                  <a:lnTo>
                    <a:pt x="153" y="244"/>
                  </a:lnTo>
                  <a:lnTo>
                    <a:pt x="157" y="248"/>
                  </a:lnTo>
                  <a:lnTo>
                    <a:pt x="165" y="257"/>
                  </a:lnTo>
                  <a:lnTo>
                    <a:pt x="165" y="261"/>
                  </a:lnTo>
                  <a:lnTo>
                    <a:pt x="174" y="270"/>
                  </a:lnTo>
                  <a:lnTo>
                    <a:pt x="174" y="274"/>
                  </a:lnTo>
                  <a:lnTo>
                    <a:pt x="182" y="282"/>
                  </a:lnTo>
                  <a:lnTo>
                    <a:pt x="182" y="287"/>
                  </a:lnTo>
                  <a:lnTo>
                    <a:pt x="191" y="295"/>
                  </a:lnTo>
                  <a:lnTo>
                    <a:pt x="191" y="299"/>
                  </a:lnTo>
                  <a:lnTo>
                    <a:pt x="199" y="308"/>
                  </a:lnTo>
                  <a:lnTo>
                    <a:pt x="199" y="312"/>
                  </a:lnTo>
                  <a:lnTo>
                    <a:pt x="203" y="317"/>
                  </a:lnTo>
                  <a:lnTo>
                    <a:pt x="208" y="321"/>
                  </a:lnTo>
                  <a:lnTo>
                    <a:pt x="216" y="329"/>
                  </a:lnTo>
                  <a:lnTo>
                    <a:pt x="216" y="334"/>
                  </a:lnTo>
                  <a:lnTo>
                    <a:pt x="220" y="338"/>
                  </a:lnTo>
                  <a:lnTo>
                    <a:pt x="224" y="342"/>
                  </a:lnTo>
                  <a:lnTo>
                    <a:pt x="229" y="346"/>
                  </a:lnTo>
                  <a:lnTo>
                    <a:pt x="233" y="351"/>
                  </a:lnTo>
                  <a:lnTo>
                    <a:pt x="237" y="355"/>
                  </a:lnTo>
                  <a:lnTo>
                    <a:pt x="241" y="359"/>
                  </a:lnTo>
                  <a:lnTo>
                    <a:pt x="246" y="364"/>
                  </a:lnTo>
                  <a:lnTo>
                    <a:pt x="250" y="368"/>
                  </a:lnTo>
                  <a:lnTo>
                    <a:pt x="254" y="372"/>
                  </a:lnTo>
                  <a:lnTo>
                    <a:pt x="258" y="372"/>
                  </a:lnTo>
                  <a:lnTo>
                    <a:pt x="263" y="376"/>
                  </a:lnTo>
                  <a:lnTo>
                    <a:pt x="267" y="381"/>
                  </a:lnTo>
                  <a:lnTo>
                    <a:pt x="271" y="381"/>
                  </a:lnTo>
                  <a:lnTo>
                    <a:pt x="275" y="385"/>
                  </a:lnTo>
                  <a:lnTo>
                    <a:pt x="279" y="385"/>
                  </a:lnTo>
                  <a:lnTo>
                    <a:pt x="284" y="389"/>
                  </a:lnTo>
                  <a:lnTo>
                    <a:pt x="288" y="389"/>
                  </a:lnTo>
                  <a:lnTo>
                    <a:pt x="292" y="389"/>
                  </a:lnTo>
                  <a:lnTo>
                    <a:pt x="296" y="389"/>
                  </a:lnTo>
                  <a:lnTo>
                    <a:pt x="301" y="393"/>
                  </a:lnTo>
                  <a:lnTo>
                    <a:pt x="305" y="393"/>
                  </a:lnTo>
                  <a:lnTo>
                    <a:pt x="309" y="393"/>
                  </a:lnTo>
                  <a:lnTo>
                    <a:pt x="313" y="393"/>
                  </a:lnTo>
                  <a:lnTo>
                    <a:pt x="318" y="393"/>
                  </a:lnTo>
                  <a:lnTo>
                    <a:pt x="322" y="393"/>
                  </a:lnTo>
                  <a:lnTo>
                    <a:pt x="326" y="389"/>
                  </a:lnTo>
                  <a:lnTo>
                    <a:pt x="330" y="389"/>
                  </a:lnTo>
                  <a:lnTo>
                    <a:pt x="334" y="389"/>
                  </a:lnTo>
                  <a:lnTo>
                    <a:pt x="339" y="385"/>
                  </a:lnTo>
                  <a:lnTo>
                    <a:pt x="343" y="385"/>
                  </a:lnTo>
                  <a:lnTo>
                    <a:pt x="347" y="381"/>
                  </a:lnTo>
                  <a:lnTo>
                    <a:pt x="351" y="381"/>
                  </a:lnTo>
                  <a:lnTo>
                    <a:pt x="356" y="376"/>
                  </a:lnTo>
                  <a:lnTo>
                    <a:pt x="360" y="372"/>
                  </a:lnTo>
                  <a:lnTo>
                    <a:pt x="364" y="368"/>
                  </a:lnTo>
                  <a:lnTo>
                    <a:pt x="368" y="364"/>
                  </a:lnTo>
                  <a:lnTo>
                    <a:pt x="373" y="364"/>
                  </a:lnTo>
                  <a:lnTo>
                    <a:pt x="377" y="359"/>
                  </a:lnTo>
                  <a:lnTo>
                    <a:pt x="381" y="351"/>
                  </a:lnTo>
                  <a:lnTo>
                    <a:pt x="385" y="346"/>
                  </a:lnTo>
                  <a:lnTo>
                    <a:pt x="389" y="342"/>
                  </a:lnTo>
                  <a:lnTo>
                    <a:pt x="394" y="338"/>
                  </a:lnTo>
                  <a:lnTo>
                    <a:pt x="402" y="329"/>
                  </a:lnTo>
                  <a:lnTo>
                    <a:pt x="402" y="325"/>
                  </a:lnTo>
                  <a:lnTo>
                    <a:pt x="411" y="317"/>
                  </a:lnTo>
                  <a:lnTo>
                    <a:pt x="411" y="312"/>
                  </a:lnTo>
                  <a:lnTo>
                    <a:pt x="419" y="304"/>
                  </a:lnTo>
                  <a:lnTo>
                    <a:pt x="419" y="299"/>
                  </a:lnTo>
                  <a:lnTo>
                    <a:pt x="428" y="291"/>
                  </a:lnTo>
                  <a:lnTo>
                    <a:pt x="428" y="282"/>
                  </a:lnTo>
                  <a:lnTo>
                    <a:pt x="436" y="274"/>
                  </a:lnTo>
                  <a:lnTo>
                    <a:pt x="436" y="265"/>
                  </a:lnTo>
                  <a:lnTo>
                    <a:pt x="444" y="257"/>
                  </a:lnTo>
                  <a:lnTo>
                    <a:pt x="444" y="248"/>
                  </a:lnTo>
                  <a:lnTo>
                    <a:pt x="453" y="240"/>
                  </a:lnTo>
                  <a:lnTo>
                    <a:pt x="453" y="231"/>
                  </a:lnTo>
                  <a:lnTo>
                    <a:pt x="457" y="227"/>
                  </a:lnTo>
                  <a:lnTo>
                    <a:pt x="457" y="218"/>
                  </a:lnTo>
                  <a:lnTo>
                    <a:pt x="466" y="210"/>
                  </a:lnTo>
                  <a:lnTo>
                    <a:pt x="466" y="197"/>
                  </a:lnTo>
                  <a:lnTo>
                    <a:pt x="474" y="188"/>
                  </a:lnTo>
                  <a:lnTo>
                    <a:pt x="474" y="176"/>
                  </a:lnTo>
                  <a:lnTo>
                    <a:pt x="483" y="167"/>
                  </a:lnTo>
                  <a:lnTo>
                    <a:pt x="483" y="154"/>
                  </a:lnTo>
                  <a:lnTo>
                    <a:pt x="487" y="150"/>
                  </a:lnTo>
                  <a:lnTo>
                    <a:pt x="487" y="146"/>
                  </a:lnTo>
                  <a:lnTo>
                    <a:pt x="491" y="141"/>
                  </a:lnTo>
                  <a:lnTo>
                    <a:pt x="491" y="133"/>
                  </a:lnTo>
                  <a:lnTo>
                    <a:pt x="495" y="129"/>
                  </a:lnTo>
                  <a:lnTo>
                    <a:pt x="495" y="120"/>
                  </a:lnTo>
                  <a:lnTo>
                    <a:pt x="499" y="116"/>
                  </a:lnTo>
                  <a:lnTo>
                    <a:pt x="499" y="107"/>
                  </a:lnTo>
                  <a:lnTo>
                    <a:pt x="504" y="103"/>
                  </a:lnTo>
                  <a:lnTo>
                    <a:pt x="504" y="94"/>
                  </a:lnTo>
                  <a:lnTo>
                    <a:pt x="508" y="9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69" name="Freeform 140"/>
            <p:cNvSpPr>
              <a:spLocks/>
            </p:cNvSpPr>
            <p:nvPr/>
          </p:nvSpPr>
          <p:spPr bwMode="auto">
            <a:xfrm>
              <a:off x="1948" y="1908"/>
              <a:ext cx="397" cy="923"/>
            </a:xfrm>
            <a:custGeom>
              <a:avLst/>
              <a:gdLst>
                <a:gd name="T0" fmla="*/ 6 w 266"/>
                <a:gd name="T1" fmla="*/ 910 h 923"/>
                <a:gd name="T2" fmla="*/ 12 w 266"/>
                <a:gd name="T3" fmla="*/ 889 h 923"/>
                <a:gd name="T4" fmla="*/ 25 w 266"/>
                <a:gd name="T5" fmla="*/ 872 h 923"/>
                <a:gd name="T6" fmla="*/ 31 w 266"/>
                <a:gd name="T7" fmla="*/ 850 h 923"/>
                <a:gd name="T8" fmla="*/ 45 w 266"/>
                <a:gd name="T9" fmla="*/ 833 h 923"/>
                <a:gd name="T10" fmla="*/ 51 w 266"/>
                <a:gd name="T11" fmla="*/ 808 h 923"/>
                <a:gd name="T12" fmla="*/ 63 w 266"/>
                <a:gd name="T13" fmla="*/ 791 h 923"/>
                <a:gd name="T14" fmla="*/ 69 w 266"/>
                <a:gd name="T15" fmla="*/ 765 h 923"/>
                <a:gd name="T16" fmla="*/ 82 w 266"/>
                <a:gd name="T17" fmla="*/ 748 h 923"/>
                <a:gd name="T18" fmla="*/ 88 w 266"/>
                <a:gd name="T19" fmla="*/ 722 h 923"/>
                <a:gd name="T20" fmla="*/ 101 w 266"/>
                <a:gd name="T21" fmla="*/ 705 h 923"/>
                <a:gd name="T22" fmla="*/ 107 w 266"/>
                <a:gd name="T23" fmla="*/ 680 h 923"/>
                <a:gd name="T24" fmla="*/ 119 w 266"/>
                <a:gd name="T25" fmla="*/ 658 h 923"/>
                <a:gd name="T26" fmla="*/ 127 w 266"/>
                <a:gd name="T27" fmla="*/ 633 h 923"/>
                <a:gd name="T28" fmla="*/ 139 w 266"/>
                <a:gd name="T29" fmla="*/ 611 h 923"/>
                <a:gd name="T30" fmla="*/ 145 w 266"/>
                <a:gd name="T31" fmla="*/ 586 h 923"/>
                <a:gd name="T32" fmla="*/ 158 w 266"/>
                <a:gd name="T33" fmla="*/ 564 h 923"/>
                <a:gd name="T34" fmla="*/ 164 w 266"/>
                <a:gd name="T35" fmla="*/ 539 h 923"/>
                <a:gd name="T36" fmla="*/ 176 w 266"/>
                <a:gd name="T37" fmla="*/ 521 h 923"/>
                <a:gd name="T38" fmla="*/ 184 w 266"/>
                <a:gd name="T39" fmla="*/ 492 h 923"/>
                <a:gd name="T40" fmla="*/ 196 w 266"/>
                <a:gd name="T41" fmla="*/ 470 h 923"/>
                <a:gd name="T42" fmla="*/ 201 w 266"/>
                <a:gd name="T43" fmla="*/ 445 h 923"/>
                <a:gd name="T44" fmla="*/ 215 w 266"/>
                <a:gd name="T45" fmla="*/ 427 h 923"/>
                <a:gd name="T46" fmla="*/ 221 w 266"/>
                <a:gd name="T47" fmla="*/ 398 h 923"/>
                <a:gd name="T48" fmla="*/ 233 w 266"/>
                <a:gd name="T49" fmla="*/ 381 h 923"/>
                <a:gd name="T50" fmla="*/ 240 w 266"/>
                <a:gd name="T51" fmla="*/ 351 h 923"/>
                <a:gd name="T52" fmla="*/ 252 w 266"/>
                <a:gd name="T53" fmla="*/ 334 h 923"/>
                <a:gd name="T54" fmla="*/ 258 w 266"/>
                <a:gd name="T55" fmla="*/ 308 h 923"/>
                <a:gd name="T56" fmla="*/ 272 w 266"/>
                <a:gd name="T57" fmla="*/ 287 h 923"/>
                <a:gd name="T58" fmla="*/ 278 w 266"/>
                <a:gd name="T59" fmla="*/ 261 h 923"/>
                <a:gd name="T60" fmla="*/ 291 w 266"/>
                <a:gd name="T61" fmla="*/ 240 h 923"/>
                <a:gd name="T62" fmla="*/ 297 w 266"/>
                <a:gd name="T63" fmla="*/ 218 h 923"/>
                <a:gd name="T64" fmla="*/ 309 w 266"/>
                <a:gd name="T65" fmla="*/ 197 h 923"/>
                <a:gd name="T66" fmla="*/ 315 w 266"/>
                <a:gd name="T67" fmla="*/ 175 h 923"/>
                <a:gd name="T68" fmla="*/ 328 w 266"/>
                <a:gd name="T69" fmla="*/ 154 h 923"/>
                <a:gd name="T70" fmla="*/ 334 w 266"/>
                <a:gd name="T71" fmla="*/ 133 h 923"/>
                <a:gd name="T72" fmla="*/ 348 w 266"/>
                <a:gd name="T73" fmla="*/ 111 h 923"/>
                <a:gd name="T74" fmla="*/ 354 w 266"/>
                <a:gd name="T75" fmla="*/ 90 h 923"/>
                <a:gd name="T76" fmla="*/ 366 w 266"/>
                <a:gd name="T77" fmla="*/ 73 h 923"/>
                <a:gd name="T78" fmla="*/ 373 w 266"/>
                <a:gd name="T79" fmla="*/ 52 h 923"/>
                <a:gd name="T80" fmla="*/ 385 w 266"/>
                <a:gd name="T81" fmla="*/ 34 h 923"/>
                <a:gd name="T82" fmla="*/ 391 w 266"/>
                <a:gd name="T83" fmla="*/ 13 h 9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6"/>
                <a:gd name="T127" fmla="*/ 0 h 923"/>
                <a:gd name="T128" fmla="*/ 266 w 266"/>
                <a:gd name="T129" fmla="*/ 923 h 9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6" h="923">
                  <a:moveTo>
                    <a:pt x="0" y="923"/>
                  </a:moveTo>
                  <a:lnTo>
                    <a:pt x="0" y="915"/>
                  </a:lnTo>
                  <a:lnTo>
                    <a:pt x="4" y="910"/>
                  </a:lnTo>
                  <a:lnTo>
                    <a:pt x="4" y="902"/>
                  </a:lnTo>
                  <a:lnTo>
                    <a:pt x="8" y="897"/>
                  </a:lnTo>
                  <a:lnTo>
                    <a:pt x="8" y="889"/>
                  </a:lnTo>
                  <a:lnTo>
                    <a:pt x="13" y="885"/>
                  </a:lnTo>
                  <a:lnTo>
                    <a:pt x="13" y="876"/>
                  </a:lnTo>
                  <a:lnTo>
                    <a:pt x="17" y="872"/>
                  </a:lnTo>
                  <a:lnTo>
                    <a:pt x="17" y="863"/>
                  </a:lnTo>
                  <a:lnTo>
                    <a:pt x="21" y="859"/>
                  </a:lnTo>
                  <a:lnTo>
                    <a:pt x="21" y="850"/>
                  </a:lnTo>
                  <a:lnTo>
                    <a:pt x="25" y="846"/>
                  </a:lnTo>
                  <a:lnTo>
                    <a:pt x="25" y="838"/>
                  </a:lnTo>
                  <a:lnTo>
                    <a:pt x="30" y="833"/>
                  </a:lnTo>
                  <a:lnTo>
                    <a:pt x="30" y="825"/>
                  </a:lnTo>
                  <a:lnTo>
                    <a:pt x="34" y="821"/>
                  </a:lnTo>
                  <a:lnTo>
                    <a:pt x="34" y="808"/>
                  </a:lnTo>
                  <a:lnTo>
                    <a:pt x="38" y="803"/>
                  </a:lnTo>
                  <a:lnTo>
                    <a:pt x="38" y="795"/>
                  </a:lnTo>
                  <a:lnTo>
                    <a:pt x="42" y="791"/>
                  </a:lnTo>
                  <a:lnTo>
                    <a:pt x="42" y="782"/>
                  </a:lnTo>
                  <a:lnTo>
                    <a:pt x="46" y="778"/>
                  </a:lnTo>
                  <a:lnTo>
                    <a:pt x="46" y="765"/>
                  </a:lnTo>
                  <a:lnTo>
                    <a:pt x="51" y="761"/>
                  </a:lnTo>
                  <a:lnTo>
                    <a:pt x="51" y="752"/>
                  </a:lnTo>
                  <a:lnTo>
                    <a:pt x="55" y="748"/>
                  </a:lnTo>
                  <a:lnTo>
                    <a:pt x="55" y="735"/>
                  </a:lnTo>
                  <a:lnTo>
                    <a:pt x="59" y="731"/>
                  </a:lnTo>
                  <a:lnTo>
                    <a:pt x="59" y="722"/>
                  </a:lnTo>
                  <a:lnTo>
                    <a:pt x="63" y="718"/>
                  </a:lnTo>
                  <a:lnTo>
                    <a:pt x="63" y="709"/>
                  </a:lnTo>
                  <a:lnTo>
                    <a:pt x="68" y="705"/>
                  </a:lnTo>
                  <a:lnTo>
                    <a:pt x="68" y="692"/>
                  </a:lnTo>
                  <a:lnTo>
                    <a:pt x="72" y="688"/>
                  </a:lnTo>
                  <a:lnTo>
                    <a:pt x="72" y="680"/>
                  </a:lnTo>
                  <a:lnTo>
                    <a:pt x="76" y="675"/>
                  </a:lnTo>
                  <a:lnTo>
                    <a:pt x="76" y="662"/>
                  </a:lnTo>
                  <a:lnTo>
                    <a:pt x="80" y="658"/>
                  </a:lnTo>
                  <a:lnTo>
                    <a:pt x="80" y="650"/>
                  </a:lnTo>
                  <a:lnTo>
                    <a:pt x="85" y="645"/>
                  </a:lnTo>
                  <a:lnTo>
                    <a:pt x="85" y="633"/>
                  </a:lnTo>
                  <a:lnTo>
                    <a:pt x="89" y="628"/>
                  </a:lnTo>
                  <a:lnTo>
                    <a:pt x="89" y="615"/>
                  </a:lnTo>
                  <a:lnTo>
                    <a:pt x="93" y="611"/>
                  </a:lnTo>
                  <a:lnTo>
                    <a:pt x="93" y="603"/>
                  </a:lnTo>
                  <a:lnTo>
                    <a:pt x="97" y="598"/>
                  </a:lnTo>
                  <a:lnTo>
                    <a:pt x="97" y="586"/>
                  </a:lnTo>
                  <a:lnTo>
                    <a:pt x="101" y="581"/>
                  </a:lnTo>
                  <a:lnTo>
                    <a:pt x="101" y="568"/>
                  </a:lnTo>
                  <a:lnTo>
                    <a:pt x="106" y="564"/>
                  </a:lnTo>
                  <a:lnTo>
                    <a:pt x="106" y="556"/>
                  </a:lnTo>
                  <a:lnTo>
                    <a:pt x="110" y="551"/>
                  </a:lnTo>
                  <a:lnTo>
                    <a:pt x="110" y="539"/>
                  </a:lnTo>
                  <a:lnTo>
                    <a:pt x="114" y="534"/>
                  </a:lnTo>
                  <a:lnTo>
                    <a:pt x="114" y="526"/>
                  </a:lnTo>
                  <a:lnTo>
                    <a:pt x="118" y="521"/>
                  </a:lnTo>
                  <a:lnTo>
                    <a:pt x="118" y="509"/>
                  </a:lnTo>
                  <a:lnTo>
                    <a:pt x="123" y="504"/>
                  </a:lnTo>
                  <a:lnTo>
                    <a:pt x="123" y="492"/>
                  </a:lnTo>
                  <a:lnTo>
                    <a:pt x="127" y="487"/>
                  </a:lnTo>
                  <a:lnTo>
                    <a:pt x="127" y="474"/>
                  </a:lnTo>
                  <a:lnTo>
                    <a:pt x="131" y="470"/>
                  </a:lnTo>
                  <a:lnTo>
                    <a:pt x="131" y="462"/>
                  </a:lnTo>
                  <a:lnTo>
                    <a:pt x="135" y="457"/>
                  </a:lnTo>
                  <a:lnTo>
                    <a:pt x="135" y="445"/>
                  </a:lnTo>
                  <a:lnTo>
                    <a:pt x="140" y="440"/>
                  </a:lnTo>
                  <a:lnTo>
                    <a:pt x="140" y="432"/>
                  </a:lnTo>
                  <a:lnTo>
                    <a:pt x="144" y="427"/>
                  </a:lnTo>
                  <a:lnTo>
                    <a:pt x="144" y="415"/>
                  </a:lnTo>
                  <a:lnTo>
                    <a:pt x="148" y="410"/>
                  </a:lnTo>
                  <a:lnTo>
                    <a:pt x="148" y="398"/>
                  </a:lnTo>
                  <a:lnTo>
                    <a:pt x="152" y="393"/>
                  </a:lnTo>
                  <a:lnTo>
                    <a:pt x="152" y="385"/>
                  </a:lnTo>
                  <a:lnTo>
                    <a:pt x="156" y="381"/>
                  </a:lnTo>
                  <a:lnTo>
                    <a:pt x="156" y="368"/>
                  </a:lnTo>
                  <a:lnTo>
                    <a:pt x="161" y="363"/>
                  </a:lnTo>
                  <a:lnTo>
                    <a:pt x="161" y="351"/>
                  </a:lnTo>
                  <a:lnTo>
                    <a:pt x="165" y="346"/>
                  </a:lnTo>
                  <a:lnTo>
                    <a:pt x="165" y="338"/>
                  </a:lnTo>
                  <a:lnTo>
                    <a:pt x="169" y="334"/>
                  </a:lnTo>
                  <a:lnTo>
                    <a:pt x="169" y="321"/>
                  </a:lnTo>
                  <a:lnTo>
                    <a:pt x="173" y="316"/>
                  </a:lnTo>
                  <a:lnTo>
                    <a:pt x="173" y="308"/>
                  </a:lnTo>
                  <a:lnTo>
                    <a:pt x="178" y="304"/>
                  </a:lnTo>
                  <a:lnTo>
                    <a:pt x="178" y="291"/>
                  </a:lnTo>
                  <a:lnTo>
                    <a:pt x="182" y="287"/>
                  </a:lnTo>
                  <a:lnTo>
                    <a:pt x="182" y="278"/>
                  </a:lnTo>
                  <a:lnTo>
                    <a:pt x="186" y="274"/>
                  </a:lnTo>
                  <a:lnTo>
                    <a:pt x="186" y="261"/>
                  </a:lnTo>
                  <a:lnTo>
                    <a:pt x="190" y="257"/>
                  </a:lnTo>
                  <a:lnTo>
                    <a:pt x="190" y="244"/>
                  </a:lnTo>
                  <a:lnTo>
                    <a:pt x="195" y="240"/>
                  </a:lnTo>
                  <a:lnTo>
                    <a:pt x="195" y="231"/>
                  </a:lnTo>
                  <a:lnTo>
                    <a:pt x="199" y="227"/>
                  </a:lnTo>
                  <a:lnTo>
                    <a:pt x="199" y="218"/>
                  </a:lnTo>
                  <a:lnTo>
                    <a:pt x="203" y="214"/>
                  </a:lnTo>
                  <a:lnTo>
                    <a:pt x="203" y="201"/>
                  </a:lnTo>
                  <a:lnTo>
                    <a:pt x="207" y="197"/>
                  </a:lnTo>
                  <a:lnTo>
                    <a:pt x="207" y="188"/>
                  </a:lnTo>
                  <a:lnTo>
                    <a:pt x="211" y="184"/>
                  </a:lnTo>
                  <a:lnTo>
                    <a:pt x="211" y="175"/>
                  </a:lnTo>
                  <a:lnTo>
                    <a:pt x="216" y="171"/>
                  </a:lnTo>
                  <a:lnTo>
                    <a:pt x="216" y="158"/>
                  </a:lnTo>
                  <a:lnTo>
                    <a:pt x="220" y="154"/>
                  </a:lnTo>
                  <a:lnTo>
                    <a:pt x="220" y="146"/>
                  </a:lnTo>
                  <a:lnTo>
                    <a:pt x="224" y="141"/>
                  </a:lnTo>
                  <a:lnTo>
                    <a:pt x="224" y="133"/>
                  </a:lnTo>
                  <a:lnTo>
                    <a:pt x="228" y="128"/>
                  </a:lnTo>
                  <a:lnTo>
                    <a:pt x="228" y="116"/>
                  </a:lnTo>
                  <a:lnTo>
                    <a:pt x="233" y="111"/>
                  </a:lnTo>
                  <a:lnTo>
                    <a:pt x="233" y="103"/>
                  </a:lnTo>
                  <a:lnTo>
                    <a:pt x="237" y="99"/>
                  </a:lnTo>
                  <a:lnTo>
                    <a:pt x="237" y="90"/>
                  </a:lnTo>
                  <a:lnTo>
                    <a:pt x="241" y="86"/>
                  </a:lnTo>
                  <a:lnTo>
                    <a:pt x="241" y="77"/>
                  </a:lnTo>
                  <a:lnTo>
                    <a:pt x="245" y="73"/>
                  </a:lnTo>
                  <a:lnTo>
                    <a:pt x="245" y="64"/>
                  </a:lnTo>
                  <a:lnTo>
                    <a:pt x="250" y="60"/>
                  </a:lnTo>
                  <a:lnTo>
                    <a:pt x="250" y="52"/>
                  </a:lnTo>
                  <a:lnTo>
                    <a:pt x="254" y="47"/>
                  </a:lnTo>
                  <a:lnTo>
                    <a:pt x="254" y="39"/>
                  </a:lnTo>
                  <a:lnTo>
                    <a:pt x="258" y="34"/>
                  </a:lnTo>
                  <a:lnTo>
                    <a:pt x="258" y="26"/>
                  </a:lnTo>
                  <a:lnTo>
                    <a:pt x="262" y="22"/>
                  </a:lnTo>
                  <a:lnTo>
                    <a:pt x="262" y="13"/>
                  </a:lnTo>
                  <a:lnTo>
                    <a:pt x="266" y="9"/>
                  </a:lnTo>
                  <a:lnTo>
                    <a:pt x="266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0" name="Freeform 141"/>
            <p:cNvSpPr>
              <a:spLocks/>
            </p:cNvSpPr>
            <p:nvPr/>
          </p:nvSpPr>
          <p:spPr bwMode="auto">
            <a:xfrm>
              <a:off x="2345" y="1562"/>
              <a:ext cx="745" cy="346"/>
            </a:xfrm>
            <a:custGeom>
              <a:avLst/>
              <a:gdLst>
                <a:gd name="T0" fmla="*/ 7 w 500"/>
                <a:gd name="T1" fmla="*/ 338 h 346"/>
                <a:gd name="T2" fmla="*/ 19 w 500"/>
                <a:gd name="T3" fmla="*/ 321 h 346"/>
                <a:gd name="T4" fmla="*/ 25 w 500"/>
                <a:gd name="T5" fmla="*/ 304 h 346"/>
                <a:gd name="T6" fmla="*/ 39 w 500"/>
                <a:gd name="T7" fmla="*/ 286 h 346"/>
                <a:gd name="T8" fmla="*/ 51 w 500"/>
                <a:gd name="T9" fmla="*/ 257 h 346"/>
                <a:gd name="T10" fmla="*/ 70 w 500"/>
                <a:gd name="T11" fmla="*/ 235 h 346"/>
                <a:gd name="T12" fmla="*/ 82 w 500"/>
                <a:gd name="T13" fmla="*/ 210 h 346"/>
                <a:gd name="T14" fmla="*/ 95 w 500"/>
                <a:gd name="T15" fmla="*/ 197 h 346"/>
                <a:gd name="T16" fmla="*/ 107 w 500"/>
                <a:gd name="T17" fmla="*/ 171 h 346"/>
                <a:gd name="T18" fmla="*/ 127 w 500"/>
                <a:gd name="T19" fmla="*/ 150 h 346"/>
                <a:gd name="T20" fmla="*/ 146 w 500"/>
                <a:gd name="T21" fmla="*/ 128 h 346"/>
                <a:gd name="T22" fmla="*/ 164 w 500"/>
                <a:gd name="T23" fmla="*/ 107 h 346"/>
                <a:gd name="T24" fmla="*/ 183 w 500"/>
                <a:gd name="T25" fmla="*/ 90 h 346"/>
                <a:gd name="T26" fmla="*/ 203 w 500"/>
                <a:gd name="T27" fmla="*/ 73 h 346"/>
                <a:gd name="T28" fmla="*/ 222 w 500"/>
                <a:gd name="T29" fmla="*/ 60 h 346"/>
                <a:gd name="T30" fmla="*/ 240 w 500"/>
                <a:gd name="T31" fmla="*/ 47 h 346"/>
                <a:gd name="T32" fmla="*/ 259 w 500"/>
                <a:gd name="T33" fmla="*/ 34 h 346"/>
                <a:gd name="T34" fmla="*/ 279 w 500"/>
                <a:gd name="T35" fmla="*/ 26 h 346"/>
                <a:gd name="T36" fmla="*/ 297 w 500"/>
                <a:gd name="T37" fmla="*/ 17 h 346"/>
                <a:gd name="T38" fmla="*/ 316 w 500"/>
                <a:gd name="T39" fmla="*/ 13 h 346"/>
                <a:gd name="T40" fmla="*/ 335 w 500"/>
                <a:gd name="T41" fmla="*/ 9 h 346"/>
                <a:gd name="T42" fmla="*/ 353 w 500"/>
                <a:gd name="T43" fmla="*/ 4 h 346"/>
                <a:gd name="T44" fmla="*/ 373 w 500"/>
                <a:gd name="T45" fmla="*/ 4 h 346"/>
                <a:gd name="T46" fmla="*/ 392 w 500"/>
                <a:gd name="T47" fmla="*/ 4 h 346"/>
                <a:gd name="T48" fmla="*/ 410 w 500"/>
                <a:gd name="T49" fmla="*/ 4 h 346"/>
                <a:gd name="T50" fmla="*/ 429 w 500"/>
                <a:gd name="T51" fmla="*/ 4 h 346"/>
                <a:gd name="T52" fmla="*/ 448 w 500"/>
                <a:gd name="T53" fmla="*/ 4 h 346"/>
                <a:gd name="T54" fmla="*/ 468 w 500"/>
                <a:gd name="T55" fmla="*/ 4 h 346"/>
                <a:gd name="T56" fmla="*/ 486 w 500"/>
                <a:gd name="T57" fmla="*/ 9 h 346"/>
                <a:gd name="T58" fmla="*/ 505 w 500"/>
                <a:gd name="T59" fmla="*/ 13 h 346"/>
                <a:gd name="T60" fmla="*/ 524 w 500"/>
                <a:gd name="T61" fmla="*/ 13 h 346"/>
                <a:gd name="T62" fmla="*/ 542 w 500"/>
                <a:gd name="T63" fmla="*/ 17 h 346"/>
                <a:gd name="T64" fmla="*/ 562 w 500"/>
                <a:gd name="T65" fmla="*/ 22 h 346"/>
                <a:gd name="T66" fmla="*/ 581 w 500"/>
                <a:gd name="T67" fmla="*/ 22 h 346"/>
                <a:gd name="T68" fmla="*/ 599 w 500"/>
                <a:gd name="T69" fmla="*/ 26 h 346"/>
                <a:gd name="T70" fmla="*/ 618 w 500"/>
                <a:gd name="T71" fmla="*/ 30 h 346"/>
                <a:gd name="T72" fmla="*/ 638 w 500"/>
                <a:gd name="T73" fmla="*/ 30 h 346"/>
                <a:gd name="T74" fmla="*/ 656 w 500"/>
                <a:gd name="T75" fmla="*/ 30 h 346"/>
                <a:gd name="T76" fmla="*/ 675 w 500"/>
                <a:gd name="T77" fmla="*/ 34 h 346"/>
                <a:gd name="T78" fmla="*/ 694 w 500"/>
                <a:gd name="T79" fmla="*/ 34 h 346"/>
                <a:gd name="T80" fmla="*/ 712 w 500"/>
                <a:gd name="T81" fmla="*/ 34 h 346"/>
                <a:gd name="T82" fmla="*/ 732 w 500"/>
                <a:gd name="T83" fmla="*/ 34 h 3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0"/>
                <a:gd name="T127" fmla="*/ 0 h 346"/>
                <a:gd name="T128" fmla="*/ 500 w 500"/>
                <a:gd name="T129" fmla="*/ 346 h 3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0" h="346">
                  <a:moveTo>
                    <a:pt x="0" y="346"/>
                  </a:moveTo>
                  <a:lnTo>
                    <a:pt x="5" y="342"/>
                  </a:lnTo>
                  <a:lnTo>
                    <a:pt x="5" y="338"/>
                  </a:lnTo>
                  <a:lnTo>
                    <a:pt x="9" y="333"/>
                  </a:lnTo>
                  <a:lnTo>
                    <a:pt x="9" y="325"/>
                  </a:lnTo>
                  <a:lnTo>
                    <a:pt x="13" y="321"/>
                  </a:lnTo>
                  <a:lnTo>
                    <a:pt x="13" y="312"/>
                  </a:lnTo>
                  <a:lnTo>
                    <a:pt x="17" y="308"/>
                  </a:lnTo>
                  <a:lnTo>
                    <a:pt x="17" y="304"/>
                  </a:lnTo>
                  <a:lnTo>
                    <a:pt x="22" y="299"/>
                  </a:lnTo>
                  <a:lnTo>
                    <a:pt x="22" y="291"/>
                  </a:lnTo>
                  <a:lnTo>
                    <a:pt x="26" y="286"/>
                  </a:lnTo>
                  <a:lnTo>
                    <a:pt x="26" y="278"/>
                  </a:lnTo>
                  <a:lnTo>
                    <a:pt x="34" y="269"/>
                  </a:lnTo>
                  <a:lnTo>
                    <a:pt x="34" y="257"/>
                  </a:lnTo>
                  <a:lnTo>
                    <a:pt x="43" y="248"/>
                  </a:lnTo>
                  <a:lnTo>
                    <a:pt x="43" y="239"/>
                  </a:lnTo>
                  <a:lnTo>
                    <a:pt x="47" y="235"/>
                  </a:lnTo>
                  <a:lnTo>
                    <a:pt x="47" y="227"/>
                  </a:lnTo>
                  <a:lnTo>
                    <a:pt x="55" y="218"/>
                  </a:lnTo>
                  <a:lnTo>
                    <a:pt x="55" y="210"/>
                  </a:lnTo>
                  <a:lnTo>
                    <a:pt x="60" y="205"/>
                  </a:lnTo>
                  <a:lnTo>
                    <a:pt x="60" y="201"/>
                  </a:lnTo>
                  <a:lnTo>
                    <a:pt x="64" y="197"/>
                  </a:lnTo>
                  <a:lnTo>
                    <a:pt x="64" y="188"/>
                  </a:lnTo>
                  <a:lnTo>
                    <a:pt x="72" y="180"/>
                  </a:lnTo>
                  <a:lnTo>
                    <a:pt x="72" y="171"/>
                  </a:lnTo>
                  <a:lnTo>
                    <a:pt x="77" y="167"/>
                  </a:lnTo>
                  <a:lnTo>
                    <a:pt x="85" y="158"/>
                  </a:lnTo>
                  <a:lnTo>
                    <a:pt x="85" y="150"/>
                  </a:lnTo>
                  <a:lnTo>
                    <a:pt x="94" y="141"/>
                  </a:lnTo>
                  <a:lnTo>
                    <a:pt x="94" y="133"/>
                  </a:lnTo>
                  <a:lnTo>
                    <a:pt x="98" y="128"/>
                  </a:lnTo>
                  <a:lnTo>
                    <a:pt x="106" y="120"/>
                  </a:lnTo>
                  <a:lnTo>
                    <a:pt x="106" y="111"/>
                  </a:lnTo>
                  <a:lnTo>
                    <a:pt x="110" y="107"/>
                  </a:lnTo>
                  <a:lnTo>
                    <a:pt x="119" y="98"/>
                  </a:lnTo>
                  <a:lnTo>
                    <a:pt x="119" y="94"/>
                  </a:lnTo>
                  <a:lnTo>
                    <a:pt x="123" y="90"/>
                  </a:lnTo>
                  <a:lnTo>
                    <a:pt x="132" y="81"/>
                  </a:lnTo>
                  <a:lnTo>
                    <a:pt x="132" y="77"/>
                  </a:lnTo>
                  <a:lnTo>
                    <a:pt x="136" y="73"/>
                  </a:lnTo>
                  <a:lnTo>
                    <a:pt x="140" y="69"/>
                  </a:lnTo>
                  <a:lnTo>
                    <a:pt x="144" y="64"/>
                  </a:lnTo>
                  <a:lnTo>
                    <a:pt x="149" y="60"/>
                  </a:lnTo>
                  <a:lnTo>
                    <a:pt x="153" y="56"/>
                  </a:lnTo>
                  <a:lnTo>
                    <a:pt x="157" y="51"/>
                  </a:lnTo>
                  <a:lnTo>
                    <a:pt x="161" y="47"/>
                  </a:lnTo>
                  <a:lnTo>
                    <a:pt x="165" y="43"/>
                  </a:lnTo>
                  <a:lnTo>
                    <a:pt x="170" y="39"/>
                  </a:lnTo>
                  <a:lnTo>
                    <a:pt x="174" y="34"/>
                  </a:lnTo>
                  <a:lnTo>
                    <a:pt x="178" y="30"/>
                  </a:lnTo>
                  <a:lnTo>
                    <a:pt x="182" y="30"/>
                  </a:lnTo>
                  <a:lnTo>
                    <a:pt x="187" y="26"/>
                  </a:lnTo>
                  <a:lnTo>
                    <a:pt x="191" y="22"/>
                  </a:lnTo>
                  <a:lnTo>
                    <a:pt x="195" y="22"/>
                  </a:lnTo>
                  <a:lnTo>
                    <a:pt x="199" y="17"/>
                  </a:lnTo>
                  <a:lnTo>
                    <a:pt x="204" y="17"/>
                  </a:lnTo>
                  <a:lnTo>
                    <a:pt x="208" y="13"/>
                  </a:lnTo>
                  <a:lnTo>
                    <a:pt x="212" y="13"/>
                  </a:lnTo>
                  <a:lnTo>
                    <a:pt x="216" y="13"/>
                  </a:lnTo>
                  <a:lnTo>
                    <a:pt x="220" y="9"/>
                  </a:lnTo>
                  <a:lnTo>
                    <a:pt x="225" y="9"/>
                  </a:lnTo>
                  <a:lnTo>
                    <a:pt x="229" y="9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0" y="4"/>
                  </a:lnTo>
                  <a:lnTo>
                    <a:pt x="254" y="4"/>
                  </a:lnTo>
                  <a:lnTo>
                    <a:pt x="259" y="4"/>
                  </a:lnTo>
                  <a:lnTo>
                    <a:pt x="263" y="4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7" y="4"/>
                  </a:lnTo>
                  <a:lnTo>
                    <a:pt x="301" y="4"/>
                  </a:lnTo>
                  <a:lnTo>
                    <a:pt x="305" y="4"/>
                  </a:lnTo>
                  <a:lnTo>
                    <a:pt x="309" y="4"/>
                  </a:lnTo>
                  <a:lnTo>
                    <a:pt x="314" y="4"/>
                  </a:lnTo>
                  <a:lnTo>
                    <a:pt x="318" y="9"/>
                  </a:lnTo>
                  <a:lnTo>
                    <a:pt x="322" y="9"/>
                  </a:lnTo>
                  <a:lnTo>
                    <a:pt x="326" y="9"/>
                  </a:lnTo>
                  <a:lnTo>
                    <a:pt x="330" y="9"/>
                  </a:lnTo>
                  <a:lnTo>
                    <a:pt x="335" y="9"/>
                  </a:lnTo>
                  <a:lnTo>
                    <a:pt x="339" y="13"/>
                  </a:lnTo>
                  <a:lnTo>
                    <a:pt x="343" y="13"/>
                  </a:lnTo>
                  <a:lnTo>
                    <a:pt x="347" y="13"/>
                  </a:lnTo>
                  <a:lnTo>
                    <a:pt x="352" y="13"/>
                  </a:lnTo>
                  <a:lnTo>
                    <a:pt x="356" y="17"/>
                  </a:lnTo>
                  <a:lnTo>
                    <a:pt x="360" y="17"/>
                  </a:lnTo>
                  <a:lnTo>
                    <a:pt x="364" y="17"/>
                  </a:lnTo>
                  <a:lnTo>
                    <a:pt x="369" y="17"/>
                  </a:lnTo>
                  <a:lnTo>
                    <a:pt x="373" y="17"/>
                  </a:lnTo>
                  <a:lnTo>
                    <a:pt x="377" y="22"/>
                  </a:lnTo>
                  <a:lnTo>
                    <a:pt x="381" y="22"/>
                  </a:lnTo>
                  <a:lnTo>
                    <a:pt x="385" y="22"/>
                  </a:lnTo>
                  <a:lnTo>
                    <a:pt x="390" y="22"/>
                  </a:lnTo>
                  <a:lnTo>
                    <a:pt x="394" y="26"/>
                  </a:lnTo>
                  <a:lnTo>
                    <a:pt x="398" y="26"/>
                  </a:lnTo>
                  <a:lnTo>
                    <a:pt x="402" y="26"/>
                  </a:lnTo>
                  <a:lnTo>
                    <a:pt x="407" y="26"/>
                  </a:lnTo>
                  <a:lnTo>
                    <a:pt x="411" y="26"/>
                  </a:lnTo>
                  <a:lnTo>
                    <a:pt x="415" y="30"/>
                  </a:lnTo>
                  <a:lnTo>
                    <a:pt x="419" y="30"/>
                  </a:lnTo>
                  <a:lnTo>
                    <a:pt x="424" y="30"/>
                  </a:lnTo>
                  <a:lnTo>
                    <a:pt x="428" y="30"/>
                  </a:lnTo>
                  <a:lnTo>
                    <a:pt x="432" y="30"/>
                  </a:lnTo>
                  <a:lnTo>
                    <a:pt x="436" y="30"/>
                  </a:lnTo>
                  <a:lnTo>
                    <a:pt x="440" y="30"/>
                  </a:lnTo>
                  <a:lnTo>
                    <a:pt x="445" y="30"/>
                  </a:lnTo>
                  <a:lnTo>
                    <a:pt x="449" y="34"/>
                  </a:lnTo>
                  <a:lnTo>
                    <a:pt x="453" y="34"/>
                  </a:lnTo>
                  <a:lnTo>
                    <a:pt x="457" y="34"/>
                  </a:lnTo>
                  <a:lnTo>
                    <a:pt x="462" y="34"/>
                  </a:lnTo>
                  <a:lnTo>
                    <a:pt x="466" y="34"/>
                  </a:lnTo>
                  <a:lnTo>
                    <a:pt x="470" y="34"/>
                  </a:lnTo>
                  <a:lnTo>
                    <a:pt x="474" y="34"/>
                  </a:lnTo>
                  <a:lnTo>
                    <a:pt x="478" y="34"/>
                  </a:lnTo>
                  <a:lnTo>
                    <a:pt x="483" y="34"/>
                  </a:lnTo>
                  <a:lnTo>
                    <a:pt x="487" y="34"/>
                  </a:lnTo>
                  <a:lnTo>
                    <a:pt x="491" y="34"/>
                  </a:lnTo>
                  <a:lnTo>
                    <a:pt x="495" y="34"/>
                  </a:lnTo>
                  <a:lnTo>
                    <a:pt x="500" y="3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1" name="Freeform 142"/>
            <p:cNvSpPr>
              <a:spLocks/>
            </p:cNvSpPr>
            <p:nvPr/>
          </p:nvSpPr>
          <p:spPr bwMode="auto">
            <a:xfrm>
              <a:off x="3090" y="1562"/>
              <a:ext cx="712" cy="423"/>
            </a:xfrm>
            <a:custGeom>
              <a:avLst/>
              <a:gdLst>
                <a:gd name="T0" fmla="*/ 12 w 478"/>
                <a:gd name="T1" fmla="*/ 30 h 423"/>
                <a:gd name="T2" fmla="*/ 31 w 478"/>
                <a:gd name="T3" fmla="*/ 30 h 423"/>
                <a:gd name="T4" fmla="*/ 49 w 478"/>
                <a:gd name="T5" fmla="*/ 30 h 423"/>
                <a:gd name="T6" fmla="*/ 69 w 478"/>
                <a:gd name="T7" fmla="*/ 26 h 423"/>
                <a:gd name="T8" fmla="*/ 88 w 478"/>
                <a:gd name="T9" fmla="*/ 26 h 423"/>
                <a:gd name="T10" fmla="*/ 107 w 478"/>
                <a:gd name="T11" fmla="*/ 22 h 423"/>
                <a:gd name="T12" fmla="*/ 125 w 478"/>
                <a:gd name="T13" fmla="*/ 17 h 423"/>
                <a:gd name="T14" fmla="*/ 144 w 478"/>
                <a:gd name="T15" fmla="*/ 17 h 423"/>
                <a:gd name="T16" fmla="*/ 164 w 478"/>
                <a:gd name="T17" fmla="*/ 13 h 423"/>
                <a:gd name="T18" fmla="*/ 182 w 478"/>
                <a:gd name="T19" fmla="*/ 9 h 423"/>
                <a:gd name="T20" fmla="*/ 201 w 478"/>
                <a:gd name="T21" fmla="*/ 9 h 423"/>
                <a:gd name="T22" fmla="*/ 220 w 478"/>
                <a:gd name="T23" fmla="*/ 4 h 423"/>
                <a:gd name="T24" fmla="*/ 238 w 478"/>
                <a:gd name="T25" fmla="*/ 4 h 423"/>
                <a:gd name="T26" fmla="*/ 258 w 478"/>
                <a:gd name="T27" fmla="*/ 4 h 423"/>
                <a:gd name="T28" fmla="*/ 277 w 478"/>
                <a:gd name="T29" fmla="*/ 0 h 423"/>
                <a:gd name="T30" fmla="*/ 295 w 478"/>
                <a:gd name="T31" fmla="*/ 4 h 423"/>
                <a:gd name="T32" fmla="*/ 314 w 478"/>
                <a:gd name="T33" fmla="*/ 4 h 423"/>
                <a:gd name="T34" fmla="*/ 334 w 478"/>
                <a:gd name="T35" fmla="*/ 9 h 423"/>
                <a:gd name="T36" fmla="*/ 353 w 478"/>
                <a:gd name="T37" fmla="*/ 13 h 423"/>
                <a:gd name="T38" fmla="*/ 371 w 478"/>
                <a:gd name="T39" fmla="*/ 17 h 423"/>
                <a:gd name="T40" fmla="*/ 390 w 478"/>
                <a:gd name="T41" fmla="*/ 22 h 423"/>
                <a:gd name="T42" fmla="*/ 410 w 478"/>
                <a:gd name="T43" fmla="*/ 30 h 423"/>
                <a:gd name="T44" fmla="*/ 427 w 478"/>
                <a:gd name="T45" fmla="*/ 43 h 423"/>
                <a:gd name="T46" fmla="*/ 447 w 478"/>
                <a:gd name="T47" fmla="*/ 51 h 423"/>
                <a:gd name="T48" fmla="*/ 466 w 478"/>
                <a:gd name="T49" fmla="*/ 69 h 423"/>
                <a:gd name="T50" fmla="*/ 484 w 478"/>
                <a:gd name="T51" fmla="*/ 81 h 423"/>
                <a:gd name="T52" fmla="*/ 503 w 478"/>
                <a:gd name="T53" fmla="*/ 98 h 423"/>
                <a:gd name="T54" fmla="*/ 529 w 478"/>
                <a:gd name="T55" fmla="*/ 120 h 423"/>
                <a:gd name="T56" fmla="*/ 541 w 478"/>
                <a:gd name="T57" fmla="*/ 141 h 423"/>
                <a:gd name="T58" fmla="*/ 560 w 478"/>
                <a:gd name="T59" fmla="*/ 163 h 423"/>
                <a:gd name="T60" fmla="*/ 585 w 478"/>
                <a:gd name="T61" fmla="*/ 188 h 423"/>
                <a:gd name="T62" fmla="*/ 591 w 478"/>
                <a:gd name="T63" fmla="*/ 210 h 423"/>
                <a:gd name="T64" fmla="*/ 611 w 478"/>
                <a:gd name="T65" fmla="*/ 231 h 423"/>
                <a:gd name="T66" fmla="*/ 617 w 478"/>
                <a:gd name="T67" fmla="*/ 248 h 423"/>
                <a:gd name="T68" fmla="*/ 642 w 478"/>
                <a:gd name="T69" fmla="*/ 278 h 423"/>
                <a:gd name="T70" fmla="*/ 648 w 478"/>
                <a:gd name="T71" fmla="*/ 299 h 423"/>
                <a:gd name="T72" fmla="*/ 661 w 478"/>
                <a:gd name="T73" fmla="*/ 316 h 423"/>
                <a:gd name="T74" fmla="*/ 667 w 478"/>
                <a:gd name="T75" fmla="*/ 333 h 423"/>
                <a:gd name="T76" fmla="*/ 681 w 478"/>
                <a:gd name="T77" fmla="*/ 351 h 423"/>
                <a:gd name="T78" fmla="*/ 687 w 478"/>
                <a:gd name="T79" fmla="*/ 372 h 423"/>
                <a:gd name="T80" fmla="*/ 699 w 478"/>
                <a:gd name="T81" fmla="*/ 389 h 423"/>
                <a:gd name="T82" fmla="*/ 705 w 478"/>
                <a:gd name="T83" fmla="*/ 410 h 4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8"/>
                <a:gd name="T127" fmla="*/ 0 h 423"/>
                <a:gd name="T128" fmla="*/ 478 w 478"/>
                <a:gd name="T129" fmla="*/ 423 h 4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8" h="423">
                  <a:moveTo>
                    <a:pt x="0" y="34"/>
                  </a:moveTo>
                  <a:lnTo>
                    <a:pt x="4" y="34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9" y="30"/>
                  </a:lnTo>
                  <a:lnTo>
                    <a:pt x="33" y="30"/>
                  </a:lnTo>
                  <a:lnTo>
                    <a:pt x="38" y="30"/>
                  </a:lnTo>
                  <a:lnTo>
                    <a:pt x="42" y="26"/>
                  </a:lnTo>
                  <a:lnTo>
                    <a:pt x="46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6" y="22"/>
                  </a:lnTo>
                  <a:lnTo>
                    <a:pt x="80" y="22"/>
                  </a:lnTo>
                  <a:lnTo>
                    <a:pt x="84" y="17"/>
                  </a:lnTo>
                  <a:lnTo>
                    <a:pt x="88" y="17"/>
                  </a:lnTo>
                  <a:lnTo>
                    <a:pt x="93" y="17"/>
                  </a:lnTo>
                  <a:lnTo>
                    <a:pt x="97" y="17"/>
                  </a:lnTo>
                  <a:lnTo>
                    <a:pt x="101" y="13"/>
                  </a:lnTo>
                  <a:lnTo>
                    <a:pt x="105" y="13"/>
                  </a:lnTo>
                  <a:lnTo>
                    <a:pt x="110" y="13"/>
                  </a:lnTo>
                  <a:lnTo>
                    <a:pt x="114" y="13"/>
                  </a:lnTo>
                  <a:lnTo>
                    <a:pt x="118" y="9"/>
                  </a:lnTo>
                  <a:lnTo>
                    <a:pt x="122" y="9"/>
                  </a:lnTo>
                  <a:lnTo>
                    <a:pt x="127" y="9"/>
                  </a:lnTo>
                  <a:lnTo>
                    <a:pt x="131" y="9"/>
                  </a:lnTo>
                  <a:lnTo>
                    <a:pt x="135" y="9"/>
                  </a:lnTo>
                  <a:lnTo>
                    <a:pt x="139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5" y="4"/>
                  </a:lnTo>
                  <a:lnTo>
                    <a:pt x="169" y="4"/>
                  </a:lnTo>
                  <a:lnTo>
                    <a:pt x="173" y="4"/>
                  </a:lnTo>
                  <a:lnTo>
                    <a:pt x="177" y="4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4"/>
                  </a:lnTo>
                  <a:lnTo>
                    <a:pt x="194" y="4"/>
                  </a:lnTo>
                  <a:lnTo>
                    <a:pt x="198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9"/>
                  </a:lnTo>
                  <a:lnTo>
                    <a:pt x="228" y="9"/>
                  </a:lnTo>
                  <a:lnTo>
                    <a:pt x="232" y="9"/>
                  </a:lnTo>
                  <a:lnTo>
                    <a:pt x="237" y="13"/>
                  </a:lnTo>
                  <a:lnTo>
                    <a:pt x="241" y="13"/>
                  </a:lnTo>
                  <a:lnTo>
                    <a:pt x="245" y="13"/>
                  </a:lnTo>
                  <a:lnTo>
                    <a:pt x="249" y="17"/>
                  </a:lnTo>
                  <a:lnTo>
                    <a:pt x="253" y="17"/>
                  </a:lnTo>
                  <a:lnTo>
                    <a:pt x="258" y="22"/>
                  </a:lnTo>
                  <a:lnTo>
                    <a:pt x="262" y="22"/>
                  </a:lnTo>
                  <a:lnTo>
                    <a:pt x="266" y="26"/>
                  </a:lnTo>
                  <a:lnTo>
                    <a:pt x="270" y="30"/>
                  </a:lnTo>
                  <a:lnTo>
                    <a:pt x="275" y="30"/>
                  </a:lnTo>
                  <a:lnTo>
                    <a:pt x="279" y="34"/>
                  </a:lnTo>
                  <a:lnTo>
                    <a:pt x="283" y="39"/>
                  </a:lnTo>
                  <a:lnTo>
                    <a:pt x="287" y="43"/>
                  </a:lnTo>
                  <a:lnTo>
                    <a:pt x="292" y="47"/>
                  </a:lnTo>
                  <a:lnTo>
                    <a:pt x="296" y="47"/>
                  </a:lnTo>
                  <a:lnTo>
                    <a:pt x="300" y="51"/>
                  </a:lnTo>
                  <a:lnTo>
                    <a:pt x="304" y="56"/>
                  </a:lnTo>
                  <a:lnTo>
                    <a:pt x="308" y="64"/>
                  </a:lnTo>
                  <a:lnTo>
                    <a:pt x="313" y="69"/>
                  </a:lnTo>
                  <a:lnTo>
                    <a:pt x="317" y="73"/>
                  </a:lnTo>
                  <a:lnTo>
                    <a:pt x="321" y="77"/>
                  </a:lnTo>
                  <a:lnTo>
                    <a:pt x="325" y="81"/>
                  </a:lnTo>
                  <a:lnTo>
                    <a:pt x="334" y="90"/>
                  </a:lnTo>
                  <a:lnTo>
                    <a:pt x="334" y="94"/>
                  </a:lnTo>
                  <a:lnTo>
                    <a:pt x="338" y="98"/>
                  </a:lnTo>
                  <a:lnTo>
                    <a:pt x="347" y="107"/>
                  </a:lnTo>
                  <a:lnTo>
                    <a:pt x="347" y="111"/>
                  </a:lnTo>
                  <a:lnTo>
                    <a:pt x="355" y="120"/>
                  </a:lnTo>
                  <a:lnTo>
                    <a:pt x="355" y="124"/>
                  </a:lnTo>
                  <a:lnTo>
                    <a:pt x="363" y="133"/>
                  </a:lnTo>
                  <a:lnTo>
                    <a:pt x="363" y="141"/>
                  </a:lnTo>
                  <a:lnTo>
                    <a:pt x="372" y="150"/>
                  </a:lnTo>
                  <a:lnTo>
                    <a:pt x="372" y="158"/>
                  </a:lnTo>
                  <a:lnTo>
                    <a:pt x="376" y="163"/>
                  </a:lnTo>
                  <a:lnTo>
                    <a:pt x="385" y="171"/>
                  </a:lnTo>
                  <a:lnTo>
                    <a:pt x="385" y="180"/>
                  </a:lnTo>
                  <a:lnTo>
                    <a:pt x="393" y="188"/>
                  </a:lnTo>
                  <a:lnTo>
                    <a:pt x="393" y="197"/>
                  </a:lnTo>
                  <a:lnTo>
                    <a:pt x="397" y="201"/>
                  </a:lnTo>
                  <a:lnTo>
                    <a:pt x="397" y="210"/>
                  </a:lnTo>
                  <a:lnTo>
                    <a:pt x="406" y="218"/>
                  </a:lnTo>
                  <a:lnTo>
                    <a:pt x="406" y="227"/>
                  </a:lnTo>
                  <a:lnTo>
                    <a:pt x="410" y="231"/>
                  </a:lnTo>
                  <a:lnTo>
                    <a:pt x="410" y="235"/>
                  </a:lnTo>
                  <a:lnTo>
                    <a:pt x="414" y="239"/>
                  </a:lnTo>
                  <a:lnTo>
                    <a:pt x="414" y="248"/>
                  </a:lnTo>
                  <a:lnTo>
                    <a:pt x="423" y="257"/>
                  </a:lnTo>
                  <a:lnTo>
                    <a:pt x="423" y="269"/>
                  </a:lnTo>
                  <a:lnTo>
                    <a:pt x="431" y="278"/>
                  </a:lnTo>
                  <a:lnTo>
                    <a:pt x="431" y="291"/>
                  </a:lnTo>
                  <a:lnTo>
                    <a:pt x="435" y="295"/>
                  </a:lnTo>
                  <a:lnTo>
                    <a:pt x="435" y="299"/>
                  </a:lnTo>
                  <a:lnTo>
                    <a:pt x="440" y="304"/>
                  </a:lnTo>
                  <a:lnTo>
                    <a:pt x="440" y="312"/>
                  </a:lnTo>
                  <a:lnTo>
                    <a:pt x="444" y="316"/>
                  </a:lnTo>
                  <a:lnTo>
                    <a:pt x="444" y="325"/>
                  </a:lnTo>
                  <a:lnTo>
                    <a:pt x="448" y="329"/>
                  </a:lnTo>
                  <a:lnTo>
                    <a:pt x="448" y="333"/>
                  </a:lnTo>
                  <a:lnTo>
                    <a:pt x="452" y="338"/>
                  </a:lnTo>
                  <a:lnTo>
                    <a:pt x="452" y="346"/>
                  </a:lnTo>
                  <a:lnTo>
                    <a:pt x="457" y="351"/>
                  </a:lnTo>
                  <a:lnTo>
                    <a:pt x="457" y="359"/>
                  </a:lnTo>
                  <a:lnTo>
                    <a:pt x="461" y="363"/>
                  </a:lnTo>
                  <a:lnTo>
                    <a:pt x="461" y="372"/>
                  </a:lnTo>
                  <a:lnTo>
                    <a:pt x="465" y="376"/>
                  </a:lnTo>
                  <a:lnTo>
                    <a:pt x="465" y="385"/>
                  </a:lnTo>
                  <a:lnTo>
                    <a:pt x="469" y="389"/>
                  </a:lnTo>
                  <a:lnTo>
                    <a:pt x="469" y="398"/>
                  </a:lnTo>
                  <a:lnTo>
                    <a:pt x="473" y="402"/>
                  </a:lnTo>
                  <a:lnTo>
                    <a:pt x="473" y="410"/>
                  </a:lnTo>
                  <a:lnTo>
                    <a:pt x="478" y="415"/>
                  </a:lnTo>
                  <a:lnTo>
                    <a:pt x="478" y="42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2" name="Freeform 143"/>
            <p:cNvSpPr>
              <a:spLocks/>
            </p:cNvSpPr>
            <p:nvPr/>
          </p:nvSpPr>
          <p:spPr bwMode="auto">
            <a:xfrm>
              <a:off x="3802" y="1985"/>
              <a:ext cx="403" cy="914"/>
            </a:xfrm>
            <a:custGeom>
              <a:avLst/>
              <a:gdLst>
                <a:gd name="T0" fmla="*/ 6 w 270"/>
                <a:gd name="T1" fmla="*/ 13 h 914"/>
                <a:gd name="T2" fmla="*/ 18 w 270"/>
                <a:gd name="T3" fmla="*/ 30 h 914"/>
                <a:gd name="T4" fmla="*/ 25 w 270"/>
                <a:gd name="T5" fmla="*/ 51 h 914"/>
                <a:gd name="T6" fmla="*/ 37 w 270"/>
                <a:gd name="T7" fmla="*/ 73 h 914"/>
                <a:gd name="T8" fmla="*/ 43 w 270"/>
                <a:gd name="T9" fmla="*/ 94 h 914"/>
                <a:gd name="T10" fmla="*/ 57 w 270"/>
                <a:gd name="T11" fmla="*/ 116 h 914"/>
                <a:gd name="T12" fmla="*/ 63 w 270"/>
                <a:gd name="T13" fmla="*/ 137 h 914"/>
                <a:gd name="T14" fmla="*/ 75 w 270"/>
                <a:gd name="T15" fmla="*/ 158 h 914"/>
                <a:gd name="T16" fmla="*/ 82 w 270"/>
                <a:gd name="T17" fmla="*/ 184 h 914"/>
                <a:gd name="T18" fmla="*/ 94 w 270"/>
                <a:gd name="T19" fmla="*/ 201 h 914"/>
                <a:gd name="T20" fmla="*/ 100 w 270"/>
                <a:gd name="T21" fmla="*/ 227 h 914"/>
                <a:gd name="T22" fmla="*/ 113 w 270"/>
                <a:gd name="T23" fmla="*/ 248 h 914"/>
                <a:gd name="T24" fmla="*/ 119 w 270"/>
                <a:gd name="T25" fmla="*/ 274 h 914"/>
                <a:gd name="T26" fmla="*/ 133 w 270"/>
                <a:gd name="T27" fmla="*/ 295 h 914"/>
                <a:gd name="T28" fmla="*/ 139 w 270"/>
                <a:gd name="T29" fmla="*/ 321 h 914"/>
                <a:gd name="T30" fmla="*/ 151 w 270"/>
                <a:gd name="T31" fmla="*/ 342 h 914"/>
                <a:gd name="T32" fmla="*/ 157 w 270"/>
                <a:gd name="T33" fmla="*/ 368 h 914"/>
                <a:gd name="T34" fmla="*/ 170 w 270"/>
                <a:gd name="T35" fmla="*/ 389 h 914"/>
                <a:gd name="T36" fmla="*/ 176 w 270"/>
                <a:gd name="T37" fmla="*/ 415 h 914"/>
                <a:gd name="T38" fmla="*/ 190 w 270"/>
                <a:gd name="T39" fmla="*/ 436 h 914"/>
                <a:gd name="T40" fmla="*/ 196 w 270"/>
                <a:gd name="T41" fmla="*/ 462 h 914"/>
                <a:gd name="T42" fmla="*/ 207 w 270"/>
                <a:gd name="T43" fmla="*/ 483 h 914"/>
                <a:gd name="T44" fmla="*/ 215 w 270"/>
                <a:gd name="T45" fmla="*/ 509 h 914"/>
                <a:gd name="T46" fmla="*/ 227 w 270"/>
                <a:gd name="T47" fmla="*/ 526 h 914"/>
                <a:gd name="T48" fmla="*/ 233 w 270"/>
                <a:gd name="T49" fmla="*/ 556 h 914"/>
                <a:gd name="T50" fmla="*/ 246 w 270"/>
                <a:gd name="T51" fmla="*/ 573 h 914"/>
                <a:gd name="T52" fmla="*/ 252 w 270"/>
                <a:gd name="T53" fmla="*/ 598 h 914"/>
                <a:gd name="T54" fmla="*/ 264 w 270"/>
                <a:gd name="T55" fmla="*/ 620 h 914"/>
                <a:gd name="T56" fmla="*/ 272 w 270"/>
                <a:gd name="T57" fmla="*/ 645 h 914"/>
                <a:gd name="T58" fmla="*/ 284 w 270"/>
                <a:gd name="T59" fmla="*/ 662 h 914"/>
                <a:gd name="T60" fmla="*/ 290 w 270"/>
                <a:gd name="T61" fmla="*/ 688 h 914"/>
                <a:gd name="T62" fmla="*/ 303 w 270"/>
                <a:gd name="T63" fmla="*/ 709 h 914"/>
                <a:gd name="T64" fmla="*/ 309 w 270"/>
                <a:gd name="T65" fmla="*/ 731 h 914"/>
                <a:gd name="T66" fmla="*/ 321 w 270"/>
                <a:gd name="T67" fmla="*/ 748 h 914"/>
                <a:gd name="T68" fmla="*/ 328 w 270"/>
                <a:gd name="T69" fmla="*/ 773 h 914"/>
                <a:gd name="T70" fmla="*/ 340 w 270"/>
                <a:gd name="T71" fmla="*/ 791 h 914"/>
                <a:gd name="T72" fmla="*/ 346 w 270"/>
                <a:gd name="T73" fmla="*/ 812 h 914"/>
                <a:gd name="T74" fmla="*/ 360 w 270"/>
                <a:gd name="T75" fmla="*/ 829 h 914"/>
                <a:gd name="T76" fmla="*/ 366 w 270"/>
                <a:gd name="T77" fmla="*/ 850 h 914"/>
                <a:gd name="T78" fmla="*/ 379 w 270"/>
                <a:gd name="T79" fmla="*/ 867 h 914"/>
                <a:gd name="T80" fmla="*/ 385 w 270"/>
                <a:gd name="T81" fmla="*/ 889 h 914"/>
                <a:gd name="T82" fmla="*/ 397 w 270"/>
                <a:gd name="T83" fmla="*/ 902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0"/>
                <a:gd name="T127" fmla="*/ 0 h 914"/>
                <a:gd name="T128" fmla="*/ 270 w 270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0" h="914">
                  <a:moveTo>
                    <a:pt x="0" y="0"/>
                  </a:moveTo>
                  <a:lnTo>
                    <a:pt x="4" y="4"/>
                  </a:lnTo>
                  <a:lnTo>
                    <a:pt x="4" y="13"/>
                  </a:lnTo>
                  <a:lnTo>
                    <a:pt x="8" y="17"/>
                  </a:lnTo>
                  <a:lnTo>
                    <a:pt x="8" y="26"/>
                  </a:lnTo>
                  <a:lnTo>
                    <a:pt x="12" y="30"/>
                  </a:lnTo>
                  <a:lnTo>
                    <a:pt x="12" y="39"/>
                  </a:lnTo>
                  <a:lnTo>
                    <a:pt x="17" y="43"/>
                  </a:lnTo>
                  <a:lnTo>
                    <a:pt x="17" y="51"/>
                  </a:lnTo>
                  <a:lnTo>
                    <a:pt x="21" y="56"/>
                  </a:lnTo>
                  <a:lnTo>
                    <a:pt x="21" y="69"/>
                  </a:lnTo>
                  <a:lnTo>
                    <a:pt x="25" y="73"/>
                  </a:lnTo>
                  <a:lnTo>
                    <a:pt x="25" y="81"/>
                  </a:lnTo>
                  <a:lnTo>
                    <a:pt x="29" y="86"/>
                  </a:lnTo>
                  <a:lnTo>
                    <a:pt x="29" y="94"/>
                  </a:lnTo>
                  <a:lnTo>
                    <a:pt x="34" y="98"/>
                  </a:lnTo>
                  <a:lnTo>
                    <a:pt x="34" y="111"/>
                  </a:lnTo>
                  <a:lnTo>
                    <a:pt x="38" y="116"/>
                  </a:lnTo>
                  <a:lnTo>
                    <a:pt x="38" y="124"/>
                  </a:lnTo>
                  <a:lnTo>
                    <a:pt x="42" y="128"/>
                  </a:lnTo>
                  <a:lnTo>
                    <a:pt x="42" y="137"/>
                  </a:lnTo>
                  <a:lnTo>
                    <a:pt x="46" y="141"/>
                  </a:lnTo>
                  <a:lnTo>
                    <a:pt x="46" y="154"/>
                  </a:lnTo>
                  <a:lnTo>
                    <a:pt x="50" y="158"/>
                  </a:lnTo>
                  <a:lnTo>
                    <a:pt x="50" y="167"/>
                  </a:lnTo>
                  <a:lnTo>
                    <a:pt x="55" y="171"/>
                  </a:lnTo>
                  <a:lnTo>
                    <a:pt x="55" y="184"/>
                  </a:lnTo>
                  <a:lnTo>
                    <a:pt x="59" y="188"/>
                  </a:lnTo>
                  <a:lnTo>
                    <a:pt x="59" y="197"/>
                  </a:lnTo>
                  <a:lnTo>
                    <a:pt x="63" y="201"/>
                  </a:lnTo>
                  <a:lnTo>
                    <a:pt x="63" y="214"/>
                  </a:lnTo>
                  <a:lnTo>
                    <a:pt x="67" y="218"/>
                  </a:lnTo>
                  <a:lnTo>
                    <a:pt x="67" y="227"/>
                  </a:lnTo>
                  <a:lnTo>
                    <a:pt x="72" y="231"/>
                  </a:lnTo>
                  <a:lnTo>
                    <a:pt x="72" y="244"/>
                  </a:lnTo>
                  <a:lnTo>
                    <a:pt x="76" y="248"/>
                  </a:lnTo>
                  <a:lnTo>
                    <a:pt x="76" y="257"/>
                  </a:lnTo>
                  <a:lnTo>
                    <a:pt x="80" y="261"/>
                  </a:lnTo>
                  <a:lnTo>
                    <a:pt x="80" y="274"/>
                  </a:lnTo>
                  <a:lnTo>
                    <a:pt x="84" y="278"/>
                  </a:lnTo>
                  <a:lnTo>
                    <a:pt x="84" y="291"/>
                  </a:lnTo>
                  <a:lnTo>
                    <a:pt x="89" y="295"/>
                  </a:lnTo>
                  <a:lnTo>
                    <a:pt x="89" y="304"/>
                  </a:lnTo>
                  <a:lnTo>
                    <a:pt x="93" y="308"/>
                  </a:lnTo>
                  <a:lnTo>
                    <a:pt x="93" y="321"/>
                  </a:lnTo>
                  <a:lnTo>
                    <a:pt x="97" y="325"/>
                  </a:lnTo>
                  <a:lnTo>
                    <a:pt x="97" y="338"/>
                  </a:lnTo>
                  <a:lnTo>
                    <a:pt x="101" y="342"/>
                  </a:lnTo>
                  <a:lnTo>
                    <a:pt x="101" y="350"/>
                  </a:lnTo>
                  <a:lnTo>
                    <a:pt x="105" y="355"/>
                  </a:lnTo>
                  <a:lnTo>
                    <a:pt x="105" y="368"/>
                  </a:lnTo>
                  <a:lnTo>
                    <a:pt x="110" y="372"/>
                  </a:lnTo>
                  <a:lnTo>
                    <a:pt x="110" y="385"/>
                  </a:lnTo>
                  <a:lnTo>
                    <a:pt x="114" y="389"/>
                  </a:lnTo>
                  <a:lnTo>
                    <a:pt x="114" y="397"/>
                  </a:lnTo>
                  <a:lnTo>
                    <a:pt x="118" y="402"/>
                  </a:lnTo>
                  <a:lnTo>
                    <a:pt x="118" y="415"/>
                  </a:lnTo>
                  <a:lnTo>
                    <a:pt x="122" y="419"/>
                  </a:lnTo>
                  <a:lnTo>
                    <a:pt x="122" y="432"/>
                  </a:lnTo>
                  <a:lnTo>
                    <a:pt x="127" y="436"/>
                  </a:lnTo>
                  <a:lnTo>
                    <a:pt x="127" y="444"/>
                  </a:lnTo>
                  <a:lnTo>
                    <a:pt x="131" y="449"/>
                  </a:lnTo>
                  <a:lnTo>
                    <a:pt x="131" y="462"/>
                  </a:lnTo>
                  <a:lnTo>
                    <a:pt x="135" y="466"/>
                  </a:lnTo>
                  <a:lnTo>
                    <a:pt x="135" y="479"/>
                  </a:lnTo>
                  <a:lnTo>
                    <a:pt x="139" y="483"/>
                  </a:lnTo>
                  <a:lnTo>
                    <a:pt x="139" y="491"/>
                  </a:lnTo>
                  <a:lnTo>
                    <a:pt x="144" y="496"/>
                  </a:lnTo>
                  <a:lnTo>
                    <a:pt x="144" y="509"/>
                  </a:lnTo>
                  <a:lnTo>
                    <a:pt x="148" y="513"/>
                  </a:lnTo>
                  <a:lnTo>
                    <a:pt x="148" y="521"/>
                  </a:lnTo>
                  <a:lnTo>
                    <a:pt x="152" y="526"/>
                  </a:lnTo>
                  <a:lnTo>
                    <a:pt x="152" y="538"/>
                  </a:lnTo>
                  <a:lnTo>
                    <a:pt x="156" y="543"/>
                  </a:lnTo>
                  <a:lnTo>
                    <a:pt x="156" y="556"/>
                  </a:lnTo>
                  <a:lnTo>
                    <a:pt x="160" y="560"/>
                  </a:lnTo>
                  <a:lnTo>
                    <a:pt x="160" y="568"/>
                  </a:lnTo>
                  <a:lnTo>
                    <a:pt x="165" y="573"/>
                  </a:lnTo>
                  <a:lnTo>
                    <a:pt x="165" y="585"/>
                  </a:lnTo>
                  <a:lnTo>
                    <a:pt x="169" y="590"/>
                  </a:lnTo>
                  <a:lnTo>
                    <a:pt x="169" y="598"/>
                  </a:lnTo>
                  <a:lnTo>
                    <a:pt x="173" y="603"/>
                  </a:lnTo>
                  <a:lnTo>
                    <a:pt x="173" y="615"/>
                  </a:lnTo>
                  <a:lnTo>
                    <a:pt x="177" y="620"/>
                  </a:lnTo>
                  <a:lnTo>
                    <a:pt x="177" y="628"/>
                  </a:lnTo>
                  <a:lnTo>
                    <a:pt x="182" y="632"/>
                  </a:lnTo>
                  <a:lnTo>
                    <a:pt x="182" y="645"/>
                  </a:lnTo>
                  <a:lnTo>
                    <a:pt x="186" y="650"/>
                  </a:lnTo>
                  <a:lnTo>
                    <a:pt x="186" y="658"/>
                  </a:lnTo>
                  <a:lnTo>
                    <a:pt x="190" y="662"/>
                  </a:lnTo>
                  <a:lnTo>
                    <a:pt x="190" y="675"/>
                  </a:lnTo>
                  <a:lnTo>
                    <a:pt x="194" y="679"/>
                  </a:lnTo>
                  <a:lnTo>
                    <a:pt x="194" y="688"/>
                  </a:lnTo>
                  <a:lnTo>
                    <a:pt x="199" y="692"/>
                  </a:lnTo>
                  <a:lnTo>
                    <a:pt x="199" y="705"/>
                  </a:lnTo>
                  <a:lnTo>
                    <a:pt x="203" y="709"/>
                  </a:lnTo>
                  <a:lnTo>
                    <a:pt x="203" y="718"/>
                  </a:lnTo>
                  <a:lnTo>
                    <a:pt x="207" y="722"/>
                  </a:lnTo>
                  <a:lnTo>
                    <a:pt x="207" y="731"/>
                  </a:lnTo>
                  <a:lnTo>
                    <a:pt x="211" y="735"/>
                  </a:lnTo>
                  <a:lnTo>
                    <a:pt x="211" y="744"/>
                  </a:lnTo>
                  <a:lnTo>
                    <a:pt x="215" y="748"/>
                  </a:lnTo>
                  <a:lnTo>
                    <a:pt x="215" y="761"/>
                  </a:lnTo>
                  <a:lnTo>
                    <a:pt x="220" y="765"/>
                  </a:lnTo>
                  <a:lnTo>
                    <a:pt x="220" y="773"/>
                  </a:lnTo>
                  <a:lnTo>
                    <a:pt x="224" y="778"/>
                  </a:lnTo>
                  <a:lnTo>
                    <a:pt x="224" y="786"/>
                  </a:lnTo>
                  <a:lnTo>
                    <a:pt x="228" y="791"/>
                  </a:lnTo>
                  <a:lnTo>
                    <a:pt x="228" y="799"/>
                  </a:lnTo>
                  <a:lnTo>
                    <a:pt x="232" y="803"/>
                  </a:lnTo>
                  <a:lnTo>
                    <a:pt x="232" y="812"/>
                  </a:lnTo>
                  <a:lnTo>
                    <a:pt x="237" y="816"/>
                  </a:lnTo>
                  <a:lnTo>
                    <a:pt x="237" y="825"/>
                  </a:lnTo>
                  <a:lnTo>
                    <a:pt x="241" y="829"/>
                  </a:lnTo>
                  <a:lnTo>
                    <a:pt x="241" y="838"/>
                  </a:lnTo>
                  <a:lnTo>
                    <a:pt x="245" y="842"/>
                  </a:lnTo>
                  <a:lnTo>
                    <a:pt x="245" y="850"/>
                  </a:lnTo>
                  <a:lnTo>
                    <a:pt x="249" y="855"/>
                  </a:lnTo>
                  <a:lnTo>
                    <a:pt x="249" y="863"/>
                  </a:lnTo>
                  <a:lnTo>
                    <a:pt x="254" y="867"/>
                  </a:lnTo>
                  <a:lnTo>
                    <a:pt x="254" y="876"/>
                  </a:lnTo>
                  <a:lnTo>
                    <a:pt x="258" y="880"/>
                  </a:lnTo>
                  <a:lnTo>
                    <a:pt x="258" y="889"/>
                  </a:lnTo>
                  <a:lnTo>
                    <a:pt x="262" y="893"/>
                  </a:lnTo>
                  <a:lnTo>
                    <a:pt x="262" y="897"/>
                  </a:lnTo>
                  <a:lnTo>
                    <a:pt x="266" y="902"/>
                  </a:lnTo>
                  <a:lnTo>
                    <a:pt x="266" y="910"/>
                  </a:lnTo>
                  <a:lnTo>
                    <a:pt x="270" y="91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3" name="Freeform 144"/>
            <p:cNvSpPr>
              <a:spLocks/>
            </p:cNvSpPr>
            <p:nvPr/>
          </p:nvSpPr>
          <p:spPr bwMode="auto">
            <a:xfrm>
              <a:off x="4205" y="2733"/>
              <a:ext cx="737" cy="401"/>
            </a:xfrm>
            <a:custGeom>
              <a:avLst/>
              <a:gdLst>
                <a:gd name="T0" fmla="*/ 0 w 495"/>
                <a:gd name="T1" fmla="*/ 175 h 401"/>
                <a:gd name="T2" fmla="*/ 13 w 495"/>
                <a:gd name="T3" fmla="*/ 196 h 401"/>
                <a:gd name="T4" fmla="*/ 25 w 495"/>
                <a:gd name="T5" fmla="*/ 218 h 401"/>
                <a:gd name="T6" fmla="*/ 39 w 495"/>
                <a:gd name="T7" fmla="*/ 235 h 401"/>
                <a:gd name="T8" fmla="*/ 45 w 495"/>
                <a:gd name="T9" fmla="*/ 248 h 401"/>
                <a:gd name="T10" fmla="*/ 58 w 495"/>
                <a:gd name="T11" fmla="*/ 265 h 401"/>
                <a:gd name="T12" fmla="*/ 70 w 495"/>
                <a:gd name="T13" fmla="*/ 282 h 401"/>
                <a:gd name="T14" fmla="*/ 82 w 495"/>
                <a:gd name="T15" fmla="*/ 299 h 401"/>
                <a:gd name="T16" fmla="*/ 101 w 495"/>
                <a:gd name="T17" fmla="*/ 312 h 401"/>
                <a:gd name="T18" fmla="*/ 107 w 495"/>
                <a:gd name="T19" fmla="*/ 325 h 401"/>
                <a:gd name="T20" fmla="*/ 121 w 495"/>
                <a:gd name="T21" fmla="*/ 337 h 401"/>
                <a:gd name="T22" fmla="*/ 133 w 495"/>
                <a:gd name="T23" fmla="*/ 350 h 401"/>
                <a:gd name="T24" fmla="*/ 146 w 495"/>
                <a:gd name="T25" fmla="*/ 359 h 401"/>
                <a:gd name="T26" fmla="*/ 158 w 495"/>
                <a:gd name="T27" fmla="*/ 367 h 401"/>
                <a:gd name="T28" fmla="*/ 171 w 495"/>
                <a:gd name="T29" fmla="*/ 376 h 401"/>
                <a:gd name="T30" fmla="*/ 183 w 495"/>
                <a:gd name="T31" fmla="*/ 384 h 401"/>
                <a:gd name="T32" fmla="*/ 197 w 495"/>
                <a:gd name="T33" fmla="*/ 389 h 401"/>
                <a:gd name="T34" fmla="*/ 208 w 495"/>
                <a:gd name="T35" fmla="*/ 393 h 401"/>
                <a:gd name="T36" fmla="*/ 222 w 495"/>
                <a:gd name="T37" fmla="*/ 397 h 401"/>
                <a:gd name="T38" fmla="*/ 234 w 495"/>
                <a:gd name="T39" fmla="*/ 401 h 401"/>
                <a:gd name="T40" fmla="*/ 246 w 495"/>
                <a:gd name="T41" fmla="*/ 401 h 401"/>
                <a:gd name="T42" fmla="*/ 259 w 495"/>
                <a:gd name="T43" fmla="*/ 401 h 401"/>
                <a:gd name="T44" fmla="*/ 271 w 495"/>
                <a:gd name="T45" fmla="*/ 397 h 401"/>
                <a:gd name="T46" fmla="*/ 284 w 495"/>
                <a:gd name="T47" fmla="*/ 397 h 401"/>
                <a:gd name="T48" fmla="*/ 296 w 495"/>
                <a:gd name="T49" fmla="*/ 393 h 401"/>
                <a:gd name="T50" fmla="*/ 310 w 495"/>
                <a:gd name="T51" fmla="*/ 389 h 401"/>
                <a:gd name="T52" fmla="*/ 322 w 495"/>
                <a:gd name="T53" fmla="*/ 384 h 401"/>
                <a:gd name="T54" fmla="*/ 335 w 495"/>
                <a:gd name="T55" fmla="*/ 380 h 401"/>
                <a:gd name="T56" fmla="*/ 347 w 495"/>
                <a:gd name="T57" fmla="*/ 372 h 401"/>
                <a:gd name="T58" fmla="*/ 360 w 495"/>
                <a:gd name="T59" fmla="*/ 363 h 401"/>
                <a:gd name="T60" fmla="*/ 372 w 495"/>
                <a:gd name="T61" fmla="*/ 354 h 401"/>
                <a:gd name="T62" fmla="*/ 386 w 495"/>
                <a:gd name="T63" fmla="*/ 346 h 401"/>
                <a:gd name="T64" fmla="*/ 398 w 495"/>
                <a:gd name="T65" fmla="*/ 337 h 401"/>
                <a:gd name="T66" fmla="*/ 409 w 495"/>
                <a:gd name="T67" fmla="*/ 325 h 401"/>
                <a:gd name="T68" fmla="*/ 423 w 495"/>
                <a:gd name="T69" fmla="*/ 316 h 401"/>
                <a:gd name="T70" fmla="*/ 435 w 495"/>
                <a:gd name="T71" fmla="*/ 303 h 401"/>
                <a:gd name="T72" fmla="*/ 448 w 495"/>
                <a:gd name="T73" fmla="*/ 290 h 401"/>
                <a:gd name="T74" fmla="*/ 466 w 495"/>
                <a:gd name="T75" fmla="*/ 278 h 401"/>
                <a:gd name="T76" fmla="*/ 479 w 495"/>
                <a:gd name="T77" fmla="*/ 265 h 401"/>
                <a:gd name="T78" fmla="*/ 485 w 495"/>
                <a:gd name="T79" fmla="*/ 252 h 401"/>
                <a:gd name="T80" fmla="*/ 499 w 495"/>
                <a:gd name="T81" fmla="*/ 239 h 401"/>
                <a:gd name="T82" fmla="*/ 511 w 495"/>
                <a:gd name="T83" fmla="*/ 222 h 401"/>
                <a:gd name="T84" fmla="*/ 530 w 495"/>
                <a:gd name="T85" fmla="*/ 209 h 401"/>
                <a:gd name="T86" fmla="*/ 536 w 495"/>
                <a:gd name="T87" fmla="*/ 196 h 401"/>
                <a:gd name="T88" fmla="*/ 548 w 495"/>
                <a:gd name="T89" fmla="*/ 179 h 401"/>
                <a:gd name="T90" fmla="*/ 567 w 495"/>
                <a:gd name="T91" fmla="*/ 166 h 401"/>
                <a:gd name="T92" fmla="*/ 573 w 495"/>
                <a:gd name="T93" fmla="*/ 154 h 401"/>
                <a:gd name="T94" fmla="*/ 587 w 495"/>
                <a:gd name="T95" fmla="*/ 137 h 401"/>
                <a:gd name="T96" fmla="*/ 606 w 495"/>
                <a:gd name="T97" fmla="*/ 124 h 401"/>
                <a:gd name="T98" fmla="*/ 618 w 495"/>
                <a:gd name="T99" fmla="*/ 111 h 401"/>
                <a:gd name="T100" fmla="*/ 624 w 495"/>
                <a:gd name="T101" fmla="*/ 98 h 401"/>
                <a:gd name="T102" fmla="*/ 637 w 495"/>
                <a:gd name="T103" fmla="*/ 85 h 401"/>
                <a:gd name="T104" fmla="*/ 649 w 495"/>
                <a:gd name="T105" fmla="*/ 72 h 401"/>
                <a:gd name="T106" fmla="*/ 663 w 495"/>
                <a:gd name="T107" fmla="*/ 60 h 401"/>
                <a:gd name="T108" fmla="*/ 674 w 495"/>
                <a:gd name="T109" fmla="*/ 47 h 401"/>
                <a:gd name="T110" fmla="*/ 688 w 495"/>
                <a:gd name="T111" fmla="*/ 34 h 401"/>
                <a:gd name="T112" fmla="*/ 700 w 495"/>
                <a:gd name="T113" fmla="*/ 25 h 401"/>
                <a:gd name="T114" fmla="*/ 712 w 495"/>
                <a:gd name="T115" fmla="*/ 13 h 401"/>
                <a:gd name="T116" fmla="*/ 725 w 495"/>
                <a:gd name="T117" fmla="*/ 4 h 401"/>
                <a:gd name="T118" fmla="*/ 737 w 495"/>
                <a:gd name="T119" fmla="*/ 0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95"/>
                <a:gd name="T181" fmla="*/ 0 h 401"/>
                <a:gd name="T182" fmla="*/ 495 w 495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95" h="401">
                  <a:moveTo>
                    <a:pt x="0" y="166"/>
                  </a:moveTo>
                  <a:lnTo>
                    <a:pt x="0" y="175"/>
                  </a:lnTo>
                  <a:lnTo>
                    <a:pt x="9" y="184"/>
                  </a:lnTo>
                  <a:lnTo>
                    <a:pt x="9" y="196"/>
                  </a:lnTo>
                  <a:lnTo>
                    <a:pt x="17" y="205"/>
                  </a:lnTo>
                  <a:lnTo>
                    <a:pt x="17" y="218"/>
                  </a:lnTo>
                  <a:lnTo>
                    <a:pt x="26" y="226"/>
                  </a:lnTo>
                  <a:lnTo>
                    <a:pt x="26" y="235"/>
                  </a:lnTo>
                  <a:lnTo>
                    <a:pt x="30" y="239"/>
                  </a:lnTo>
                  <a:lnTo>
                    <a:pt x="30" y="248"/>
                  </a:lnTo>
                  <a:lnTo>
                    <a:pt x="39" y="256"/>
                  </a:lnTo>
                  <a:lnTo>
                    <a:pt x="39" y="265"/>
                  </a:lnTo>
                  <a:lnTo>
                    <a:pt x="47" y="273"/>
                  </a:lnTo>
                  <a:lnTo>
                    <a:pt x="47" y="282"/>
                  </a:lnTo>
                  <a:lnTo>
                    <a:pt x="55" y="290"/>
                  </a:lnTo>
                  <a:lnTo>
                    <a:pt x="55" y="299"/>
                  </a:lnTo>
                  <a:lnTo>
                    <a:pt x="60" y="303"/>
                  </a:lnTo>
                  <a:lnTo>
                    <a:pt x="68" y="312"/>
                  </a:lnTo>
                  <a:lnTo>
                    <a:pt x="68" y="320"/>
                  </a:lnTo>
                  <a:lnTo>
                    <a:pt x="72" y="325"/>
                  </a:lnTo>
                  <a:lnTo>
                    <a:pt x="81" y="333"/>
                  </a:lnTo>
                  <a:lnTo>
                    <a:pt x="81" y="337"/>
                  </a:lnTo>
                  <a:lnTo>
                    <a:pt x="89" y="346"/>
                  </a:lnTo>
                  <a:lnTo>
                    <a:pt x="89" y="350"/>
                  </a:lnTo>
                  <a:lnTo>
                    <a:pt x="94" y="354"/>
                  </a:lnTo>
                  <a:lnTo>
                    <a:pt x="98" y="359"/>
                  </a:lnTo>
                  <a:lnTo>
                    <a:pt x="102" y="363"/>
                  </a:lnTo>
                  <a:lnTo>
                    <a:pt x="106" y="367"/>
                  </a:lnTo>
                  <a:lnTo>
                    <a:pt x="110" y="372"/>
                  </a:lnTo>
                  <a:lnTo>
                    <a:pt x="115" y="376"/>
                  </a:lnTo>
                  <a:lnTo>
                    <a:pt x="119" y="380"/>
                  </a:lnTo>
                  <a:lnTo>
                    <a:pt x="123" y="384"/>
                  </a:lnTo>
                  <a:lnTo>
                    <a:pt x="127" y="389"/>
                  </a:lnTo>
                  <a:lnTo>
                    <a:pt x="132" y="389"/>
                  </a:lnTo>
                  <a:lnTo>
                    <a:pt x="136" y="393"/>
                  </a:lnTo>
                  <a:lnTo>
                    <a:pt x="140" y="393"/>
                  </a:lnTo>
                  <a:lnTo>
                    <a:pt x="144" y="397"/>
                  </a:lnTo>
                  <a:lnTo>
                    <a:pt x="149" y="397"/>
                  </a:lnTo>
                  <a:lnTo>
                    <a:pt x="153" y="397"/>
                  </a:lnTo>
                  <a:lnTo>
                    <a:pt x="157" y="401"/>
                  </a:lnTo>
                  <a:lnTo>
                    <a:pt x="161" y="401"/>
                  </a:lnTo>
                  <a:lnTo>
                    <a:pt x="165" y="401"/>
                  </a:lnTo>
                  <a:lnTo>
                    <a:pt x="170" y="401"/>
                  </a:lnTo>
                  <a:lnTo>
                    <a:pt x="174" y="401"/>
                  </a:lnTo>
                  <a:lnTo>
                    <a:pt x="178" y="401"/>
                  </a:lnTo>
                  <a:lnTo>
                    <a:pt x="182" y="397"/>
                  </a:lnTo>
                  <a:lnTo>
                    <a:pt x="187" y="397"/>
                  </a:lnTo>
                  <a:lnTo>
                    <a:pt x="191" y="397"/>
                  </a:lnTo>
                  <a:lnTo>
                    <a:pt x="195" y="397"/>
                  </a:lnTo>
                  <a:lnTo>
                    <a:pt x="199" y="393"/>
                  </a:lnTo>
                  <a:lnTo>
                    <a:pt x="204" y="393"/>
                  </a:lnTo>
                  <a:lnTo>
                    <a:pt x="208" y="389"/>
                  </a:lnTo>
                  <a:lnTo>
                    <a:pt x="212" y="389"/>
                  </a:lnTo>
                  <a:lnTo>
                    <a:pt x="216" y="384"/>
                  </a:lnTo>
                  <a:lnTo>
                    <a:pt x="220" y="380"/>
                  </a:lnTo>
                  <a:lnTo>
                    <a:pt x="225" y="380"/>
                  </a:lnTo>
                  <a:lnTo>
                    <a:pt x="229" y="376"/>
                  </a:lnTo>
                  <a:lnTo>
                    <a:pt x="233" y="372"/>
                  </a:lnTo>
                  <a:lnTo>
                    <a:pt x="237" y="367"/>
                  </a:lnTo>
                  <a:lnTo>
                    <a:pt x="242" y="363"/>
                  </a:lnTo>
                  <a:lnTo>
                    <a:pt x="246" y="359"/>
                  </a:lnTo>
                  <a:lnTo>
                    <a:pt x="250" y="354"/>
                  </a:lnTo>
                  <a:lnTo>
                    <a:pt x="254" y="350"/>
                  </a:lnTo>
                  <a:lnTo>
                    <a:pt x="259" y="346"/>
                  </a:lnTo>
                  <a:lnTo>
                    <a:pt x="263" y="342"/>
                  </a:lnTo>
                  <a:lnTo>
                    <a:pt x="267" y="337"/>
                  </a:lnTo>
                  <a:lnTo>
                    <a:pt x="275" y="329"/>
                  </a:lnTo>
                  <a:lnTo>
                    <a:pt x="275" y="325"/>
                  </a:lnTo>
                  <a:lnTo>
                    <a:pt x="280" y="320"/>
                  </a:lnTo>
                  <a:lnTo>
                    <a:pt x="284" y="316"/>
                  </a:lnTo>
                  <a:lnTo>
                    <a:pt x="292" y="307"/>
                  </a:lnTo>
                  <a:lnTo>
                    <a:pt x="292" y="303"/>
                  </a:lnTo>
                  <a:lnTo>
                    <a:pt x="301" y="295"/>
                  </a:lnTo>
                  <a:lnTo>
                    <a:pt x="301" y="290"/>
                  </a:lnTo>
                  <a:lnTo>
                    <a:pt x="305" y="286"/>
                  </a:lnTo>
                  <a:lnTo>
                    <a:pt x="313" y="278"/>
                  </a:lnTo>
                  <a:lnTo>
                    <a:pt x="313" y="273"/>
                  </a:lnTo>
                  <a:lnTo>
                    <a:pt x="322" y="265"/>
                  </a:lnTo>
                  <a:lnTo>
                    <a:pt x="322" y="256"/>
                  </a:lnTo>
                  <a:lnTo>
                    <a:pt x="326" y="252"/>
                  </a:lnTo>
                  <a:lnTo>
                    <a:pt x="335" y="243"/>
                  </a:lnTo>
                  <a:lnTo>
                    <a:pt x="335" y="239"/>
                  </a:lnTo>
                  <a:lnTo>
                    <a:pt x="343" y="231"/>
                  </a:lnTo>
                  <a:lnTo>
                    <a:pt x="343" y="222"/>
                  </a:lnTo>
                  <a:lnTo>
                    <a:pt x="347" y="218"/>
                  </a:lnTo>
                  <a:lnTo>
                    <a:pt x="356" y="209"/>
                  </a:lnTo>
                  <a:lnTo>
                    <a:pt x="356" y="201"/>
                  </a:lnTo>
                  <a:lnTo>
                    <a:pt x="360" y="196"/>
                  </a:lnTo>
                  <a:lnTo>
                    <a:pt x="368" y="188"/>
                  </a:lnTo>
                  <a:lnTo>
                    <a:pt x="368" y="179"/>
                  </a:lnTo>
                  <a:lnTo>
                    <a:pt x="373" y="175"/>
                  </a:lnTo>
                  <a:lnTo>
                    <a:pt x="381" y="166"/>
                  </a:lnTo>
                  <a:lnTo>
                    <a:pt x="381" y="158"/>
                  </a:lnTo>
                  <a:lnTo>
                    <a:pt x="385" y="154"/>
                  </a:lnTo>
                  <a:lnTo>
                    <a:pt x="394" y="145"/>
                  </a:lnTo>
                  <a:lnTo>
                    <a:pt x="394" y="137"/>
                  </a:lnTo>
                  <a:lnTo>
                    <a:pt x="398" y="132"/>
                  </a:lnTo>
                  <a:lnTo>
                    <a:pt x="407" y="124"/>
                  </a:lnTo>
                  <a:lnTo>
                    <a:pt x="407" y="119"/>
                  </a:lnTo>
                  <a:lnTo>
                    <a:pt x="415" y="111"/>
                  </a:lnTo>
                  <a:lnTo>
                    <a:pt x="415" y="102"/>
                  </a:lnTo>
                  <a:lnTo>
                    <a:pt x="419" y="98"/>
                  </a:lnTo>
                  <a:lnTo>
                    <a:pt x="428" y="90"/>
                  </a:lnTo>
                  <a:lnTo>
                    <a:pt x="428" y="85"/>
                  </a:lnTo>
                  <a:lnTo>
                    <a:pt x="436" y="77"/>
                  </a:lnTo>
                  <a:lnTo>
                    <a:pt x="436" y="72"/>
                  </a:lnTo>
                  <a:lnTo>
                    <a:pt x="445" y="64"/>
                  </a:lnTo>
                  <a:lnTo>
                    <a:pt x="445" y="60"/>
                  </a:lnTo>
                  <a:lnTo>
                    <a:pt x="453" y="51"/>
                  </a:lnTo>
                  <a:lnTo>
                    <a:pt x="453" y="47"/>
                  </a:lnTo>
                  <a:lnTo>
                    <a:pt x="462" y="38"/>
                  </a:lnTo>
                  <a:lnTo>
                    <a:pt x="462" y="34"/>
                  </a:lnTo>
                  <a:lnTo>
                    <a:pt x="466" y="30"/>
                  </a:lnTo>
                  <a:lnTo>
                    <a:pt x="470" y="25"/>
                  </a:lnTo>
                  <a:lnTo>
                    <a:pt x="478" y="17"/>
                  </a:lnTo>
                  <a:lnTo>
                    <a:pt x="478" y="13"/>
                  </a:lnTo>
                  <a:lnTo>
                    <a:pt x="483" y="8"/>
                  </a:lnTo>
                  <a:lnTo>
                    <a:pt x="487" y="4"/>
                  </a:lnTo>
                  <a:lnTo>
                    <a:pt x="491" y="0"/>
                  </a:lnTo>
                  <a:lnTo>
                    <a:pt x="495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4" name="Freeform 145"/>
            <p:cNvSpPr>
              <a:spLocks/>
            </p:cNvSpPr>
            <p:nvPr/>
          </p:nvSpPr>
          <p:spPr bwMode="auto">
            <a:xfrm>
              <a:off x="1185" y="2848"/>
              <a:ext cx="782" cy="205"/>
            </a:xfrm>
            <a:custGeom>
              <a:avLst/>
              <a:gdLst>
                <a:gd name="T0" fmla="*/ 13 w 525"/>
                <a:gd name="T1" fmla="*/ 0 h 205"/>
                <a:gd name="T2" fmla="*/ 31 w 525"/>
                <a:gd name="T3" fmla="*/ 0 h 205"/>
                <a:gd name="T4" fmla="*/ 51 w 525"/>
                <a:gd name="T5" fmla="*/ 0 h 205"/>
                <a:gd name="T6" fmla="*/ 70 w 525"/>
                <a:gd name="T7" fmla="*/ 0 h 205"/>
                <a:gd name="T8" fmla="*/ 88 w 525"/>
                <a:gd name="T9" fmla="*/ 0 h 205"/>
                <a:gd name="T10" fmla="*/ 107 w 525"/>
                <a:gd name="T11" fmla="*/ 0 h 205"/>
                <a:gd name="T12" fmla="*/ 127 w 525"/>
                <a:gd name="T13" fmla="*/ 0 h 205"/>
                <a:gd name="T14" fmla="*/ 144 w 525"/>
                <a:gd name="T15" fmla="*/ 0 h 205"/>
                <a:gd name="T16" fmla="*/ 164 w 525"/>
                <a:gd name="T17" fmla="*/ 0 h 205"/>
                <a:gd name="T18" fmla="*/ 183 w 525"/>
                <a:gd name="T19" fmla="*/ 0 h 205"/>
                <a:gd name="T20" fmla="*/ 201 w 525"/>
                <a:gd name="T21" fmla="*/ 0 h 205"/>
                <a:gd name="T22" fmla="*/ 214 w 525"/>
                <a:gd name="T23" fmla="*/ 0 h 205"/>
                <a:gd name="T24" fmla="*/ 234 w 525"/>
                <a:gd name="T25" fmla="*/ 0 h 205"/>
                <a:gd name="T26" fmla="*/ 252 w 525"/>
                <a:gd name="T27" fmla="*/ 0 h 205"/>
                <a:gd name="T28" fmla="*/ 271 w 525"/>
                <a:gd name="T29" fmla="*/ 0 h 205"/>
                <a:gd name="T30" fmla="*/ 290 w 525"/>
                <a:gd name="T31" fmla="*/ 0 h 205"/>
                <a:gd name="T32" fmla="*/ 308 w 525"/>
                <a:gd name="T33" fmla="*/ 0 h 205"/>
                <a:gd name="T34" fmla="*/ 328 w 525"/>
                <a:gd name="T35" fmla="*/ 0 h 205"/>
                <a:gd name="T36" fmla="*/ 347 w 525"/>
                <a:gd name="T37" fmla="*/ 0 h 205"/>
                <a:gd name="T38" fmla="*/ 365 w 525"/>
                <a:gd name="T39" fmla="*/ 0 h 205"/>
                <a:gd name="T40" fmla="*/ 384 w 525"/>
                <a:gd name="T41" fmla="*/ 0 h 205"/>
                <a:gd name="T42" fmla="*/ 404 w 525"/>
                <a:gd name="T43" fmla="*/ 0 h 205"/>
                <a:gd name="T44" fmla="*/ 422 w 525"/>
                <a:gd name="T45" fmla="*/ 0 h 205"/>
                <a:gd name="T46" fmla="*/ 441 w 525"/>
                <a:gd name="T47" fmla="*/ 0 h 205"/>
                <a:gd name="T48" fmla="*/ 460 w 525"/>
                <a:gd name="T49" fmla="*/ 0 h 205"/>
                <a:gd name="T50" fmla="*/ 480 w 525"/>
                <a:gd name="T51" fmla="*/ 0 h 205"/>
                <a:gd name="T52" fmla="*/ 498 w 525"/>
                <a:gd name="T53" fmla="*/ 0 h 205"/>
                <a:gd name="T54" fmla="*/ 517 w 525"/>
                <a:gd name="T55" fmla="*/ 0 h 205"/>
                <a:gd name="T56" fmla="*/ 536 w 525"/>
                <a:gd name="T57" fmla="*/ 0 h 205"/>
                <a:gd name="T58" fmla="*/ 554 w 525"/>
                <a:gd name="T59" fmla="*/ 0 h 205"/>
                <a:gd name="T60" fmla="*/ 573 w 525"/>
                <a:gd name="T61" fmla="*/ 0 h 205"/>
                <a:gd name="T62" fmla="*/ 593 w 525"/>
                <a:gd name="T63" fmla="*/ 0 h 205"/>
                <a:gd name="T64" fmla="*/ 611 w 525"/>
                <a:gd name="T65" fmla="*/ 0 h 205"/>
                <a:gd name="T66" fmla="*/ 624 w 525"/>
                <a:gd name="T67" fmla="*/ 205 h 205"/>
                <a:gd name="T68" fmla="*/ 636 w 525"/>
                <a:gd name="T69" fmla="*/ 0 h 205"/>
                <a:gd name="T70" fmla="*/ 655 w 525"/>
                <a:gd name="T71" fmla="*/ 0 h 205"/>
                <a:gd name="T72" fmla="*/ 675 w 525"/>
                <a:gd name="T73" fmla="*/ 0 h 205"/>
                <a:gd name="T74" fmla="*/ 693 w 525"/>
                <a:gd name="T75" fmla="*/ 0 h 205"/>
                <a:gd name="T76" fmla="*/ 712 w 525"/>
                <a:gd name="T77" fmla="*/ 0 h 205"/>
                <a:gd name="T78" fmla="*/ 731 w 525"/>
                <a:gd name="T79" fmla="*/ 0 h 205"/>
                <a:gd name="T80" fmla="*/ 749 w 525"/>
                <a:gd name="T81" fmla="*/ 0 h 205"/>
                <a:gd name="T82" fmla="*/ 769 w 525"/>
                <a:gd name="T83" fmla="*/ 0 h 2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5"/>
                <a:gd name="T127" fmla="*/ 0 h 205"/>
                <a:gd name="T128" fmla="*/ 525 w 525"/>
                <a:gd name="T129" fmla="*/ 205 h 2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5" h="205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40" y="103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1" y="0"/>
                  </a:lnTo>
                  <a:lnTo>
                    <a:pt x="355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19" y="205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7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8" y="0"/>
                  </a:lnTo>
                  <a:lnTo>
                    <a:pt x="512" y="0"/>
                  </a:lnTo>
                  <a:lnTo>
                    <a:pt x="516" y="0"/>
                  </a:lnTo>
                  <a:lnTo>
                    <a:pt x="520" y="0"/>
                  </a:lnTo>
                  <a:lnTo>
                    <a:pt x="525" y="0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5" name="Freeform 146"/>
            <p:cNvSpPr>
              <a:spLocks/>
            </p:cNvSpPr>
            <p:nvPr/>
          </p:nvSpPr>
          <p:spPr bwMode="auto">
            <a:xfrm>
              <a:off x="1967" y="1584"/>
              <a:ext cx="775" cy="1264"/>
            </a:xfrm>
            <a:custGeom>
              <a:avLst/>
              <a:gdLst>
                <a:gd name="T0" fmla="*/ 12 w 520"/>
                <a:gd name="T1" fmla="*/ 1264 h 1264"/>
                <a:gd name="T2" fmla="*/ 31 w 520"/>
                <a:gd name="T3" fmla="*/ 1264 h 1264"/>
                <a:gd name="T4" fmla="*/ 49 w 520"/>
                <a:gd name="T5" fmla="*/ 1264 h 1264"/>
                <a:gd name="T6" fmla="*/ 69 w 520"/>
                <a:gd name="T7" fmla="*/ 1264 h 1264"/>
                <a:gd name="T8" fmla="*/ 88 w 520"/>
                <a:gd name="T9" fmla="*/ 1264 h 1264"/>
                <a:gd name="T10" fmla="*/ 107 w 520"/>
                <a:gd name="T11" fmla="*/ 1264 h 1264"/>
                <a:gd name="T12" fmla="*/ 125 w 520"/>
                <a:gd name="T13" fmla="*/ 1264 h 1264"/>
                <a:gd name="T14" fmla="*/ 145 w 520"/>
                <a:gd name="T15" fmla="*/ 1264 h 1264"/>
                <a:gd name="T16" fmla="*/ 164 w 520"/>
                <a:gd name="T17" fmla="*/ 1264 h 1264"/>
                <a:gd name="T18" fmla="*/ 182 w 520"/>
                <a:gd name="T19" fmla="*/ 1264 h 1264"/>
                <a:gd name="T20" fmla="*/ 201 w 520"/>
                <a:gd name="T21" fmla="*/ 1264 h 1264"/>
                <a:gd name="T22" fmla="*/ 221 w 520"/>
                <a:gd name="T23" fmla="*/ 1264 h 1264"/>
                <a:gd name="T24" fmla="*/ 238 w 520"/>
                <a:gd name="T25" fmla="*/ 1264 h 1264"/>
                <a:gd name="T26" fmla="*/ 258 w 520"/>
                <a:gd name="T27" fmla="*/ 1264 h 1264"/>
                <a:gd name="T28" fmla="*/ 264 w 520"/>
                <a:gd name="T29" fmla="*/ 1264 h 1264"/>
                <a:gd name="T30" fmla="*/ 283 w 520"/>
                <a:gd name="T31" fmla="*/ 1264 h 1264"/>
                <a:gd name="T32" fmla="*/ 303 w 520"/>
                <a:gd name="T33" fmla="*/ 1264 h 1264"/>
                <a:gd name="T34" fmla="*/ 320 w 520"/>
                <a:gd name="T35" fmla="*/ 1264 h 1264"/>
                <a:gd name="T36" fmla="*/ 340 w 520"/>
                <a:gd name="T37" fmla="*/ 1264 h 1264"/>
                <a:gd name="T38" fmla="*/ 359 w 520"/>
                <a:gd name="T39" fmla="*/ 1264 h 1264"/>
                <a:gd name="T40" fmla="*/ 377 w 520"/>
                <a:gd name="T41" fmla="*/ 1264 h 1264"/>
                <a:gd name="T42" fmla="*/ 396 w 520"/>
                <a:gd name="T43" fmla="*/ 1264 h 1264"/>
                <a:gd name="T44" fmla="*/ 416 w 520"/>
                <a:gd name="T45" fmla="*/ 1264 h 1264"/>
                <a:gd name="T46" fmla="*/ 435 w 520"/>
                <a:gd name="T47" fmla="*/ 1264 h 1264"/>
                <a:gd name="T48" fmla="*/ 453 w 520"/>
                <a:gd name="T49" fmla="*/ 1264 h 1264"/>
                <a:gd name="T50" fmla="*/ 472 w 520"/>
                <a:gd name="T51" fmla="*/ 1264 h 1264"/>
                <a:gd name="T52" fmla="*/ 492 w 520"/>
                <a:gd name="T53" fmla="*/ 1264 h 1264"/>
                <a:gd name="T54" fmla="*/ 510 w 520"/>
                <a:gd name="T55" fmla="*/ 1264 h 1264"/>
                <a:gd name="T56" fmla="*/ 529 w 520"/>
                <a:gd name="T57" fmla="*/ 1264 h 1264"/>
                <a:gd name="T58" fmla="*/ 548 w 520"/>
                <a:gd name="T59" fmla="*/ 1264 h 1264"/>
                <a:gd name="T60" fmla="*/ 566 w 520"/>
                <a:gd name="T61" fmla="*/ 1264 h 1264"/>
                <a:gd name="T62" fmla="*/ 586 w 520"/>
                <a:gd name="T63" fmla="*/ 1264 h 1264"/>
                <a:gd name="T64" fmla="*/ 605 w 520"/>
                <a:gd name="T65" fmla="*/ 1264 h 1264"/>
                <a:gd name="T66" fmla="*/ 623 w 520"/>
                <a:gd name="T67" fmla="*/ 1264 h 1264"/>
                <a:gd name="T68" fmla="*/ 642 w 520"/>
                <a:gd name="T69" fmla="*/ 1264 h 1264"/>
                <a:gd name="T70" fmla="*/ 662 w 520"/>
                <a:gd name="T71" fmla="*/ 1264 h 1264"/>
                <a:gd name="T72" fmla="*/ 674 w 520"/>
                <a:gd name="T73" fmla="*/ 0 h 1264"/>
                <a:gd name="T74" fmla="*/ 687 w 520"/>
                <a:gd name="T75" fmla="*/ 1264 h 1264"/>
                <a:gd name="T76" fmla="*/ 705 w 520"/>
                <a:gd name="T77" fmla="*/ 1264 h 1264"/>
                <a:gd name="T78" fmla="*/ 724 w 520"/>
                <a:gd name="T79" fmla="*/ 1264 h 1264"/>
                <a:gd name="T80" fmla="*/ 744 w 520"/>
                <a:gd name="T81" fmla="*/ 1264 h 1264"/>
                <a:gd name="T82" fmla="*/ 763 w 520"/>
                <a:gd name="T83" fmla="*/ 1264 h 1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0"/>
                <a:gd name="T127" fmla="*/ 0 h 1264"/>
                <a:gd name="T128" fmla="*/ 520 w 520"/>
                <a:gd name="T129" fmla="*/ 1264 h 1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0" h="1264">
                  <a:moveTo>
                    <a:pt x="0" y="1264"/>
                  </a:moveTo>
                  <a:lnTo>
                    <a:pt x="4" y="1264"/>
                  </a:lnTo>
                  <a:lnTo>
                    <a:pt x="8" y="1264"/>
                  </a:lnTo>
                  <a:lnTo>
                    <a:pt x="12" y="1264"/>
                  </a:lnTo>
                  <a:lnTo>
                    <a:pt x="17" y="1264"/>
                  </a:lnTo>
                  <a:lnTo>
                    <a:pt x="21" y="1264"/>
                  </a:lnTo>
                  <a:lnTo>
                    <a:pt x="25" y="1264"/>
                  </a:lnTo>
                  <a:lnTo>
                    <a:pt x="29" y="1264"/>
                  </a:lnTo>
                  <a:lnTo>
                    <a:pt x="33" y="1264"/>
                  </a:lnTo>
                  <a:lnTo>
                    <a:pt x="38" y="1264"/>
                  </a:lnTo>
                  <a:lnTo>
                    <a:pt x="42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5" y="1264"/>
                  </a:lnTo>
                  <a:lnTo>
                    <a:pt x="59" y="1264"/>
                  </a:lnTo>
                  <a:lnTo>
                    <a:pt x="63" y="1264"/>
                  </a:lnTo>
                  <a:lnTo>
                    <a:pt x="67" y="1264"/>
                  </a:lnTo>
                  <a:lnTo>
                    <a:pt x="72" y="1264"/>
                  </a:lnTo>
                  <a:lnTo>
                    <a:pt x="76" y="1264"/>
                  </a:lnTo>
                  <a:lnTo>
                    <a:pt x="80" y="1264"/>
                  </a:lnTo>
                  <a:lnTo>
                    <a:pt x="84" y="1264"/>
                  </a:lnTo>
                  <a:lnTo>
                    <a:pt x="88" y="1264"/>
                  </a:lnTo>
                  <a:lnTo>
                    <a:pt x="93" y="1264"/>
                  </a:lnTo>
                  <a:lnTo>
                    <a:pt x="97" y="1264"/>
                  </a:lnTo>
                  <a:lnTo>
                    <a:pt x="101" y="1264"/>
                  </a:lnTo>
                  <a:lnTo>
                    <a:pt x="105" y="1264"/>
                  </a:lnTo>
                  <a:lnTo>
                    <a:pt x="110" y="1264"/>
                  </a:lnTo>
                  <a:lnTo>
                    <a:pt x="114" y="1264"/>
                  </a:lnTo>
                  <a:lnTo>
                    <a:pt x="118" y="1264"/>
                  </a:lnTo>
                  <a:lnTo>
                    <a:pt x="122" y="1264"/>
                  </a:lnTo>
                  <a:lnTo>
                    <a:pt x="127" y="1264"/>
                  </a:lnTo>
                  <a:lnTo>
                    <a:pt x="131" y="1264"/>
                  </a:lnTo>
                  <a:lnTo>
                    <a:pt x="135" y="1264"/>
                  </a:lnTo>
                  <a:lnTo>
                    <a:pt x="139" y="1264"/>
                  </a:lnTo>
                  <a:lnTo>
                    <a:pt x="143" y="1264"/>
                  </a:lnTo>
                  <a:lnTo>
                    <a:pt x="148" y="1264"/>
                  </a:lnTo>
                  <a:lnTo>
                    <a:pt x="152" y="1264"/>
                  </a:lnTo>
                  <a:lnTo>
                    <a:pt x="156" y="1264"/>
                  </a:lnTo>
                  <a:lnTo>
                    <a:pt x="160" y="1264"/>
                  </a:lnTo>
                  <a:lnTo>
                    <a:pt x="165" y="1264"/>
                  </a:lnTo>
                  <a:lnTo>
                    <a:pt x="169" y="1264"/>
                  </a:lnTo>
                  <a:lnTo>
                    <a:pt x="173" y="1264"/>
                  </a:lnTo>
                  <a:lnTo>
                    <a:pt x="173" y="593"/>
                  </a:lnTo>
                  <a:lnTo>
                    <a:pt x="173" y="1264"/>
                  </a:lnTo>
                  <a:lnTo>
                    <a:pt x="177" y="1264"/>
                  </a:lnTo>
                  <a:lnTo>
                    <a:pt x="182" y="1264"/>
                  </a:lnTo>
                  <a:lnTo>
                    <a:pt x="186" y="1264"/>
                  </a:lnTo>
                  <a:lnTo>
                    <a:pt x="190" y="1264"/>
                  </a:lnTo>
                  <a:lnTo>
                    <a:pt x="194" y="1264"/>
                  </a:lnTo>
                  <a:lnTo>
                    <a:pt x="198" y="1264"/>
                  </a:lnTo>
                  <a:lnTo>
                    <a:pt x="203" y="1264"/>
                  </a:lnTo>
                  <a:lnTo>
                    <a:pt x="207" y="1264"/>
                  </a:lnTo>
                  <a:lnTo>
                    <a:pt x="211" y="1264"/>
                  </a:lnTo>
                  <a:lnTo>
                    <a:pt x="215" y="1264"/>
                  </a:lnTo>
                  <a:lnTo>
                    <a:pt x="220" y="1264"/>
                  </a:lnTo>
                  <a:lnTo>
                    <a:pt x="224" y="1264"/>
                  </a:lnTo>
                  <a:lnTo>
                    <a:pt x="228" y="1264"/>
                  </a:lnTo>
                  <a:lnTo>
                    <a:pt x="232" y="1264"/>
                  </a:lnTo>
                  <a:lnTo>
                    <a:pt x="237" y="1264"/>
                  </a:lnTo>
                  <a:lnTo>
                    <a:pt x="241" y="1264"/>
                  </a:lnTo>
                  <a:lnTo>
                    <a:pt x="245" y="1264"/>
                  </a:lnTo>
                  <a:lnTo>
                    <a:pt x="249" y="1264"/>
                  </a:lnTo>
                  <a:lnTo>
                    <a:pt x="253" y="1264"/>
                  </a:lnTo>
                  <a:lnTo>
                    <a:pt x="258" y="1264"/>
                  </a:lnTo>
                  <a:lnTo>
                    <a:pt x="262" y="1264"/>
                  </a:lnTo>
                  <a:lnTo>
                    <a:pt x="266" y="1264"/>
                  </a:lnTo>
                  <a:lnTo>
                    <a:pt x="270" y="1264"/>
                  </a:lnTo>
                  <a:lnTo>
                    <a:pt x="275" y="1264"/>
                  </a:lnTo>
                  <a:lnTo>
                    <a:pt x="279" y="1264"/>
                  </a:lnTo>
                  <a:lnTo>
                    <a:pt x="283" y="1264"/>
                  </a:lnTo>
                  <a:lnTo>
                    <a:pt x="287" y="1264"/>
                  </a:lnTo>
                  <a:lnTo>
                    <a:pt x="292" y="1264"/>
                  </a:lnTo>
                  <a:lnTo>
                    <a:pt x="296" y="1264"/>
                  </a:lnTo>
                  <a:lnTo>
                    <a:pt x="300" y="1264"/>
                  </a:lnTo>
                  <a:lnTo>
                    <a:pt x="304" y="1264"/>
                  </a:lnTo>
                  <a:lnTo>
                    <a:pt x="308" y="1264"/>
                  </a:lnTo>
                  <a:lnTo>
                    <a:pt x="313" y="1264"/>
                  </a:lnTo>
                  <a:lnTo>
                    <a:pt x="317" y="1264"/>
                  </a:lnTo>
                  <a:lnTo>
                    <a:pt x="321" y="1264"/>
                  </a:lnTo>
                  <a:lnTo>
                    <a:pt x="325" y="1264"/>
                  </a:lnTo>
                  <a:lnTo>
                    <a:pt x="330" y="1264"/>
                  </a:lnTo>
                  <a:lnTo>
                    <a:pt x="334" y="1264"/>
                  </a:lnTo>
                  <a:lnTo>
                    <a:pt x="338" y="1264"/>
                  </a:lnTo>
                  <a:lnTo>
                    <a:pt x="342" y="1264"/>
                  </a:lnTo>
                  <a:lnTo>
                    <a:pt x="347" y="1264"/>
                  </a:lnTo>
                  <a:lnTo>
                    <a:pt x="351" y="1264"/>
                  </a:lnTo>
                  <a:lnTo>
                    <a:pt x="355" y="1264"/>
                  </a:lnTo>
                  <a:lnTo>
                    <a:pt x="359" y="1264"/>
                  </a:lnTo>
                  <a:lnTo>
                    <a:pt x="363" y="1264"/>
                  </a:lnTo>
                  <a:lnTo>
                    <a:pt x="368" y="1264"/>
                  </a:lnTo>
                  <a:lnTo>
                    <a:pt x="372" y="1264"/>
                  </a:lnTo>
                  <a:lnTo>
                    <a:pt x="376" y="1264"/>
                  </a:lnTo>
                  <a:lnTo>
                    <a:pt x="380" y="1264"/>
                  </a:lnTo>
                  <a:lnTo>
                    <a:pt x="385" y="1264"/>
                  </a:lnTo>
                  <a:lnTo>
                    <a:pt x="389" y="1264"/>
                  </a:lnTo>
                  <a:lnTo>
                    <a:pt x="393" y="1264"/>
                  </a:lnTo>
                  <a:lnTo>
                    <a:pt x="397" y="1264"/>
                  </a:lnTo>
                  <a:lnTo>
                    <a:pt x="402" y="1264"/>
                  </a:lnTo>
                  <a:lnTo>
                    <a:pt x="406" y="1264"/>
                  </a:lnTo>
                  <a:lnTo>
                    <a:pt x="410" y="1264"/>
                  </a:lnTo>
                  <a:lnTo>
                    <a:pt x="414" y="1264"/>
                  </a:lnTo>
                  <a:lnTo>
                    <a:pt x="418" y="1264"/>
                  </a:lnTo>
                  <a:lnTo>
                    <a:pt x="423" y="1264"/>
                  </a:lnTo>
                  <a:lnTo>
                    <a:pt x="427" y="1264"/>
                  </a:lnTo>
                  <a:lnTo>
                    <a:pt x="431" y="1264"/>
                  </a:lnTo>
                  <a:lnTo>
                    <a:pt x="435" y="1264"/>
                  </a:lnTo>
                  <a:lnTo>
                    <a:pt x="440" y="1264"/>
                  </a:lnTo>
                  <a:lnTo>
                    <a:pt x="444" y="1264"/>
                  </a:lnTo>
                  <a:lnTo>
                    <a:pt x="448" y="1264"/>
                  </a:lnTo>
                  <a:lnTo>
                    <a:pt x="452" y="1264"/>
                  </a:lnTo>
                  <a:lnTo>
                    <a:pt x="452" y="0"/>
                  </a:lnTo>
                  <a:lnTo>
                    <a:pt x="452" y="1264"/>
                  </a:lnTo>
                  <a:lnTo>
                    <a:pt x="457" y="1264"/>
                  </a:lnTo>
                  <a:lnTo>
                    <a:pt x="461" y="1264"/>
                  </a:lnTo>
                  <a:lnTo>
                    <a:pt x="465" y="1264"/>
                  </a:lnTo>
                  <a:lnTo>
                    <a:pt x="469" y="1264"/>
                  </a:lnTo>
                  <a:lnTo>
                    <a:pt x="473" y="1264"/>
                  </a:lnTo>
                  <a:lnTo>
                    <a:pt x="478" y="1264"/>
                  </a:lnTo>
                  <a:lnTo>
                    <a:pt x="482" y="1264"/>
                  </a:lnTo>
                  <a:lnTo>
                    <a:pt x="486" y="1264"/>
                  </a:lnTo>
                  <a:lnTo>
                    <a:pt x="490" y="1264"/>
                  </a:lnTo>
                  <a:lnTo>
                    <a:pt x="495" y="1264"/>
                  </a:lnTo>
                  <a:lnTo>
                    <a:pt x="499" y="1264"/>
                  </a:lnTo>
                  <a:lnTo>
                    <a:pt x="503" y="1264"/>
                  </a:lnTo>
                  <a:lnTo>
                    <a:pt x="507" y="1264"/>
                  </a:lnTo>
                  <a:lnTo>
                    <a:pt x="512" y="1264"/>
                  </a:lnTo>
                  <a:lnTo>
                    <a:pt x="516" y="1264"/>
                  </a:lnTo>
                  <a:lnTo>
                    <a:pt x="520" y="1264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6" name="Freeform 147"/>
            <p:cNvSpPr>
              <a:spLocks/>
            </p:cNvSpPr>
            <p:nvPr/>
          </p:nvSpPr>
          <p:spPr bwMode="auto">
            <a:xfrm>
              <a:off x="2742" y="1584"/>
              <a:ext cx="776" cy="1264"/>
            </a:xfrm>
            <a:custGeom>
              <a:avLst/>
              <a:gdLst>
                <a:gd name="T0" fmla="*/ 12 w 520"/>
                <a:gd name="T1" fmla="*/ 1264 h 1264"/>
                <a:gd name="T2" fmla="*/ 31 w 520"/>
                <a:gd name="T3" fmla="*/ 1264 h 1264"/>
                <a:gd name="T4" fmla="*/ 51 w 520"/>
                <a:gd name="T5" fmla="*/ 1264 h 1264"/>
                <a:gd name="T6" fmla="*/ 70 w 520"/>
                <a:gd name="T7" fmla="*/ 1264 h 1264"/>
                <a:gd name="T8" fmla="*/ 88 w 520"/>
                <a:gd name="T9" fmla="*/ 1264 h 1264"/>
                <a:gd name="T10" fmla="*/ 107 w 520"/>
                <a:gd name="T11" fmla="*/ 1264 h 1264"/>
                <a:gd name="T12" fmla="*/ 127 w 520"/>
                <a:gd name="T13" fmla="*/ 1264 h 1264"/>
                <a:gd name="T14" fmla="*/ 145 w 520"/>
                <a:gd name="T15" fmla="*/ 1264 h 1264"/>
                <a:gd name="T16" fmla="*/ 164 w 520"/>
                <a:gd name="T17" fmla="*/ 1264 h 1264"/>
                <a:gd name="T18" fmla="*/ 184 w 520"/>
                <a:gd name="T19" fmla="*/ 1264 h 1264"/>
                <a:gd name="T20" fmla="*/ 201 w 520"/>
                <a:gd name="T21" fmla="*/ 1264 h 1264"/>
                <a:gd name="T22" fmla="*/ 221 w 520"/>
                <a:gd name="T23" fmla="*/ 1264 h 1264"/>
                <a:gd name="T24" fmla="*/ 240 w 520"/>
                <a:gd name="T25" fmla="*/ 1264 h 1264"/>
                <a:gd name="T26" fmla="*/ 258 w 520"/>
                <a:gd name="T27" fmla="*/ 1264 h 1264"/>
                <a:gd name="T28" fmla="*/ 278 w 520"/>
                <a:gd name="T29" fmla="*/ 1264 h 1264"/>
                <a:gd name="T30" fmla="*/ 297 w 520"/>
                <a:gd name="T31" fmla="*/ 1264 h 1264"/>
                <a:gd name="T32" fmla="*/ 315 w 520"/>
                <a:gd name="T33" fmla="*/ 1264 h 1264"/>
                <a:gd name="T34" fmla="*/ 322 w 520"/>
                <a:gd name="T35" fmla="*/ 1264 h 1264"/>
                <a:gd name="T36" fmla="*/ 340 w 520"/>
                <a:gd name="T37" fmla="*/ 1264 h 1264"/>
                <a:gd name="T38" fmla="*/ 360 w 520"/>
                <a:gd name="T39" fmla="*/ 1264 h 1264"/>
                <a:gd name="T40" fmla="*/ 379 w 520"/>
                <a:gd name="T41" fmla="*/ 1264 h 1264"/>
                <a:gd name="T42" fmla="*/ 397 w 520"/>
                <a:gd name="T43" fmla="*/ 1264 h 1264"/>
                <a:gd name="T44" fmla="*/ 416 w 520"/>
                <a:gd name="T45" fmla="*/ 1264 h 1264"/>
                <a:gd name="T46" fmla="*/ 436 w 520"/>
                <a:gd name="T47" fmla="*/ 1264 h 1264"/>
                <a:gd name="T48" fmla="*/ 455 w 520"/>
                <a:gd name="T49" fmla="*/ 1264 h 1264"/>
                <a:gd name="T50" fmla="*/ 473 w 520"/>
                <a:gd name="T51" fmla="*/ 1264 h 1264"/>
                <a:gd name="T52" fmla="*/ 492 w 520"/>
                <a:gd name="T53" fmla="*/ 1264 h 1264"/>
                <a:gd name="T54" fmla="*/ 512 w 520"/>
                <a:gd name="T55" fmla="*/ 1264 h 1264"/>
                <a:gd name="T56" fmla="*/ 530 w 520"/>
                <a:gd name="T57" fmla="*/ 1264 h 1264"/>
                <a:gd name="T58" fmla="*/ 549 w 520"/>
                <a:gd name="T59" fmla="*/ 1264 h 1264"/>
                <a:gd name="T60" fmla="*/ 569 w 520"/>
                <a:gd name="T61" fmla="*/ 1264 h 1264"/>
                <a:gd name="T62" fmla="*/ 586 w 520"/>
                <a:gd name="T63" fmla="*/ 1264 h 1264"/>
                <a:gd name="T64" fmla="*/ 606 w 520"/>
                <a:gd name="T65" fmla="*/ 1264 h 1264"/>
                <a:gd name="T66" fmla="*/ 625 w 520"/>
                <a:gd name="T67" fmla="*/ 1264 h 1264"/>
                <a:gd name="T68" fmla="*/ 643 w 520"/>
                <a:gd name="T69" fmla="*/ 1264 h 1264"/>
                <a:gd name="T70" fmla="*/ 663 w 520"/>
                <a:gd name="T71" fmla="*/ 1264 h 1264"/>
                <a:gd name="T72" fmla="*/ 682 w 520"/>
                <a:gd name="T73" fmla="*/ 1264 h 1264"/>
                <a:gd name="T74" fmla="*/ 701 w 520"/>
                <a:gd name="T75" fmla="*/ 1264 h 1264"/>
                <a:gd name="T76" fmla="*/ 719 w 520"/>
                <a:gd name="T77" fmla="*/ 1264 h 1264"/>
                <a:gd name="T78" fmla="*/ 733 w 520"/>
                <a:gd name="T79" fmla="*/ 0 h 1264"/>
                <a:gd name="T80" fmla="*/ 745 w 520"/>
                <a:gd name="T81" fmla="*/ 1264 h 1264"/>
                <a:gd name="T82" fmla="*/ 764 w 520"/>
                <a:gd name="T83" fmla="*/ 1264 h 1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0"/>
                <a:gd name="T127" fmla="*/ 0 h 1264"/>
                <a:gd name="T128" fmla="*/ 520 w 520"/>
                <a:gd name="T129" fmla="*/ 1264 h 1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0" h="1264">
                  <a:moveTo>
                    <a:pt x="0" y="1264"/>
                  </a:moveTo>
                  <a:lnTo>
                    <a:pt x="4" y="1264"/>
                  </a:lnTo>
                  <a:lnTo>
                    <a:pt x="8" y="1264"/>
                  </a:lnTo>
                  <a:lnTo>
                    <a:pt x="13" y="1264"/>
                  </a:lnTo>
                  <a:lnTo>
                    <a:pt x="17" y="1264"/>
                  </a:lnTo>
                  <a:lnTo>
                    <a:pt x="21" y="1264"/>
                  </a:lnTo>
                  <a:lnTo>
                    <a:pt x="25" y="1264"/>
                  </a:lnTo>
                  <a:lnTo>
                    <a:pt x="30" y="1264"/>
                  </a:lnTo>
                  <a:lnTo>
                    <a:pt x="34" y="1264"/>
                  </a:lnTo>
                  <a:lnTo>
                    <a:pt x="38" y="1264"/>
                  </a:lnTo>
                  <a:lnTo>
                    <a:pt x="42" y="1264"/>
                  </a:lnTo>
                  <a:lnTo>
                    <a:pt x="47" y="1264"/>
                  </a:lnTo>
                  <a:lnTo>
                    <a:pt x="51" y="1264"/>
                  </a:lnTo>
                  <a:lnTo>
                    <a:pt x="55" y="1264"/>
                  </a:lnTo>
                  <a:lnTo>
                    <a:pt x="59" y="1264"/>
                  </a:lnTo>
                  <a:lnTo>
                    <a:pt x="63" y="1264"/>
                  </a:lnTo>
                  <a:lnTo>
                    <a:pt x="68" y="1264"/>
                  </a:lnTo>
                  <a:lnTo>
                    <a:pt x="72" y="1264"/>
                  </a:lnTo>
                  <a:lnTo>
                    <a:pt x="76" y="1264"/>
                  </a:lnTo>
                  <a:lnTo>
                    <a:pt x="80" y="1264"/>
                  </a:lnTo>
                  <a:lnTo>
                    <a:pt x="85" y="1264"/>
                  </a:lnTo>
                  <a:lnTo>
                    <a:pt x="89" y="1264"/>
                  </a:lnTo>
                  <a:lnTo>
                    <a:pt x="93" y="1264"/>
                  </a:lnTo>
                  <a:lnTo>
                    <a:pt x="97" y="1264"/>
                  </a:lnTo>
                  <a:lnTo>
                    <a:pt x="102" y="1264"/>
                  </a:lnTo>
                  <a:lnTo>
                    <a:pt x="106" y="1264"/>
                  </a:lnTo>
                  <a:lnTo>
                    <a:pt x="110" y="1264"/>
                  </a:lnTo>
                  <a:lnTo>
                    <a:pt x="114" y="1264"/>
                  </a:lnTo>
                  <a:lnTo>
                    <a:pt x="118" y="1264"/>
                  </a:lnTo>
                  <a:lnTo>
                    <a:pt x="123" y="1264"/>
                  </a:lnTo>
                  <a:lnTo>
                    <a:pt x="127" y="1264"/>
                  </a:lnTo>
                  <a:lnTo>
                    <a:pt x="131" y="1264"/>
                  </a:lnTo>
                  <a:lnTo>
                    <a:pt x="135" y="1264"/>
                  </a:lnTo>
                  <a:lnTo>
                    <a:pt x="140" y="1264"/>
                  </a:lnTo>
                  <a:lnTo>
                    <a:pt x="144" y="1264"/>
                  </a:lnTo>
                  <a:lnTo>
                    <a:pt x="148" y="1264"/>
                  </a:lnTo>
                  <a:lnTo>
                    <a:pt x="152" y="1264"/>
                  </a:lnTo>
                  <a:lnTo>
                    <a:pt x="157" y="1264"/>
                  </a:lnTo>
                  <a:lnTo>
                    <a:pt x="161" y="1264"/>
                  </a:lnTo>
                  <a:lnTo>
                    <a:pt x="165" y="1264"/>
                  </a:lnTo>
                  <a:lnTo>
                    <a:pt x="169" y="1264"/>
                  </a:lnTo>
                  <a:lnTo>
                    <a:pt x="173" y="1264"/>
                  </a:lnTo>
                  <a:lnTo>
                    <a:pt x="178" y="1264"/>
                  </a:lnTo>
                  <a:lnTo>
                    <a:pt x="182" y="1264"/>
                  </a:lnTo>
                  <a:lnTo>
                    <a:pt x="186" y="1264"/>
                  </a:lnTo>
                  <a:lnTo>
                    <a:pt x="190" y="1264"/>
                  </a:lnTo>
                  <a:lnTo>
                    <a:pt x="195" y="1264"/>
                  </a:lnTo>
                  <a:lnTo>
                    <a:pt x="199" y="1264"/>
                  </a:lnTo>
                  <a:lnTo>
                    <a:pt x="203" y="1264"/>
                  </a:lnTo>
                  <a:lnTo>
                    <a:pt x="207" y="1264"/>
                  </a:lnTo>
                  <a:lnTo>
                    <a:pt x="211" y="1264"/>
                  </a:lnTo>
                  <a:lnTo>
                    <a:pt x="211" y="12"/>
                  </a:lnTo>
                  <a:lnTo>
                    <a:pt x="211" y="1264"/>
                  </a:lnTo>
                  <a:lnTo>
                    <a:pt x="216" y="1264"/>
                  </a:lnTo>
                  <a:lnTo>
                    <a:pt x="220" y="1264"/>
                  </a:lnTo>
                  <a:lnTo>
                    <a:pt x="224" y="1264"/>
                  </a:lnTo>
                  <a:lnTo>
                    <a:pt x="228" y="1264"/>
                  </a:lnTo>
                  <a:lnTo>
                    <a:pt x="233" y="1264"/>
                  </a:lnTo>
                  <a:lnTo>
                    <a:pt x="237" y="1264"/>
                  </a:lnTo>
                  <a:lnTo>
                    <a:pt x="241" y="1264"/>
                  </a:lnTo>
                  <a:lnTo>
                    <a:pt x="245" y="1264"/>
                  </a:lnTo>
                  <a:lnTo>
                    <a:pt x="250" y="1264"/>
                  </a:lnTo>
                  <a:lnTo>
                    <a:pt x="254" y="1264"/>
                  </a:lnTo>
                  <a:lnTo>
                    <a:pt x="258" y="1264"/>
                  </a:lnTo>
                  <a:lnTo>
                    <a:pt x="262" y="1264"/>
                  </a:lnTo>
                  <a:lnTo>
                    <a:pt x="266" y="1264"/>
                  </a:lnTo>
                  <a:lnTo>
                    <a:pt x="271" y="1264"/>
                  </a:lnTo>
                  <a:lnTo>
                    <a:pt x="275" y="1264"/>
                  </a:lnTo>
                  <a:lnTo>
                    <a:pt x="279" y="1264"/>
                  </a:lnTo>
                  <a:lnTo>
                    <a:pt x="283" y="1264"/>
                  </a:lnTo>
                  <a:lnTo>
                    <a:pt x="288" y="1264"/>
                  </a:lnTo>
                  <a:lnTo>
                    <a:pt x="292" y="1264"/>
                  </a:lnTo>
                  <a:lnTo>
                    <a:pt x="296" y="1264"/>
                  </a:lnTo>
                  <a:lnTo>
                    <a:pt x="300" y="1264"/>
                  </a:lnTo>
                  <a:lnTo>
                    <a:pt x="305" y="1264"/>
                  </a:lnTo>
                  <a:lnTo>
                    <a:pt x="309" y="1264"/>
                  </a:lnTo>
                  <a:lnTo>
                    <a:pt x="313" y="1264"/>
                  </a:lnTo>
                  <a:lnTo>
                    <a:pt x="317" y="1264"/>
                  </a:lnTo>
                  <a:lnTo>
                    <a:pt x="321" y="1264"/>
                  </a:lnTo>
                  <a:lnTo>
                    <a:pt x="326" y="1264"/>
                  </a:lnTo>
                  <a:lnTo>
                    <a:pt x="330" y="1264"/>
                  </a:lnTo>
                  <a:lnTo>
                    <a:pt x="334" y="1264"/>
                  </a:lnTo>
                  <a:lnTo>
                    <a:pt x="338" y="1264"/>
                  </a:lnTo>
                  <a:lnTo>
                    <a:pt x="343" y="1264"/>
                  </a:lnTo>
                  <a:lnTo>
                    <a:pt x="347" y="1264"/>
                  </a:lnTo>
                  <a:lnTo>
                    <a:pt x="351" y="1264"/>
                  </a:lnTo>
                  <a:lnTo>
                    <a:pt x="355" y="1264"/>
                  </a:lnTo>
                  <a:lnTo>
                    <a:pt x="360" y="1264"/>
                  </a:lnTo>
                  <a:lnTo>
                    <a:pt x="364" y="1264"/>
                  </a:lnTo>
                  <a:lnTo>
                    <a:pt x="368" y="1264"/>
                  </a:lnTo>
                  <a:lnTo>
                    <a:pt x="372" y="1264"/>
                  </a:lnTo>
                  <a:lnTo>
                    <a:pt x="376" y="1264"/>
                  </a:lnTo>
                  <a:lnTo>
                    <a:pt x="381" y="1264"/>
                  </a:lnTo>
                  <a:lnTo>
                    <a:pt x="385" y="1264"/>
                  </a:lnTo>
                  <a:lnTo>
                    <a:pt x="389" y="1264"/>
                  </a:lnTo>
                  <a:lnTo>
                    <a:pt x="393" y="1264"/>
                  </a:lnTo>
                  <a:lnTo>
                    <a:pt x="398" y="1264"/>
                  </a:lnTo>
                  <a:lnTo>
                    <a:pt x="402" y="1264"/>
                  </a:lnTo>
                  <a:lnTo>
                    <a:pt x="406" y="1264"/>
                  </a:lnTo>
                  <a:lnTo>
                    <a:pt x="410" y="1264"/>
                  </a:lnTo>
                  <a:lnTo>
                    <a:pt x="415" y="1264"/>
                  </a:lnTo>
                  <a:lnTo>
                    <a:pt x="419" y="1264"/>
                  </a:lnTo>
                  <a:lnTo>
                    <a:pt x="423" y="1264"/>
                  </a:lnTo>
                  <a:lnTo>
                    <a:pt x="427" y="1264"/>
                  </a:lnTo>
                  <a:lnTo>
                    <a:pt x="431" y="1264"/>
                  </a:lnTo>
                  <a:lnTo>
                    <a:pt x="436" y="1264"/>
                  </a:lnTo>
                  <a:lnTo>
                    <a:pt x="440" y="1264"/>
                  </a:lnTo>
                  <a:lnTo>
                    <a:pt x="444" y="1264"/>
                  </a:lnTo>
                  <a:lnTo>
                    <a:pt x="448" y="1264"/>
                  </a:lnTo>
                  <a:lnTo>
                    <a:pt x="453" y="1264"/>
                  </a:lnTo>
                  <a:lnTo>
                    <a:pt x="457" y="1264"/>
                  </a:lnTo>
                  <a:lnTo>
                    <a:pt x="461" y="1264"/>
                  </a:lnTo>
                  <a:lnTo>
                    <a:pt x="465" y="1264"/>
                  </a:lnTo>
                  <a:lnTo>
                    <a:pt x="470" y="1264"/>
                  </a:lnTo>
                  <a:lnTo>
                    <a:pt x="474" y="1264"/>
                  </a:lnTo>
                  <a:lnTo>
                    <a:pt x="478" y="1264"/>
                  </a:lnTo>
                  <a:lnTo>
                    <a:pt x="482" y="1264"/>
                  </a:lnTo>
                  <a:lnTo>
                    <a:pt x="486" y="1264"/>
                  </a:lnTo>
                  <a:lnTo>
                    <a:pt x="491" y="1264"/>
                  </a:lnTo>
                  <a:lnTo>
                    <a:pt x="491" y="0"/>
                  </a:lnTo>
                  <a:lnTo>
                    <a:pt x="491" y="1264"/>
                  </a:lnTo>
                  <a:lnTo>
                    <a:pt x="495" y="1264"/>
                  </a:lnTo>
                  <a:lnTo>
                    <a:pt x="499" y="1264"/>
                  </a:lnTo>
                  <a:lnTo>
                    <a:pt x="503" y="1264"/>
                  </a:lnTo>
                  <a:lnTo>
                    <a:pt x="508" y="1264"/>
                  </a:lnTo>
                  <a:lnTo>
                    <a:pt x="512" y="1264"/>
                  </a:lnTo>
                  <a:lnTo>
                    <a:pt x="516" y="1264"/>
                  </a:lnTo>
                  <a:lnTo>
                    <a:pt x="520" y="1264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7" name="Freeform 148"/>
            <p:cNvSpPr>
              <a:spLocks/>
            </p:cNvSpPr>
            <p:nvPr/>
          </p:nvSpPr>
          <p:spPr bwMode="auto">
            <a:xfrm>
              <a:off x="3518" y="2177"/>
              <a:ext cx="788" cy="671"/>
            </a:xfrm>
            <a:custGeom>
              <a:avLst/>
              <a:gdLst>
                <a:gd name="T0" fmla="*/ 13 w 529"/>
                <a:gd name="T1" fmla="*/ 671 h 671"/>
                <a:gd name="T2" fmla="*/ 31 w 529"/>
                <a:gd name="T3" fmla="*/ 671 h 671"/>
                <a:gd name="T4" fmla="*/ 51 w 529"/>
                <a:gd name="T5" fmla="*/ 671 h 671"/>
                <a:gd name="T6" fmla="*/ 70 w 529"/>
                <a:gd name="T7" fmla="*/ 671 h 671"/>
                <a:gd name="T8" fmla="*/ 89 w 529"/>
                <a:gd name="T9" fmla="*/ 671 h 671"/>
                <a:gd name="T10" fmla="*/ 107 w 529"/>
                <a:gd name="T11" fmla="*/ 671 h 671"/>
                <a:gd name="T12" fmla="*/ 127 w 529"/>
                <a:gd name="T13" fmla="*/ 671 h 671"/>
                <a:gd name="T14" fmla="*/ 146 w 529"/>
                <a:gd name="T15" fmla="*/ 671 h 671"/>
                <a:gd name="T16" fmla="*/ 164 w 529"/>
                <a:gd name="T17" fmla="*/ 671 h 671"/>
                <a:gd name="T18" fmla="*/ 183 w 529"/>
                <a:gd name="T19" fmla="*/ 671 h 671"/>
                <a:gd name="T20" fmla="*/ 203 w 529"/>
                <a:gd name="T21" fmla="*/ 671 h 671"/>
                <a:gd name="T22" fmla="*/ 220 w 529"/>
                <a:gd name="T23" fmla="*/ 671 h 671"/>
                <a:gd name="T24" fmla="*/ 240 w 529"/>
                <a:gd name="T25" fmla="*/ 671 h 671"/>
                <a:gd name="T26" fmla="*/ 259 w 529"/>
                <a:gd name="T27" fmla="*/ 671 h 671"/>
                <a:gd name="T28" fmla="*/ 277 w 529"/>
                <a:gd name="T29" fmla="*/ 671 h 671"/>
                <a:gd name="T30" fmla="*/ 296 w 529"/>
                <a:gd name="T31" fmla="*/ 671 h 671"/>
                <a:gd name="T32" fmla="*/ 316 w 529"/>
                <a:gd name="T33" fmla="*/ 671 h 671"/>
                <a:gd name="T34" fmla="*/ 335 w 529"/>
                <a:gd name="T35" fmla="*/ 671 h 671"/>
                <a:gd name="T36" fmla="*/ 353 w 529"/>
                <a:gd name="T37" fmla="*/ 671 h 671"/>
                <a:gd name="T38" fmla="*/ 372 w 529"/>
                <a:gd name="T39" fmla="*/ 671 h 671"/>
                <a:gd name="T40" fmla="*/ 378 w 529"/>
                <a:gd name="T41" fmla="*/ 671 h 671"/>
                <a:gd name="T42" fmla="*/ 398 w 529"/>
                <a:gd name="T43" fmla="*/ 671 h 671"/>
                <a:gd name="T44" fmla="*/ 417 w 529"/>
                <a:gd name="T45" fmla="*/ 671 h 671"/>
                <a:gd name="T46" fmla="*/ 435 w 529"/>
                <a:gd name="T47" fmla="*/ 671 h 671"/>
                <a:gd name="T48" fmla="*/ 454 w 529"/>
                <a:gd name="T49" fmla="*/ 671 h 671"/>
                <a:gd name="T50" fmla="*/ 474 w 529"/>
                <a:gd name="T51" fmla="*/ 671 h 671"/>
                <a:gd name="T52" fmla="*/ 492 w 529"/>
                <a:gd name="T53" fmla="*/ 671 h 671"/>
                <a:gd name="T54" fmla="*/ 511 w 529"/>
                <a:gd name="T55" fmla="*/ 671 h 671"/>
                <a:gd name="T56" fmla="*/ 530 w 529"/>
                <a:gd name="T57" fmla="*/ 671 h 671"/>
                <a:gd name="T58" fmla="*/ 548 w 529"/>
                <a:gd name="T59" fmla="*/ 671 h 671"/>
                <a:gd name="T60" fmla="*/ 568 w 529"/>
                <a:gd name="T61" fmla="*/ 671 h 671"/>
                <a:gd name="T62" fmla="*/ 587 w 529"/>
                <a:gd name="T63" fmla="*/ 671 h 671"/>
                <a:gd name="T64" fmla="*/ 605 w 529"/>
                <a:gd name="T65" fmla="*/ 671 h 671"/>
                <a:gd name="T66" fmla="*/ 624 w 529"/>
                <a:gd name="T67" fmla="*/ 671 h 671"/>
                <a:gd name="T68" fmla="*/ 644 w 529"/>
                <a:gd name="T69" fmla="*/ 671 h 671"/>
                <a:gd name="T70" fmla="*/ 663 w 529"/>
                <a:gd name="T71" fmla="*/ 671 h 671"/>
                <a:gd name="T72" fmla="*/ 681 w 529"/>
                <a:gd name="T73" fmla="*/ 671 h 671"/>
                <a:gd name="T74" fmla="*/ 700 w 529"/>
                <a:gd name="T75" fmla="*/ 671 h 671"/>
                <a:gd name="T76" fmla="*/ 719 w 529"/>
                <a:gd name="T77" fmla="*/ 671 h 671"/>
                <a:gd name="T78" fmla="*/ 737 w 529"/>
                <a:gd name="T79" fmla="*/ 671 h 671"/>
                <a:gd name="T80" fmla="*/ 757 w 529"/>
                <a:gd name="T81" fmla="*/ 671 h 671"/>
                <a:gd name="T82" fmla="*/ 776 w 529"/>
                <a:gd name="T83" fmla="*/ 671 h 6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9"/>
                <a:gd name="T127" fmla="*/ 0 h 671"/>
                <a:gd name="T128" fmla="*/ 529 w 529"/>
                <a:gd name="T129" fmla="*/ 671 h 6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9" h="671">
                  <a:moveTo>
                    <a:pt x="0" y="671"/>
                  </a:moveTo>
                  <a:lnTo>
                    <a:pt x="5" y="671"/>
                  </a:lnTo>
                  <a:lnTo>
                    <a:pt x="9" y="671"/>
                  </a:lnTo>
                  <a:lnTo>
                    <a:pt x="13" y="671"/>
                  </a:lnTo>
                  <a:lnTo>
                    <a:pt x="17" y="671"/>
                  </a:lnTo>
                  <a:lnTo>
                    <a:pt x="21" y="671"/>
                  </a:lnTo>
                  <a:lnTo>
                    <a:pt x="26" y="671"/>
                  </a:lnTo>
                  <a:lnTo>
                    <a:pt x="30" y="671"/>
                  </a:lnTo>
                  <a:lnTo>
                    <a:pt x="34" y="671"/>
                  </a:lnTo>
                  <a:lnTo>
                    <a:pt x="38" y="671"/>
                  </a:lnTo>
                  <a:lnTo>
                    <a:pt x="43" y="671"/>
                  </a:lnTo>
                  <a:lnTo>
                    <a:pt x="47" y="671"/>
                  </a:lnTo>
                  <a:lnTo>
                    <a:pt x="51" y="671"/>
                  </a:lnTo>
                  <a:lnTo>
                    <a:pt x="55" y="671"/>
                  </a:lnTo>
                  <a:lnTo>
                    <a:pt x="60" y="671"/>
                  </a:lnTo>
                  <a:lnTo>
                    <a:pt x="64" y="671"/>
                  </a:lnTo>
                  <a:lnTo>
                    <a:pt x="68" y="671"/>
                  </a:lnTo>
                  <a:lnTo>
                    <a:pt x="72" y="671"/>
                  </a:lnTo>
                  <a:lnTo>
                    <a:pt x="76" y="671"/>
                  </a:lnTo>
                  <a:lnTo>
                    <a:pt x="81" y="671"/>
                  </a:lnTo>
                  <a:lnTo>
                    <a:pt x="85" y="671"/>
                  </a:lnTo>
                  <a:lnTo>
                    <a:pt x="89" y="671"/>
                  </a:lnTo>
                  <a:lnTo>
                    <a:pt x="93" y="671"/>
                  </a:lnTo>
                  <a:lnTo>
                    <a:pt x="98" y="671"/>
                  </a:lnTo>
                  <a:lnTo>
                    <a:pt x="102" y="671"/>
                  </a:lnTo>
                  <a:lnTo>
                    <a:pt x="106" y="671"/>
                  </a:lnTo>
                  <a:lnTo>
                    <a:pt x="110" y="671"/>
                  </a:lnTo>
                  <a:lnTo>
                    <a:pt x="115" y="671"/>
                  </a:lnTo>
                  <a:lnTo>
                    <a:pt x="119" y="671"/>
                  </a:lnTo>
                  <a:lnTo>
                    <a:pt x="123" y="671"/>
                  </a:lnTo>
                  <a:lnTo>
                    <a:pt x="127" y="671"/>
                  </a:lnTo>
                  <a:lnTo>
                    <a:pt x="131" y="671"/>
                  </a:lnTo>
                  <a:lnTo>
                    <a:pt x="136" y="671"/>
                  </a:lnTo>
                  <a:lnTo>
                    <a:pt x="140" y="671"/>
                  </a:lnTo>
                  <a:lnTo>
                    <a:pt x="144" y="671"/>
                  </a:lnTo>
                  <a:lnTo>
                    <a:pt x="148" y="671"/>
                  </a:lnTo>
                  <a:lnTo>
                    <a:pt x="153" y="671"/>
                  </a:lnTo>
                  <a:lnTo>
                    <a:pt x="157" y="671"/>
                  </a:lnTo>
                  <a:lnTo>
                    <a:pt x="161" y="671"/>
                  </a:lnTo>
                  <a:lnTo>
                    <a:pt x="165" y="671"/>
                  </a:lnTo>
                  <a:lnTo>
                    <a:pt x="170" y="671"/>
                  </a:lnTo>
                  <a:lnTo>
                    <a:pt x="174" y="671"/>
                  </a:lnTo>
                  <a:lnTo>
                    <a:pt x="178" y="671"/>
                  </a:lnTo>
                  <a:lnTo>
                    <a:pt x="182" y="671"/>
                  </a:lnTo>
                  <a:lnTo>
                    <a:pt x="186" y="671"/>
                  </a:lnTo>
                  <a:lnTo>
                    <a:pt x="191" y="671"/>
                  </a:lnTo>
                  <a:lnTo>
                    <a:pt x="195" y="671"/>
                  </a:lnTo>
                  <a:lnTo>
                    <a:pt x="199" y="671"/>
                  </a:lnTo>
                  <a:lnTo>
                    <a:pt x="203" y="671"/>
                  </a:lnTo>
                  <a:lnTo>
                    <a:pt x="208" y="671"/>
                  </a:lnTo>
                  <a:lnTo>
                    <a:pt x="212" y="671"/>
                  </a:lnTo>
                  <a:lnTo>
                    <a:pt x="216" y="671"/>
                  </a:lnTo>
                  <a:lnTo>
                    <a:pt x="220" y="671"/>
                  </a:lnTo>
                  <a:lnTo>
                    <a:pt x="225" y="671"/>
                  </a:lnTo>
                  <a:lnTo>
                    <a:pt x="229" y="671"/>
                  </a:lnTo>
                  <a:lnTo>
                    <a:pt x="233" y="671"/>
                  </a:lnTo>
                  <a:lnTo>
                    <a:pt x="237" y="671"/>
                  </a:lnTo>
                  <a:lnTo>
                    <a:pt x="241" y="671"/>
                  </a:lnTo>
                  <a:lnTo>
                    <a:pt x="246" y="671"/>
                  </a:lnTo>
                  <a:lnTo>
                    <a:pt x="250" y="671"/>
                  </a:lnTo>
                  <a:lnTo>
                    <a:pt x="250" y="0"/>
                  </a:lnTo>
                  <a:lnTo>
                    <a:pt x="250" y="671"/>
                  </a:lnTo>
                  <a:lnTo>
                    <a:pt x="254" y="671"/>
                  </a:lnTo>
                  <a:lnTo>
                    <a:pt x="258" y="671"/>
                  </a:lnTo>
                  <a:lnTo>
                    <a:pt x="263" y="671"/>
                  </a:lnTo>
                  <a:lnTo>
                    <a:pt x="267" y="671"/>
                  </a:lnTo>
                  <a:lnTo>
                    <a:pt x="271" y="671"/>
                  </a:lnTo>
                  <a:lnTo>
                    <a:pt x="275" y="671"/>
                  </a:lnTo>
                  <a:lnTo>
                    <a:pt x="280" y="671"/>
                  </a:lnTo>
                  <a:lnTo>
                    <a:pt x="284" y="671"/>
                  </a:lnTo>
                  <a:lnTo>
                    <a:pt x="288" y="671"/>
                  </a:lnTo>
                  <a:lnTo>
                    <a:pt x="292" y="671"/>
                  </a:lnTo>
                  <a:lnTo>
                    <a:pt x="296" y="671"/>
                  </a:lnTo>
                  <a:lnTo>
                    <a:pt x="301" y="671"/>
                  </a:lnTo>
                  <a:lnTo>
                    <a:pt x="305" y="671"/>
                  </a:lnTo>
                  <a:lnTo>
                    <a:pt x="309" y="671"/>
                  </a:lnTo>
                  <a:lnTo>
                    <a:pt x="313" y="671"/>
                  </a:lnTo>
                  <a:lnTo>
                    <a:pt x="318" y="671"/>
                  </a:lnTo>
                  <a:lnTo>
                    <a:pt x="322" y="671"/>
                  </a:lnTo>
                  <a:lnTo>
                    <a:pt x="326" y="671"/>
                  </a:lnTo>
                  <a:lnTo>
                    <a:pt x="330" y="671"/>
                  </a:lnTo>
                  <a:lnTo>
                    <a:pt x="335" y="671"/>
                  </a:lnTo>
                  <a:lnTo>
                    <a:pt x="339" y="671"/>
                  </a:lnTo>
                  <a:lnTo>
                    <a:pt x="343" y="671"/>
                  </a:lnTo>
                  <a:lnTo>
                    <a:pt x="347" y="671"/>
                  </a:lnTo>
                  <a:lnTo>
                    <a:pt x="351" y="671"/>
                  </a:lnTo>
                  <a:lnTo>
                    <a:pt x="356" y="671"/>
                  </a:lnTo>
                  <a:lnTo>
                    <a:pt x="360" y="671"/>
                  </a:lnTo>
                  <a:lnTo>
                    <a:pt x="364" y="671"/>
                  </a:lnTo>
                  <a:lnTo>
                    <a:pt x="368" y="671"/>
                  </a:lnTo>
                  <a:lnTo>
                    <a:pt x="373" y="671"/>
                  </a:lnTo>
                  <a:lnTo>
                    <a:pt x="377" y="671"/>
                  </a:lnTo>
                  <a:lnTo>
                    <a:pt x="381" y="671"/>
                  </a:lnTo>
                  <a:lnTo>
                    <a:pt x="385" y="671"/>
                  </a:lnTo>
                  <a:lnTo>
                    <a:pt x="390" y="671"/>
                  </a:lnTo>
                  <a:lnTo>
                    <a:pt x="394" y="671"/>
                  </a:lnTo>
                  <a:lnTo>
                    <a:pt x="398" y="671"/>
                  </a:lnTo>
                  <a:lnTo>
                    <a:pt x="402" y="671"/>
                  </a:lnTo>
                  <a:lnTo>
                    <a:pt x="406" y="671"/>
                  </a:lnTo>
                  <a:lnTo>
                    <a:pt x="411" y="671"/>
                  </a:lnTo>
                  <a:lnTo>
                    <a:pt x="415" y="671"/>
                  </a:lnTo>
                  <a:lnTo>
                    <a:pt x="419" y="671"/>
                  </a:lnTo>
                  <a:lnTo>
                    <a:pt x="423" y="671"/>
                  </a:lnTo>
                  <a:lnTo>
                    <a:pt x="428" y="671"/>
                  </a:lnTo>
                  <a:lnTo>
                    <a:pt x="432" y="671"/>
                  </a:lnTo>
                  <a:lnTo>
                    <a:pt x="436" y="671"/>
                  </a:lnTo>
                  <a:lnTo>
                    <a:pt x="440" y="671"/>
                  </a:lnTo>
                  <a:lnTo>
                    <a:pt x="445" y="671"/>
                  </a:lnTo>
                  <a:lnTo>
                    <a:pt x="449" y="671"/>
                  </a:lnTo>
                  <a:lnTo>
                    <a:pt x="453" y="671"/>
                  </a:lnTo>
                  <a:lnTo>
                    <a:pt x="457" y="671"/>
                  </a:lnTo>
                  <a:lnTo>
                    <a:pt x="461" y="671"/>
                  </a:lnTo>
                  <a:lnTo>
                    <a:pt x="466" y="671"/>
                  </a:lnTo>
                  <a:lnTo>
                    <a:pt x="470" y="671"/>
                  </a:lnTo>
                  <a:lnTo>
                    <a:pt x="474" y="671"/>
                  </a:lnTo>
                  <a:lnTo>
                    <a:pt x="478" y="671"/>
                  </a:lnTo>
                  <a:lnTo>
                    <a:pt x="483" y="671"/>
                  </a:lnTo>
                  <a:lnTo>
                    <a:pt x="487" y="671"/>
                  </a:lnTo>
                  <a:lnTo>
                    <a:pt x="491" y="671"/>
                  </a:lnTo>
                  <a:lnTo>
                    <a:pt x="495" y="671"/>
                  </a:lnTo>
                  <a:lnTo>
                    <a:pt x="500" y="671"/>
                  </a:lnTo>
                  <a:lnTo>
                    <a:pt x="504" y="671"/>
                  </a:lnTo>
                  <a:lnTo>
                    <a:pt x="508" y="671"/>
                  </a:lnTo>
                  <a:lnTo>
                    <a:pt x="512" y="671"/>
                  </a:lnTo>
                  <a:lnTo>
                    <a:pt x="516" y="671"/>
                  </a:lnTo>
                  <a:lnTo>
                    <a:pt x="521" y="671"/>
                  </a:lnTo>
                  <a:lnTo>
                    <a:pt x="525" y="671"/>
                  </a:lnTo>
                  <a:lnTo>
                    <a:pt x="529" y="671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8" name="Freeform 149"/>
            <p:cNvSpPr>
              <a:spLocks/>
            </p:cNvSpPr>
            <p:nvPr/>
          </p:nvSpPr>
          <p:spPr bwMode="auto">
            <a:xfrm>
              <a:off x="4306" y="2848"/>
              <a:ext cx="636" cy="205"/>
            </a:xfrm>
            <a:custGeom>
              <a:avLst/>
              <a:gdLst>
                <a:gd name="T0" fmla="*/ 0 w 427"/>
                <a:gd name="T1" fmla="*/ 205 h 205"/>
                <a:gd name="T2" fmla="*/ 6 w 427"/>
                <a:gd name="T3" fmla="*/ 0 h 205"/>
                <a:gd name="T4" fmla="*/ 19 w 427"/>
                <a:gd name="T5" fmla="*/ 0 h 205"/>
                <a:gd name="T6" fmla="*/ 31 w 427"/>
                <a:gd name="T7" fmla="*/ 0 h 205"/>
                <a:gd name="T8" fmla="*/ 45 w 427"/>
                <a:gd name="T9" fmla="*/ 0 h 205"/>
                <a:gd name="T10" fmla="*/ 57 w 427"/>
                <a:gd name="T11" fmla="*/ 0 h 205"/>
                <a:gd name="T12" fmla="*/ 70 w 427"/>
                <a:gd name="T13" fmla="*/ 0 h 205"/>
                <a:gd name="T14" fmla="*/ 82 w 427"/>
                <a:gd name="T15" fmla="*/ 0 h 205"/>
                <a:gd name="T16" fmla="*/ 95 w 427"/>
                <a:gd name="T17" fmla="*/ 0 h 205"/>
                <a:gd name="T18" fmla="*/ 107 w 427"/>
                <a:gd name="T19" fmla="*/ 0 h 205"/>
                <a:gd name="T20" fmla="*/ 121 w 427"/>
                <a:gd name="T21" fmla="*/ 0 h 205"/>
                <a:gd name="T22" fmla="*/ 133 w 427"/>
                <a:gd name="T23" fmla="*/ 0 h 205"/>
                <a:gd name="T24" fmla="*/ 144 w 427"/>
                <a:gd name="T25" fmla="*/ 0 h 205"/>
                <a:gd name="T26" fmla="*/ 158 w 427"/>
                <a:gd name="T27" fmla="*/ 0 h 205"/>
                <a:gd name="T28" fmla="*/ 170 w 427"/>
                <a:gd name="T29" fmla="*/ 0 h 205"/>
                <a:gd name="T30" fmla="*/ 183 w 427"/>
                <a:gd name="T31" fmla="*/ 0 h 205"/>
                <a:gd name="T32" fmla="*/ 195 w 427"/>
                <a:gd name="T33" fmla="*/ 0 h 205"/>
                <a:gd name="T34" fmla="*/ 209 w 427"/>
                <a:gd name="T35" fmla="*/ 0 h 205"/>
                <a:gd name="T36" fmla="*/ 220 w 427"/>
                <a:gd name="T37" fmla="*/ 0 h 205"/>
                <a:gd name="T38" fmla="*/ 234 w 427"/>
                <a:gd name="T39" fmla="*/ 0 h 205"/>
                <a:gd name="T40" fmla="*/ 246 w 427"/>
                <a:gd name="T41" fmla="*/ 0 h 205"/>
                <a:gd name="T42" fmla="*/ 259 w 427"/>
                <a:gd name="T43" fmla="*/ 0 h 205"/>
                <a:gd name="T44" fmla="*/ 271 w 427"/>
                <a:gd name="T45" fmla="*/ 0 h 205"/>
                <a:gd name="T46" fmla="*/ 284 w 427"/>
                <a:gd name="T47" fmla="*/ 0 h 205"/>
                <a:gd name="T48" fmla="*/ 296 w 427"/>
                <a:gd name="T49" fmla="*/ 0 h 205"/>
                <a:gd name="T50" fmla="*/ 308 w 427"/>
                <a:gd name="T51" fmla="*/ 0 h 205"/>
                <a:gd name="T52" fmla="*/ 322 w 427"/>
                <a:gd name="T53" fmla="*/ 0 h 205"/>
                <a:gd name="T54" fmla="*/ 334 w 427"/>
                <a:gd name="T55" fmla="*/ 0 h 205"/>
                <a:gd name="T56" fmla="*/ 347 w 427"/>
                <a:gd name="T57" fmla="*/ 0 h 205"/>
                <a:gd name="T58" fmla="*/ 359 w 427"/>
                <a:gd name="T59" fmla="*/ 0 h 205"/>
                <a:gd name="T60" fmla="*/ 372 w 427"/>
                <a:gd name="T61" fmla="*/ 0 h 205"/>
                <a:gd name="T62" fmla="*/ 384 w 427"/>
                <a:gd name="T63" fmla="*/ 0 h 205"/>
                <a:gd name="T64" fmla="*/ 398 w 427"/>
                <a:gd name="T65" fmla="*/ 0 h 205"/>
                <a:gd name="T66" fmla="*/ 410 w 427"/>
                <a:gd name="T67" fmla="*/ 0 h 205"/>
                <a:gd name="T68" fmla="*/ 416 w 427"/>
                <a:gd name="T69" fmla="*/ 103 h 205"/>
                <a:gd name="T70" fmla="*/ 429 w 427"/>
                <a:gd name="T71" fmla="*/ 0 h 205"/>
                <a:gd name="T72" fmla="*/ 441 w 427"/>
                <a:gd name="T73" fmla="*/ 0 h 205"/>
                <a:gd name="T74" fmla="*/ 454 w 427"/>
                <a:gd name="T75" fmla="*/ 0 h 205"/>
                <a:gd name="T76" fmla="*/ 466 w 427"/>
                <a:gd name="T77" fmla="*/ 0 h 205"/>
                <a:gd name="T78" fmla="*/ 480 w 427"/>
                <a:gd name="T79" fmla="*/ 0 h 205"/>
                <a:gd name="T80" fmla="*/ 492 w 427"/>
                <a:gd name="T81" fmla="*/ 0 h 205"/>
                <a:gd name="T82" fmla="*/ 505 w 427"/>
                <a:gd name="T83" fmla="*/ 0 h 205"/>
                <a:gd name="T84" fmla="*/ 517 w 427"/>
                <a:gd name="T85" fmla="*/ 0 h 205"/>
                <a:gd name="T86" fmla="*/ 529 w 427"/>
                <a:gd name="T87" fmla="*/ 0 h 205"/>
                <a:gd name="T88" fmla="*/ 542 w 427"/>
                <a:gd name="T89" fmla="*/ 0 h 205"/>
                <a:gd name="T90" fmla="*/ 554 w 427"/>
                <a:gd name="T91" fmla="*/ 0 h 205"/>
                <a:gd name="T92" fmla="*/ 567 w 427"/>
                <a:gd name="T93" fmla="*/ 0 h 205"/>
                <a:gd name="T94" fmla="*/ 579 w 427"/>
                <a:gd name="T95" fmla="*/ 0 h 205"/>
                <a:gd name="T96" fmla="*/ 593 w 427"/>
                <a:gd name="T97" fmla="*/ 0 h 205"/>
                <a:gd name="T98" fmla="*/ 605 w 427"/>
                <a:gd name="T99" fmla="*/ 0 h 205"/>
                <a:gd name="T100" fmla="*/ 618 w 427"/>
                <a:gd name="T101" fmla="*/ 0 h 205"/>
                <a:gd name="T102" fmla="*/ 630 w 427"/>
                <a:gd name="T103" fmla="*/ 0 h 20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27"/>
                <a:gd name="T157" fmla="*/ 0 h 205"/>
                <a:gd name="T158" fmla="*/ 427 w 427"/>
                <a:gd name="T159" fmla="*/ 205 h 20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27" h="205">
                  <a:moveTo>
                    <a:pt x="0" y="0"/>
                  </a:moveTo>
                  <a:lnTo>
                    <a:pt x="0" y="205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79" y="103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1" y="0"/>
                  </a:lnTo>
                  <a:lnTo>
                    <a:pt x="355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7" y="0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79" name="Line 150"/>
            <p:cNvSpPr>
              <a:spLocks noChangeShapeType="1"/>
            </p:cNvSpPr>
            <p:nvPr/>
          </p:nvSpPr>
          <p:spPr bwMode="auto">
            <a:xfrm>
              <a:off x="1188" y="2050"/>
              <a:ext cx="37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80" name="Text Box 151"/>
            <p:cNvSpPr txBox="1">
              <a:spLocks noChangeArrowheads="1"/>
            </p:cNvSpPr>
            <p:nvPr/>
          </p:nvSpPr>
          <p:spPr bwMode="auto">
            <a:xfrm>
              <a:off x="4992" y="2688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i="1"/>
                <a:t>t</a:t>
              </a:r>
              <a:endParaRPr lang="pl-PL" sz="2000" b="1"/>
            </a:p>
          </p:txBody>
        </p:sp>
        <p:sp>
          <p:nvSpPr>
            <p:cNvPr id="17481" name="Text Box 152"/>
            <p:cNvSpPr txBox="1">
              <a:spLocks noChangeArrowheads="1"/>
            </p:cNvSpPr>
            <p:nvPr/>
          </p:nvSpPr>
          <p:spPr bwMode="auto">
            <a:xfrm>
              <a:off x="1104" y="3552"/>
              <a:ext cx="38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b="1"/>
                <a:t>Sequence of three Dirac pulses (1, 0, 1)</a:t>
              </a:r>
              <a:br>
                <a:rPr lang="pl-PL" b="1"/>
              </a:br>
              <a:r>
                <a:rPr lang="pl-PL" b="1"/>
                <a:t>sent at a rate 1/</a:t>
              </a:r>
              <a:r>
                <a:rPr lang="pl-PL" b="1" i="1"/>
                <a:t>T</a:t>
              </a:r>
            </a:p>
          </p:txBody>
        </p:sp>
        <p:sp>
          <p:nvSpPr>
            <p:cNvPr id="17482" name="Text Box 153"/>
            <p:cNvSpPr txBox="1">
              <a:spLocks noChangeArrowheads="1"/>
            </p:cNvSpPr>
            <p:nvPr/>
          </p:nvSpPr>
          <p:spPr bwMode="auto">
            <a:xfrm>
              <a:off x="1104" y="720"/>
              <a:ext cx="3803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dirty="0"/>
                <a:t>          </a:t>
              </a:r>
              <a:r>
                <a:rPr lang="pl-PL" sz="1800" b="1" dirty="0" err="1"/>
                <a:t>sequence</a:t>
              </a:r>
              <a:r>
                <a:rPr lang="pl-PL" sz="1800" b="1" dirty="0"/>
                <a:t> </a:t>
              </a:r>
              <a:r>
                <a:rPr lang="pl-PL" sz="1800" b="1" dirty="0" err="1"/>
                <a:t>sent</a:t>
              </a:r>
              <a:r>
                <a:rPr lang="pl-PL" sz="1800" b="1" dirty="0"/>
                <a:t>	         1         0          1</a:t>
              </a:r>
            </a:p>
            <a:p>
              <a:pPr>
                <a:spcBef>
                  <a:spcPct val="50000"/>
                </a:spcBef>
              </a:pPr>
              <a:r>
                <a:rPr lang="pl-PL" sz="1200" b="1" dirty="0">
                  <a:solidFill>
                    <a:schemeClr val="accent1"/>
                  </a:solidFill>
                </a:rPr>
                <a:t>          </a:t>
              </a:r>
              <a:r>
                <a:rPr lang="pl-PL" sz="1800" b="1" dirty="0" err="1">
                  <a:solidFill>
                    <a:srgbClr val="FF0000"/>
                  </a:solidFill>
                </a:rPr>
                <a:t>sequence</a:t>
              </a:r>
              <a:r>
                <a:rPr lang="pl-PL" sz="1800" b="1" dirty="0">
                  <a:solidFill>
                    <a:srgbClr val="FF0000"/>
                  </a:solidFill>
                </a:rPr>
                <a:t> </a:t>
              </a:r>
              <a:r>
                <a:rPr lang="pl-PL" sz="1800" b="1" dirty="0" err="1">
                  <a:solidFill>
                    <a:srgbClr val="FF0000"/>
                  </a:solidFill>
                </a:rPr>
                <a:t>received</a:t>
              </a:r>
              <a:r>
                <a:rPr lang="pl-PL" sz="1800" b="1" dirty="0">
                  <a:solidFill>
                    <a:srgbClr val="FF0000"/>
                  </a:solidFill>
                </a:rPr>
                <a:t>    </a:t>
              </a:r>
              <a:r>
                <a:rPr lang="pl-PL" sz="1800" b="1" dirty="0"/>
                <a:t>1         </a:t>
              </a:r>
              <a:r>
                <a:rPr lang="pl-PL" sz="1800" b="1" dirty="0" err="1"/>
                <a:t>1</a:t>
              </a:r>
              <a:r>
                <a:rPr lang="pl-PL" sz="1800" b="1" dirty="0">
                  <a:solidFill>
                    <a:srgbClr val="FF0000"/>
                  </a:solidFill>
                </a:rPr>
                <a:t>(!)</a:t>
              </a:r>
              <a:r>
                <a:rPr lang="pl-PL" sz="1800" b="1" dirty="0"/>
                <a:t>      </a:t>
              </a:r>
              <a:r>
                <a:rPr lang="pl-PL" sz="1800" b="1" dirty="0" err="1"/>
                <a:t>1</a:t>
              </a:r>
              <a:endParaRPr lang="pl-PL" sz="1800" b="1" dirty="0"/>
            </a:p>
          </p:txBody>
        </p:sp>
        <p:sp>
          <p:nvSpPr>
            <p:cNvPr id="17483" name="Text Box 154"/>
            <p:cNvSpPr txBox="1">
              <a:spLocks noChangeArrowheads="1"/>
            </p:cNvSpPr>
            <p:nvPr/>
          </p:nvSpPr>
          <p:spPr bwMode="auto">
            <a:xfrm>
              <a:off x="3723" y="1455"/>
              <a:ext cx="136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>
                  <a:solidFill>
                    <a:srgbClr val="FF0000"/>
                  </a:solidFill>
                </a:rPr>
                <a:t>Signal received</a:t>
              </a:r>
            </a:p>
          </p:txBody>
        </p:sp>
        <p:sp>
          <p:nvSpPr>
            <p:cNvPr id="17484" name="Text Box 155"/>
            <p:cNvSpPr txBox="1">
              <a:spLocks noChangeArrowheads="1"/>
            </p:cNvSpPr>
            <p:nvPr/>
          </p:nvSpPr>
          <p:spPr bwMode="auto">
            <a:xfrm>
              <a:off x="3888" y="1872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/>
                <a:t>Threshold</a:t>
              </a:r>
            </a:p>
          </p:txBody>
        </p:sp>
        <p:sp>
          <p:nvSpPr>
            <p:cNvPr id="17485" name="Text Box 156"/>
            <p:cNvSpPr txBox="1">
              <a:spLocks noChangeArrowheads="1"/>
            </p:cNvSpPr>
            <p:nvPr/>
          </p:nvSpPr>
          <p:spPr bwMode="auto">
            <a:xfrm>
              <a:off x="1443" y="1455"/>
              <a:ext cx="10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>
                  <a:solidFill>
                    <a:srgbClr val="0033CC"/>
                  </a:solidFill>
                </a:rPr>
                <a:t>Sa(</a:t>
              </a:r>
              <a:r>
                <a:rPr lang="pl-PL" sz="2000" b="1" i="1">
                  <a:solidFill>
                    <a:srgbClr val="0033CC"/>
                  </a:solidFill>
                </a:rPr>
                <a:t>Wt</a:t>
              </a:r>
              <a:r>
                <a:rPr lang="pl-PL" sz="2000" b="1">
                  <a:solidFill>
                    <a:srgbClr val="0033CC"/>
                  </a:solidFill>
                </a:rPr>
                <a:t>)</a:t>
              </a:r>
            </a:p>
          </p:txBody>
        </p:sp>
        <p:sp>
          <p:nvSpPr>
            <p:cNvPr id="17486" name="Text Box 157"/>
            <p:cNvSpPr txBox="1">
              <a:spLocks noChangeArrowheads="1"/>
            </p:cNvSpPr>
            <p:nvPr/>
          </p:nvSpPr>
          <p:spPr bwMode="auto">
            <a:xfrm>
              <a:off x="1440" y="1728"/>
              <a:ext cx="10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dirty="0" err="1" smtClean="0">
                  <a:solidFill>
                    <a:srgbClr val="669900"/>
                  </a:solidFill>
                </a:rPr>
                <a:t>Sa</a:t>
              </a:r>
              <a:r>
                <a:rPr lang="pl-PL" sz="2000" b="1" dirty="0" smtClean="0">
                  <a:solidFill>
                    <a:srgbClr val="6699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669900"/>
                  </a:solidFill>
                </a:rPr>
                <a:t>W</a:t>
              </a:r>
              <a:r>
                <a:rPr lang="pl-PL" sz="2000" b="1" dirty="0" smtClean="0">
                  <a:solidFill>
                    <a:srgbClr val="6699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669900"/>
                  </a:solidFill>
                </a:rPr>
                <a:t>t </a:t>
              </a:r>
              <a:r>
                <a:rPr lang="pl-PL" sz="2000" b="1" dirty="0">
                  <a:solidFill>
                    <a:srgbClr val="669900"/>
                  </a:solidFill>
                </a:rPr>
                <a:t>- 2</a:t>
              </a:r>
              <a:r>
                <a:rPr lang="pl-PL" sz="2000" b="1" i="1" dirty="0">
                  <a:solidFill>
                    <a:srgbClr val="66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669900"/>
                  </a:solidFill>
                </a:rPr>
                <a:t>))</a:t>
              </a:r>
              <a:endParaRPr lang="pl-PL" sz="2000" b="1" dirty="0">
                <a:solidFill>
                  <a:srgbClr val="669900"/>
                </a:solidFill>
              </a:endParaRPr>
            </a:p>
          </p:txBody>
        </p:sp>
        <p:sp>
          <p:nvSpPr>
            <p:cNvPr id="17487" name="Rectangle 161"/>
            <p:cNvSpPr>
              <a:spLocks noChangeArrowheads="1"/>
            </p:cNvSpPr>
            <p:nvPr/>
          </p:nvSpPr>
          <p:spPr bwMode="auto">
            <a:xfrm>
              <a:off x="4252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4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88" name="Rectangle 162"/>
            <p:cNvSpPr>
              <a:spLocks noChangeArrowheads="1"/>
            </p:cNvSpPr>
            <p:nvPr/>
          </p:nvSpPr>
          <p:spPr bwMode="auto">
            <a:xfrm>
              <a:off x="3827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3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89" name="Rectangle 163"/>
            <p:cNvSpPr>
              <a:spLocks noChangeArrowheads="1"/>
            </p:cNvSpPr>
            <p:nvPr/>
          </p:nvSpPr>
          <p:spPr bwMode="auto">
            <a:xfrm>
              <a:off x="3430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2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0" name="Rectangle 164"/>
            <p:cNvSpPr>
              <a:spLocks noChangeArrowheads="1"/>
            </p:cNvSpPr>
            <p:nvPr/>
          </p:nvSpPr>
          <p:spPr bwMode="auto">
            <a:xfrm>
              <a:off x="3005" y="3269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 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1" name="Rectangle 165"/>
            <p:cNvSpPr>
              <a:spLocks noChangeArrowheads="1"/>
            </p:cNvSpPr>
            <p:nvPr/>
          </p:nvSpPr>
          <p:spPr bwMode="auto">
            <a:xfrm>
              <a:off x="2588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 0</a:t>
              </a:r>
              <a:endParaRPr lang="pl-PL" sz="1800" b="1" i="1"/>
            </a:p>
          </p:txBody>
        </p:sp>
        <p:sp>
          <p:nvSpPr>
            <p:cNvPr id="17492" name="Rectangle 166"/>
            <p:cNvSpPr>
              <a:spLocks noChangeArrowheads="1"/>
            </p:cNvSpPr>
            <p:nvPr/>
          </p:nvSpPr>
          <p:spPr bwMode="auto">
            <a:xfrm>
              <a:off x="2183" y="3271"/>
              <a:ext cx="1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3" name="Rectangle 167"/>
            <p:cNvSpPr>
              <a:spLocks noChangeArrowheads="1"/>
            </p:cNvSpPr>
            <p:nvPr/>
          </p:nvSpPr>
          <p:spPr bwMode="auto">
            <a:xfrm>
              <a:off x="1729" y="3271"/>
              <a:ext cx="2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-2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7494" name="Rectangle 168"/>
            <p:cNvSpPr>
              <a:spLocks noChangeArrowheads="1"/>
            </p:cNvSpPr>
            <p:nvPr/>
          </p:nvSpPr>
          <p:spPr bwMode="auto">
            <a:xfrm>
              <a:off x="1312" y="3271"/>
              <a:ext cx="2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-3</a:t>
              </a:r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817563" y="0"/>
            <a:ext cx="8326437" cy="1143000"/>
          </a:xfrm>
        </p:spPr>
        <p:txBody>
          <a:bodyPr/>
          <a:lstStyle/>
          <a:p>
            <a:r>
              <a:rPr lang="pl-PL" sz="4000" b="1" dirty="0" smtClean="0">
                <a:solidFill>
                  <a:schemeClr val="tx1"/>
                </a:solidFill>
              </a:rPr>
              <a:t>ISI </a:t>
            </a:r>
            <a:r>
              <a:rPr lang="pl-PL" sz="4000" b="1" dirty="0" err="1" smtClean="0">
                <a:solidFill>
                  <a:schemeClr val="tx1"/>
                </a:solidFill>
              </a:rPr>
              <a:t>elimination</a:t>
            </a:r>
            <a:r>
              <a:rPr lang="pl-PL" sz="4000" b="1" dirty="0" smtClean="0">
                <a:solidFill>
                  <a:schemeClr val="tx1"/>
                </a:solidFill>
              </a:rPr>
              <a:t> (Dirac </a:t>
            </a:r>
            <a:r>
              <a:rPr lang="pl-PL" sz="4000" b="1" dirty="0" err="1" smtClean="0">
                <a:solidFill>
                  <a:schemeClr val="tx1"/>
                </a:solidFill>
              </a:rPr>
              <a:t>signaling</a:t>
            </a:r>
            <a:r>
              <a:rPr lang="pl-PL" sz="4000" b="1" dirty="0" smtClean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2050" name="Object 1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084160029"/>
              </p:ext>
            </p:extLst>
          </p:nvPr>
        </p:nvGraphicFramePr>
        <p:xfrm>
          <a:off x="1364600" y="5203155"/>
          <a:ext cx="16002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4" name="Równanie" r:id="rId3" imgW="812520" imgH="393480" progId="Equation.3">
                  <p:embed/>
                </p:oleObj>
              </mc:Choice>
              <mc:Fallback>
                <p:oleObj name="Równanie" r:id="rId3" imgW="812520" imgH="393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600" y="5203155"/>
                        <a:ext cx="1600200" cy="7762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90544583"/>
              </p:ext>
            </p:extLst>
          </p:nvPr>
        </p:nvGraphicFramePr>
        <p:xfrm>
          <a:off x="3879200" y="5266576"/>
          <a:ext cx="4581222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5" name="Równanie" r:id="rId5" imgW="1752480" imgH="215640" progId="Equation.3">
                  <p:embed/>
                </p:oleObj>
              </mc:Choice>
              <mc:Fallback>
                <p:oleObj name="Równanie" r:id="rId5" imgW="175248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200" y="5266576"/>
                        <a:ext cx="4581222" cy="563563"/>
                      </a:xfrm>
                      <a:prstGeom prst="rect">
                        <a:avLst/>
                      </a:prstGeom>
                      <a:solidFill>
                        <a:srgbClr val="33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28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058" name="Text Box 30"/>
          <p:cNvSpPr txBox="1">
            <a:spLocks noChangeArrowheads="1"/>
          </p:cNvSpPr>
          <p:nvPr/>
        </p:nvSpPr>
        <p:spPr bwMode="auto">
          <a:xfrm>
            <a:off x="914400" y="990600"/>
            <a:ext cx="7615418" cy="83099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ISI </a:t>
            </a:r>
            <a:r>
              <a:rPr lang="pl-PL" b="1" dirty="0" err="1"/>
              <a:t>disappears</a:t>
            </a:r>
            <a:r>
              <a:rPr lang="pl-PL" b="1" dirty="0"/>
              <a:t> (ISI = 0) </a:t>
            </a:r>
            <a:r>
              <a:rPr lang="pl-PL" b="1" dirty="0" err="1"/>
              <a:t>when</a:t>
            </a:r>
            <a:r>
              <a:rPr lang="pl-PL" b="1" dirty="0"/>
              <a:t> Dirac </a:t>
            </a:r>
            <a:r>
              <a:rPr lang="pl-PL" b="1" dirty="0" err="1"/>
              <a:t>pulses</a:t>
            </a:r>
            <a:r>
              <a:rPr lang="pl-PL" b="1" dirty="0"/>
              <a:t>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 smtClean="0"/>
              <a:t>sent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at</a:t>
            </a:r>
            <a:r>
              <a:rPr lang="pl-PL" b="1" dirty="0"/>
              <a:t> </a:t>
            </a:r>
            <a:r>
              <a:rPr lang="pl-PL" b="1" dirty="0" err="1"/>
              <a:t>zeroes</a:t>
            </a:r>
            <a:r>
              <a:rPr lang="pl-PL" b="1" dirty="0"/>
              <a:t> of the </a:t>
            </a:r>
            <a:r>
              <a:rPr lang="pl-PL" b="1" dirty="0" err="1"/>
              <a:t>low</a:t>
            </a:r>
            <a:r>
              <a:rPr lang="pl-PL" b="1" dirty="0"/>
              <a:t>-pass </a:t>
            </a:r>
            <a:r>
              <a:rPr lang="pl-PL" b="1" dirty="0" err="1"/>
              <a:t>filter</a:t>
            </a:r>
            <a:r>
              <a:rPr lang="pl-PL" b="1" dirty="0"/>
              <a:t> </a:t>
            </a:r>
            <a:r>
              <a:rPr lang="pl-PL" b="1" dirty="0" err="1"/>
              <a:t>impulse</a:t>
            </a:r>
            <a:r>
              <a:rPr lang="pl-PL" b="1" dirty="0"/>
              <a:t> </a:t>
            </a:r>
            <a:r>
              <a:rPr lang="pl-PL" b="1" dirty="0" err="1"/>
              <a:t>response</a:t>
            </a:r>
            <a:r>
              <a:rPr lang="pl-PL" b="1" dirty="0"/>
              <a:t> </a:t>
            </a:r>
            <a:r>
              <a:rPr lang="pl-PL" b="1" dirty="0" err="1" smtClean="0"/>
              <a:t>Sa</a:t>
            </a:r>
            <a:r>
              <a:rPr lang="pl-PL" b="1" dirty="0" smtClean="0"/>
              <a:t>(</a:t>
            </a:r>
            <a:r>
              <a:rPr lang="pl-PL" b="1" i="1" dirty="0" err="1" smtClean="0"/>
              <a:t>Wt</a:t>
            </a:r>
            <a:r>
              <a:rPr lang="pl-PL" b="1" i="1" dirty="0" smtClean="0"/>
              <a:t>). </a:t>
            </a:r>
            <a:endParaRPr lang="pl-PL" b="1" i="1" dirty="0"/>
          </a:p>
        </p:txBody>
      </p:sp>
      <p:grpSp>
        <p:nvGrpSpPr>
          <p:cNvPr id="2059" name="Group 84"/>
          <p:cNvGrpSpPr>
            <a:grpSpLocks/>
          </p:cNvGrpSpPr>
          <p:nvPr/>
        </p:nvGrpSpPr>
        <p:grpSpPr bwMode="auto">
          <a:xfrm>
            <a:off x="1349375" y="2257425"/>
            <a:ext cx="7207250" cy="2509838"/>
            <a:chOff x="850" y="1422"/>
            <a:chExt cx="4540" cy="1581"/>
          </a:xfrm>
        </p:grpSpPr>
        <p:graphicFrame>
          <p:nvGraphicFramePr>
            <p:cNvPr id="2054" name="Object 22"/>
            <p:cNvGraphicFramePr>
              <a:graphicFrameLocks noChangeAspect="1"/>
            </p:cNvGraphicFramePr>
            <p:nvPr/>
          </p:nvGraphicFramePr>
          <p:xfrm>
            <a:off x="2844" y="218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46" name="Equation" r:id="rId7" imgW="114120" imgH="215640" progId="Equation.3">
                    <p:embed/>
                  </p:oleObj>
                </mc:Choice>
                <mc:Fallback>
                  <p:oleObj name="Equation" r:id="rId7" imgW="114120" imgH="21564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188"/>
                          <a:ext cx="72" cy="1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1" name="Rectangle 33"/>
            <p:cNvSpPr>
              <a:spLocks noChangeArrowheads="1"/>
            </p:cNvSpPr>
            <p:nvPr/>
          </p:nvSpPr>
          <p:spPr bwMode="auto">
            <a:xfrm>
              <a:off x="850" y="1422"/>
              <a:ext cx="4239" cy="143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34"/>
            <p:cNvSpPr>
              <a:spLocks noChangeShapeType="1"/>
            </p:cNvSpPr>
            <p:nvPr/>
          </p:nvSpPr>
          <p:spPr bwMode="auto">
            <a:xfrm>
              <a:off x="850" y="1422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Freeform 35"/>
            <p:cNvSpPr>
              <a:spLocks/>
            </p:cNvSpPr>
            <p:nvPr/>
          </p:nvSpPr>
          <p:spPr bwMode="auto">
            <a:xfrm>
              <a:off x="850" y="1422"/>
              <a:ext cx="4239" cy="1436"/>
            </a:xfrm>
            <a:custGeom>
              <a:avLst/>
              <a:gdLst>
                <a:gd name="T0" fmla="*/ 0 w 595"/>
                <a:gd name="T1" fmla="*/ 1436 h 470"/>
                <a:gd name="T2" fmla="*/ 4239 w 595"/>
                <a:gd name="T3" fmla="*/ 1436 h 470"/>
                <a:gd name="T4" fmla="*/ 4239 w 595"/>
                <a:gd name="T5" fmla="*/ 0 h 470"/>
                <a:gd name="T6" fmla="*/ 0 60000 65536"/>
                <a:gd name="T7" fmla="*/ 0 60000 65536"/>
                <a:gd name="T8" fmla="*/ 0 60000 65536"/>
                <a:gd name="T9" fmla="*/ 0 w 595"/>
                <a:gd name="T10" fmla="*/ 0 h 470"/>
                <a:gd name="T11" fmla="*/ 595 w 595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5" h="470">
                  <a:moveTo>
                    <a:pt x="0" y="470"/>
                  </a:moveTo>
                  <a:lnTo>
                    <a:pt x="595" y="470"/>
                  </a:lnTo>
                  <a:lnTo>
                    <a:pt x="59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36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37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Line 38"/>
            <p:cNvSpPr>
              <a:spLocks noChangeShapeType="1"/>
            </p:cNvSpPr>
            <p:nvPr/>
          </p:nvSpPr>
          <p:spPr bwMode="auto">
            <a:xfrm flipV="1">
              <a:off x="850" y="2840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7" name="Line 39"/>
            <p:cNvSpPr>
              <a:spLocks noChangeShapeType="1"/>
            </p:cNvSpPr>
            <p:nvPr/>
          </p:nvSpPr>
          <p:spPr bwMode="auto">
            <a:xfrm flipV="1">
              <a:off x="1271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40"/>
            <p:cNvSpPr>
              <a:spLocks noChangeShapeType="1"/>
            </p:cNvSpPr>
            <p:nvPr/>
          </p:nvSpPr>
          <p:spPr bwMode="auto">
            <a:xfrm flipV="1">
              <a:off x="1697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Line 41"/>
            <p:cNvSpPr>
              <a:spLocks noChangeShapeType="1"/>
            </p:cNvSpPr>
            <p:nvPr/>
          </p:nvSpPr>
          <p:spPr bwMode="auto">
            <a:xfrm flipV="1">
              <a:off x="2117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0" name="Line 42"/>
            <p:cNvSpPr>
              <a:spLocks noChangeShapeType="1"/>
            </p:cNvSpPr>
            <p:nvPr/>
          </p:nvSpPr>
          <p:spPr bwMode="auto">
            <a:xfrm flipV="1">
              <a:off x="2547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43"/>
            <p:cNvSpPr>
              <a:spLocks noChangeShapeType="1"/>
            </p:cNvSpPr>
            <p:nvPr/>
          </p:nvSpPr>
          <p:spPr bwMode="auto">
            <a:xfrm flipV="1">
              <a:off x="2967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Line 44"/>
            <p:cNvSpPr>
              <a:spLocks noChangeShapeType="1"/>
            </p:cNvSpPr>
            <p:nvPr/>
          </p:nvSpPr>
          <p:spPr bwMode="auto">
            <a:xfrm flipV="1">
              <a:off x="3393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3" name="Line 45"/>
            <p:cNvSpPr>
              <a:spLocks noChangeShapeType="1"/>
            </p:cNvSpPr>
            <p:nvPr/>
          </p:nvSpPr>
          <p:spPr bwMode="auto">
            <a:xfrm flipV="1">
              <a:off x="3813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46"/>
            <p:cNvSpPr>
              <a:spLocks noChangeShapeType="1"/>
            </p:cNvSpPr>
            <p:nvPr/>
          </p:nvSpPr>
          <p:spPr bwMode="auto">
            <a:xfrm flipV="1">
              <a:off x="4239" y="2840"/>
              <a:ext cx="4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Line 47"/>
            <p:cNvSpPr>
              <a:spLocks noChangeShapeType="1"/>
            </p:cNvSpPr>
            <p:nvPr/>
          </p:nvSpPr>
          <p:spPr bwMode="auto">
            <a:xfrm flipV="1">
              <a:off x="4660" y="2840"/>
              <a:ext cx="3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6" name="Line 48"/>
            <p:cNvSpPr>
              <a:spLocks noChangeShapeType="1"/>
            </p:cNvSpPr>
            <p:nvPr/>
          </p:nvSpPr>
          <p:spPr bwMode="auto">
            <a:xfrm flipV="1">
              <a:off x="5089" y="2840"/>
              <a:ext cx="0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49"/>
            <p:cNvSpPr>
              <a:spLocks noChangeShapeType="1"/>
            </p:cNvSpPr>
            <p:nvPr/>
          </p:nvSpPr>
          <p:spPr bwMode="auto">
            <a:xfrm>
              <a:off x="850" y="1422"/>
              <a:ext cx="42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Line 50"/>
            <p:cNvSpPr>
              <a:spLocks noChangeShapeType="1"/>
            </p:cNvSpPr>
            <p:nvPr/>
          </p:nvSpPr>
          <p:spPr bwMode="auto">
            <a:xfrm flipV="1">
              <a:off x="850" y="1422"/>
              <a:ext cx="4" cy="14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2079" name="Group 73"/>
            <p:cNvGrpSpPr>
              <a:grpSpLocks/>
            </p:cNvGrpSpPr>
            <p:nvPr/>
          </p:nvGrpSpPr>
          <p:grpSpPr bwMode="auto">
            <a:xfrm>
              <a:off x="857" y="1422"/>
              <a:ext cx="4232" cy="1246"/>
              <a:chOff x="857" y="1326"/>
              <a:chExt cx="4232" cy="1246"/>
            </a:xfrm>
          </p:grpSpPr>
          <p:sp>
            <p:nvSpPr>
              <p:cNvPr id="2103" name="Freeform 51"/>
              <p:cNvSpPr>
                <a:spLocks/>
              </p:cNvSpPr>
              <p:nvPr/>
            </p:nvSpPr>
            <p:spPr bwMode="auto">
              <a:xfrm>
                <a:off x="857" y="2276"/>
                <a:ext cx="900" cy="135"/>
              </a:xfrm>
              <a:custGeom>
                <a:avLst/>
                <a:gdLst>
                  <a:gd name="T0" fmla="*/ 8 w 344"/>
                  <a:gd name="T1" fmla="*/ 42 h 121"/>
                  <a:gd name="T2" fmla="*/ 29 w 344"/>
                  <a:gd name="T3" fmla="*/ 37 h 121"/>
                  <a:gd name="T4" fmla="*/ 50 w 344"/>
                  <a:gd name="T5" fmla="*/ 30 h 121"/>
                  <a:gd name="T6" fmla="*/ 71 w 344"/>
                  <a:gd name="T7" fmla="*/ 25 h 121"/>
                  <a:gd name="T8" fmla="*/ 92 w 344"/>
                  <a:gd name="T9" fmla="*/ 25 h 121"/>
                  <a:gd name="T10" fmla="*/ 113 w 344"/>
                  <a:gd name="T11" fmla="*/ 25 h 121"/>
                  <a:gd name="T12" fmla="*/ 136 w 344"/>
                  <a:gd name="T13" fmla="*/ 27 h 121"/>
                  <a:gd name="T14" fmla="*/ 157 w 344"/>
                  <a:gd name="T15" fmla="*/ 33 h 121"/>
                  <a:gd name="T16" fmla="*/ 178 w 344"/>
                  <a:gd name="T17" fmla="*/ 39 h 121"/>
                  <a:gd name="T18" fmla="*/ 199 w 344"/>
                  <a:gd name="T19" fmla="*/ 49 h 121"/>
                  <a:gd name="T20" fmla="*/ 228 w 344"/>
                  <a:gd name="T21" fmla="*/ 61 h 121"/>
                  <a:gd name="T22" fmla="*/ 243 w 344"/>
                  <a:gd name="T23" fmla="*/ 70 h 121"/>
                  <a:gd name="T24" fmla="*/ 264 w 344"/>
                  <a:gd name="T25" fmla="*/ 83 h 121"/>
                  <a:gd name="T26" fmla="*/ 285 w 344"/>
                  <a:gd name="T27" fmla="*/ 95 h 121"/>
                  <a:gd name="T28" fmla="*/ 314 w 344"/>
                  <a:gd name="T29" fmla="*/ 107 h 121"/>
                  <a:gd name="T30" fmla="*/ 327 w 344"/>
                  <a:gd name="T31" fmla="*/ 116 h 121"/>
                  <a:gd name="T32" fmla="*/ 351 w 344"/>
                  <a:gd name="T33" fmla="*/ 123 h 121"/>
                  <a:gd name="T34" fmla="*/ 372 w 344"/>
                  <a:gd name="T35" fmla="*/ 128 h 121"/>
                  <a:gd name="T36" fmla="*/ 392 w 344"/>
                  <a:gd name="T37" fmla="*/ 132 h 121"/>
                  <a:gd name="T38" fmla="*/ 413 w 344"/>
                  <a:gd name="T39" fmla="*/ 135 h 121"/>
                  <a:gd name="T40" fmla="*/ 434 w 344"/>
                  <a:gd name="T41" fmla="*/ 132 h 121"/>
                  <a:gd name="T42" fmla="*/ 458 w 344"/>
                  <a:gd name="T43" fmla="*/ 126 h 121"/>
                  <a:gd name="T44" fmla="*/ 479 w 344"/>
                  <a:gd name="T45" fmla="*/ 119 h 121"/>
                  <a:gd name="T46" fmla="*/ 500 w 344"/>
                  <a:gd name="T47" fmla="*/ 110 h 121"/>
                  <a:gd name="T48" fmla="*/ 521 w 344"/>
                  <a:gd name="T49" fmla="*/ 98 h 121"/>
                  <a:gd name="T50" fmla="*/ 542 w 344"/>
                  <a:gd name="T51" fmla="*/ 86 h 121"/>
                  <a:gd name="T52" fmla="*/ 562 w 344"/>
                  <a:gd name="T53" fmla="*/ 70 h 121"/>
                  <a:gd name="T54" fmla="*/ 591 w 344"/>
                  <a:gd name="T55" fmla="*/ 55 h 121"/>
                  <a:gd name="T56" fmla="*/ 607 w 344"/>
                  <a:gd name="T57" fmla="*/ 42 h 121"/>
                  <a:gd name="T58" fmla="*/ 628 w 344"/>
                  <a:gd name="T59" fmla="*/ 30 h 121"/>
                  <a:gd name="T60" fmla="*/ 649 w 344"/>
                  <a:gd name="T61" fmla="*/ 18 h 121"/>
                  <a:gd name="T62" fmla="*/ 670 w 344"/>
                  <a:gd name="T63" fmla="*/ 9 h 121"/>
                  <a:gd name="T64" fmla="*/ 693 w 344"/>
                  <a:gd name="T65" fmla="*/ 2 h 121"/>
                  <a:gd name="T66" fmla="*/ 714 w 344"/>
                  <a:gd name="T67" fmla="*/ 0 h 121"/>
                  <a:gd name="T68" fmla="*/ 735 w 344"/>
                  <a:gd name="T69" fmla="*/ 2 h 121"/>
                  <a:gd name="T70" fmla="*/ 756 w 344"/>
                  <a:gd name="T71" fmla="*/ 6 h 121"/>
                  <a:gd name="T72" fmla="*/ 777 w 344"/>
                  <a:gd name="T73" fmla="*/ 15 h 121"/>
                  <a:gd name="T74" fmla="*/ 801 w 344"/>
                  <a:gd name="T75" fmla="*/ 25 h 121"/>
                  <a:gd name="T76" fmla="*/ 822 w 344"/>
                  <a:gd name="T77" fmla="*/ 37 h 121"/>
                  <a:gd name="T78" fmla="*/ 842 w 344"/>
                  <a:gd name="T79" fmla="*/ 51 h 121"/>
                  <a:gd name="T80" fmla="*/ 871 w 344"/>
                  <a:gd name="T81" fmla="*/ 70 h 121"/>
                  <a:gd name="T82" fmla="*/ 884 w 344"/>
                  <a:gd name="T83" fmla="*/ 89 h 1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4"/>
                  <a:gd name="T127" fmla="*/ 0 h 121"/>
                  <a:gd name="T128" fmla="*/ 344 w 344"/>
                  <a:gd name="T129" fmla="*/ 121 h 1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4" h="121">
                    <a:moveTo>
                      <a:pt x="0" y="44"/>
                    </a:moveTo>
                    <a:lnTo>
                      <a:pt x="0" y="41"/>
                    </a:lnTo>
                    <a:lnTo>
                      <a:pt x="3" y="38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1" y="33"/>
                    </a:lnTo>
                    <a:lnTo>
                      <a:pt x="13" y="30"/>
                    </a:lnTo>
                    <a:lnTo>
                      <a:pt x="16" y="27"/>
                    </a:lnTo>
                    <a:lnTo>
                      <a:pt x="19" y="27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30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6" y="22"/>
                    </a:lnTo>
                    <a:lnTo>
                      <a:pt x="49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7" y="27"/>
                    </a:lnTo>
                    <a:lnTo>
                      <a:pt x="60" y="30"/>
                    </a:lnTo>
                    <a:lnTo>
                      <a:pt x="63" y="30"/>
                    </a:lnTo>
                    <a:lnTo>
                      <a:pt x="65" y="33"/>
                    </a:lnTo>
                    <a:lnTo>
                      <a:pt x="68" y="35"/>
                    </a:lnTo>
                    <a:lnTo>
                      <a:pt x="71" y="38"/>
                    </a:lnTo>
                    <a:lnTo>
                      <a:pt x="74" y="41"/>
                    </a:lnTo>
                    <a:lnTo>
                      <a:pt x="76" y="44"/>
                    </a:lnTo>
                    <a:lnTo>
                      <a:pt x="79" y="46"/>
                    </a:lnTo>
                    <a:lnTo>
                      <a:pt x="82" y="49"/>
                    </a:lnTo>
                    <a:lnTo>
                      <a:pt x="87" y="55"/>
                    </a:lnTo>
                    <a:lnTo>
                      <a:pt x="87" y="58"/>
                    </a:lnTo>
                    <a:lnTo>
                      <a:pt x="90" y="60"/>
                    </a:lnTo>
                    <a:lnTo>
                      <a:pt x="93" y="63"/>
                    </a:lnTo>
                    <a:lnTo>
                      <a:pt x="98" y="69"/>
                    </a:lnTo>
                    <a:lnTo>
                      <a:pt x="98" y="71"/>
                    </a:lnTo>
                    <a:lnTo>
                      <a:pt x="101" y="74"/>
                    </a:lnTo>
                    <a:lnTo>
                      <a:pt x="104" y="77"/>
                    </a:lnTo>
                    <a:lnTo>
                      <a:pt x="109" y="82"/>
                    </a:lnTo>
                    <a:lnTo>
                      <a:pt x="109" y="85"/>
                    </a:lnTo>
                    <a:lnTo>
                      <a:pt x="112" y="88"/>
                    </a:lnTo>
                    <a:lnTo>
                      <a:pt x="114" y="91"/>
                    </a:lnTo>
                    <a:lnTo>
                      <a:pt x="120" y="96"/>
                    </a:lnTo>
                    <a:lnTo>
                      <a:pt x="120" y="99"/>
                    </a:lnTo>
                    <a:lnTo>
                      <a:pt x="123" y="102"/>
                    </a:lnTo>
                    <a:lnTo>
                      <a:pt x="125" y="104"/>
                    </a:lnTo>
                    <a:lnTo>
                      <a:pt x="128" y="107"/>
                    </a:lnTo>
                    <a:lnTo>
                      <a:pt x="131" y="110"/>
                    </a:lnTo>
                    <a:lnTo>
                      <a:pt x="134" y="110"/>
                    </a:lnTo>
                    <a:lnTo>
                      <a:pt x="136" y="113"/>
                    </a:lnTo>
                    <a:lnTo>
                      <a:pt x="139" y="115"/>
                    </a:lnTo>
                    <a:lnTo>
                      <a:pt x="142" y="115"/>
                    </a:lnTo>
                    <a:lnTo>
                      <a:pt x="144" y="118"/>
                    </a:lnTo>
                    <a:lnTo>
                      <a:pt x="147" y="118"/>
                    </a:lnTo>
                    <a:lnTo>
                      <a:pt x="150" y="118"/>
                    </a:lnTo>
                    <a:lnTo>
                      <a:pt x="153" y="121"/>
                    </a:lnTo>
                    <a:lnTo>
                      <a:pt x="155" y="121"/>
                    </a:lnTo>
                    <a:lnTo>
                      <a:pt x="158" y="121"/>
                    </a:lnTo>
                    <a:lnTo>
                      <a:pt x="161" y="121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9" y="118"/>
                    </a:lnTo>
                    <a:lnTo>
                      <a:pt x="172" y="115"/>
                    </a:lnTo>
                    <a:lnTo>
                      <a:pt x="175" y="113"/>
                    </a:lnTo>
                    <a:lnTo>
                      <a:pt x="177" y="113"/>
                    </a:lnTo>
                    <a:lnTo>
                      <a:pt x="180" y="110"/>
                    </a:lnTo>
                    <a:lnTo>
                      <a:pt x="183" y="107"/>
                    </a:lnTo>
                    <a:lnTo>
                      <a:pt x="185" y="104"/>
                    </a:lnTo>
                    <a:lnTo>
                      <a:pt x="188" y="102"/>
                    </a:lnTo>
                    <a:lnTo>
                      <a:pt x="191" y="99"/>
                    </a:lnTo>
                    <a:lnTo>
                      <a:pt x="196" y="93"/>
                    </a:lnTo>
                    <a:lnTo>
                      <a:pt x="196" y="91"/>
                    </a:lnTo>
                    <a:lnTo>
                      <a:pt x="199" y="88"/>
                    </a:lnTo>
                    <a:lnTo>
                      <a:pt x="205" y="82"/>
                    </a:lnTo>
                    <a:lnTo>
                      <a:pt x="205" y="80"/>
                    </a:lnTo>
                    <a:lnTo>
                      <a:pt x="207" y="77"/>
                    </a:lnTo>
                    <a:lnTo>
                      <a:pt x="213" y="71"/>
                    </a:lnTo>
                    <a:lnTo>
                      <a:pt x="213" y="66"/>
                    </a:lnTo>
                    <a:lnTo>
                      <a:pt x="215" y="63"/>
                    </a:lnTo>
                    <a:lnTo>
                      <a:pt x="221" y="58"/>
                    </a:lnTo>
                    <a:lnTo>
                      <a:pt x="221" y="55"/>
                    </a:lnTo>
                    <a:lnTo>
                      <a:pt x="226" y="49"/>
                    </a:lnTo>
                    <a:lnTo>
                      <a:pt x="226" y="46"/>
                    </a:lnTo>
                    <a:lnTo>
                      <a:pt x="232" y="41"/>
                    </a:lnTo>
                    <a:lnTo>
                      <a:pt x="232" y="38"/>
                    </a:lnTo>
                    <a:lnTo>
                      <a:pt x="237" y="33"/>
                    </a:lnTo>
                    <a:lnTo>
                      <a:pt x="237" y="30"/>
                    </a:lnTo>
                    <a:lnTo>
                      <a:pt x="240" y="27"/>
                    </a:lnTo>
                    <a:lnTo>
                      <a:pt x="246" y="22"/>
                    </a:lnTo>
                    <a:lnTo>
                      <a:pt x="246" y="19"/>
                    </a:lnTo>
                    <a:lnTo>
                      <a:pt x="248" y="16"/>
                    </a:lnTo>
                    <a:lnTo>
                      <a:pt x="251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59" y="5"/>
                    </a:lnTo>
                    <a:lnTo>
                      <a:pt x="262" y="5"/>
                    </a:lnTo>
                    <a:lnTo>
                      <a:pt x="265" y="2"/>
                    </a:lnTo>
                    <a:lnTo>
                      <a:pt x="267" y="2"/>
                    </a:lnTo>
                    <a:lnTo>
                      <a:pt x="270" y="2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89" y="5"/>
                    </a:lnTo>
                    <a:lnTo>
                      <a:pt x="292" y="8"/>
                    </a:lnTo>
                    <a:lnTo>
                      <a:pt x="295" y="11"/>
                    </a:lnTo>
                    <a:lnTo>
                      <a:pt x="297" y="13"/>
                    </a:lnTo>
                    <a:lnTo>
                      <a:pt x="300" y="16"/>
                    </a:lnTo>
                    <a:lnTo>
                      <a:pt x="303" y="19"/>
                    </a:lnTo>
                    <a:lnTo>
                      <a:pt x="306" y="22"/>
                    </a:lnTo>
                    <a:lnTo>
                      <a:pt x="308" y="24"/>
                    </a:lnTo>
                    <a:lnTo>
                      <a:pt x="314" y="30"/>
                    </a:lnTo>
                    <a:lnTo>
                      <a:pt x="314" y="33"/>
                    </a:lnTo>
                    <a:lnTo>
                      <a:pt x="319" y="38"/>
                    </a:lnTo>
                    <a:lnTo>
                      <a:pt x="319" y="44"/>
                    </a:lnTo>
                    <a:lnTo>
                      <a:pt x="322" y="46"/>
                    </a:lnTo>
                    <a:lnTo>
                      <a:pt x="327" y="52"/>
                    </a:lnTo>
                    <a:lnTo>
                      <a:pt x="327" y="58"/>
                    </a:lnTo>
                    <a:lnTo>
                      <a:pt x="333" y="63"/>
                    </a:lnTo>
                    <a:lnTo>
                      <a:pt x="333" y="69"/>
                    </a:lnTo>
                    <a:lnTo>
                      <a:pt x="338" y="74"/>
                    </a:lnTo>
                    <a:lnTo>
                      <a:pt x="338" y="80"/>
                    </a:lnTo>
                    <a:lnTo>
                      <a:pt x="344" y="85"/>
                    </a:lnTo>
                    <a:lnTo>
                      <a:pt x="344" y="91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4" name="Freeform 52"/>
              <p:cNvSpPr>
                <a:spLocks/>
              </p:cNvSpPr>
              <p:nvPr/>
            </p:nvSpPr>
            <p:spPr bwMode="auto">
              <a:xfrm>
                <a:off x="1757" y="2218"/>
                <a:ext cx="694" cy="306"/>
              </a:xfrm>
              <a:custGeom>
                <a:avLst/>
                <a:gdLst>
                  <a:gd name="T0" fmla="*/ 13 w 267"/>
                  <a:gd name="T1" fmla="*/ 172 h 276"/>
                  <a:gd name="T2" fmla="*/ 34 w 267"/>
                  <a:gd name="T3" fmla="*/ 186 h 276"/>
                  <a:gd name="T4" fmla="*/ 62 w 267"/>
                  <a:gd name="T5" fmla="*/ 202 h 276"/>
                  <a:gd name="T6" fmla="*/ 78 w 267"/>
                  <a:gd name="T7" fmla="*/ 212 h 276"/>
                  <a:gd name="T8" fmla="*/ 91 w 267"/>
                  <a:gd name="T9" fmla="*/ 217 h 276"/>
                  <a:gd name="T10" fmla="*/ 114 w 267"/>
                  <a:gd name="T11" fmla="*/ 224 h 276"/>
                  <a:gd name="T12" fmla="*/ 135 w 267"/>
                  <a:gd name="T13" fmla="*/ 226 h 276"/>
                  <a:gd name="T14" fmla="*/ 156 w 267"/>
                  <a:gd name="T15" fmla="*/ 224 h 276"/>
                  <a:gd name="T16" fmla="*/ 177 w 267"/>
                  <a:gd name="T17" fmla="*/ 217 h 276"/>
                  <a:gd name="T18" fmla="*/ 198 w 267"/>
                  <a:gd name="T19" fmla="*/ 205 h 276"/>
                  <a:gd name="T20" fmla="*/ 226 w 267"/>
                  <a:gd name="T21" fmla="*/ 190 h 276"/>
                  <a:gd name="T22" fmla="*/ 242 w 267"/>
                  <a:gd name="T23" fmla="*/ 172 h 276"/>
                  <a:gd name="T24" fmla="*/ 263 w 267"/>
                  <a:gd name="T25" fmla="*/ 156 h 276"/>
                  <a:gd name="T26" fmla="*/ 276 w 267"/>
                  <a:gd name="T27" fmla="*/ 132 h 276"/>
                  <a:gd name="T28" fmla="*/ 304 w 267"/>
                  <a:gd name="T29" fmla="*/ 110 h 276"/>
                  <a:gd name="T30" fmla="*/ 312 w 267"/>
                  <a:gd name="T31" fmla="*/ 92 h 276"/>
                  <a:gd name="T32" fmla="*/ 341 w 267"/>
                  <a:gd name="T33" fmla="*/ 71 h 276"/>
                  <a:gd name="T34" fmla="*/ 353 w 267"/>
                  <a:gd name="T35" fmla="*/ 49 h 276"/>
                  <a:gd name="T36" fmla="*/ 369 w 267"/>
                  <a:gd name="T37" fmla="*/ 40 h 276"/>
                  <a:gd name="T38" fmla="*/ 390 w 267"/>
                  <a:gd name="T39" fmla="*/ 24 h 276"/>
                  <a:gd name="T40" fmla="*/ 403 w 267"/>
                  <a:gd name="T41" fmla="*/ 12 h 276"/>
                  <a:gd name="T42" fmla="*/ 418 w 267"/>
                  <a:gd name="T43" fmla="*/ 7 h 276"/>
                  <a:gd name="T44" fmla="*/ 439 w 267"/>
                  <a:gd name="T45" fmla="*/ 0 h 276"/>
                  <a:gd name="T46" fmla="*/ 460 w 267"/>
                  <a:gd name="T47" fmla="*/ 3 h 276"/>
                  <a:gd name="T48" fmla="*/ 481 w 267"/>
                  <a:gd name="T49" fmla="*/ 9 h 276"/>
                  <a:gd name="T50" fmla="*/ 509 w 267"/>
                  <a:gd name="T51" fmla="*/ 24 h 276"/>
                  <a:gd name="T52" fmla="*/ 517 w 267"/>
                  <a:gd name="T53" fmla="*/ 40 h 276"/>
                  <a:gd name="T54" fmla="*/ 538 w 267"/>
                  <a:gd name="T55" fmla="*/ 59 h 276"/>
                  <a:gd name="T56" fmla="*/ 546 w 267"/>
                  <a:gd name="T57" fmla="*/ 73 h 276"/>
                  <a:gd name="T58" fmla="*/ 561 w 267"/>
                  <a:gd name="T59" fmla="*/ 85 h 276"/>
                  <a:gd name="T60" fmla="*/ 567 w 267"/>
                  <a:gd name="T61" fmla="*/ 104 h 276"/>
                  <a:gd name="T62" fmla="*/ 582 w 267"/>
                  <a:gd name="T63" fmla="*/ 116 h 276"/>
                  <a:gd name="T64" fmla="*/ 587 w 267"/>
                  <a:gd name="T65" fmla="*/ 137 h 276"/>
                  <a:gd name="T66" fmla="*/ 603 w 267"/>
                  <a:gd name="T67" fmla="*/ 153 h 276"/>
                  <a:gd name="T68" fmla="*/ 611 w 267"/>
                  <a:gd name="T69" fmla="*/ 174 h 276"/>
                  <a:gd name="T70" fmla="*/ 624 w 267"/>
                  <a:gd name="T71" fmla="*/ 190 h 276"/>
                  <a:gd name="T72" fmla="*/ 632 w 267"/>
                  <a:gd name="T73" fmla="*/ 212 h 276"/>
                  <a:gd name="T74" fmla="*/ 645 w 267"/>
                  <a:gd name="T75" fmla="*/ 226 h 276"/>
                  <a:gd name="T76" fmla="*/ 652 w 267"/>
                  <a:gd name="T77" fmla="*/ 248 h 276"/>
                  <a:gd name="T78" fmla="*/ 665 w 267"/>
                  <a:gd name="T79" fmla="*/ 263 h 276"/>
                  <a:gd name="T80" fmla="*/ 673 w 267"/>
                  <a:gd name="T81" fmla="*/ 282 h 276"/>
                  <a:gd name="T82" fmla="*/ 689 w 267"/>
                  <a:gd name="T83" fmla="*/ 294 h 27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7"/>
                  <a:gd name="T127" fmla="*/ 0 h 276"/>
                  <a:gd name="T128" fmla="*/ 267 w 267"/>
                  <a:gd name="T129" fmla="*/ 276 h 27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7" h="276">
                    <a:moveTo>
                      <a:pt x="0" y="144"/>
                    </a:moveTo>
                    <a:lnTo>
                      <a:pt x="5" y="149"/>
                    </a:lnTo>
                    <a:lnTo>
                      <a:pt x="5" y="155"/>
                    </a:lnTo>
                    <a:lnTo>
                      <a:pt x="8" y="157"/>
                    </a:lnTo>
                    <a:lnTo>
                      <a:pt x="13" y="163"/>
                    </a:lnTo>
                    <a:lnTo>
                      <a:pt x="13" y="168"/>
                    </a:lnTo>
                    <a:lnTo>
                      <a:pt x="19" y="174"/>
                    </a:lnTo>
                    <a:lnTo>
                      <a:pt x="19" y="177"/>
                    </a:lnTo>
                    <a:lnTo>
                      <a:pt x="24" y="182"/>
                    </a:lnTo>
                    <a:lnTo>
                      <a:pt x="24" y="185"/>
                    </a:lnTo>
                    <a:lnTo>
                      <a:pt x="27" y="188"/>
                    </a:lnTo>
                    <a:lnTo>
                      <a:pt x="30" y="191"/>
                    </a:lnTo>
                    <a:lnTo>
                      <a:pt x="35" y="196"/>
                    </a:lnTo>
                    <a:lnTo>
                      <a:pt x="33" y="196"/>
                    </a:lnTo>
                    <a:lnTo>
                      <a:pt x="35" y="196"/>
                    </a:lnTo>
                    <a:lnTo>
                      <a:pt x="38" y="199"/>
                    </a:lnTo>
                    <a:lnTo>
                      <a:pt x="41" y="202"/>
                    </a:lnTo>
                    <a:lnTo>
                      <a:pt x="44" y="202"/>
                    </a:lnTo>
                    <a:lnTo>
                      <a:pt x="46" y="204"/>
                    </a:lnTo>
                    <a:lnTo>
                      <a:pt x="49" y="204"/>
                    </a:lnTo>
                    <a:lnTo>
                      <a:pt x="52" y="204"/>
                    </a:lnTo>
                    <a:lnTo>
                      <a:pt x="54" y="204"/>
                    </a:lnTo>
                    <a:lnTo>
                      <a:pt x="57" y="202"/>
                    </a:lnTo>
                    <a:lnTo>
                      <a:pt x="60" y="202"/>
                    </a:lnTo>
                    <a:lnTo>
                      <a:pt x="63" y="199"/>
                    </a:lnTo>
                    <a:lnTo>
                      <a:pt x="65" y="199"/>
                    </a:lnTo>
                    <a:lnTo>
                      <a:pt x="68" y="196"/>
                    </a:lnTo>
                    <a:lnTo>
                      <a:pt x="74" y="191"/>
                    </a:lnTo>
                    <a:lnTo>
                      <a:pt x="74" y="188"/>
                    </a:lnTo>
                    <a:lnTo>
                      <a:pt x="76" y="185"/>
                    </a:lnTo>
                    <a:lnTo>
                      <a:pt x="82" y="179"/>
                    </a:lnTo>
                    <a:lnTo>
                      <a:pt x="82" y="177"/>
                    </a:lnTo>
                    <a:lnTo>
                      <a:pt x="87" y="171"/>
                    </a:lnTo>
                    <a:lnTo>
                      <a:pt x="87" y="166"/>
                    </a:lnTo>
                    <a:lnTo>
                      <a:pt x="93" y="160"/>
                    </a:lnTo>
                    <a:lnTo>
                      <a:pt x="93" y="155"/>
                    </a:lnTo>
                    <a:lnTo>
                      <a:pt x="95" y="152"/>
                    </a:lnTo>
                    <a:lnTo>
                      <a:pt x="95" y="146"/>
                    </a:lnTo>
                    <a:lnTo>
                      <a:pt x="101" y="141"/>
                    </a:lnTo>
                    <a:lnTo>
                      <a:pt x="101" y="133"/>
                    </a:lnTo>
                    <a:lnTo>
                      <a:pt x="106" y="127"/>
                    </a:lnTo>
                    <a:lnTo>
                      <a:pt x="106" y="119"/>
                    </a:lnTo>
                    <a:lnTo>
                      <a:pt x="112" y="113"/>
                    </a:lnTo>
                    <a:lnTo>
                      <a:pt x="112" y="105"/>
                    </a:lnTo>
                    <a:lnTo>
                      <a:pt x="117" y="99"/>
                    </a:lnTo>
                    <a:lnTo>
                      <a:pt x="117" y="91"/>
                    </a:lnTo>
                    <a:lnTo>
                      <a:pt x="120" y="88"/>
                    </a:lnTo>
                    <a:lnTo>
                      <a:pt x="120" y="83"/>
                    </a:lnTo>
                    <a:lnTo>
                      <a:pt x="125" y="77"/>
                    </a:lnTo>
                    <a:lnTo>
                      <a:pt x="125" y="69"/>
                    </a:lnTo>
                    <a:lnTo>
                      <a:pt x="131" y="64"/>
                    </a:lnTo>
                    <a:lnTo>
                      <a:pt x="131" y="55"/>
                    </a:lnTo>
                    <a:lnTo>
                      <a:pt x="136" y="50"/>
                    </a:lnTo>
                    <a:lnTo>
                      <a:pt x="136" y="44"/>
                    </a:lnTo>
                    <a:lnTo>
                      <a:pt x="139" y="42"/>
                    </a:lnTo>
                    <a:lnTo>
                      <a:pt x="139" y="39"/>
                    </a:lnTo>
                    <a:lnTo>
                      <a:pt x="142" y="36"/>
                    </a:lnTo>
                    <a:lnTo>
                      <a:pt x="142" y="31"/>
                    </a:lnTo>
                    <a:lnTo>
                      <a:pt x="145" y="28"/>
                    </a:lnTo>
                    <a:lnTo>
                      <a:pt x="150" y="22"/>
                    </a:lnTo>
                    <a:lnTo>
                      <a:pt x="150" y="17"/>
                    </a:lnTo>
                    <a:lnTo>
                      <a:pt x="153" y="14"/>
                    </a:lnTo>
                    <a:lnTo>
                      <a:pt x="155" y="11"/>
                    </a:lnTo>
                    <a:lnTo>
                      <a:pt x="161" y="6"/>
                    </a:lnTo>
                    <a:lnTo>
                      <a:pt x="158" y="6"/>
                    </a:lnTo>
                    <a:lnTo>
                      <a:pt x="161" y="6"/>
                    </a:lnTo>
                    <a:lnTo>
                      <a:pt x="164" y="3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5" y="0"/>
                    </a:lnTo>
                    <a:lnTo>
                      <a:pt x="177" y="3"/>
                    </a:lnTo>
                    <a:lnTo>
                      <a:pt x="180" y="3"/>
                    </a:lnTo>
                    <a:lnTo>
                      <a:pt x="183" y="6"/>
                    </a:lnTo>
                    <a:lnTo>
                      <a:pt x="185" y="8"/>
                    </a:lnTo>
                    <a:lnTo>
                      <a:pt x="191" y="14"/>
                    </a:lnTo>
                    <a:lnTo>
                      <a:pt x="191" y="17"/>
                    </a:lnTo>
                    <a:lnTo>
                      <a:pt x="196" y="22"/>
                    </a:lnTo>
                    <a:lnTo>
                      <a:pt x="196" y="28"/>
                    </a:lnTo>
                    <a:lnTo>
                      <a:pt x="199" y="31"/>
                    </a:lnTo>
                    <a:lnTo>
                      <a:pt x="199" y="36"/>
                    </a:lnTo>
                    <a:lnTo>
                      <a:pt x="205" y="42"/>
                    </a:lnTo>
                    <a:lnTo>
                      <a:pt x="205" y="50"/>
                    </a:lnTo>
                    <a:lnTo>
                      <a:pt x="207" y="53"/>
                    </a:lnTo>
                    <a:lnTo>
                      <a:pt x="207" y="58"/>
                    </a:lnTo>
                    <a:lnTo>
                      <a:pt x="210" y="61"/>
                    </a:lnTo>
                    <a:lnTo>
                      <a:pt x="210" y="66"/>
                    </a:lnTo>
                    <a:lnTo>
                      <a:pt x="213" y="69"/>
                    </a:lnTo>
                    <a:lnTo>
                      <a:pt x="213" y="75"/>
                    </a:lnTo>
                    <a:lnTo>
                      <a:pt x="216" y="77"/>
                    </a:lnTo>
                    <a:lnTo>
                      <a:pt x="216" y="83"/>
                    </a:lnTo>
                    <a:lnTo>
                      <a:pt x="218" y="86"/>
                    </a:lnTo>
                    <a:lnTo>
                      <a:pt x="218" y="94"/>
                    </a:lnTo>
                    <a:lnTo>
                      <a:pt x="221" y="97"/>
                    </a:lnTo>
                    <a:lnTo>
                      <a:pt x="221" y="102"/>
                    </a:lnTo>
                    <a:lnTo>
                      <a:pt x="224" y="105"/>
                    </a:lnTo>
                    <a:lnTo>
                      <a:pt x="224" y="113"/>
                    </a:lnTo>
                    <a:lnTo>
                      <a:pt x="226" y="116"/>
                    </a:lnTo>
                    <a:lnTo>
                      <a:pt x="226" y="124"/>
                    </a:lnTo>
                    <a:lnTo>
                      <a:pt x="229" y="127"/>
                    </a:lnTo>
                    <a:lnTo>
                      <a:pt x="229" y="135"/>
                    </a:lnTo>
                    <a:lnTo>
                      <a:pt x="232" y="138"/>
                    </a:lnTo>
                    <a:lnTo>
                      <a:pt x="232" y="146"/>
                    </a:lnTo>
                    <a:lnTo>
                      <a:pt x="235" y="149"/>
                    </a:lnTo>
                    <a:lnTo>
                      <a:pt x="235" y="157"/>
                    </a:lnTo>
                    <a:lnTo>
                      <a:pt x="237" y="160"/>
                    </a:lnTo>
                    <a:lnTo>
                      <a:pt x="237" y="168"/>
                    </a:lnTo>
                    <a:lnTo>
                      <a:pt x="240" y="171"/>
                    </a:lnTo>
                    <a:lnTo>
                      <a:pt x="240" y="179"/>
                    </a:lnTo>
                    <a:lnTo>
                      <a:pt x="243" y="182"/>
                    </a:lnTo>
                    <a:lnTo>
                      <a:pt x="243" y="191"/>
                    </a:lnTo>
                    <a:lnTo>
                      <a:pt x="246" y="193"/>
                    </a:lnTo>
                    <a:lnTo>
                      <a:pt x="246" y="202"/>
                    </a:lnTo>
                    <a:lnTo>
                      <a:pt x="248" y="204"/>
                    </a:lnTo>
                    <a:lnTo>
                      <a:pt x="248" y="213"/>
                    </a:lnTo>
                    <a:lnTo>
                      <a:pt x="251" y="215"/>
                    </a:lnTo>
                    <a:lnTo>
                      <a:pt x="251" y="224"/>
                    </a:lnTo>
                    <a:lnTo>
                      <a:pt x="254" y="226"/>
                    </a:lnTo>
                    <a:lnTo>
                      <a:pt x="254" y="235"/>
                    </a:lnTo>
                    <a:lnTo>
                      <a:pt x="256" y="237"/>
                    </a:lnTo>
                    <a:lnTo>
                      <a:pt x="256" y="243"/>
                    </a:lnTo>
                    <a:lnTo>
                      <a:pt x="259" y="246"/>
                    </a:lnTo>
                    <a:lnTo>
                      <a:pt x="259" y="254"/>
                    </a:lnTo>
                    <a:lnTo>
                      <a:pt x="262" y="257"/>
                    </a:lnTo>
                    <a:lnTo>
                      <a:pt x="262" y="262"/>
                    </a:lnTo>
                    <a:lnTo>
                      <a:pt x="265" y="265"/>
                    </a:lnTo>
                    <a:lnTo>
                      <a:pt x="265" y="273"/>
                    </a:lnTo>
                    <a:lnTo>
                      <a:pt x="267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5" name="Freeform 53"/>
              <p:cNvSpPr>
                <a:spLocks/>
              </p:cNvSpPr>
              <p:nvPr/>
            </p:nvSpPr>
            <p:spPr bwMode="auto">
              <a:xfrm>
                <a:off x="2451" y="1326"/>
                <a:ext cx="530" cy="1246"/>
              </a:xfrm>
              <a:custGeom>
                <a:avLst/>
                <a:gdLst>
                  <a:gd name="T0" fmla="*/ 16 w 202"/>
                  <a:gd name="T1" fmla="*/ 1209 h 1125"/>
                  <a:gd name="T2" fmla="*/ 29 w 202"/>
                  <a:gd name="T3" fmla="*/ 1230 h 1125"/>
                  <a:gd name="T4" fmla="*/ 52 w 202"/>
                  <a:gd name="T5" fmla="*/ 1243 h 1125"/>
                  <a:gd name="T6" fmla="*/ 73 w 202"/>
                  <a:gd name="T7" fmla="*/ 1246 h 1125"/>
                  <a:gd name="T8" fmla="*/ 94 w 202"/>
                  <a:gd name="T9" fmla="*/ 1240 h 1125"/>
                  <a:gd name="T10" fmla="*/ 115 w 202"/>
                  <a:gd name="T11" fmla="*/ 1225 h 1125"/>
                  <a:gd name="T12" fmla="*/ 123 w 202"/>
                  <a:gd name="T13" fmla="*/ 1209 h 1125"/>
                  <a:gd name="T14" fmla="*/ 136 w 202"/>
                  <a:gd name="T15" fmla="*/ 1197 h 1125"/>
                  <a:gd name="T16" fmla="*/ 144 w 202"/>
                  <a:gd name="T17" fmla="*/ 1176 h 1125"/>
                  <a:gd name="T18" fmla="*/ 157 w 202"/>
                  <a:gd name="T19" fmla="*/ 1157 h 1125"/>
                  <a:gd name="T20" fmla="*/ 165 w 202"/>
                  <a:gd name="T21" fmla="*/ 1127 h 1125"/>
                  <a:gd name="T22" fmla="*/ 181 w 202"/>
                  <a:gd name="T23" fmla="*/ 1105 h 1125"/>
                  <a:gd name="T24" fmla="*/ 186 w 202"/>
                  <a:gd name="T25" fmla="*/ 1069 h 1125"/>
                  <a:gd name="T26" fmla="*/ 202 w 202"/>
                  <a:gd name="T27" fmla="*/ 1044 h 1125"/>
                  <a:gd name="T28" fmla="*/ 210 w 202"/>
                  <a:gd name="T29" fmla="*/ 1001 h 1125"/>
                  <a:gd name="T30" fmla="*/ 223 w 202"/>
                  <a:gd name="T31" fmla="*/ 971 h 1125"/>
                  <a:gd name="T32" fmla="*/ 231 w 202"/>
                  <a:gd name="T33" fmla="*/ 923 h 1125"/>
                  <a:gd name="T34" fmla="*/ 244 w 202"/>
                  <a:gd name="T35" fmla="*/ 892 h 1125"/>
                  <a:gd name="T36" fmla="*/ 252 w 202"/>
                  <a:gd name="T37" fmla="*/ 837 h 1125"/>
                  <a:gd name="T38" fmla="*/ 265 w 202"/>
                  <a:gd name="T39" fmla="*/ 803 h 1125"/>
                  <a:gd name="T40" fmla="*/ 273 w 202"/>
                  <a:gd name="T41" fmla="*/ 745 h 1125"/>
                  <a:gd name="T42" fmla="*/ 289 w 202"/>
                  <a:gd name="T43" fmla="*/ 711 h 1125"/>
                  <a:gd name="T44" fmla="*/ 294 w 202"/>
                  <a:gd name="T45" fmla="*/ 650 h 1125"/>
                  <a:gd name="T46" fmla="*/ 310 w 202"/>
                  <a:gd name="T47" fmla="*/ 614 h 1125"/>
                  <a:gd name="T48" fmla="*/ 317 w 202"/>
                  <a:gd name="T49" fmla="*/ 553 h 1125"/>
                  <a:gd name="T50" fmla="*/ 331 w 202"/>
                  <a:gd name="T51" fmla="*/ 516 h 1125"/>
                  <a:gd name="T52" fmla="*/ 338 w 202"/>
                  <a:gd name="T53" fmla="*/ 457 h 1125"/>
                  <a:gd name="T54" fmla="*/ 352 w 202"/>
                  <a:gd name="T55" fmla="*/ 421 h 1125"/>
                  <a:gd name="T56" fmla="*/ 359 w 202"/>
                  <a:gd name="T57" fmla="*/ 363 h 1125"/>
                  <a:gd name="T58" fmla="*/ 373 w 202"/>
                  <a:gd name="T59" fmla="*/ 332 h 1125"/>
                  <a:gd name="T60" fmla="*/ 380 w 202"/>
                  <a:gd name="T61" fmla="*/ 278 h 1125"/>
                  <a:gd name="T62" fmla="*/ 396 w 202"/>
                  <a:gd name="T63" fmla="*/ 247 h 1125"/>
                  <a:gd name="T64" fmla="*/ 401 w 202"/>
                  <a:gd name="T65" fmla="*/ 202 h 1125"/>
                  <a:gd name="T66" fmla="*/ 417 w 202"/>
                  <a:gd name="T67" fmla="*/ 174 h 1125"/>
                  <a:gd name="T68" fmla="*/ 425 w 202"/>
                  <a:gd name="T69" fmla="*/ 131 h 1125"/>
                  <a:gd name="T70" fmla="*/ 438 w 202"/>
                  <a:gd name="T71" fmla="*/ 110 h 1125"/>
                  <a:gd name="T72" fmla="*/ 446 w 202"/>
                  <a:gd name="T73" fmla="*/ 76 h 1125"/>
                  <a:gd name="T74" fmla="*/ 459 w 202"/>
                  <a:gd name="T75" fmla="*/ 58 h 1125"/>
                  <a:gd name="T76" fmla="*/ 467 w 202"/>
                  <a:gd name="T77" fmla="*/ 37 h 1125"/>
                  <a:gd name="T78" fmla="*/ 480 w 202"/>
                  <a:gd name="T79" fmla="*/ 21 h 1125"/>
                  <a:gd name="T80" fmla="*/ 496 w 202"/>
                  <a:gd name="T81" fmla="*/ 2 h 1125"/>
                  <a:gd name="T82" fmla="*/ 517 w 202"/>
                  <a:gd name="T83" fmla="*/ 0 h 11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2"/>
                  <a:gd name="T127" fmla="*/ 0 h 1125"/>
                  <a:gd name="T128" fmla="*/ 202 w 202"/>
                  <a:gd name="T129" fmla="*/ 1125 h 11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2" h="1125">
                    <a:moveTo>
                      <a:pt x="0" y="1081"/>
                    </a:moveTo>
                    <a:lnTo>
                      <a:pt x="0" y="1087"/>
                    </a:lnTo>
                    <a:lnTo>
                      <a:pt x="6" y="1092"/>
                    </a:lnTo>
                    <a:lnTo>
                      <a:pt x="6" y="1100"/>
                    </a:lnTo>
                    <a:lnTo>
                      <a:pt x="11" y="1106"/>
                    </a:lnTo>
                    <a:lnTo>
                      <a:pt x="11" y="1111"/>
                    </a:lnTo>
                    <a:lnTo>
                      <a:pt x="17" y="1117"/>
                    </a:lnTo>
                    <a:lnTo>
                      <a:pt x="17" y="1120"/>
                    </a:lnTo>
                    <a:lnTo>
                      <a:pt x="20" y="1122"/>
                    </a:lnTo>
                    <a:lnTo>
                      <a:pt x="22" y="1125"/>
                    </a:lnTo>
                    <a:lnTo>
                      <a:pt x="25" y="1125"/>
                    </a:lnTo>
                    <a:lnTo>
                      <a:pt x="28" y="1125"/>
                    </a:lnTo>
                    <a:lnTo>
                      <a:pt x="30" y="1125"/>
                    </a:lnTo>
                    <a:lnTo>
                      <a:pt x="33" y="1122"/>
                    </a:lnTo>
                    <a:lnTo>
                      <a:pt x="36" y="1120"/>
                    </a:lnTo>
                    <a:lnTo>
                      <a:pt x="41" y="1114"/>
                    </a:lnTo>
                    <a:lnTo>
                      <a:pt x="41" y="1109"/>
                    </a:lnTo>
                    <a:lnTo>
                      <a:pt x="44" y="1106"/>
                    </a:lnTo>
                    <a:lnTo>
                      <a:pt x="44" y="1100"/>
                    </a:lnTo>
                    <a:lnTo>
                      <a:pt x="47" y="1098"/>
                    </a:lnTo>
                    <a:lnTo>
                      <a:pt x="47" y="1092"/>
                    </a:lnTo>
                    <a:lnTo>
                      <a:pt x="50" y="1089"/>
                    </a:lnTo>
                    <a:lnTo>
                      <a:pt x="50" y="1084"/>
                    </a:lnTo>
                    <a:lnTo>
                      <a:pt x="52" y="1081"/>
                    </a:lnTo>
                    <a:lnTo>
                      <a:pt x="52" y="1073"/>
                    </a:lnTo>
                    <a:lnTo>
                      <a:pt x="55" y="1070"/>
                    </a:lnTo>
                    <a:lnTo>
                      <a:pt x="55" y="1062"/>
                    </a:lnTo>
                    <a:lnTo>
                      <a:pt x="58" y="1059"/>
                    </a:lnTo>
                    <a:lnTo>
                      <a:pt x="58" y="1048"/>
                    </a:lnTo>
                    <a:lnTo>
                      <a:pt x="60" y="1045"/>
                    </a:lnTo>
                    <a:lnTo>
                      <a:pt x="60" y="1034"/>
                    </a:lnTo>
                    <a:lnTo>
                      <a:pt x="63" y="1031"/>
                    </a:lnTo>
                    <a:lnTo>
                      <a:pt x="63" y="1018"/>
                    </a:lnTo>
                    <a:lnTo>
                      <a:pt x="66" y="1015"/>
                    </a:lnTo>
                    <a:lnTo>
                      <a:pt x="66" y="1001"/>
                    </a:lnTo>
                    <a:lnTo>
                      <a:pt x="69" y="998"/>
                    </a:lnTo>
                    <a:lnTo>
                      <a:pt x="69" y="984"/>
                    </a:lnTo>
                    <a:lnTo>
                      <a:pt x="71" y="982"/>
                    </a:lnTo>
                    <a:lnTo>
                      <a:pt x="71" y="965"/>
                    </a:lnTo>
                    <a:lnTo>
                      <a:pt x="74" y="962"/>
                    </a:lnTo>
                    <a:lnTo>
                      <a:pt x="74" y="946"/>
                    </a:lnTo>
                    <a:lnTo>
                      <a:pt x="77" y="943"/>
                    </a:lnTo>
                    <a:lnTo>
                      <a:pt x="77" y="927"/>
                    </a:lnTo>
                    <a:lnTo>
                      <a:pt x="80" y="924"/>
                    </a:lnTo>
                    <a:lnTo>
                      <a:pt x="80" y="904"/>
                    </a:lnTo>
                    <a:lnTo>
                      <a:pt x="82" y="902"/>
                    </a:lnTo>
                    <a:lnTo>
                      <a:pt x="82" y="880"/>
                    </a:lnTo>
                    <a:lnTo>
                      <a:pt x="85" y="877"/>
                    </a:lnTo>
                    <a:lnTo>
                      <a:pt x="85" y="858"/>
                    </a:lnTo>
                    <a:lnTo>
                      <a:pt x="88" y="855"/>
                    </a:lnTo>
                    <a:lnTo>
                      <a:pt x="88" y="833"/>
                    </a:lnTo>
                    <a:lnTo>
                      <a:pt x="91" y="830"/>
                    </a:lnTo>
                    <a:lnTo>
                      <a:pt x="91" y="808"/>
                    </a:lnTo>
                    <a:lnTo>
                      <a:pt x="93" y="805"/>
                    </a:lnTo>
                    <a:lnTo>
                      <a:pt x="93" y="783"/>
                    </a:lnTo>
                    <a:lnTo>
                      <a:pt x="96" y="780"/>
                    </a:lnTo>
                    <a:lnTo>
                      <a:pt x="96" y="756"/>
                    </a:lnTo>
                    <a:lnTo>
                      <a:pt x="99" y="753"/>
                    </a:lnTo>
                    <a:lnTo>
                      <a:pt x="99" y="728"/>
                    </a:lnTo>
                    <a:lnTo>
                      <a:pt x="101" y="725"/>
                    </a:lnTo>
                    <a:lnTo>
                      <a:pt x="101" y="700"/>
                    </a:lnTo>
                    <a:lnTo>
                      <a:pt x="104" y="698"/>
                    </a:lnTo>
                    <a:lnTo>
                      <a:pt x="104" y="673"/>
                    </a:lnTo>
                    <a:lnTo>
                      <a:pt x="107" y="670"/>
                    </a:lnTo>
                    <a:lnTo>
                      <a:pt x="107" y="645"/>
                    </a:lnTo>
                    <a:lnTo>
                      <a:pt x="110" y="642"/>
                    </a:lnTo>
                    <a:lnTo>
                      <a:pt x="110" y="615"/>
                    </a:lnTo>
                    <a:lnTo>
                      <a:pt x="112" y="612"/>
                    </a:lnTo>
                    <a:lnTo>
                      <a:pt x="112" y="587"/>
                    </a:lnTo>
                    <a:lnTo>
                      <a:pt x="115" y="584"/>
                    </a:lnTo>
                    <a:lnTo>
                      <a:pt x="115" y="557"/>
                    </a:lnTo>
                    <a:lnTo>
                      <a:pt x="118" y="554"/>
                    </a:lnTo>
                    <a:lnTo>
                      <a:pt x="118" y="527"/>
                    </a:lnTo>
                    <a:lnTo>
                      <a:pt x="121" y="524"/>
                    </a:lnTo>
                    <a:lnTo>
                      <a:pt x="121" y="499"/>
                    </a:lnTo>
                    <a:lnTo>
                      <a:pt x="123" y="496"/>
                    </a:lnTo>
                    <a:lnTo>
                      <a:pt x="123" y="469"/>
                    </a:lnTo>
                    <a:lnTo>
                      <a:pt x="126" y="466"/>
                    </a:lnTo>
                    <a:lnTo>
                      <a:pt x="126" y="441"/>
                    </a:lnTo>
                    <a:lnTo>
                      <a:pt x="129" y="438"/>
                    </a:lnTo>
                    <a:lnTo>
                      <a:pt x="129" y="413"/>
                    </a:lnTo>
                    <a:lnTo>
                      <a:pt x="131" y="411"/>
                    </a:lnTo>
                    <a:lnTo>
                      <a:pt x="131" y="383"/>
                    </a:lnTo>
                    <a:lnTo>
                      <a:pt x="134" y="380"/>
                    </a:lnTo>
                    <a:lnTo>
                      <a:pt x="134" y="355"/>
                    </a:lnTo>
                    <a:lnTo>
                      <a:pt x="137" y="353"/>
                    </a:lnTo>
                    <a:lnTo>
                      <a:pt x="137" y="328"/>
                    </a:lnTo>
                    <a:lnTo>
                      <a:pt x="140" y="325"/>
                    </a:lnTo>
                    <a:lnTo>
                      <a:pt x="140" y="303"/>
                    </a:lnTo>
                    <a:lnTo>
                      <a:pt x="142" y="300"/>
                    </a:lnTo>
                    <a:lnTo>
                      <a:pt x="142" y="275"/>
                    </a:lnTo>
                    <a:lnTo>
                      <a:pt x="145" y="273"/>
                    </a:lnTo>
                    <a:lnTo>
                      <a:pt x="145" y="251"/>
                    </a:lnTo>
                    <a:lnTo>
                      <a:pt x="148" y="248"/>
                    </a:lnTo>
                    <a:lnTo>
                      <a:pt x="148" y="226"/>
                    </a:lnTo>
                    <a:lnTo>
                      <a:pt x="151" y="223"/>
                    </a:lnTo>
                    <a:lnTo>
                      <a:pt x="151" y="204"/>
                    </a:lnTo>
                    <a:lnTo>
                      <a:pt x="153" y="201"/>
                    </a:lnTo>
                    <a:lnTo>
                      <a:pt x="153" y="182"/>
                    </a:lnTo>
                    <a:lnTo>
                      <a:pt x="156" y="179"/>
                    </a:lnTo>
                    <a:lnTo>
                      <a:pt x="156" y="160"/>
                    </a:lnTo>
                    <a:lnTo>
                      <a:pt x="159" y="157"/>
                    </a:lnTo>
                    <a:lnTo>
                      <a:pt x="159" y="138"/>
                    </a:lnTo>
                    <a:lnTo>
                      <a:pt x="162" y="135"/>
                    </a:lnTo>
                    <a:lnTo>
                      <a:pt x="162" y="118"/>
                    </a:lnTo>
                    <a:lnTo>
                      <a:pt x="164" y="115"/>
                    </a:lnTo>
                    <a:lnTo>
                      <a:pt x="164" y="102"/>
                    </a:lnTo>
                    <a:lnTo>
                      <a:pt x="167" y="99"/>
                    </a:lnTo>
                    <a:lnTo>
                      <a:pt x="167" y="85"/>
                    </a:lnTo>
                    <a:lnTo>
                      <a:pt x="170" y="82"/>
                    </a:lnTo>
                    <a:lnTo>
                      <a:pt x="170" y="69"/>
                    </a:lnTo>
                    <a:lnTo>
                      <a:pt x="172" y="66"/>
                    </a:lnTo>
                    <a:lnTo>
                      <a:pt x="172" y="55"/>
                    </a:lnTo>
                    <a:lnTo>
                      <a:pt x="175" y="52"/>
                    </a:lnTo>
                    <a:lnTo>
                      <a:pt x="175" y="44"/>
                    </a:lnTo>
                    <a:lnTo>
                      <a:pt x="178" y="41"/>
                    </a:lnTo>
                    <a:lnTo>
                      <a:pt x="178" y="33"/>
                    </a:lnTo>
                    <a:lnTo>
                      <a:pt x="181" y="30"/>
                    </a:lnTo>
                    <a:lnTo>
                      <a:pt x="181" y="22"/>
                    </a:lnTo>
                    <a:lnTo>
                      <a:pt x="183" y="19"/>
                    </a:lnTo>
                    <a:lnTo>
                      <a:pt x="183" y="13"/>
                    </a:lnTo>
                    <a:lnTo>
                      <a:pt x="189" y="8"/>
                    </a:lnTo>
                    <a:lnTo>
                      <a:pt x="189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2" y="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6" name="Freeform 54"/>
              <p:cNvSpPr>
                <a:spLocks/>
              </p:cNvSpPr>
              <p:nvPr/>
            </p:nvSpPr>
            <p:spPr bwMode="auto">
              <a:xfrm>
                <a:off x="2981" y="1329"/>
                <a:ext cx="518" cy="1243"/>
              </a:xfrm>
              <a:custGeom>
                <a:avLst/>
                <a:gdLst>
                  <a:gd name="T0" fmla="*/ 16 w 200"/>
                  <a:gd name="T1" fmla="*/ 12 h 1123"/>
                  <a:gd name="T2" fmla="*/ 28 w 200"/>
                  <a:gd name="T3" fmla="*/ 24 h 1123"/>
                  <a:gd name="T4" fmla="*/ 36 w 200"/>
                  <a:gd name="T5" fmla="*/ 46 h 1123"/>
                  <a:gd name="T6" fmla="*/ 52 w 200"/>
                  <a:gd name="T7" fmla="*/ 62 h 1123"/>
                  <a:gd name="T8" fmla="*/ 57 w 200"/>
                  <a:gd name="T9" fmla="*/ 92 h 1123"/>
                  <a:gd name="T10" fmla="*/ 73 w 200"/>
                  <a:gd name="T11" fmla="*/ 113 h 1123"/>
                  <a:gd name="T12" fmla="*/ 78 w 200"/>
                  <a:gd name="T13" fmla="*/ 151 h 1123"/>
                  <a:gd name="T14" fmla="*/ 93 w 200"/>
                  <a:gd name="T15" fmla="*/ 177 h 1123"/>
                  <a:gd name="T16" fmla="*/ 101 w 200"/>
                  <a:gd name="T17" fmla="*/ 220 h 1123"/>
                  <a:gd name="T18" fmla="*/ 114 w 200"/>
                  <a:gd name="T19" fmla="*/ 251 h 1123"/>
                  <a:gd name="T20" fmla="*/ 122 w 200"/>
                  <a:gd name="T21" fmla="*/ 302 h 1123"/>
                  <a:gd name="T22" fmla="*/ 135 w 200"/>
                  <a:gd name="T23" fmla="*/ 333 h 1123"/>
                  <a:gd name="T24" fmla="*/ 142 w 200"/>
                  <a:gd name="T25" fmla="*/ 391 h 1123"/>
                  <a:gd name="T26" fmla="*/ 158 w 200"/>
                  <a:gd name="T27" fmla="*/ 425 h 1123"/>
                  <a:gd name="T28" fmla="*/ 163 w 200"/>
                  <a:gd name="T29" fmla="*/ 486 h 1123"/>
                  <a:gd name="T30" fmla="*/ 179 w 200"/>
                  <a:gd name="T31" fmla="*/ 519 h 1123"/>
                  <a:gd name="T32" fmla="*/ 184 w 200"/>
                  <a:gd name="T33" fmla="*/ 581 h 1123"/>
                  <a:gd name="T34" fmla="*/ 199 w 200"/>
                  <a:gd name="T35" fmla="*/ 618 h 1123"/>
                  <a:gd name="T36" fmla="*/ 207 w 200"/>
                  <a:gd name="T37" fmla="*/ 679 h 1123"/>
                  <a:gd name="T38" fmla="*/ 220 w 200"/>
                  <a:gd name="T39" fmla="*/ 712 h 1123"/>
                  <a:gd name="T40" fmla="*/ 228 w 200"/>
                  <a:gd name="T41" fmla="*/ 773 h 1123"/>
                  <a:gd name="T42" fmla="*/ 241 w 200"/>
                  <a:gd name="T43" fmla="*/ 807 h 1123"/>
                  <a:gd name="T44" fmla="*/ 249 w 200"/>
                  <a:gd name="T45" fmla="*/ 861 h 1123"/>
                  <a:gd name="T46" fmla="*/ 262 w 200"/>
                  <a:gd name="T47" fmla="*/ 895 h 1123"/>
                  <a:gd name="T48" fmla="*/ 269 w 200"/>
                  <a:gd name="T49" fmla="*/ 947 h 1123"/>
                  <a:gd name="T50" fmla="*/ 285 w 200"/>
                  <a:gd name="T51" fmla="*/ 974 h 1123"/>
                  <a:gd name="T52" fmla="*/ 290 w 200"/>
                  <a:gd name="T53" fmla="*/ 1021 h 1123"/>
                  <a:gd name="T54" fmla="*/ 306 w 200"/>
                  <a:gd name="T55" fmla="*/ 1048 h 1123"/>
                  <a:gd name="T56" fmla="*/ 313 w 200"/>
                  <a:gd name="T57" fmla="*/ 1087 h 1123"/>
                  <a:gd name="T58" fmla="*/ 326 w 200"/>
                  <a:gd name="T59" fmla="*/ 1109 h 1123"/>
                  <a:gd name="T60" fmla="*/ 334 w 200"/>
                  <a:gd name="T61" fmla="*/ 1142 h 1123"/>
                  <a:gd name="T62" fmla="*/ 347 w 200"/>
                  <a:gd name="T63" fmla="*/ 1161 h 1123"/>
                  <a:gd name="T64" fmla="*/ 355 w 200"/>
                  <a:gd name="T65" fmla="*/ 1185 h 1123"/>
                  <a:gd name="T66" fmla="*/ 368 w 200"/>
                  <a:gd name="T67" fmla="*/ 1201 h 1123"/>
                  <a:gd name="T68" fmla="*/ 376 w 200"/>
                  <a:gd name="T69" fmla="*/ 1215 h 1123"/>
                  <a:gd name="T70" fmla="*/ 396 w 200"/>
                  <a:gd name="T71" fmla="*/ 1231 h 1123"/>
                  <a:gd name="T72" fmla="*/ 412 w 200"/>
                  <a:gd name="T73" fmla="*/ 1243 h 1123"/>
                  <a:gd name="T74" fmla="*/ 433 w 200"/>
                  <a:gd name="T75" fmla="*/ 1243 h 1123"/>
                  <a:gd name="T76" fmla="*/ 453 w 200"/>
                  <a:gd name="T77" fmla="*/ 1234 h 1123"/>
                  <a:gd name="T78" fmla="*/ 482 w 200"/>
                  <a:gd name="T79" fmla="*/ 1215 h 1123"/>
                  <a:gd name="T80" fmla="*/ 497 w 200"/>
                  <a:gd name="T81" fmla="*/ 1191 h 1123"/>
                  <a:gd name="T82" fmla="*/ 510 w 200"/>
                  <a:gd name="T83" fmla="*/ 1175 h 11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0"/>
                  <a:gd name="T127" fmla="*/ 0 h 1123"/>
                  <a:gd name="T128" fmla="*/ 200 w 200"/>
                  <a:gd name="T129" fmla="*/ 1123 h 11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0" h="1123">
                    <a:moveTo>
                      <a:pt x="0" y="0"/>
                    </a:moveTo>
                    <a:lnTo>
                      <a:pt x="6" y="6"/>
                    </a:lnTo>
                    <a:lnTo>
                      <a:pt x="6" y="11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11" y="22"/>
                    </a:lnTo>
                    <a:lnTo>
                      <a:pt x="11" y="31"/>
                    </a:lnTo>
                    <a:lnTo>
                      <a:pt x="14" y="33"/>
                    </a:lnTo>
                    <a:lnTo>
                      <a:pt x="14" y="42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20" y="56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83"/>
                    </a:lnTo>
                    <a:lnTo>
                      <a:pt x="25" y="86"/>
                    </a:lnTo>
                    <a:lnTo>
                      <a:pt x="25" y="100"/>
                    </a:lnTo>
                    <a:lnTo>
                      <a:pt x="28" y="102"/>
                    </a:lnTo>
                    <a:lnTo>
                      <a:pt x="28" y="116"/>
                    </a:lnTo>
                    <a:lnTo>
                      <a:pt x="30" y="119"/>
                    </a:lnTo>
                    <a:lnTo>
                      <a:pt x="30" y="136"/>
                    </a:lnTo>
                    <a:lnTo>
                      <a:pt x="33" y="138"/>
                    </a:lnTo>
                    <a:lnTo>
                      <a:pt x="33" y="158"/>
                    </a:lnTo>
                    <a:lnTo>
                      <a:pt x="36" y="160"/>
                    </a:lnTo>
                    <a:lnTo>
                      <a:pt x="36" y="177"/>
                    </a:lnTo>
                    <a:lnTo>
                      <a:pt x="39" y="180"/>
                    </a:lnTo>
                    <a:lnTo>
                      <a:pt x="39" y="199"/>
                    </a:lnTo>
                    <a:lnTo>
                      <a:pt x="41" y="202"/>
                    </a:lnTo>
                    <a:lnTo>
                      <a:pt x="41" y="224"/>
                    </a:lnTo>
                    <a:lnTo>
                      <a:pt x="44" y="227"/>
                    </a:lnTo>
                    <a:lnTo>
                      <a:pt x="44" y="249"/>
                    </a:lnTo>
                    <a:lnTo>
                      <a:pt x="47" y="251"/>
                    </a:lnTo>
                    <a:lnTo>
                      <a:pt x="47" y="273"/>
                    </a:lnTo>
                    <a:lnTo>
                      <a:pt x="50" y="276"/>
                    </a:lnTo>
                    <a:lnTo>
                      <a:pt x="50" y="298"/>
                    </a:lnTo>
                    <a:lnTo>
                      <a:pt x="52" y="301"/>
                    </a:lnTo>
                    <a:lnTo>
                      <a:pt x="52" y="326"/>
                    </a:lnTo>
                    <a:lnTo>
                      <a:pt x="55" y="329"/>
                    </a:lnTo>
                    <a:lnTo>
                      <a:pt x="55" y="353"/>
                    </a:lnTo>
                    <a:lnTo>
                      <a:pt x="58" y="356"/>
                    </a:lnTo>
                    <a:lnTo>
                      <a:pt x="58" y="381"/>
                    </a:lnTo>
                    <a:lnTo>
                      <a:pt x="61" y="384"/>
                    </a:lnTo>
                    <a:lnTo>
                      <a:pt x="61" y="409"/>
                    </a:lnTo>
                    <a:lnTo>
                      <a:pt x="63" y="411"/>
                    </a:lnTo>
                    <a:lnTo>
                      <a:pt x="63" y="439"/>
                    </a:lnTo>
                    <a:lnTo>
                      <a:pt x="66" y="442"/>
                    </a:lnTo>
                    <a:lnTo>
                      <a:pt x="66" y="467"/>
                    </a:lnTo>
                    <a:lnTo>
                      <a:pt x="69" y="469"/>
                    </a:lnTo>
                    <a:lnTo>
                      <a:pt x="69" y="497"/>
                    </a:lnTo>
                    <a:lnTo>
                      <a:pt x="71" y="500"/>
                    </a:lnTo>
                    <a:lnTo>
                      <a:pt x="71" y="525"/>
                    </a:lnTo>
                    <a:lnTo>
                      <a:pt x="74" y="527"/>
                    </a:lnTo>
                    <a:lnTo>
                      <a:pt x="74" y="555"/>
                    </a:lnTo>
                    <a:lnTo>
                      <a:pt x="77" y="558"/>
                    </a:lnTo>
                    <a:lnTo>
                      <a:pt x="77" y="582"/>
                    </a:lnTo>
                    <a:lnTo>
                      <a:pt x="80" y="585"/>
                    </a:lnTo>
                    <a:lnTo>
                      <a:pt x="80" y="613"/>
                    </a:lnTo>
                    <a:lnTo>
                      <a:pt x="82" y="616"/>
                    </a:lnTo>
                    <a:lnTo>
                      <a:pt x="82" y="640"/>
                    </a:lnTo>
                    <a:lnTo>
                      <a:pt x="85" y="643"/>
                    </a:lnTo>
                    <a:lnTo>
                      <a:pt x="85" y="671"/>
                    </a:lnTo>
                    <a:lnTo>
                      <a:pt x="88" y="674"/>
                    </a:lnTo>
                    <a:lnTo>
                      <a:pt x="88" y="698"/>
                    </a:lnTo>
                    <a:lnTo>
                      <a:pt x="91" y="701"/>
                    </a:lnTo>
                    <a:lnTo>
                      <a:pt x="91" y="726"/>
                    </a:lnTo>
                    <a:lnTo>
                      <a:pt x="93" y="729"/>
                    </a:lnTo>
                    <a:lnTo>
                      <a:pt x="93" y="754"/>
                    </a:lnTo>
                    <a:lnTo>
                      <a:pt x="96" y="756"/>
                    </a:lnTo>
                    <a:lnTo>
                      <a:pt x="96" y="778"/>
                    </a:lnTo>
                    <a:lnTo>
                      <a:pt x="99" y="781"/>
                    </a:lnTo>
                    <a:lnTo>
                      <a:pt x="99" y="806"/>
                    </a:lnTo>
                    <a:lnTo>
                      <a:pt x="101" y="809"/>
                    </a:lnTo>
                    <a:lnTo>
                      <a:pt x="101" y="831"/>
                    </a:lnTo>
                    <a:lnTo>
                      <a:pt x="104" y="834"/>
                    </a:lnTo>
                    <a:lnTo>
                      <a:pt x="104" y="856"/>
                    </a:lnTo>
                    <a:lnTo>
                      <a:pt x="107" y="858"/>
                    </a:lnTo>
                    <a:lnTo>
                      <a:pt x="107" y="878"/>
                    </a:lnTo>
                    <a:lnTo>
                      <a:pt x="110" y="880"/>
                    </a:lnTo>
                    <a:lnTo>
                      <a:pt x="110" y="900"/>
                    </a:lnTo>
                    <a:lnTo>
                      <a:pt x="112" y="902"/>
                    </a:lnTo>
                    <a:lnTo>
                      <a:pt x="112" y="922"/>
                    </a:lnTo>
                    <a:lnTo>
                      <a:pt x="115" y="925"/>
                    </a:lnTo>
                    <a:lnTo>
                      <a:pt x="115" y="944"/>
                    </a:lnTo>
                    <a:lnTo>
                      <a:pt x="118" y="947"/>
                    </a:lnTo>
                    <a:lnTo>
                      <a:pt x="118" y="963"/>
                    </a:lnTo>
                    <a:lnTo>
                      <a:pt x="121" y="966"/>
                    </a:lnTo>
                    <a:lnTo>
                      <a:pt x="121" y="982"/>
                    </a:lnTo>
                    <a:lnTo>
                      <a:pt x="123" y="985"/>
                    </a:lnTo>
                    <a:lnTo>
                      <a:pt x="123" y="999"/>
                    </a:lnTo>
                    <a:lnTo>
                      <a:pt x="126" y="1002"/>
                    </a:lnTo>
                    <a:lnTo>
                      <a:pt x="126" y="1016"/>
                    </a:lnTo>
                    <a:lnTo>
                      <a:pt x="129" y="1018"/>
                    </a:lnTo>
                    <a:lnTo>
                      <a:pt x="129" y="1032"/>
                    </a:lnTo>
                    <a:lnTo>
                      <a:pt x="132" y="1035"/>
                    </a:lnTo>
                    <a:lnTo>
                      <a:pt x="132" y="1046"/>
                    </a:lnTo>
                    <a:lnTo>
                      <a:pt x="134" y="1049"/>
                    </a:lnTo>
                    <a:lnTo>
                      <a:pt x="134" y="1060"/>
                    </a:lnTo>
                    <a:lnTo>
                      <a:pt x="137" y="1062"/>
                    </a:lnTo>
                    <a:lnTo>
                      <a:pt x="137" y="1071"/>
                    </a:lnTo>
                    <a:lnTo>
                      <a:pt x="140" y="1074"/>
                    </a:lnTo>
                    <a:lnTo>
                      <a:pt x="140" y="1082"/>
                    </a:lnTo>
                    <a:lnTo>
                      <a:pt x="142" y="1085"/>
                    </a:lnTo>
                    <a:lnTo>
                      <a:pt x="142" y="1090"/>
                    </a:lnTo>
                    <a:lnTo>
                      <a:pt x="145" y="1093"/>
                    </a:lnTo>
                    <a:lnTo>
                      <a:pt x="145" y="1098"/>
                    </a:lnTo>
                    <a:lnTo>
                      <a:pt x="148" y="1101"/>
                    </a:lnTo>
                    <a:lnTo>
                      <a:pt x="148" y="1107"/>
                    </a:lnTo>
                    <a:lnTo>
                      <a:pt x="153" y="1112"/>
                    </a:lnTo>
                    <a:lnTo>
                      <a:pt x="153" y="1115"/>
                    </a:lnTo>
                    <a:lnTo>
                      <a:pt x="159" y="1120"/>
                    </a:lnTo>
                    <a:lnTo>
                      <a:pt x="159" y="1123"/>
                    </a:lnTo>
                    <a:lnTo>
                      <a:pt x="162" y="1123"/>
                    </a:lnTo>
                    <a:lnTo>
                      <a:pt x="164" y="1123"/>
                    </a:lnTo>
                    <a:lnTo>
                      <a:pt x="167" y="1123"/>
                    </a:lnTo>
                    <a:lnTo>
                      <a:pt x="170" y="1120"/>
                    </a:lnTo>
                    <a:lnTo>
                      <a:pt x="172" y="1118"/>
                    </a:lnTo>
                    <a:lnTo>
                      <a:pt x="175" y="1115"/>
                    </a:lnTo>
                    <a:lnTo>
                      <a:pt x="181" y="1109"/>
                    </a:lnTo>
                    <a:lnTo>
                      <a:pt x="181" y="1104"/>
                    </a:lnTo>
                    <a:lnTo>
                      <a:pt x="186" y="1098"/>
                    </a:lnTo>
                    <a:lnTo>
                      <a:pt x="186" y="1090"/>
                    </a:lnTo>
                    <a:lnTo>
                      <a:pt x="192" y="1085"/>
                    </a:lnTo>
                    <a:lnTo>
                      <a:pt x="192" y="1076"/>
                    </a:lnTo>
                    <a:lnTo>
                      <a:pt x="194" y="1074"/>
                    </a:lnTo>
                    <a:lnTo>
                      <a:pt x="194" y="1065"/>
                    </a:lnTo>
                    <a:lnTo>
                      <a:pt x="197" y="1062"/>
                    </a:lnTo>
                    <a:lnTo>
                      <a:pt x="197" y="1057"/>
                    </a:lnTo>
                    <a:lnTo>
                      <a:pt x="200" y="10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7" name="Freeform 55"/>
              <p:cNvSpPr>
                <a:spLocks/>
              </p:cNvSpPr>
              <p:nvPr/>
            </p:nvSpPr>
            <p:spPr bwMode="auto">
              <a:xfrm>
                <a:off x="3499" y="2218"/>
                <a:ext cx="728" cy="278"/>
              </a:xfrm>
              <a:custGeom>
                <a:avLst/>
                <a:gdLst>
                  <a:gd name="T0" fmla="*/ 8 w 278"/>
                  <a:gd name="T1" fmla="*/ 269 h 251"/>
                  <a:gd name="T2" fmla="*/ 13 w 278"/>
                  <a:gd name="T3" fmla="*/ 248 h 251"/>
                  <a:gd name="T4" fmla="*/ 29 w 278"/>
                  <a:gd name="T5" fmla="*/ 233 h 251"/>
                  <a:gd name="T6" fmla="*/ 34 w 278"/>
                  <a:gd name="T7" fmla="*/ 212 h 251"/>
                  <a:gd name="T8" fmla="*/ 50 w 278"/>
                  <a:gd name="T9" fmla="*/ 196 h 251"/>
                  <a:gd name="T10" fmla="*/ 58 w 278"/>
                  <a:gd name="T11" fmla="*/ 174 h 251"/>
                  <a:gd name="T12" fmla="*/ 71 w 278"/>
                  <a:gd name="T13" fmla="*/ 159 h 251"/>
                  <a:gd name="T14" fmla="*/ 79 w 278"/>
                  <a:gd name="T15" fmla="*/ 137 h 251"/>
                  <a:gd name="T16" fmla="*/ 92 w 278"/>
                  <a:gd name="T17" fmla="*/ 123 h 251"/>
                  <a:gd name="T18" fmla="*/ 100 w 278"/>
                  <a:gd name="T19" fmla="*/ 104 h 251"/>
                  <a:gd name="T20" fmla="*/ 113 w 278"/>
                  <a:gd name="T21" fmla="*/ 89 h 251"/>
                  <a:gd name="T22" fmla="*/ 120 w 278"/>
                  <a:gd name="T23" fmla="*/ 73 h 251"/>
                  <a:gd name="T24" fmla="*/ 136 w 278"/>
                  <a:gd name="T25" fmla="*/ 61 h 251"/>
                  <a:gd name="T26" fmla="*/ 141 w 278"/>
                  <a:gd name="T27" fmla="*/ 47 h 251"/>
                  <a:gd name="T28" fmla="*/ 170 w 278"/>
                  <a:gd name="T29" fmla="*/ 24 h 251"/>
                  <a:gd name="T30" fmla="*/ 194 w 278"/>
                  <a:gd name="T31" fmla="*/ 9 h 251"/>
                  <a:gd name="T32" fmla="*/ 207 w 278"/>
                  <a:gd name="T33" fmla="*/ 3 h 251"/>
                  <a:gd name="T34" fmla="*/ 228 w 278"/>
                  <a:gd name="T35" fmla="*/ 0 h 251"/>
                  <a:gd name="T36" fmla="*/ 249 w 278"/>
                  <a:gd name="T37" fmla="*/ 7 h 251"/>
                  <a:gd name="T38" fmla="*/ 278 w 278"/>
                  <a:gd name="T39" fmla="*/ 16 h 251"/>
                  <a:gd name="T40" fmla="*/ 293 w 278"/>
                  <a:gd name="T41" fmla="*/ 28 h 251"/>
                  <a:gd name="T42" fmla="*/ 314 w 278"/>
                  <a:gd name="T43" fmla="*/ 43 h 251"/>
                  <a:gd name="T44" fmla="*/ 327 w 278"/>
                  <a:gd name="T45" fmla="*/ 61 h 251"/>
                  <a:gd name="T46" fmla="*/ 351 w 278"/>
                  <a:gd name="T47" fmla="*/ 76 h 251"/>
                  <a:gd name="T48" fmla="*/ 364 w 278"/>
                  <a:gd name="T49" fmla="*/ 101 h 251"/>
                  <a:gd name="T50" fmla="*/ 385 w 278"/>
                  <a:gd name="T51" fmla="*/ 116 h 251"/>
                  <a:gd name="T52" fmla="*/ 401 w 278"/>
                  <a:gd name="T53" fmla="*/ 141 h 251"/>
                  <a:gd name="T54" fmla="*/ 429 w 278"/>
                  <a:gd name="T55" fmla="*/ 162 h 251"/>
                  <a:gd name="T56" fmla="*/ 435 w 278"/>
                  <a:gd name="T57" fmla="*/ 177 h 251"/>
                  <a:gd name="T58" fmla="*/ 464 w 278"/>
                  <a:gd name="T59" fmla="*/ 196 h 251"/>
                  <a:gd name="T60" fmla="*/ 479 w 278"/>
                  <a:gd name="T61" fmla="*/ 208 h 251"/>
                  <a:gd name="T62" fmla="*/ 500 w 278"/>
                  <a:gd name="T63" fmla="*/ 220 h 251"/>
                  <a:gd name="T64" fmla="*/ 521 w 278"/>
                  <a:gd name="T65" fmla="*/ 224 h 251"/>
                  <a:gd name="T66" fmla="*/ 542 w 278"/>
                  <a:gd name="T67" fmla="*/ 226 h 251"/>
                  <a:gd name="T68" fmla="*/ 563 w 278"/>
                  <a:gd name="T69" fmla="*/ 224 h 251"/>
                  <a:gd name="T70" fmla="*/ 587 w 278"/>
                  <a:gd name="T71" fmla="*/ 217 h 251"/>
                  <a:gd name="T72" fmla="*/ 608 w 278"/>
                  <a:gd name="T73" fmla="*/ 205 h 251"/>
                  <a:gd name="T74" fmla="*/ 628 w 278"/>
                  <a:gd name="T75" fmla="*/ 193 h 251"/>
                  <a:gd name="T76" fmla="*/ 657 w 278"/>
                  <a:gd name="T77" fmla="*/ 174 h 251"/>
                  <a:gd name="T78" fmla="*/ 670 w 278"/>
                  <a:gd name="T79" fmla="*/ 159 h 251"/>
                  <a:gd name="T80" fmla="*/ 699 w 278"/>
                  <a:gd name="T81" fmla="*/ 141 h 251"/>
                  <a:gd name="T82" fmla="*/ 715 w 278"/>
                  <a:gd name="T83" fmla="*/ 123 h 25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78"/>
                  <a:gd name="T127" fmla="*/ 0 h 251"/>
                  <a:gd name="T128" fmla="*/ 278 w 278"/>
                  <a:gd name="T129" fmla="*/ 251 h 25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78" h="251">
                    <a:moveTo>
                      <a:pt x="0" y="251"/>
                    </a:moveTo>
                    <a:lnTo>
                      <a:pt x="0" y="246"/>
                    </a:lnTo>
                    <a:lnTo>
                      <a:pt x="3" y="243"/>
                    </a:lnTo>
                    <a:lnTo>
                      <a:pt x="3" y="235"/>
                    </a:lnTo>
                    <a:lnTo>
                      <a:pt x="5" y="232"/>
                    </a:lnTo>
                    <a:lnTo>
                      <a:pt x="5" y="224"/>
                    </a:lnTo>
                    <a:lnTo>
                      <a:pt x="8" y="221"/>
                    </a:lnTo>
                    <a:lnTo>
                      <a:pt x="8" y="213"/>
                    </a:lnTo>
                    <a:lnTo>
                      <a:pt x="11" y="210"/>
                    </a:lnTo>
                    <a:lnTo>
                      <a:pt x="11" y="202"/>
                    </a:lnTo>
                    <a:lnTo>
                      <a:pt x="13" y="199"/>
                    </a:lnTo>
                    <a:lnTo>
                      <a:pt x="13" y="191"/>
                    </a:lnTo>
                    <a:lnTo>
                      <a:pt x="16" y="188"/>
                    </a:lnTo>
                    <a:lnTo>
                      <a:pt x="16" y="179"/>
                    </a:lnTo>
                    <a:lnTo>
                      <a:pt x="19" y="177"/>
                    </a:lnTo>
                    <a:lnTo>
                      <a:pt x="19" y="168"/>
                    </a:lnTo>
                    <a:lnTo>
                      <a:pt x="22" y="166"/>
                    </a:lnTo>
                    <a:lnTo>
                      <a:pt x="22" y="157"/>
                    </a:lnTo>
                    <a:lnTo>
                      <a:pt x="24" y="155"/>
                    </a:lnTo>
                    <a:lnTo>
                      <a:pt x="24" y="146"/>
                    </a:lnTo>
                    <a:lnTo>
                      <a:pt x="27" y="144"/>
                    </a:lnTo>
                    <a:lnTo>
                      <a:pt x="27" y="135"/>
                    </a:lnTo>
                    <a:lnTo>
                      <a:pt x="30" y="133"/>
                    </a:lnTo>
                    <a:lnTo>
                      <a:pt x="30" y="124"/>
                    </a:lnTo>
                    <a:lnTo>
                      <a:pt x="33" y="122"/>
                    </a:lnTo>
                    <a:lnTo>
                      <a:pt x="33" y="113"/>
                    </a:lnTo>
                    <a:lnTo>
                      <a:pt x="35" y="111"/>
                    </a:lnTo>
                    <a:lnTo>
                      <a:pt x="35" y="102"/>
                    </a:lnTo>
                    <a:lnTo>
                      <a:pt x="38" y="99"/>
                    </a:lnTo>
                    <a:lnTo>
                      <a:pt x="38" y="94"/>
                    </a:lnTo>
                    <a:lnTo>
                      <a:pt x="41" y="91"/>
                    </a:lnTo>
                    <a:lnTo>
                      <a:pt x="41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6" y="72"/>
                    </a:lnTo>
                    <a:lnTo>
                      <a:pt x="46" y="66"/>
                    </a:lnTo>
                    <a:lnTo>
                      <a:pt x="49" y="64"/>
                    </a:lnTo>
                    <a:lnTo>
                      <a:pt x="49" y="58"/>
                    </a:lnTo>
                    <a:lnTo>
                      <a:pt x="52" y="55"/>
                    </a:lnTo>
                    <a:lnTo>
                      <a:pt x="52" y="50"/>
                    </a:lnTo>
                    <a:lnTo>
                      <a:pt x="54" y="47"/>
                    </a:lnTo>
                    <a:lnTo>
                      <a:pt x="54" y="42"/>
                    </a:lnTo>
                    <a:lnTo>
                      <a:pt x="60" y="36"/>
                    </a:lnTo>
                    <a:lnTo>
                      <a:pt x="60" y="28"/>
                    </a:lnTo>
                    <a:lnTo>
                      <a:pt x="65" y="22"/>
                    </a:lnTo>
                    <a:lnTo>
                      <a:pt x="65" y="17"/>
                    </a:lnTo>
                    <a:lnTo>
                      <a:pt x="68" y="14"/>
                    </a:lnTo>
                    <a:lnTo>
                      <a:pt x="74" y="8"/>
                    </a:lnTo>
                    <a:lnTo>
                      <a:pt x="74" y="6"/>
                    </a:lnTo>
                    <a:lnTo>
                      <a:pt x="76" y="3"/>
                    </a:lnTo>
                    <a:lnTo>
                      <a:pt x="79" y="3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3" y="3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1" y="8"/>
                    </a:lnTo>
                    <a:lnTo>
                      <a:pt x="106" y="14"/>
                    </a:lnTo>
                    <a:lnTo>
                      <a:pt x="106" y="17"/>
                    </a:lnTo>
                    <a:lnTo>
                      <a:pt x="112" y="22"/>
                    </a:lnTo>
                    <a:lnTo>
                      <a:pt x="112" y="25"/>
                    </a:lnTo>
                    <a:lnTo>
                      <a:pt x="117" y="31"/>
                    </a:lnTo>
                    <a:lnTo>
                      <a:pt x="117" y="36"/>
                    </a:lnTo>
                    <a:lnTo>
                      <a:pt x="120" y="39"/>
                    </a:lnTo>
                    <a:lnTo>
                      <a:pt x="120" y="44"/>
                    </a:lnTo>
                    <a:lnTo>
                      <a:pt x="125" y="50"/>
                    </a:lnTo>
                    <a:lnTo>
                      <a:pt x="125" y="55"/>
                    </a:lnTo>
                    <a:lnTo>
                      <a:pt x="128" y="58"/>
                    </a:lnTo>
                    <a:lnTo>
                      <a:pt x="128" y="64"/>
                    </a:lnTo>
                    <a:lnTo>
                      <a:pt x="134" y="69"/>
                    </a:lnTo>
                    <a:lnTo>
                      <a:pt x="134" y="77"/>
                    </a:lnTo>
                    <a:lnTo>
                      <a:pt x="139" y="83"/>
                    </a:lnTo>
                    <a:lnTo>
                      <a:pt x="139" y="91"/>
                    </a:lnTo>
                    <a:lnTo>
                      <a:pt x="142" y="94"/>
                    </a:lnTo>
                    <a:lnTo>
                      <a:pt x="142" y="99"/>
                    </a:lnTo>
                    <a:lnTo>
                      <a:pt x="147" y="105"/>
                    </a:lnTo>
                    <a:lnTo>
                      <a:pt x="147" y="113"/>
                    </a:lnTo>
                    <a:lnTo>
                      <a:pt x="153" y="119"/>
                    </a:lnTo>
                    <a:lnTo>
                      <a:pt x="153" y="127"/>
                    </a:lnTo>
                    <a:lnTo>
                      <a:pt x="158" y="133"/>
                    </a:lnTo>
                    <a:lnTo>
                      <a:pt x="158" y="141"/>
                    </a:lnTo>
                    <a:lnTo>
                      <a:pt x="164" y="146"/>
                    </a:lnTo>
                    <a:lnTo>
                      <a:pt x="164" y="152"/>
                    </a:lnTo>
                    <a:lnTo>
                      <a:pt x="166" y="155"/>
                    </a:lnTo>
                    <a:lnTo>
                      <a:pt x="166" y="160"/>
                    </a:lnTo>
                    <a:lnTo>
                      <a:pt x="172" y="166"/>
                    </a:lnTo>
                    <a:lnTo>
                      <a:pt x="172" y="171"/>
                    </a:lnTo>
                    <a:lnTo>
                      <a:pt x="177" y="177"/>
                    </a:lnTo>
                    <a:lnTo>
                      <a:pt x="177" y="179"/>
                    </a:lnTo>
                    <a:lnTo>
                      <a:pt x="183" y="185"/>
                    </a:lnTo>
                    <a:lnTo>
                      <a:pt x="183" y="188"/>
                    </a:lnTo>
                    <a:lnTo>
                      <a:pt x="185" y="191"/>
                    </a:lnTo>
                    <a:lnTo>
                      <a:pt x="191" y="196"/>
                    </a:lnTo>
                    <a:lnTo>
                      <a:pt x="191" y="199"/>
                    </a:lnTo>
                    <a:lnTo>
                      <a:pt x="194" y="199"/>
                    </a:lnTo>
                    <a:lnTo>
                      <a:pt x="196" y="202"/>
                    </a:lnTo>
                    <a:lnTo>
                      <a:pt x="199" y="202"/>
                    </a:lnTo>
                    <a:lnTo>
                      <a:pt x="202" y="204"/>
                    </a:lnTo>
                    <a:lnTo>
                      <a:pt x="205" y="204"/>
                    </a:lnTo>
                    <a:lnTo>
                      <a:pt x="207" y="204"/>
                    </a:lnTo>
                    <a:lnTo>
                      <a:pt x="210" y="204"/>
                    </a:lnTo>
                    <a:lnTo>
                      <a:pt x="213" y="202"/>
                    </a:lnTo>
                    <a:lnTo>
                      <a:pt x="215" y="202"/>
                    </a:lnTo>
                    <a:lnTo>
                      <a:pt x="218" y="199"/>
                    </a:lnTo>
                    <a:lnTo>
                      <a:pt x="221" y="196"/>
                    </a:lnTo>
                    <a:lnTo>
                      <a:pt x="224" y="196"/>
                    </a:lnTo>
                    <a:lnTo>
                      <a:pt x="226" y="193"/>
                    </a:lnTo>
                    <a:lnTo>
                      <a:pt x="232" y="188"/>
                    </a:lnTo>
                    <a:lnTo>
                      <a:pt x="232" y="185"/>
                    </a:lnTo>
                    <a:lnTo>
                      <a:pt x="235" y="182"/>
                    </a:lnTo>
                    <a:lnTo>
                      <a:pt x="240" y="177"/>
                    </a:lnTo>
                    <a:lnTo>
                      <a:pt x="240" y="174"/>
                    </a:lnTo>
                    <a:lnTo>
                      <a:pt x="246" y="168"/>
                    </a:lnTo>
                    <a:lnTo>
                      <a:pt x="246" y="163"/>
                    </a:lnTo>
                    <a:lnTo>
                      <a:pt x="251" y="157"/>
                    </a:lnTo>
                    <a:lnTo>
                      <a:pt x="251" y="155"/>
                    </a:lnTo>
                    <a:lnTo>
                      <a:pt x="256" y="149"/>
                    </a:lnTo>
                    <a:lnTo>
                      <a:pt x="256" y="144"/>
                    </a:lnTo>
                    <a:lnTo>
                      <a:pt x="262" y="138"/>
                    </a:lnTo>
                    <a:lnTo>
                      <a:pt x="262" y="133"/>
                    </a:lnTo>
                    <a:lnTo>
                      <a:pt x="267" y="127"/>
                    </a:lnTo>
                    <a:lnTo>
                      <a:pt x="267" y="122"/>
                    </a:lnTo>
                    <a:lnTo>
                      <a:pt x="273" y="116"/>
                    </a:lnTo>
                    <a:lnTo>
                      <a:pt x="273" y="111"/>
                    </a:lnTo>
                    <a:lnTo>
                      <a:pt x="278" y="105"/>
                    </a:lnTo>
                    <a:lnTo>
                      <a:pt x="278" y="99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8" name="Freeform 56"/>
              <p:cNvSpPr>
                <a:spLocks/>
              </p:cNvSpPr>
              <p:nvPr/>
            </p:nvSpPr>
            <p:spPr bwMode="auto">
              <a:xfrm>
                <a:off x="4227" y="2276"/>
                <a:ext cx="862" cy="135"/>
              </a:xfrm>
              <a:custGeom>
                <a:avLst/>
                <a:gdLst>
                  <a:gd name="T0" fmla="*/ 8 w 331"/>
                  <a:gd name="T1" fmla="*/ 49 h 121"/>
                  <a:gd name="T2" fmla="*/ 21 w 331"/>
                  <a:gd name="T3" fmla="*/ 37 h 121"/>
                  <a:gd name="T4" fmla="*/ 44 w 331"/>
                  <a:gd name="T5" fmla="*/ 27 h 121"/>
                  <a:gd name="T6" fmla="*/ 49 w 331"/>
                  <a:gd name="T7" fmla="*/ 21 h 121"/>
                  <a:gd name="T8" fmla="*/ 65 w 331"/>
                  <a:gd name="T9" fmla="*/ 15 h 121"/>
                  <a:gd name="T10" fmla="*/ 78 w 331"/>
                  <a:gd name="T11" fmla="*/ 9 h 121"/>
                  <a:gd name="T12" fmla="*/ 94 w 331"/>
                  <a:gd name="T13" fmla="*/ 2 h 121"/>
                  <a:gd name="T14" fmla="*/ 107 w 331"/>
                  <a:gd name="T15" fmla="*/ 2 h 121"/>
                  <a:gd name="T16" fmla="*/ 122 w 331"/>
                  <a:gd name="T17" fmla="*/ 0 h 121"/>
                  <a:gd name="T18" fmla="*/ 135 w 331"/>
                  <a:gd name="T19" fmla="*/ 2 h 121"/>
                  <a:gd name="T20" fmla="*/ 151 w 331"/>
                  <a:gd name="T21" fmla="*/ 2 h 121"/>
                  <a:gd name="T22" fmla="*/ 164 w 331"/>
                  <a:gd name="T23" fmla="*/ 6 h 121"/>
                  <a:gd name="T24" fmla="*/ 180 w 331"/>
                  <a:gd name="T25" fmla="*/ 12 h 121"/>
                  <a:gd name="T26" fmla="*/ 193 w 331"/>
                  <a:gd name="T27" fmla="*/ 18 h 121"/>
                  <a:gd name="T28" fmla="*/ 206 w 331"/>
                  <a:gd name="T29" fmla="*/ 25 h 121"/>
                  <a:gd name="T30" fmla="*/ 221 w 331"/>
                  <a:gd name="T31" fmla="*/ 33 h 121"/>
                  <a:gd name="T32" fmla="*/ 242 w 331"/>
                  <a:gd name="T33" fmla="*/ 42 h 121"/>
                  <a:gd name="T34" fmla="*/ 258 w 331"/>
                  <a:gd name="T35" fmla="*/ 51 h 121"/>
                  <a:gd name="T36" fmla="*/ 271 w 331"/>
                  <a:gd name="T37" fmla="*/ 61 h 121"/>
                  <a:gd name="T38" fmla="*/ 286 w 331"/>
                  <a:gd name="T39" fmla="*/ 70 h 121"/>
                  <a:gd name="T40" fmla="*/ 299 w 331"/>
                  <a:gd name="T41" fmla="*/ 79 h 121"/>
                  <a:gd name="T42" fmla="*/ 313 w 331"/>
                  <a:gd name="T43" fmla="*/ 89 h 121"/>
                  <a:gd name="T44" fmla="*/ 328 w 331"/>
                  <a:gd name="T45" fmla="*/ 98 h 121"/>
                  <a:gd name="T46" fmla="*/ 336 w 331"/>
                  <a:gd name="T47" fmla="*/ 104 h 121"/>
                  <a:gd name="T48" fmla="*/ 349 w 331"/>
                  <a:gd name="T49" fmla="*/ 114 h 121"/>
                  <a:gd name="T50" fmla="*/ 365 w 331"/>
                  <a:gd name="T51" fmla="*/ 119 h 121"/>
                  <a:gd name="T52" fmla="*/ 378 w 331"/>
                  <a:gd name="T53" fmla="*/ 126 h 121"/>
                  <a:gd name="T54" fmla="*/ 391 w 331"/>
                  <a:gd name="T55" fmla="*/ 128 h 121"/>
                  <a:gd name="T56" fmla="*/ 406 w 331"/>
                  <a:gd name="T57" fmla="*/ 132 h 121"/>
                  <a:gd name="T58" fmla="*/ 419 w 331"/>
                  <a:gd name="T59" fmla="*/ 135 h 121"/>
                  <a:gd name="T60" fmla="*/ 435 w 331"/>
                  <a:gd name="T61" fmla="*/ 135 h 121"/>
                  <a:gd name="T62" fmla="*/ 448 w 331"/>
                  <a:gd name="T63" fmla="*/ 132 h 121"/>
                  <a:gd name="T64" fmla="*/ 464 w 331"/>
                  <a:gd name="T65" fmla="*/ 132 h 121"/>
                  <a:gd name="T66" fmla="*/ 477 w 331"/>
                  <a:gd name="T67" fmla="*/ 128 h 121"/>
                  <a:gd name="T68" fmla="*/ 492 w 331"/>
                  <a:gd name="T69" fmla="*/ 123 h 121"/>
                  <a:gd name="T70" fmla="*/ 505 w 331"/>
                  <a:gd name="T71" fmla="*/ 119 h 121"/>
                  <a:gd name="T72" fmla="*/ 521 w 331"/>
                  <a:gd name="T73" fmla="*/ 114 h 121"/>
                  <a:gd name="T74" fmla="*/ 534 w 331"/>
                  <a:gd name="T75" fmla="*/ 107 h 121"/>
                  <a:gd name="T76" fmla="*/ 549 w 331"/>
                  <a:gd name="T77" fmla="*/ 98 h 121"/>
                  <a:gd name="T78" fmla="*/ 563 w 331"/>
                  <a:gd name="T79" fmla="*/ 91 h 121"/>
                  <a:gd name="T80" fmla="*/ 583 w 331"/>
                  <a:gd name="T81" fmla="*/ 83 h 121"/>
                  <a:gd name="T82" fmla="*/ 591 w 331"/>
                  <a:gd name="T83" fmla="*/ 77 h 121"/>
                  <a:gd name="T84" fmla="*/ 604 w 331"/>
                  <a:gd name="T85" fmla="*/ 67 h 121"/>
                  <a:gd name="T86" fmla="*/ 620 w 331"/>
                  <a:gd name="T87" fmla="*/ 61 h 121"/>
                  <a:gd name="T88" fmla="*/ 633 w 331"/>
                  <a:gd name="T89" fmla="*/ 51 h 121"/>
                  <a:gd name="T90" fmla="*/ 648 w 331"/>
                  <a:gd name="T91" fmla="*/ 46 h 121"/>
                  <a:gd name="T92" fmla="*/ 661 w 331"/>
                  <a:gd name="T93" fmla="*/ 39 h 121"/>
                  <a:gd name="T94" fmla="*/ 677 w 331"/>
                  <a:gd name="T95" fmla="*/ 33 h 121"/>
                  <a:gd name="T96" fmla="*/ 690 w 331"/>
                  <a:gd name="T97" fmla="*/ 30 h 121"/>
                  <a:gd name="T98" fmla="*/ 706 w 331"/>
                  <a:gd name="T99" fmla="*/ 27 h 121"/>
                  <a:gd name="T100" fmla="*/ 719 w 331"/>
                  <a:gd name="T101" fmla="*/ 25 h 121"/>
                  <a:gd name="T102" fmla="*/ 734 w 331"/>
                  <a:gd name="T103" fmla="*/ 25 h 121"/>
                  <a:gd name="T104" fmla="*/ 747 w 331"/>
                  <a:gd name="T105" fmla="*/ 25 h 121"/>
                  <a:gd name="T106" fmla="*/ 760 w 331"/>
                  <a:gd name="T107" fmla="*/ 25 h 121"/>
                  <a:gd name="T108" fmla="*/ 776 w 331"/>
                  <a:gd name="T109" fmla="*/ 27 h 121"/>
                  <a:gd name="T110" fmla="*/ 789 w 331"/>
                  <a:gd name="T111" fmla="*/ 30 h 121"/>
                  <a:gd name="T112" fmla="*/ 805 w 331"/>
                  <a:gd name="T113" fmla="*/ 33 h 121"/>
                  <a:gd name="T114" fmla="*/ 818 w 331"/>
                  <a:gd name="T115" fmla="*/ 37 h 121"/>
                  <a:gd name="T116" fmla="*/ 833 w 331"/>
                  <a:gd name="T117" fmla="*/ 42 h 121"/>
                  <a:gd name="T118" fmla="*/ 846 w 331"/>
                  <a:gd name="T119" fmla="*/ 49 h 121"/>
                  <a:gd name="T120" fmla="*/ 862 w 331"/>
                  <a:gd name="T121" fmla="*/ 51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1"/>
                  <a:gd name="T184" fmla="*/ 0 h 121"/>
                  <a:gd name="T185" fmla="*/ 331 w 331"/>
                  <a:gd name="T186" fmla="*/ 121 h 12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1" h="121">
                    <a:moveTo>
                      <a:pt x="0" y="46"/>
                    </a:moveTo>
                    <a:lnTo>
                      <a:pt x="3" y="44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1" y="30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6"/>
                    </a:lnTo>
                    <a:lnTo>
                      <a:pt x="25" y="13"/>
                    </a:lnTo>
                    <a:lnTo>
                      <a:pt x="28" y="11"/>
                    </a:lnTo>
                    <a:lnTo>
                      <a:pt x="30" y="8"/>
                    </a:lnTo>
                    <a:lnTo>
                      <a:pt x="33" y="5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2"/>
                    </a:lnTo>
                    <a:lnTo>
                      <a:pt x="55" y="2"/>
                    </a:lnTo>
                    <a:lnTo>
                      <a:pt x="58" y="2"/>
                    </a:lnTo>
                    <a:lnTo>
                      <a:pt x="60" y="5"/>
                    </a:lnTo>
                    <a:lnTo>
                      <a:pt x="63" y="5"/>
                    </a:lnTo>
                    <a:lnTo>
                      <a:pt x="66" y="8"/>
                    </a:lnTo>
                    <a:lnTo>
                      <a:pt x="69" y="11"/>
                    </a:lnTo>
                    <a:lnTo>
                      <a:pt x="71" y="13"/>
                    </a:lnTo>
                    <a:lnTo>
                      <a:pt x="74" y="16"/>
                    </a:lnTo>
                    <a:lnTo>
                      <a:pt x="77" y="19"/>
                    </a:lnTo>
                    <a:lnTo>
                      <a:pt x="79" y="22"/>
                    </a:lnTo>
                    <a:lnTo>
                      <a:pt x="85" y="27"/>
                    </a:lnTo>
                    <a:lnTo>
                      <a:pt x="85" y="30"/>
                    </a:lnTo>
                    <a:lnTo>
                      <a:pt x="88" y="33"/>
                    </a:lnTo>
                    <a:lnTo>
                      <a:pt x="93" y="38"/>
                    </a:lnTo>
                    <a:lnTo>
                      <a:pt x="93" y="41"/>
                    </a:lnTo>
                    <a:lnTo>
                      <a:pt x="99" y="46"/>
                    </a:lnTo>
                    <a:lnTo>
                      <a:pt x="99" y="49"/>
                    </a:lnTo>
                    <a:lnTo>
                      <a:pt x="104" y="55"/>
                    </a:lnTo>
                    <a:lnTo>
                      <a:pt x="104" y="58"/>
                    </a:lnTo>
                    <a:lnTo>
                      <a:pt x="110" y="63"/>
                    </a:lnTo>
                    <a:lnTo>
                      <a:pt x="110" y="66"/>
                    </a:lnTo>
                    <a:lnTo>
                      <a:pt x="115" y="71"/>
                    </a:lnTo>
                    <a:lnTo>
                      <a:pt x="115" y="74"/>
                    </a:lnTo>
                    <a:lnTo>
                      <a:pt x="120" y="80"/>
                    </a:lnTo>
                    <a:lnTo>
                      <a:pt x="120" y="82"/>
                    </a:lnTo>
                    <a:lnTo>
                      <a:pt x="126" y="88"/>
                    </a:lnTo>
                    <a:lnTo>
                      <a:pt x="126" y="91"/>
                    </a:lnTo>
                    <a:lnTo>
                      <a:pt x="129" y="93"/>
                    </a:lnTo>
                    <a:lnTo>
                      <a:pt x="134" y="99"/>
                    </a:lnTo>
                    <a:lnTo>
                      <a:pt x="134" y="102"/>
                    </a:lnTo>
                    <a:lnTo>
                      <a:pt x="137" y="104"/>
                    </a:lnTo>
                    <a:lnTo>
                      <a:pt x="140" y="107"/>
                    </a:lnTo>
                    <a:lnTo>
                      <a:pt x="142" y="110"/>
                    </a:lnTo>
                    <a:lnTo>
                      <a:pt x="145" y="113"/>
                    </a:lnTo>
                    <a:lnTo>
                      <a:pt x="148" y="113"/>
                    </a:lnTo>
                    <a:lnTo>
                      <a:pt x="150" y="115"/>
                    </a:lnTo>
                    <a:lnTo>
                      <a:pt x="153" y="115"/>
                    </a:lnTo>
                    <a:lnTo>
                      <a:pt x="156" y="118"/>
                    </a:lnTo>
                    <a:lnTo>
                      <a:pt x="159" y="118"/>
                    </a:lnTo>
                    <a:lnTo>
                      <a:pt x="161" y="121"/>
                    </a:lnTo>
                    <a:lnTo>
                      <a:pt x="164" y="121"/>
                    </a:lnTo>
                    <a:lnTo>
                      <a:pt x="167" y="121"/>
                    </a:lnTo>
                    <a:lnTo>
                      <a:pt x="170" y="121"/>
                    </a:lnTo>
                    <a:lnTo>
                      <a:pt x="172" y="118"/>
                    </a:lnTo>
                    <a:lnTo>
                      <a:pt x="175" y="118"/>
                    </a:lnTo>
                    <a:lnTo>
                      <a:pt x="178" y="118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6" y="113"/>
                    </a:lnTo>
                    <a:lnTo>
                      <a:pt x="189" y="110"/>
                    </a:lnTo>
                    <a:lnTo>
                      <a:pt x="191" y="110"/>
                    </a:lnTo>
                    <a:lnTo>
                      <a:pt x="194" y="107"/>
                    </a:lnTo>
                    <a:lnTo>
                      <a:pt x="197" y="104"/>
                    </a:lnTo>
                    <a:lnTo>
                      <a:pt x="200" y="102"/>
                    </a:lnTo>
                    <a:lnTo>
                      <a:pt x="202" y="99"/>
                    </a:lnTo>
                    <a:lnTo>
                      <a:pt x="205" y="96"/>
                    </a:lnTo>
                    <a:lnTo>
                      <a:pt x="211" y="91"/>
                    </a:lnTo>
                    <a:lnTo>
                      <a:pt x="211" y="88"/>
                    </a:lnTo>
                    <a:lnTo>
                      <a:pt x="213" y="85"/>
                    </a:lnTo>
                    <a:lnTo>
                      <a:pt x="216" y="82"/>
                    </a:lnTo>
                    <a:lnTo>
                      <a:pt x="219" y="80"/>
                    </a:lnTo>
                    <a:lnTo>
                      <a:pt x="224" y="74"/>
                    </a:lnTo>
                    <a:lnTo>
                      <a:pt x="224" y="71"/>
                    </a:lnTo>
                    <a:lnTo>
                      <a:pt x="227" y="69"/>
                    </a:lnTo>
                    <a:lnTo>
                      <a:pt x="232" y="63"/>
                    </a:lnTo>
                    <a:lnTo>
                      <a:pt x="232" y="60"/>
                    </a:lnTo>
                    <a:lnTo>
                      <a:pt x="235" y="58"/>
                    </a:lnTo>
                    <a:lnTo>
                      <a:pt x="238" y="55"/>
                    </a:lnTo>
                    <a:lnTo>
                      <a:pt x="243" y="49"/>
                    </a:lnTo>
                    <a:lnTo>
                      <a:pt x="243" y="46"/>
                    </a:lnTo>
                    <a:lnTo>
                      <a:pt x="246" y="44"/>
                    </a:lnTo>
                    <a:lnTo>
                      <a:pt x="249" y="41"/>
                    </a:lnTo>
                    <a:lnTo>
                      <a:pt x="251" y="38"/>
                    </a:lnTo>
                    <a:lnTo>
                      <a:pt x="254" y="35"/>
                    </a:lnTo>
                    <a:lnTo>
                      <a:pt x="257" y="33"/>
                    </a:lnTo>
                    <a:lnTo>
                      <a:pt x="260" y="30"/>
                    </a:lnTo>
                    <a:lnTo>
                      <a:pt x="262" y="30"/>
                    </a:lnTo>
                    <a:lnTo>
                      <a:pt x="265" y="27"/>
                    </a:lnTo>
                    <a:lnTo>
                      <a:pt x="268" y="27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6" y="22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7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5" y="22"/>
                    </a:lnTo>
                    <a:lnTo>
                      <a:pt x="298" y="24"/>
                    </a:lnTo>
                    <a:lnTo>
                      <a:pt x="301" y="24"/>
                    </a:lnTo>
                    <a:lnTo>
                      <a:pt x="303" y="27"/>
                    </a:lnTo>
                    <a:lnTo>
                      <a:pt x="306" y="27"/>
                    </a:lnTo>
                    <a:lnTo>
                      <a:pt x="309" y="30"/>
                    </a:lnTo>
                    <a:lnTo>
                      <a:pt x="312" y="30"/>
                    </a:lnTo>
                    <a:lnTo>
                      <a:pt x="314" y="33"/>
                    </a:lnTo>
                    <a:lnTo>
                      <a:pt x="317" y="35"/>
                    </a:lnTo>
                    <a:lnTo>
                      <a:pt x="320" y="38"/>
                    </a:lnTo>
                    <a:lnTo>
                      <a:pt x="322" y="41"/>
                    </a:lnTo>
                    <a:lnTo>
                      <a:pt x="325" y="44"/>
                    </a:lnTo>
                    <a:lnTo>
                      <a:pt x="328" y="46"/>
                    </a:lnTo>
                    <a:lnTo>
                      <a:pt x="331" y="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080" name="Text Box 57"/>
            <p:cNvSpPr txBox="1">
              <a:spLocks noChangeArrowheads="1"/>
            </p:cNvSpPr>
            <p:nvPr/>
          </p:nvSpPr>
          <p:spPr bwMode="auto">
            <a:xfrm>
              <a:off x="2016" y="1584"/>
              <a:ext cx="8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33CC"/>
                  </a:solidFill>
                </a:rPr>
                <a:t>Sa</a:t>
              </a:r>
              <a:r>
                <a:rPr lang="pl-PL" sz="1600" b="1" dirty="0" smtClean="0">
                  <a:solidFill>
                    <a:srgbClr val="0033CC"/>
                  </a:solidFill>
                </a:rPr>
                <a:t>(</a:t>
              </a:r>
              <a:r>
                <a:rPr lang="pl-PL" sz="1600" b="1" i="1" dirty="0" smtClean="0">
                  <a:solidFill>
                    <a:srgbClr val="0033CC"/>
                  </a:solidFill>
                </a:rPr>
                <a:t>W</a:t>
              </a:r>
              <a:r>
                <a:rPr lang="pl-PL" sz="1600" b="1" dirty="0" smtClean="0">
                  <a:solidFill>
                    <a:srgbClr val="0033CC"/>
                  </a:solidFill>
                </a:rPr>
                <a:t>(</a:t>
              </a:r>
              <a:r>
                <a:rPr lang="pl-PL" sz="1600" b="1" i="1" dirty="0" smtClean="0">
                  <a:solidFill>
                    <a:srgbClr val="0033CC"/>
                  </a:solidFill>
                </a:rPr>
                <a:t>t </a:t>
              </a:r>
              <a:r>
                <a:rPr lang="pl-PL" sz="1600" b="1" dirty="0">
                  <a:solidFill>
                    <a:srgbClr val="0033CC"/>
                  </a:solidFill>
                </a:rPr>
                <a:t>- </a:t>
              </a:r>
              <a:r>
                <a:rPr lang="pl-PL" sz="1600" b="1" i="1" dirty="0" err="1">
                  <a:solidFill>
                    <a:srgbClr val="0033CC"/>
                  </a:solidFill>
                </a:rPr>
                <a:t>nT</a:t>
              </a:r>
              <a:r>
                <a:rPr lang="pl-PL" sz="1600" b="1" dirty="0" smtClean="0">
                  <a:solidFill>
                    <a:srgbClr val="0033CC"/>
                  </a:solidFill>
                </a:rPr>
                <a:t>))</a:t>
              </a:r>
              <a:endParaRPr lang="pl-PL" sz="1600" b="1" dirty="0">
                <a:solidFill>
                  <a:srgbClr val="0033CC"/>
                </a:solidFill>
              </a:endParaRPr>
            </a:p>
          </p:txBody>
        </p:sp>
        <p:sp>
          <p:nvSpPr>
            <p:cNvPr id="2081" name="Line 58"/>
            <p:cNvSpPr>
              <a:spLocks noChangeShapeType="1"/>
            </p:cNvSpPr>
            <p:nvPr/>
          </p:nvSpPr>
          <p:spPr bwMode="auto">
            <a:xfrm>
              <a:off x="855" y="2420"/>
              <a:ext cx="42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2" name="Text Box 59"/>
            <p:cNvSpPr txBox="1">
              <a:spLocks noChangeArrowheads="1"/>
            </p:cNvSpPr>
            <p:nvPr/>
          </p:nvSpPr>
          <p:spPr bwMode="auto">
            <a:xfrm>
              <a:off x="2448" y="2160"/>
              <a:ext cx="4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dirty="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r>
                <a:rPr lang="el-GR" sz="1800" b="1" i="1" dirty="0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pl-PL" sz="1800" b="1" dirty="0">
                  <a:solidFill>
                    <a:srgbClr val="FF0000"/>
                  </a:solidFill>
                  <a:cs typeface="Times New Roman" pitchFamily="18" charset="0"/>
                </a:rPr>
                <a:t>/</a:t>
              </a:r>
              <a:r>
                <a:rPr lang="pl-PL" sz="1800" b="1" i="1" dirty="0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endParaRPr lang="el-GR" sz="1800" b="1" i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085" name="Text Box 62"/>
            <p:cNvSpPr txBox="1">
              <a:spLocks noChangeArrowheads="1"/>
            </p:cNvSpPr>
            <p:nvPr/>
          </p:nvSpPr>
          <p:spPr bwMode="auto">
            <a:xfrm>
              <a:off x="3256" y="2362"/>
              <a:ext cx="4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 dirty="0">
                  <a:solidFill>
                    <a:srgbClr val="FF0000"/>
                  </a:solidFill>
                </a:rPr>
                <a:t>π</a:t>
              </a:r>
              <a:r>
                <a:rPr lang="pl-PL" sz="1800" b="1" dirty="0">
                  <a:solidFill>
                    <a:srgbClr val="FF0000"/>
                  </a:solidFill>
                  <a:cs typeface="Times New Roman" pitchFamily="18" charset="0"/>
                </a:rPr>
                <a:t>/</a:t>
              </a:r>
              <a:r>
                <a:rPr lang="pl-PL" sz="1800" b="1" i="1" dirty="0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endParaRPr lang="el-GR" sz="1800" b="1" i="1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2086" name="Text Box 63"/>
            <p:cNvSpPr txBox="1">
              <a:spLocks noChangeArrowheads="1"/>
            </p:cNvSpPr>
            <p:nvPr/>
          </p:nvSpPr>
          <p:spPr bwMode="auto">
            <a:xfrm>
              <a:off x="2829" y="2830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nT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7" name="Text Box 64"/>
            <p:cNvSpPr txBox="1">
              <a:spLocks noChangeArrowheads="1"/>
            </p:cNvSpPr>
            <p:nvPr/>
          </p:nvSpPr>
          <p:spPr bwMode="auto">
            <a:xfrm>
              <a:off x="3169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8" name="Text Box 65"/>
            <p:cNvSpPr txBox="1">
              <a:spLocks noChangeArrowheads="1"/>
            </p:cNvSpPr>
            <p:nvPr/>
          </p:nvSpPr>
          <p:spPr bwMode="auto">
            <a:xfrm>
              <a:off x="3594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89" name="Text Box 66"/>
            <p:cNvSpPr txBox="1">
              <a:spLocks noChangeArrowheads="1"/>
            </p:cNvSpPr>
            <p:nvPr/>
          </p:nvSpPr>
          <p:spPr bwMode="auto">
            <a:xfrm>
              <a:off x="4019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0" name="Text Box 67"/>
            <p:cNvSpPr txBox="1">
              <a:spLocks noChangeArrowheads="1"/>
            </p:cNvSpPr>
            <p:nvPr/>
          </p:nvSpPr>
          <p:spPr bwMode="auto">
            <a:xfrm>
              <a:off x="4445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+4)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1" name="Text Box 68"/>
            <p:cNvSpPr txBox="1">
              <a:spLocks noChangeArrowheads="1"/>
            </p:cNvSpPr>
            <p:nvPr/>
          </p:nvSpPr>
          <p:spPr bwMode="auto">
            <a:xfrm>
              <a:off x="2347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-1)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2" name="Text Box 69"/>
            <p:cNvSpPr txBox="1">
              <a:spLocks noChangeArrowheads="1"/>
            </p:cNvSpPr>
            <p:nvPr/>
          </p:nvSpPr>
          <p:spPr bwMode="auto">
            <a:xfrm>
              <a:off x="1922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-2)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3" name="Text Box 70"/>
            <p:cNvSpPr txBox="1">
              <a:spLocks noChangeArrowheads="1"/>
            </p:cNvSpPr>
            <p:nvPr/>
          </p:nvSpPr>
          <p:spPr bwMode="auto">
            <a:xfrm>
              <a:off x="1496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-3)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4" name="Text Box 71"/>
            <p:cNvSpPr txBox="1">
              <a:spLocks noChangeArrowheads="1"/>
            </p:cNvSpPr>
            <p:nvPr/>
          </p:nvSpPr>
          <p:spPr bwMode="auto">
            <a:xfrm>
              <a:off x="1071" y="2830"/>
              <a:ext cx="3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>
                  <a:cs typeface="Times New Roman" pitchFamily="18" charset="0"/>
                </a:rPr>
                <a:t>(</a:t>
              </a:r>
              <a:r>
                <a:rPr lang="pl-PL" sz="1200" b="1" i="1">
                  <a:cs typeface="Times New Roman" pitchFamily="18" charset="0"/>
                </a:rPr>
                <a:t>n</a:t>
              </a:r>
              <a:r>
                <a:rPr lang="pl-PL" sz="1200" b="1">
                  <a:cs typeface="Times New Roman" pitchFamily="18" charset="0"/>
                </a:rPr>
                <a:t>-4)</a:t>
              </a: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sp>
          <p:nvSpPr>
            <p:cNvPr id="2095" name="Text Box 72"/>
            <p:cNvSpPr txBox="1">
              <a:spLocks noChangeArrowheads="1"/>
            </p:cNvSpPr>
            <p:nvPr/>
          </p:nvSpPr>
          <p:spPr bwMode="auto">
            <a:xfrm>
              <a:off x="5012" y="2830"/>
              <a:ext cx="1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200" b="1" i="1">
                  <a:cs typeface="Times New Roman" pitchFamily="18" charset="0"/>
                </a:rPr>
                <a:t>t</a:t>
              </a:r>
              <a:endParaRPr lang="el-GR" sz="1200" b="1" i="1">
                <a:cs typeface="Times New Roman" pitchFamily="18" charset="0"/>
              </a:endParaRPr>
            </a:p>
          </p:txBody>
        </p:sp>
        <p:grpSp>
          <p:nvGrpSpPr>
            <p:cNvPr id="2096" name="Group 81"/>
            <p:cNvGrpSpPr>
              <a:grpSpLocks/>
            </p:cNvGrpSpPr>
            <p:nvPr/>
          </p:nvGrpSpPr>
          <p:grpSpPr bwMode="auto">
            <a:xfrm>
              <a:off x="1158" y="1422"/>
              <a:ext cx="4232" cy="1246"/>
              <a:chOff x="1296" y="1344"/>
              <a:chExt cx="4232" cy="1246"/>
            </a:xfrm>
          </p:grpSpPr>
          <p:sp>
            <p:nvSpPr>
              <p:cNvPr id="2097" name="Freeform 75"/>
              <p:cNvSpPr>
                <a:spLocks/>
              </p:cNvSpPr>
              <p:nvPr/>
            </p:nvSpPr>
            <p:spPr bwMode="auto">
              <a:xfrm>
                <a:off x="1296" y="2294"/>
                <a:ext cx="900" cy="135"/>
              </a:xfrm>
              <a:custGeom>
                <a:avLst/>
                <a:gdLst>
                  <a:gd name="T0" fmla="*/ 8 w 344"/>
                  <a:gd name="T1" fmla="*/ 42 h 121"/>
                  <a:gd name="T2" fmla="*/ 29 w 344"/>
                  <a:gd name="T3" fmla="*/ 37 h 121"/>
                  <a:gd name="T4" fmla="*/ 50 w 344"/>
                  <a:gd name="T5" fmla="*/ 30 h 121"/>
                  <a:gd name="T6" fmla="*/ 71 w 344"/>
                  <a:gd name="T7" fmla="*/ 25 h 121"/>
                  <a:gd name="T8" fmla="*/ 92 w 344"/>
                  <a:gd name="T9" fmla="*/ 25 h 121"/>
                  <a:gd name="T10" fmla="*/ 113 w 344"/>
                  <a:gd name="T11" fmla="*/ 25 h 121"/>
                  <a:gd name="T12" fmla="*/ 136 w 344"/>
                  <a:gd name="T13" fmla="*/ 27 h 121"/>
                  <a:gd name="T14" fmla="*/ 157 w 344"/>
                  <a:gd name="T15" fmla="*/ 33 h 121"/>
                  <a:gd name="T16" fmla="*/ 178 w 344"/>
                  <a:gd name="T17" fmla="*/ 39 h 121"/>
                  <a:gd name="T18" fmla="*/ 199 w 344"/>
                  <a:gd name="T19" fmla="*/ 49 h 121"/>
                  <a:gd name="T20" fmla="*/ 228 w 344"/>
                  <a:gd name="T21" fmla="*/ 61 h 121"/>
                  <a:gd name="T22" fmla="*/ 243 w 344"/>
                  <a:gd name="T23" fmla="*/ 70 h 121"/>
                  <a:gd name="T24" fmla="*/ 264 w 344"/>
                  <a:gd name="T25" fmla="*/ 83 h 121"/>
                  <a:gd name="T26" fmla="*/ 285 w 344"/>
                  <a:gd name="T27" fmla="*/ 95 h 121"/>
                  <a:gd name="T28" fmla="*/ 314 w 344"/>
                  <a:gd name="T29" fmla="*/ 107 h 121"/>
                  <a:gd name="T30" fmla="*/ 327 w 344"/>
                  <a:gd name="T31" fmla="*/ 116 h 121"/>
                  <a:gd name="T32" fmla="*/ 351 w 344"/>
                  <a:gd name="T33" fmla="*/ 123 h 121"/>
                  <a:gd name="T34" fmla="*/ 372 w 344"/>
                  <a:gd name="T35" fmla="*/ 128 h 121"/>
                  <a:gd name="T36" fmla="*/ 392 w 344"/>
                  <a:gd name="T37" fmla="*/ 132 h 121"/>
                  <a:gd name="T38" fmla="*/ 413 w 344"/>
                  <a:gd name="T39" fmla="*/ 135 h 121"/>
                  <a:gd name="T40" fmla="*/ 434 w 344"/>
                  <a:gd name="T41" fmla="*/ 132 h 121"/>
                  <a:gd name="T42" fmla="*/ 458 w 344"/>
                  <a:gd name="T43" fmla="*/ 126 h 121"/>
                  <a:gd name="T44" fmla="*/ 479 w 344"/>
                  <a:gd name="T45" fmla="*/ 119 h 121"/>
                  <a:gd name="T46" fmla="*/ 500 w 344"/>
                  <a:gd name="T47" fmla="*/ 110 h 121"/>
                  <a:gd name="T48" fmla="*/ 521 w 344"/>
                  <a:gd name="T49" fmla="*/ 98 h 121"/>
                  <a:gd name="T50" fmla="*/ 542 w 344"/>
                  <a:gd name="T51" fmla="*/ 86 h 121"/>
                  <a:gd name="T52" fmla="*/ 562 w 344"/>
                  <a:gd name="T53" fmla="*/ 70 h 121"/>
                  <a:gd name="T54" fmla="*/ 591 w 344"/>
                  <a:gd name="T55" fmla="*/ 55 h 121"/>
                  <a:gd name="T56" fmla="*/ 607 w 344"/>
                  <a:gd name="T57" fmla="*/ 42 h 121"/>
                  <a:gd name="T58" fmla="*/ 628 w 344"/>
                  <a:gd name="T59" fmla="*/ 30 h 121"/>
                  <a:gd name="T60" fmla="*/ 649 w 344"/>
                  <a:gd name="T61" fmla="*/ 18 h 121"/>
                  <a:gd name="T62" fmla="*/ 670 w 344"/>
                  <a:gd name="T63" fmla="*/ 9 h 121"/>
                  <a:gd name="T64" fmla="*/ 693 w 344"/>
                  <a:gd name="T65" fmla="*/ 2 h 121"/>
                  <a:gd name="T66" fmla="*/ 714 w 344"/>
                  <a:gd name="T67" fmla="*/ 0 h 121"/>
                  <a:gd name="T68" fmla="*/ 735 w 344"/>
                  <a:gd name="T69" fmla="*/ 2 h 121"/>
                  <a:gd name="T70" fmla="*/ 756 w 344"/>
                  <a:gd name="T71" fmla="*/ 6 h 121"/>
                  <a:gd name="T72" fmla="*/ 777 w 344"/>
                  <a:gd name="T73" fmla="*/ 15 h 121"/>
                  <a:gd name="T74" fmla="*/ 801 w 344"/>
                  <a:gd name="T75" fmla="*/ 25 h 121"/>
                  <a:gd name="T76" fmla="*/ 822 w 344"/>
                  <a:gd name="T77" fmla="*/ 37 h 121"/>
                  <a:gd name="T78" fmla="*/ 842 w 344"/>
                  <a:gd name="T79" fmla="*/ 51 h 121"/>
                  <a:gd name="T80" fmla="*/ 871 w 344"/>
                  <a:gd name="T81" fmla="*/ 70 h 121"/>
                  <a:gd name="T82" fmla="*/ 884 w 344"/>
                  <a:gd name="T83" fmla="*/ 89 h 1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44"/>
                  <a:gd name="T127" fmla="*/ 0 h 121"/>
                  <a:gd name="T128" fmla="*/ 344 w 344"/>
                  <a:gd name="T129" fmla="*/ 121 h 1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44" h="121">
                    <a:moveTo>
                      <a:pt x="0" y="44"/>
                    </a:moveTo>
                    <a:lnTo>
                      <a:pt x="0" y="41"/>
                    </a:lnTo>
                    <a:lnTo>
                      <a:pt x="3" y="38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1" y="33"/>
                    </a:lnTo>
                    <a:lnTo>
                      <a:pt x="13" y="30"/>
                    </a:lnTo>
                    <a:lnTo>
                      <a:pt x="16" y="27"/>
                    </a:lnTo>
                    <a:lnTo>
                      <a:pt x="19" y="27"/>
                    </a:lnTo>
                    <a:lnTo>
                      <a:pt x="22" y="24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30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6" y="22"/>
                    </a:lnTo>
                    <a:lnTo>
                      <a:pt x="49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7" y="27"/>
                    </a:lnTo>
                    <a:lnTo>
                      <a:pt x="60" y="30"/>
                    </a:lnTo>
                    <a:lnTo>
                      <a:pt x="63" y="30"/>
                    </a:lnTo>
                    <a:lnTo>
                      <a:pt x="65" y="33"/>
                    </a:lnTo>
                    <a:lnTo>
                      <a:pt x="68" y="35"/>
                    </a:lnTo>
                    <a:lnTo>
                      <a:pt x="71" y="38"/>
                    </a:lnTo>
                    <a:lnTo>
                      <a:pt x="74" y="41"/>
                    </a:lnTo>
                    <a:lnTo>
                      <a:pt x="76" y="44"/>
                    </a:lnTo>
                    <a:lnTo>
                      <a:pt x="79" y="46"/>
                    </a:lnTo>
                    <a:lnTo>
                      <a:pt x="82" y="49"/>
                    </a:lnTo>
                    <a:lnTo>
                      <a:pt x="87" y="55"/>
                    </a:lnTo>
                    <a:lnTo>
                      <a:pt x="87" y="58"/>
                    </a:lnTo>
                    <a:lnTo>
                      <a:pt x="90" y="60"/>
                    </a:lnTo>
                    <a:lnTo>
                      <a:pt x="93" y="63"/>
                    </a:lnTo>
                    <a:lnTo>
                      <a:pt x="98" y="69"/>
                    </a:lnTo>
                    <a:lnTo>
                      <a:pt x="98" y="71"/>
                    </a:lnTo>
                    <a:lnTo>
                      <a:pt x="101" y="74"/>
                    </a:lnTo>
                    <a:lnTo>
                      <a:pt x="104" y="77"/>
                    </a:lnTo>
                    <a:lnTo>
                      <a:pt x="109" y="82"/>
                    </a:lnTo>
                    <a:lnTo>
                      <a:pt x="109" y="85"/>
                    </a:lnTo>
                    <a:lnTo>
                      <a:pt x="112" y="88"/>
                    </a:lnTo>
                    <a:lnTo>
                      <a:pt x="114" y="91"/>
                    </a:lnTo>
                    <a:lnTo>
                      <a:pt x="120" y="96"/>
                    </a:lnTo>
                    <a:lnTo>
                      <a:pt x="120" y="99"/>
                    </a:lnTo>
                    <a:lnTo>
                      <a:pt x="123" y="102"/>
                    </a:lnTo>
                    <a:lnTo>
                      <a:pt x="125" y="104"/>
                    </a:lnTo>
                    <a:lnTo>
                      <a:pt x="128" y="107"/>
                    </a:lnTo>
                    <a:lnTo>
                      <a:pt x="131" y="110"/>
                    </a:lnTo>
                    <a:lnTo>
                      <a:pt x="134" y="110"/>
                    </a:lnTo>
                    <a:lnTo>
                      <a:pt x="136" y="113"/>
                    </a:lnTo>
                    <a:lnTo>
                      <a:pt x="139" y="115"/>
                    </a:lnTo>
                    <a:lnTo>
                      <a:pt x="142" y="115"/>
                    </a:lnTo>
                    <a:lnTo>
                      <a:pt x="144" y="118"/>
                    </a:lnTo>
                    <a:lnTo>
                      <a:pt x="147" y="118"/>
                    </a:lnTo>
                    <a:lnTo>
                      <a:pt x="150" y="118"/>
                    </a:lnTo>
                    <a:lnTo>
                      <a:pt x="153" y="121"/>
                    </a:lnTo>
                    <a:lnTo>
                      <a:pt x="155" y="121"/>
                    </a:lnTo>
                    <a:lnTo>
                      <a:pt x="158" y="121"/>
                    </a:lnTo>
                    <a:lnTo>
                      <a:pt x="161" y="121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9" y="118"/>
                    </a:lnTo>
                    <a:lnTo>
                      <a:pt x="172" y="115"/>
                    </a:lnTo>
                    <a:lnTo>
                      <a:pt x="175" y="113"/>
                    </a:lnTo>
                    <a:lnTo>
                      <a:pt x="177" y="113"/>
                    </a:lnTo>
                    <a:lnTo>
                      <a:pt x="180" y="110"/>
                    </a:lnTo>
                    <a:lnTo>
                      <a:pt x="183" y="107"/>
                    </a:lnTo>
                    <a:lnTo>
                      <a:pt x="185" y="104"/>
                    </a:lnTo>
                    <a:lnTo>
                      <a:pt x="188" y="102"/>
                    </a:lnTo>
                    <a:lnTo>
                      <a:pt x="191" y="99"/>
                    </a:lnTo>
                    <a:lnTo>
                      <a:pt x="196" y="93"/>
                    </a:lnTo>
                    <a:lnTo>
                      <a:pt x="196" y="91"/>
                    </a:lnTo>
                    <a:lnTo>
                      <a:pt x="199" y="88"/>
                    </a:lnTo>
                    <a:lnTo>
                      <a:pt x="205" y="82"/>
                    </a:lnTo>
                    <a:lnTo>
                      <a:pt x="205" y="80"/>
                    </a:lnTo>
                    <a:lnTo>
                      <a:pt x="207" y="77"/>
                    </a:lnTo>
                    <a:lnTo>
                      <a:pt x="213" y="71"/>
                    </a:lnTo>
                    <a:lnTo>
                      <a:pt x="213" y="66"/>
                    </a:lnTo>
                    <a:lnTo>
                      <a:pt x="215" y="63"/>
                    </a:lnTo>
                    <a:lnTo>
                      <a:pt x="221" y="58"/>
                    </a:lnTo>
                    <a:lnTo>
                      <a:pt x="221" y="55"/>
                    </a:lnTo>
                    <a:lnTo>
                      <a:pt x="226" y="49"/>
                    </a:lnTo>
                    <a:lnTo>
                      <a:pt x="226" y="46"/>
                    </a:lnTo>
                    <a:lnTo>
                      <a:pt x="232" y="41"/>
                    </a:lnTo>
                    <a:lnTo>
                      <a:pt x="232" y="38"/>
                    </a:lnTo>
                    <a:lnTo>
                      <a:pt x="237" y="33"/>
                    </a:lnTo>
                    <a:lnTo>
                      <a:pt x="237" y="30"/>
                    </a:lnTo>
                    <a:lnTo>
                      <a:pt x="240" y="27"/>
                    </a:lnTo>
                    <a:lnTo>
                      <a:pt x="246" y="22"/>
                    </a:lnTo>
                    <a:lnTo>
                      <a:pt x="246" y="19"/>
                    </a:lnTo>
                    <a:lnTo>
                      <a:pt x="248" y="16"/>
                    </a:lnTo>
                    <a:lnTo>
                      <a:pt x="251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59" y="5"/>
                    </a:lnTo>
                    <a:lnTo>
                      <a:pt x="262" y="5"/>
                    </a:lnTo>
                    <a:lnTo>
                      <a:pt x="265" y="2"/>
                    </a:lnTo>
                    <a:lnTo>
                      <a:pt x="267" y="2"/>
                    </a:lnTo>
                    <a:lnTo>
                      <a:pt x="270" y="2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89" y="5"/>
                    </a:lnTo>
                    <a:lnTo>
                      <a:pt x="292" y="8"/>
                    </a:lnTo>
                    <a:lnTo>
                      <a:pt x="295" y="11"/>
                    </a:lnTo>
                    <a:lnTo>
                      <a:pt x="297" y="13"/>
                    </a:lnTo>
                    <a:lnTo>
                      <a:pt x="300" y="16"/>
                    </a:lnTo>
                    <a:lnTo>
                      <a:pt x="303" y="19"/>
                    </a:lnTo>
                    <a:lnTo>
                      <a:pt x="306" y="22"/>
                    </a:lnTo>
                    <a:lnTo>
                      <a:pt x="308" y="24"/>
                    </a:lnTo>
                    <a:lnTo>
                      <a:pt x="314" y="30"/>
                    </a:lnTo>
                    <a:lnTo>
                      <a:pt x="314" y="33"/>
                    </a:lnTo>
                    <a:lnTo>
                      <a:pt x="319" y="38"/>
                    </a:lnTo>
                    <a:lnTo>
                      <a:pt x="319" y="44"/>
                    </a:lnTo>
                    <a:lnTo>
                      <a:pt x="322" y="46"/>
                    </a:lnTo>
                    <a:lnTo>
                      <a:pt x="327" y="52"/>
                    </a:lnTo>
                    <a:lnTo>
                      <a:pt x="327" y="58"/>
                    </a:lnTo>
                    <a:lnTo>
                      <a:pt x="333" y="63"/>
                    </a:lnTo>
                    <a:lnTo>
                      <a:pt x="333" y="69"/>
                    </a:lnTo>
                    <a:lnTo>
                      <a:pt x="338" y="74"/>
                    </a:lnTo>
                    <a:lnTo>
                      <a:pt x="338" y="80"/>
                    </a:lnTo>
                    <a:lnTo>
                      <a:pt x="344" y="85"/>
                    </a:lnTo>
                    <a:lnTo>
                      <a:pt x="344" y="91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98" name="Freeform 76"/>
              <p:cNvSpPr>
                <a:spLocks/>
              </p:cNvSpPr>
              <p:nvPr/>
            </p:nvSpPr>
            <p:spPr bwMode="auto">
              <a:xfrm>
                <a:off x="2196" y="2236"/>
                <a:ext cx="694" cy="306"/>
              </a:xfrm>
              <a:custGeom>
                <a:avLst/>
                <a:gdLst>
                  <a:gd name="T0" fmla="*/ 13 w 267"/>
                  <a:gd name="T1" fmla="*/ 172 h 276"/>
                  <a:gd name="T2" fmla="*/ 34 w 267"/>
                  <a:gd name="T3" fmla="*/ 186 h 276"/>
                  <a:gd name="T4" fmla="*/ 62 w 267"/>
                  <a:gd name="T5" fmla="*/ 202 h 276"/>
                  <a:gd name="T6" fmla="*/ 78 w 267"/>
                  <a:gd name="T7" fmla="*/ 212 h 276"/>
                  <a:gd name="T8" fmla="*/ 91 w 267"/>
                  <a:gd name="T9" fmla="*/ 217 h 276"/>
                  <a:gd name="T10" fmla="*/ 114 w 267"/>
                  <a:gd name="T11" fmla="*/ 224 h 276"/>
                  <a:gd name="T12" fmla="*/ 135 w 267"/>
                  <a:gd name="T13" fmla="*/ 226 h 276"/>
                  <a:gd name="T14" fmla="*/ 156 w 267"/>
                  <a:gd name="T15" fmla="*/ 224 h 276"/>
                  <a:gd name="T16" fmla="*/ 177 w 267"/>
                  <a:gd name="T17" fmla="*/ 217 h 276"/>
                  <a:gd name="T18" fmla="*/ 198 w 267"/>
                  <a:gd name="T19" fmla="*/ 205 h 276"/>
                  <a:gd name="T20" fmla="*/ 226 w 267"/>
                  <a:gd name="T21" fmla="*/ 190 h 276"/>
                  <a:gd name="T22" fmla="*/ 242 w 267"/>
                  <a:gd name="T23" fmla="*/ 172 h 276"/>
                  <a:gd name="T24" fmla="*/ 263 w 267"/>
                  <a:gd name="T25" fmla="*/ 156 h 276"/>
                  <a:gd name="T26" fmla="*/ 276 w 267"/>
                  <a:gd name="T27" fmla="*/ 132 h 276"/>
                  <a:gd name="T28" fmla="*/ 304 w 267"/>
                  <a:gd name="T29" fmla="*/ 110 h 276"/>
                  <a:gd name="T30" fmla="*/ 312 w 267"/>
                  <a:gd name="T31" fmla="*/ 92 h 276"/>
                  <a:gd name="T32" fmla="*/ 341 w 267"/>
                  <a:gd name="T33" fmla="*/ 71 h 276"/>
                  <a:gd name="T34" fmla="*/ 353 w 267"/>
                  <a:gd name="T35" fmla="*/ 49 h 276"/>
                  <a:gd name="T36" fmla="*/ 369 w 267"/>
                  <a:gd name="T37" fmla="*/ 40 h 276"/>
                  <a:gd name="T38" fmla="*/ 390 w 267"/>
                  <a:gd name="T39" fmla="*/ 24 h 276"/>
                  <a:gd name="T40" fmla="*/ 403 w 267"/>
                  <a:gd name="T41" fmla="*/ 12 h 276"/>
                  <a:gd name="T42" fmla="*/ 418 w 267"/>
                  <a:gd name="T43" fmla="*/ 7 h 276"/>
                  <a:gd name="T44" fmla="*/ 439 w 267"/>
                  <a:gd name="T45" fmla="*/ 0 h 276"/>
                  <a:gd name="T46" fmla="*/ 460 w 267"/>
                  <a:gd name="T47" fmla="*/ 3 h 276"/>
                  <a:gd name="T48" fmla="*/ 481 w 267"/>
                  <a:gd name="T49" fmla="*/ 9 h 276"/>
                  <a:gd name="T50" fmla="*/ 509 w 267"/>
                  <a:gd name="T51" fmla="*/ 24 h 276"/>
                  <a:gd name="T52" fmla="*/ 517 w 267"/>
                  <a:gd name="T53" fmla="*/ 40 h 276"/>
                  <a:gd name="T54" fmla="*/ 538 w 267"/>
                  <a:gd name="T55" fmla="*/ 59 h 276"/>
                  <a:gd name="T56" fmla="*/ 546 w 267"/>
                  <a:gd name="T57" fmla="*/ 73 h 276"/>
                  <a:gd name="T58" fmla="*/ 561 w 267"/>
                  <a:gd name="T59" fmla="*/ 85 h 276"/>
                  <a:gd name="T60" fmla="*/ 567 w 267"/>
                  <a:gd name="T61" fmla="*/ 104 h 276"/>
                  <a:gd name="T62" fmla="*/ 582 w 267"/>
                  <a:gd name="T63" fmla="*/ 116 h 276"/>
                  <a:gd name="T64" fmla="*/ 587 w 267"/>
                  <a:gd name="T65" fmla="*/ 137 h 276"/>
                  <a:gd name="T66" fmla="*/ 603 w 267"/>
                  <a:gd name="T67" fmla="*/ 153 h 276"/>
                  <a:gd name="T68" fmla="*/ 611 w 267"/>
                  <a:gd name="T69" fmla="*/ 174 h 276"/>
                  <a:gd name="T70" fmla="*/ 624 w 267"/>
                  <a:gd name="T71" fmla="*/ 190 h 276"/>
                  <a:gd name="T72" fmla="*/ 632 w 267"/>
                  <a:gd name="T73" fmla="*/ 212 h 276"/>
                  <a:gd name="T74" fmla="*/ 645 w 267"/>
                  <a:gd name="T75" fmla="*/ 226 h 276"/>
                  <a:gd name="T76" fmla="*/ 652 w 267"/>
                  <a:gd name="T77" fmla="*/ 248 h 276"/>
                  <a:gd name="T78" fmla="*/ 665 w 267"/>
                  <a:gd name="T79" fmla="*/ 263 h 276"/>
                  <a:gd name="T80" fmla="*/ 673 w 267"/>
                  <a:gd name="T81" fmla="*/ 282 h 276"/>
                  <a:gd name="T82" fmla="*/ 689 w 267"/>
                  <a:gd name="T83" fmla="*/ 294 h 27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7"/>
                  <a:gd name="T127" fmla="*/ 0 h 276"/>
                  <a:gd name="T128" fmla="*/ 267 w 267"/>
                  <a:gd name="T129" fmla="*/ 276 h 27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7" h="276">
                    <a:moveTo>
                      <a:pt x="0" y="144"/>
                    </a:moveTo>
                    <a:lnTo>
                      <a:pt x="5" y="149"/>
                    </a:lnTo>
                    <a:lnTo>
                      <a:pt x="5" y="155"/>
                    </a:lnTo>
                    <a:lnTo>
                      <a:pt x="8" y="157"/>
                    </a:lnTo>
                    <a:lnTo>
                      <a:pt x="13" y="163"/>
                    </a:lnTo>
                    <a:lnTo>
                      <a:pt x="13" y="168"/>
                    </a:lnTo>
                    <a:lnTo>
                      <a:pt x="19" y="174"/>
                    </a:lnTo>
                    <a:lnTo>
                      <a:pt x="19" y="177"/>
                    </a:lnTo>
                    <a:lnTo>
                      <a:pt x="24" y="182"/>
                    </a:lnTo>
                    <a:lnTo>
                      <a:pt x="24" y="185"/>
                    </a:lnTo>
                    <a:lnTo>
                      <a:pt x="27" y="188"/>
                    </a:lnTo>
                    <a:lnTo>
                      <a:pt x="30" y="191"/>
                    </a:lnTo>
                    <a:lnTo>
                      <a:pt x="35" y="196"/>
                    </a:lnTo>
                    <a:lnTo>
                      <a:pt x="33" y="196"/>
                    </a:lnTo>
                    <a:lnTo>
                      <a:pt x="35" y="196"/>
                    </a:lnTo>
                    <a:lnTo>
                      <a:pt x="38" y="199"/>
                    </a:lnTo>
                    <a:lnTo>
                      <a:pt x="41" y="202"/>
                    </a:lnTo>
                    <a:lnTo>
                      <a:pt x="44" y="202"/>
                    </a:lnTo>
                    <a:lnTo>
                      <a:pt x="46" y="204"/>
                    </a:lnTo>
                    <a:lnTo>
                      <a:pt x="49" y="204"/>
                    </a:lnTo>
                    <a:lnTo>
                      <a:pt x="52" y="204"/>
                    </a:lnTo>
                    <a:lnTo>
                      <a:pt x="54" y="204"/>
                    </a:lnTo>
                    <a:lnTo>
                      <a:pt x="57" y="202"/>
                    </a:lnTo>
                    <a:lnTo>
                      <a:pt x="60" y="202"/>
                    </a:lnTo>
                    <a:lnTo>
                      <a:pt x="63" y="199"/>
                    </a:lnTo>
                    <a:lnTo>
                      <a:pt x="65" y="199"/>
                    </a:lnTo>
                    <a:lnTo>
                      <a:pt x="68" y="196"/>
                    </a:lnTo>
                    <a:lnTo>
                      <a:pt x="74" y="191"/>
                    </a:lnTo>
                    <a:lnTo>
                      <a:pt x="74" y="188"/>
                    </a:lnTo>
                    <a:lnTo>
                      <a:pt x="76" y="185"/>
                    </a:lnTo>
                    <a:lnTo>
                      <a:pt x="82" y="179"/>
                    </a:lnTo>
                    <a:lnTo>
                      <a:pt x="82" y="177"/>
                    </a:lnTo>
                    <a:lnTo>
                      <a:pt x="87" y="171"/>
                    </a:lnTo>
                    <a:lnTo>
                      <a:pt x="87" y="166"/>
                    </a:lnTo>
                    <a:lnTo>
                      <a:pt x="93" y="160"/>
                    </a:lnTo>
                    <a:lnTo>
                      <a:pt x="93" y="155"/>
                    </a:lnTo>
                    <a:lnTo>
                      <a:pt x="95" y="152"/>
                    </a:lnTo>
                    <a:lnTo>
                      <a:pt x="95" y="146"/>
                    </a:lnTo>
                    <a:lnTo>
                      <a:pt x="101" y="141"/>
                    </a:lnTo>
                    <a:lnTo>
                      <a:pt x="101" y="133"/>
                    </a:lnTo>
                    <a:lnTo>
                      <a:pt x="106" y="127"/>
                    </a:lnTo>
                    <a:lnTo>
                      <a:pt x="106" y="119"/>
                    </a:lnTo>
                    <a:lnTo>
                      <a:pt x="112" y="113"/>
                    </a:lnTo>
                    <a:lnTo>
                      <a:pt x="112" y="105"/>
                    </a:lnTo>
                    <a:lnTo>
                      <a:pt x="117" y="99"/>
                    </a:lnTo>
                    <a:lnTo>
                      <a:pt x="117" y="91"/>
                    </a:lnTo>
                    <a:lnTo>
                      <a:pt x="120" y="88"/>
                    </a:lnTo>
                    <a:lnTo>
                      <a:pt x="120" y="83"/>
                    </a:lnTo>
                    <a:lnTo>
                      <a:pt x="125" y="77"/>
                    </a:lnTo>
                    <a:lnTo>
                      <a:pt x="125" y="69"/>
                    </a:lnTo>
                    <a:lnTo>
                      <a:pt x="131" y="64"/>
                    </a:lnTo>
                    <a:lnTo>
                      <a:pt x="131" y="55"/>
                    </a:lnTo>
                    <a:lnTo>
                      <a:pt x="136" y="50"/>
                    </a:lnTo>
                    <a:lnTo>
                      <a:pt x="136" y="44"/>
                    </a:lnTo>
                    <a:lnTo>
                      <a:pt x="139" y="42"/>
                    </a:lnTo>
                    <a:lnTo>
                      <a:pt x="139" y="39"/>
                    </a:lnTo>
                    <a:lnTo>
                      <a:pt x="142" y="36"/>
                    </a:lnTo>
                    <a:lnTo>
                      <a:pt x="142" y="31"/>
                    </a:lnTo>
                    <a:lnTo>
                      <a:pt x="145" y="28"/>
                    </a:lnTo>
                    <a:lnTo>
                      <a:pt x="150" y="22"/>
                    </a:lnTo>
                    <a:lnTo>
                      <a:pt x="150" y="17"/>
                    </a:lnTo>
                    <a:lnTo>
                      <a:pt x="153" y="14"/>
                    </a:lnTo>
                    <a:lnTo>
                      <a:pt x="155" y="11"/>
                    </a:lnTo>
                    <a:lnTo>
                      <a:pt x="161" y="6"/>
                    </a:lnTo>
                    <a:lnTo>
                      <a:pt x="158" y="6"/>
                    </a:lnTo>
                    <a:lnTo>
                      <a:pt x="161" y="6"/>
                    </a:lnTo>
                    <a:lnTo>
                      <a:pt x="164" y="3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5" y="0"/>
                    </a:lnTo>
                    <a:lnTo>
                      <a:pt x="177" y="3"/>
                    </a:lnTo>
                    <a:lnTo>
                      <a:pt x="180" y="3"/>
                    </a:lnTo>
                    <a:lnTo>
                      <a:pt x="183" y="6"/>
                    </a:lnTo>
                    <a:lnTo>
                      <a:pt x="185" y="8"/>
                    </a:lnTo>
                    <a:lnTo>
                      <a:pt x="191" y="14"/>
                    </a:lnTo>
                    <a:lnTo>
                      <a:pt x="191" y="17"/>
                    </a:lnTo>
                    <a:lnTo>
                      <a:pt x="196" y="22"/>
                    </a:lnTo>
                    <a:lnTo>
                      <a:pt x="196" y="28"/>
                    </a:lnTo>
                    <a:lnTo>
                      <a:pt x="199" y="31"/>
                    </a:lnTo>
                    <a:lnTo>
                      <a:pt x="199" y="36"/>
                    </a:lnTo>
                    <a:lnTo>
                      <a:pt x="205" y="42"/>
                    </a:lnTo>
                    <a:lnTo>
                      <a:pt x="205" y="50"/>
                    </a:lnTo>
                    <a:lnTo>
                      <a:pt x="207" y="53"/>
                    </a:lnTo>
                    <a:lnTo>
                      <a:pt x="207" y="58"/>
                    </a:lnTo>
                    <a:lnTo>
                      <a:pt x="210" y="61"/>
                    </a:lnTo>
                    <a:lnTo>
                      <a:pt x="210" y="66"/>
                    </a:lnTo>
                    <a:lnTo>
                      <a:pt x="213" y="69"/>
                    </a:lnTo>
                    <a:lnTo>
                      <a:pt x="213" y="75"/>
                    </a:lnTo>
                    <a:lnTo>
                      <a:pt x="216" y="77"/>
                    </a:lnTo>
                    <a:lnTo>
                      <a:pt x="216" y="83"/>
                    </a:lnTo>
                    <a:lnTo>
                      <a:pt x="218" y="86"/>
                    </a:lnTo>
                    <a:lnTo>
                      <a:pt x="218" y="94"/>
                    </a:lnTo>
                    <a:lnTo>
                      <a:pt x="221" y="97"/>
                    </a:lnTo>
                    <a:lnTo>
                      <a:pt x="221" y="102"/>
                    </a:lnTo>
                    <a:lnTo>
                      <a:pt x="224" y="105"/>
                    </a:lnTo>
                    <a:lnTo>
                      <a:pt x="224" y="113"/>
                    </a:lnTo>
                    <a:lnTo>
                      <a:pt x="226" y="116"/>
                    </a:lnTo>
                    <a:lnTo>
                      <a:pt x="226" y="124"/>
                    </a:lnTo>
                    <a:lnTo>
                      <a:pt x="229" y="127"/>
                    </a:lnTo>
                    <a:lnTo>
                      <a:pt x="229" y="135"/>
                    </a:lnTo>
                    <a:lnTo>
                      <a:pt x="232" y="138"/>
                    </a:lnTo>
                    <a:lnTo>
                      <a:pt x="232" y="146"/>
                    </a:lnTo>
                    <a:lnTo>
                      <a:pt x="235" y="149"/>
                    </a:lnTo>
                    <a:lnTo>
                      <a:pt x="235" y="157"/>
                    </a:lnTo>
                    <a:lnTo>
                      <a:pt x="237" y="160"/>
                    </a:lnTo>
                    <a:lnTo>
                      <a:pt x="237" y="168"/>
                    </a:lnTo>
                    <a:lnTo>
                      <a:pt x="240" y="171"/>
                    </a:lnTo>
                    <a:lnTo>
                      <a:pt x="240" y="179"/>
                    </a:lnTo>
                    <a:lnTo>
                      <a:pt x="243" y="182"/>
                    </a:lnTo>
                    <a:lnTo>
                      <a:pt x="243" y="191"/>
                    </a:lnTo>
                    <a:lnTo>
                      <a:pt x="246" y="193"/>
                    </a:lnTo>
                    <a:lnTo>
                      <a:pt x="246" y="202"/>
                    </a:lnTo>
                    <a:lnTo>
                      <a:pt x="248" y="204"/>
                    </a:lnTo>
                    <a:lnTo>
                      <a:pt x="248" y="213"/>
                    </a:lnTo>
                    <a:lnTo>
                      <a:pt x="251" y="215"/>
                    </a:lnTo>
                    <a:lnTo>
                      <a:pt x="251" y="224"/>
                    </a:lnTo>
                    <a:lnTo>
                      <a:pt x="254" y="226"/>
                    </a:lnTo>
                    <a:lnTo>
                      <a:pt x="254" y="235"/>
                    </a:lnTo>
                    <a:lnTo>
                      <a:pt x="256" y="237"/>
                    </a:lnTo>
                    <a:lnTo>
                      <a:pt x="256" y="243"/>
                    </a:lnTo>
                    <a:lnTo>
                      <a:pt x="259" y="246"/>
                    </a:lnTo>
                    <a:lnTo>
                      <a:pt x="259" y="254"/>
                    </a:lnTo>
                    <a:lnTo>
                      <a:pt x="262" y="257"/>
                    </a:lnTo>
                    <a:lnTo>
                      <a:pt x="262" y="262"/>
                    </a:lnTo>
                    <a:lnTo>
                      <a:pt x="265" y="265"/>
                    </a:lnTo>
                    <a:lnTo>
                      <a:pt x="265" y="273"/>
                    </a:lnTo>
                    <a:lnTo>
                      <a:pt x="267" y="276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99" name="Freeform 77"/>
              <p:cNvSpPr>
                <a:spLocks/>
              </p:cNvSpPr>
              <p:nvPr/>
            </p:nvSpPr>
            <p:spPr bwMode="auto">
              <a:xfrm>
                <a:off x="2890" y="1344"/>
                <a:ext cx="530" cy="1246"/>
              </a:xfrm>
              <a:custGeom>
                <a:avLst/>
                <a:gdLst>
                  <a:gd name="T0" fmla="*/ 16 w 202"/>
                  <a:gd name="T1" fmla="*/ 1209 h 1125"/>
                  <a:gd name="T2" fmla="*/ 29 w 202"/>
                  <a:gd name="T3" fmla="*/ 1230 h 1125"/>
                  <a:gd name="T4" fmla="*/ 52 w 202"/>
                  <a:gd name="T5" fmla="*/ 1243 h 1125"/>
                  <a:gd name="T6" fmla="*/ 73 w 202"/>
                  <a:gd name="T7" fmla="*/ 1246 h 1125"/>
                  <a:gd name="T8" fmla="*/ 94 w 202"/>
                  <a:gd name="T9" fmla="*/ 1240 h 1125"/>
                  <a:gd name="T10" fmla="*/ 115 w 202"/>
                  <a:gd name="T11" fmla="*/ 1225 h 1125"/>
                  <a:gd name="T12" fmla="*/ 123 w 202"/>
                  <a:gd name="T13" fmla="*/ 1209 h 1125"/>
                  <a:gd name="T14" fmla="*/ 136 w 202"/>
                  <a:gd name="T15" fmla="*/ 1197 h 1125"/>
                  <a:gd name="T16" fmla="*/ 144 w 202"/>
                  <a:gd name="T17" fmla="*/ 1176 h 1125"/>
                  <a:gd name="T18" fmla="*/ 157 w 202"/>
                  <a:gd name="T19" fmla="*/ 1157 h 1125"/>
                  <a:gd name="T20" fmla="*/ 165 w 202"/>
                  <a:gd name="T21" fmla="*/ 1127 h 1125"/>
                  <a:gd name="T22" fmla="*/ 181 w 202"/>
                  <a:gd name="T23" fmla="*/ 1105 h 1125"/>
                  <a:gd name="T24" fmla="*/ 186 w 202"/>
                  <a:gd name="T25" fmla="*/ 1069 h 1125"/>
                  <a:gd name="T26" fmla="*/ 202 w 202"/>
                  <a:gd name="T27" fmla="*/ 1044 h 1125"/>
                  <a:gd name="T28" fmla="*/ 210 w 202"/>
                  <a:gd name="T29" fmla="*/ 1001 h 1125"/>
                  <a:gd name="T30" fmla="*/ 223 w 202"/>
                  <a:gd name="T31" fmla="*/ 971 h 1125"/>
                  <a:gd name="T32" fmla="*/ 231 w 202"/>
                  <a:gd name="T33" fmla="*/ 923 h 1125"/>
                  <a:gd name="T34" fmla="*/ 244 w 202"/>
                  <a:gd name="T35" fmla="*/ 892 h 1125"/>
                  <a:gd name="T36" fmla="*/ 252 w 202"/>
                  <a:gd name="T37" fmla="*/ 837 h 1125"/>
                  <a:gd name="T38" fmla="*/ 265 w 202"/>
                  <a:gd name="T39" fmla="*/ 803 h 1125"/>
                  <a:gd name="T40" fmla="*/ 273 w 202"/>
                  <a:gd name="T41" fmla="*/ 745 h 1125"/>
                  <a:gd name="T42" fmla="*/ 289 w 202"/>
                  <a:gd name="T43" fmla="*/ 711 h 1125"/>
                  <a:gd name="T44" fmla="*/ 294 w 202"/>
                  <a:gd name="T45" fmla="*/ 650 h 1125"/>
                  <a:gd name="T46" fmla="*/ 310 w 202"/>
                  <a:gd name="T47" fmla="*/ 614 h 1125"/>
                  <a:gd name="T48" fmla="*/ 317 w 202"/>
                  <a:gd name="T49" fmla="*/ 553 h 1125"/>
                  <a:gd name="T50" fmla="*/ 331 w 202"/>
                  <a:gd name="T51" fmla="*/ 516 h 1125"/>
                  <a:gd name="T52" fmla="*/ 338 w 202"/>
                  <a:gd name="T53" fmla="*/ 457 h 1125"/>
                  <a:gd name="T54" fmla="*/ 352 w 202"/>
                  <a:gd name="T55" fmla="*/ 421 h 1125"/>
                  <a:gd name="T56" fmla="*/ 359 w 202"/>
                  <a:gd name="T57" fmla="*/ 363 h 1125"/>
                  <a:gd name="T58" fmla="*/ 373 w 202"/>
                  <a:gd name="T59" fmla="*/ 332 h 1125"/>
                  <a:gd name="T60" fmla="*/ 380 w 202"/>
                  <a:gd name="T61" fmla="*/ 278 h 1125"/>
                  <a:gd name="T62" fmla="*/ 396 w 202"/>
                  <a:gd name="T63" fmla="*/ 247 h 1125"/>
                  <a:gd name="T64" fmla="*/ 401 w 202"/>
                  <a:gd name="T65" fmla="*/ 202 h 1125"/>
                  <a:gd name="T66" fmla="*/ 417 w 202"/>
                  <a:gd name="T67" fmla="*/ 174 h 1125"/>
                  <a:gd name="T68" fmla="*/ 425 w 202"/>
                  <a:gd name="T69" fmla="*/ 131 h 1125"/>
                  <a:gd name="T70" fmla="*/ 438 w 202"/>
                  <a:gd name="T71" fmla="*/ 110 h 1125"/>
                  <a:gd name="T72" fmla="*/ 446 w 202"/>
                  <a:gd name="T73" fmla="*/ 76 h 1125"/>
                  <a:gd name="T74" fmla="*/ 459 w 202"/>
                  <a:gd name="T75" fmla="*/ 58 h 1125"/>
                  <a:gd name="T76" fmla="*/ 467 w 202"/>
                  <a:gd name="T77" fmla="*/ 37 h 1125"/>
                  <a:gd name="T78" fmla="*/ 480 w 202"/>
                  <a:gd name="T79" fmla="*/ 21 h 1125"/>
                  <a:gd name="T80" fmla="*/ 496 w 202"/>
                  <a:gd name="T81" fmla="*/ 2 h 1125"/>
                  <a:gd name="T82" fmla="*/ 517 w 202"/>
                  <a:gd name="T83" fmla="*/ 0 h 11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2"/>
                  <a:gd name="T127" fmla="*/ 0 h 1125"/>
                  <a:gd name="T128" fmla="*/ 202 w 202"/>
                  <a:gd name="T129" fmla="*/ 1125 h 11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2" h="1125">
                    <a:moveTo>
                      <a:pt x="0" y="1081"/>
                    </a:moveTo>
                    <a:lnTo>
                      <a:pt x="0" y="1087"/>
                    </a:lnTo>
                    <a:lnTo>
                      <a:pt x="6" y="1092"/>
                    </a:lnTo>
                    <a:lnTo>
                      <a:pt x="6" y="1100"/>
                    </a:lnTo>
                    <a:lnTo>
                      <a:pt x="11" y="1106"/>
                    </a:lnTo>
                    <a:lnTo>
                      <a:pt x="11" y="1111"/>
                    </a:lnTo>
                    <a:lnTo>
                      <a:pt x="17" y="1117"/>
                    </a:lnTo>
                    <a:lnTo>
                      <a:pt x="17" y="1120"/>
                    </a:lnTo>
                    <a:lnTo>
                      <a:pt x="20" y="1122"/>
                    </a:lnTo>
                    <a:lnTo>
                      <a:pt x="22" y="1125"/>
                    </a:lnTo>
                    <a:lnTo>
                      <a:pt x="25" y="1125"/>
                    </a:lnTo>
                    <a:lnTo>
                      <a:pt x="28" y="1125"/>
                    </a:lnTo>
                    <a:lnTo>
                      <a:pt x="30" y="1125"/>
                    </a:lnTo>
                    <a:lnTo>
                      <a:pt x="33" y="1122"/>
                    </a:lnTo>
                    <a:lnTo>
                      <a:pt x="36" y="1120"/>
                    </a:lnTo>
                    <a:lnTo>
                      <a:pt x="41" y="1114"/>
                    </a:lnTo>
                    <a:lnTo>
                      <a:pt x="41" y="1109"/>
                    </a:lnTo>
                    <a:lnTo>
                      <a:pt x="44" y="1106"/>
                    </a:lnTo>
                    <a:lnTo>
                      <a:pt x="44" y="1100"/>
                    </a:lnTo>
                    <a:lnTo>
                      <a:pt x="47" y="1098"/>
                    </a:lnTo>
                    <a:lnTo>
                      <a:pt x="47" y="1092"/>
                    </a:lnTo>
                    <a:lnTo>
                      <a:pt x="50" y="1089"/>
                    </a:lnTo>
                    <a:lnTo>
                      <a:pt x="50" y="1084"/>
                    </a:lnTo>
                    <a:lnTo>
                      <a:pt x="52" y="1081"/>
                    </a:lnTo>
                    <a:lnTo>
                      <a:pt x="52" y="1073"/>
                    </a:lnTo>
                    <a:lnTo>
                      <a:pt x="55" y="1070"/>
                    </a:lnTo>
                    <a:lnTo>
                      <a:pt x="55" y="1062"/>
                    </a:lnTo>
                    <a:lnTo>
                      <a:pt x="58" y="1059"/>
                    </a:lnTo>
                    <a:lnTo>
                      <a:pt x="58" y="1048"/>
                    </a:lnTo>
                    <a:lnTo>
                      <a:pt x="60" y="1045"/>
                    </a:lnTo>
                    <a:lnTo>
                      <a:pt x="60" y="1034"/>
                    </a:lnTo>
                    <a:lnTo>
                      <a:pt x="63" y="1031"/>
                    </a:lnTo>
                    <a:lnTo>
                      <a:pt x="63" y="1018"/>
                    </a:lnTo>
                    <a:lnTo>
                      <a:pt x="66" y="1015"/>
                    </a:lnTo>
                    <a:lnTo>
                      <a:pt x="66" y="1001"/>
                    </a:lnTo>
                    <a:lnTo>
                      <a:pt x="69" y="998"/>
                    </a:lnTo>
                    <a:lnTo>
                      <a:pt x="69" y="984"/>
                    </a:lnTo>
                    <a:lnTo>
                      <a:pt x="71" y="982"/>
                    </a:lnTo>
                    <a:lnTo>
                      <a:pt x="71" y="965"/>
                    </a:lnTo>
                    <a:lnTo>
                      <a:pt x="74" y="962"/>
                    </a:lnTo>
                    <a:lnTo>
                      <a:pt x="74" y="946"/>
                    </a:lnTo>
                    <a:lnTo>
                      <a:pt x="77" y="943"/>
                    </a:lnTo>
                    <a:lnTo>
                      <a:pt x="77" y="927"/>
                    </a:lnTo>
                    <a:lnTo>
                      <a:pt x="80" y="924"/>
                    </a:lnTo>
                    <a:lnTo>
                      <a:pt x="80" y="904"/>
                    </a:lnTo>
                    <a:lnTo>
                      <a:pt x="82" y="902"/>
                    </a:lnTo>
                    <a:lnTo>
                      <a:pt x="82" y="880"/>
                    </a:lnTo>
                    <a:lnTo>
                      <a:pt x="85" y="877"/>
                    </a:lnTo>
                    <a:lnTo>
                      <a:pt x="85" y="858"/>
                    </a:lnTo>
                    <a:lnTo>
                      <a:pt x="88" y="855"/>
                    </a:lnTo>
                    <a:lnTo>
                      <a:pt x="88" y="833"/>
                    </a:lnTo>
                    <a:lnTo>
                      <a:pt x="91" y="830"/>
                    </a:lnTo>
                    <a:lnTo>
                      <a:pt x="91" y="808"/>
                    </a:lnTo>
                    <a:lnTo>
                      <a:pt x="93" y="805"/>
                    </a:lnTo>
                    <a:lnTo>
                      <a:pt x="93" y="783"/>
                    </a:lnTo>
                    <a:lnTo>
                      <a:pt x="96" y="780"/>
                    </a:lnTo>
                    <a:lnTo>
                      <a:pt x="96" y="756"/>
                    </a:lnTo>
                    <a:lnTo>
                      <a:pt x="99" y="753"/>
                    </a:lnTo>
                    <a:lnTo>
                      <a:pt x="99" y="728"/>
                    </a:lnTo>
                    <a:lnTo>
                      <a:pt x="101" y="725"/>
                    </a:lnTo>
                    <a:lnTo>
                      <a:pt x="101" y="700"/>
                    </a:lnTo>
                    <a:lnTo>
                      <a:pt x="104" y="698"/>
                    </a:lnTo>
                    <a:lnTo>
                      <a:pt x="104" y="673"/>
                    </a:lnTo>
                    <a:lnTo>
                      <a:pt x="107" y="670"/>
                    </a:lnTo>
                    <a:lnTo>
                      <a:pt x="107" y="645"/>
                    </a:lnTo>
                    <a:lnTo>
                      <a:pt x="110" y="642"/>
                    </a:lnTo>
                    <a:lnTo>
                      <a:pt x="110" y="615"/>
                    </a:lnTo>
                    <a:lnTo>
                      <a:pt x="112" y="612"/>
                    </a:lnTo>
                    <a:lnTo>
                      <a:pt x="112" y="587"/>
                    </a:lnTo>
                    <a:lnTo>
                      <a:pt x="115" y="584"/>
                    </a:lnTo>
                    <a:lnTo>
                      <a:pt x="115" y="557"/>
                    </a:lnTo>
                    <a:lnTo>
                      <a:pt x="118" y="554"/>
                    </a:lnTo>
                    <a:lnTo>
                      <a:pt x="118" y="527"/>
                    </a:lnTo>
                    <a:lnTo>
                      <a:pt x="121" y="524"/>
                    </a:lnTo>
                    <a:lnTo>
                      <a:pt x="121" y="499"/>
                    </a:lnTo>
                    <a:lnTo>
                      <a:pt x="123" y="496"/>
                    </a:lnTo>
                    <a:lnTo>
                      <a:pt x="123" y="469"/>
                    </a:lnTo>
                    <a:lnTo>
                      <a:pt x="126" y="466"/>
                    </a:lnTo>
                    <a:lnTo>
                      <a:pt x="126" y="441"/>
                    </a:lnTo>
                    <a:lnTo>
                      <a:pt x="129" y="438"/>
                    </a:lnTo>
                    <a:lnTo>
                      <a:pt x="129" y="413"/>
                    </a:lnTo>
                    <a:lnTo>
                      <a:pt x="131" y="411"/>
                    </a:lnTo>
                    <a:lnTo>
                      <a:pt x="131" y="383"/>
                    </a:lnTo>
                    <a:lnTo>
                      <a:pt x="134" y="380"/>
                    </a:lnTo>
                    <a:lnTo>
                      <a:pt x="134" y="355"/>
                    </a:lnTo>
                    <a:lnTo>
                      <a:pt x="137" y="353"/>
                    </a:lnTo>
                    <a:lnTo>
                      <a:pt x="137" y="328"/>
                    </a:lnTo>
                    <a:lnTo>
                      <a:pt x="140" y="325"/>
                    </a:lnTo>
                    <a:lnTo>
                      <a:pt x="140" y="303"/>
                    </a:lnTo>
                    <a:lnTo>
                      <a:pt x="142" y="300"/>
                    </a:lnTo>
                    <a:lnTo>
                      <a:pt x="142" y="275"/>
                    </a:lnTo>
                    <a:lnTo>
                      <a:pt x="145" y="273"/>
                    </a:lnTo>
                    <a:lnTo>
                      <a:pt x="145" y="251"/>
                    </a:lnTo>
                    <a:lnTo>
                      <a:pt x="148" y="248"/>
                    </a:lnTo>
                    <a:lnTo>
                      <a:pt x="148" y="226"/>
                    </a:lnTo>
                    <a:lnTo>
                      <a:pt x="151" y="223"/>
                    </a:lnTo>
                    <a:lnTo>
                      <a:pt x="151" y="204"/>
                    </a:lnTo>
                    <a:lnTo>
                      <a:pt x="153" y="201"/>
                    </a:lnTo>
                    <a:lnTo>
                      <a:pt x="153" y="182"/>
                    </a:lnTo>
                    <a:lnTo>
                      <a:pt x="156" y="179"/>
                    </a:lnTo>
                    <a:lnTo>
                      <a:pt x="156" y="160"/>
                    </a:lnTo>
                    <a:lnTo>
                      <a:pt x="159" y="157"/>
                    </a:lnTo>
                    <a:lnTo>
                      <a:pt x="159" y="138"/>
                    </a:lnTo>
                    <a:lnTo>
                      <a:pt x="162" y="135"/>
                    </a:lnTo>
                    <a:lnTo>
                      <a:pt x="162" y="118"/>
                    </a:lnTo>
                    <a:lnTo>
                      <a:pt x="164" y="115"/>
                    </a:lnTo>
                    <a:lnTo>
                      <a:pt x="164" y="102"/>
                    </a:lnTo>
                    <a:lnTo>
                      <a:pt x="167" y="99"/>
                    </a:lnTo>
                    <a:lnTo>
                      <a:pt x="167" y="85"/>
                    </a:lnTo>
                    <a:lnTo>
                      <a:pt x="170" y="82"/>
                    </a:lnTo>
                    <a:lnTo>
                      <a:pt x="170" y="69"/>
                    </a:lnTo>
                    <a:lnTo>
                      <a:pt x="172" y="66"/>
                    </a:lnTo>
                    <a:lnTo>
                      <a:pt x="172" y="55"/>
                    </a:lnTo>
                    <a:lnTo>
                      <a:pt x="175" y="52"/>
                    </a:lnTo>
                    <a:lnTo>
                      <a:pt x="175" y="44"/>
                    </a:lnTo>
                    <a:lnTo>
                      <a:pt x="178" y="41"/>
                    </a:lnTo>
                    <a:lnTo>
                      <a:pt x="178" y="33"/>
                    </a:lnTo>
                    <a:lnTo>
                      <a:pt x="181" y="30"/>
                    </a:lnTo>
                    <a:lnTo>
                      <a:pt x="181" y="22"/>
                    </a:lnTo>
                    <a:lnTo>
                      <a:pt x="183" y="19"/>
                    </a:lnTo>
                    <a:lnTo>
                      <a:pt x="183" y="13"/>
                    </a:lnTo>
                    <a:lnTo>
                      <a:pt x="189" y="8"/>
                    </a:lnTo>
                    <a:lnTo>
                      <a:pt x="189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2" y="2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0" name="Freeform 78"/>
              <p:cNvSpPr>
                <a:spLocks/>
              </p:cNvSpPr>
              <p:nvPr/>
            </p:nvSpPr>
            <p:spPr bwMode="auto">
              <a:xfrm>
                <a:off x="3420" y="1347"/>
                <a:ext cx="518" cy="1243"/>
              </a:xfrm>
              <a:custGeom>
                <a:avLst/>
                <a:gdLst>
                  <a:gd name="T0" fmla="*/ 16 w 200"/>
                  <a:gd name="T1" fmla="*/ 12 h 1123"/>
                  <a:gd name="T2" fmla="*/ 28 w 200"/>
                  <a:gd name="T3" fmla="*/ 24 h 1123"/>
                  <a:gd name="T4" fmla="*/ 36 w 200"/>
                  <a:gd name="T5" fmla="*/ 46 h 1123"/>
                  <a:gd name="T6" fmla="*/ 52 w 200"/>
                  <a:gd name="T7" fmla="*/ 62 h 1123"/>
                  <a:gd name="T8" fmla="*/ 57 w 200"/>
                  <a:gd name="T9" fmla="*/ 92 h 1123"/>
                  <a:gd name="T10" fmla="*/ 73 w 200"/>
                  <a:gd name="T11" fmla="*/ 113 h 1123"/>
                  <a:gd name="T12" fmla="*/ 78 w 200"/>
                  <a:gd name="T13" fmla="*/ 151 h 1123"/>
                  <a:gd name="T14" fmla="*/ 93 w 200"/>
                  <a:gd name="T15" fmla="*/ 177 h 1123"/>
                  <a:gd name="T16" fmla="*/ 101 w 200"/>
                  <a:gd name="T17" fmla="*/ 220 h 1123"/>
                  <a:gd name="T18" fmla="*/ 114 w 200"/>
                  <a:gd name="T19" fmla="*/ 251 h 1123"/>
                  <a:gd name="T20" fmla="*/ 122 w 200"/>
                  <a:gd name="T21" fmla="*/ 302 h 1123"/>
                  <a:gd name="T22" fmla="*/ 135 w 200"/>
                  <a:gd name="T23" fmla="*/ 333 h 1123"/>
                  <a:gd name="T24" fmla="*/ 142 w 200"/>
                  <a:gd name="T25" fmla="*/ 391 h 1123"/>
                  <a:gd name="T26" fmla="*/ 158 w 200"/>
                  <a:gd name="T27" fmla="*/ 425 h 1123"/>
                  <a:gd name="T28" fmla="*/ 163 w 200"/>
                  <a:gd name="T29" fmla="*/ 486 h 1123"/>
                  <a:gd name="T30" fmla="*/ 179 w 200"/>
                  <a:gd name="T31" fmla="*/ 519 h 1123"/>
                  <a:gd name="T32" fmla="*/ 184 w 200"/>
                  <a:gd name="T33" fmla="*/ 581 h 1123"/>
                  <a:gd name="T34" fmla="*/ 199 w 200"/>
                  <a:gd name="T35" fmla="*/ 618 h 1123"/>
                  <a:gd name="T36" fmla="*/ 207 w 200"/>
                  <a:gd name="T37" fmla="*/ 679 h 1123"/>
                  <a:gd name="T38" fmla="*/ 220 w 200"/>
                  <a:gd name="T39" fmla="*/ 712 h 1123"/>
                  <a:gd name="T40" fmla="*/ 228 w 200"/>
                  <a:gd name="T41" fmla="*/ 773 h 1123"/>
                  <a:gd name="T42" fmla="*/ 241 w 200"/>
                  <a:gd name="T43" fmla="*/ 807 h 1123"/>
                  <a:gd name="T44" fmla="*/ 249 w 200"/>
                  <a:gd name="T45" fmla="*/ 861 h 1123"/>
                  <a:gd name="T46" fmla="*/ 262 w 200"/>
                  <a:gd name="T47" fmla="*/ 895 h 1123"/>
                  <a:gd name="T48" fmla="*/ 269 w 200"/>
                  <a:gd name="T49" fmla="*/ 947 h 1123"/>
                  <a:gd name="T50" fmla="*/ 285 w 200"/>
                  <a:gd name="T51" fmla="*/ 974 h 1123"/>
                  <a:gd name="T52" fmla="*/ 290 w 200"/>
                  <a:gd name="T53" fmla="*/ 1021 h 1123"/>
                  <a:gd name="T54" fmla="*/ 306 w 200"/>
                  <a:gd name="T55" fmla="*/ 1048 h 1123"/>
                  <a:gd name="T56" fmla="*/ 313 w 200"/>
                  <a:gd name="T57" fmla="*/ 1087 h 1123"/>
                  <a:gd name="T58" fmla="*/ 326 w 200"/>
                  <a:gd name="T59" fmla="*/ 1109 h 1123"/>
                  <a:gd name="T60" fmla="*/ 334 w 200"/>
                  <a:gd name="T61" fmla="*/ 1142 h 1123"/>
                  <a:gd name="T62" fmla="*/ 347 w 200"/>
                  <a:gd name="T63" fmla="*/ 1161 h 1123"/>
                  <a:gd name="T64" fmla="*/ 355 w 200"/>
                  <a:gd name="T65" fmla="*/ 1185 h 1123"/>
                  <a:gd name="T66" fmla="*/ 368 w 200"/>
                  <a:gd name="T67" fmla="*/ 1201 h 1123"/>
                  <a:gd name="T68" fmla="*/ 376 w 200"/>
                  <a:gd name="T69" fmla="*/ 1215 h 1123"/>
                  <a:gd name="T70" fmla="*/ 396 w 200"/>
                  <a:gd name="T71" fmla="*/ 1231 h 1123"/>
                  <a:gd name="T72" fmla="*/ 412 w 200"/>
                  <a:gd name="T73" fmla="*/ 1243 h 1123"/>
                  <a:gd name="T74" fmla="*/ 433 w 200"/>
                  <a:gd name="T75" fmla="*/ 1243 h 1123"/>
                  <a:gd name="T76" fmla="*/ 453 w 200"/>
                  <a:gd name="T77" fmla="*/ 1234 h 1123"/>
                  <a:gd name="T78" fmla="*/ 482 w 200"/>
                  <a:gd name="T79" fmla="*/ 1215 h 1123"/>
                  <a:gd name="T80" fmla="*/ 497 w 200"/>
                  <a:gd name="T81" fmla="*/ 1191 h 1123"/>
                  <a:gd name="T82" fmla="*/ 510 w 200"/>
                  <a:gd name="T83" fmla="*/ 1175 h 11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0"/>
                  <a:gd name="T127" fmla="*/ 0 h 1123"/>
                  <a:gd name="T128" fmla="*/ 200 w 200"/>
                  <a:gd name="T129" fmla="*/ 1123 h 11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0" h="1123">
                    <a:moveTo>
                      <a:pt x="0" y="0"/>
                    </a:moveTo>
                    <a:lnTo>
                      <a:pt x="6" y="6"/>
                    </a:lnTo>
                    <a:lnTo>
                      <a:pt x="6" y="11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11" y="22"/>
                    </a:lnTo>
                    <a:lnTo>
                      <a:pt x="11" y="31"/>
                    </a:lnTo>
                    <a:lnTo>
                      <a:pt x="14" y="33"/>
                    </a:lnTo>
                    <a:lnTo>
                      <a:pt x="14" y="42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20" y="56"/>
                    </a:lnTo>
                    <a:lnTo>
                      <a:pt x="20" y="67"/>
                    </a:lnTo>
                    <a:lnTo>
                      <a:pt x="22" y="69"/>
                    </a:lnTo>
                    <a:lnTo>
                      <a:pt x="22" y="83"/>
                    </a:lnTo>
                    <a:lnTo>
                      <a:pt x="25" y="86"/>
                    </a:lnTo>
                    <a:lnTo>
                      <a:pt x="25" y="100"/>
                    </a:lnTo>
                    <a:lnTo>
                      <a:pt x="28" y="102"/>
                    </a:lnTo>
                    <a:lnTo>
                      <a:pt x="28" y="116"/>
                    </a:lnTo>
                    <a:lnTo>
                      <a:pt x="30" y="119"/>
                    </a:lnTo>
                    <a:lnTo>
                      <a:pt x="30" y="136"/>
                    </a:lnTo>
                    <a:lnTo>
                      <a:pt x="33" y="138"/>
                    </a:lnTo>
                    <a:lnTo>
                      <a:pt x="33" y="158"/>
                    </a:lnTo>
                    <a:lnTo>
                      <a:pt x="36" y="160"/>
                    </a:lnTo>
                    <a:lnTo>
                      <a:pt x="36" y="177"/>
                    </a:lnTo>
                    <a:lnTo>
                      <a:pt x="39" y="180"/>
                    </a:lnTo>
                    <a:lnTo>
                      <a:pt x="39" y="199"/>
                    </a:lnTo>
                    <a:lnTo>
                      <a:pt x="41" y="202"/>
                    </a:lnTo>
                    <a:lnTo>
                      <a:pt x="41" y="224"/>
                    </a:lnTo>
                    <a:lnTo>
                      <a:pt x="44" y="227"/>
                    </a:lnTo>
                    <a:lnTo>
                      <a:pt x="44" y="249"/>
                    </a:lnTo>
                    <a:lnTo>
                      <a:pt x="47" y="251"/>
                    </a:lnTo>
                    <a:lnTo>
                      <a:pt x="47" y="273"/>
                    </a:lnTo>
                    <a:lnTo>
                      <a:pt x="50" y="276"/>
                    </a:lnTo>
                    <a:lnTo>
                      <a:pt x="50" y="298"/>
                    </a:lnTo>
                    <a:lnTo>
                      <a:pt x="52" y="301"/>
                    </a:lnTo>
                    <a:lnTo>
                      <a:pt x="52" y="326"/>
                    </a:lnTo>
                    <a:lnTo>
                      <a:pt x="55" y="329"/>
                    </a:lnTo>
                    <a:lnTo>
                      <a:pt x="55" y="353"/>
                    </a:lnTo>
                    <a:lnTo>
                      <a:pt x="58" y="356"/>
                    </a:lnTo>
                    <a:lnTo>
                      <a:pt x="58" y="381"/>
                    </a:lnTo>
                    <a:lnTo>
                      <a:pt x="61" y="384"/>
                    </a:lnTo>
                    <a:lnTo>
                      <a:pt x="61" y="409"/>
                    </a:lnTo>
                    <a:lnTo>
                      <a:pt x="63" y="411"/>
                    </a:lnTo>
                    <a:lnTo>
                      <a:pt x="63" y="439"/>
                    </a:lnTo>
                    <a:lnTo>
                      <a:pt x="66" y="442"/>
                    </a:lnTo>
                    <a:lnTo>
                      <a:pt x="66" y="467"/>
                    </a:lnTo>
                    <a:lnTo>
                      <a:pt x="69" y="469"/>
                    </a:lnTo>
                    <a:lnTo>
                      <a:pt x="69" y="497"/>
                    </a:lnTo>
                    <a:lnTo>
                      <a:pt x="71" y="500"/>
                    </a:lnTo>
                    <a:lnTo>
                      <a:pt x="71" y="525"/>
                    </a:lnTo>
                    <a:lnTo>
                      <a:pt x="74" y="527"/>
                    </a:lnTo>
                    <a:lnTo>
                      <a:pt x="74" y="555"/>
                    </a:lnTo>
                    <a:lnTo>
                      <a:pt x="77" y="558"/>
                    </a:lnTo>
                    <a:lnTo>
                      <a:pt x="77" y="582"/>
                    </a:lnTo>
                    <a:lnTo>
                      <a:pt x="80" y="585"/>
                    </a:lnTo>
                    <a:lnTo>
                      <a:pt x="80" y="613"/>
                    </a:lnTo>
                    <a:lnTo>
                      <a:pt x="82" y="616"/>
                    </a:lnTo>
                    <a:lnTo>
                      <a:pt x="82" y="640"/>
                    </a:lnTo>
                    <a:lnTo>
                      <a:pt x="85" y="643"/>
                    </a:lnTo>
                    <a:lnTo>
                      <a:pt x="85" y="671"/>
                    </a:lnTo>
                    <a:lnTo>
                      <a:pt x="88" y="674"/>
                    </a:lnTo>
                    <a:lnTo>
                      <a:pt x="88" y="698"/>
                    </a:lnTo>
                    <a:lnTo>
                      <a:pt x="91" y="701"/>
                    </a:lnTo>
                    <a:lnTo>
                      <a:pt x="91" y="726"/>
                    </a:lnTo>
                    <a:lnTo>
                      <a:pt x="93" y="729"/>
                    </a:lnTo>
                    <a:lnTo>
                      <a:pt x="93" y="754"/>
                    </a:lnTo>
                    <a:lnTo>
                      <a:pt x="96" y="756"/>
                    </a:lnTo>
                    <a:lnTo>
                      <a:pt x="96" y="778"/>
                    </a:lnTo>
                    <a:lnTo>
                      <a:pt x="99" y="781"/>
                    </a:lnTo>
                    <a:lnTo>
                      <a:pt x="99" y="806"/>
                    </a:lnTo>
                    <a:lnTo>
                      <a:pt x="101" y="809"/>
                    </a:lnTo>
                    <a:lnTo>
                      <a:pt x="101" y="831"/>
                    </a:lnTo>
                    <a:lnTo>
                      <a:pt x="104" y="834"/>
                    </a:lnTo>
                    <a:lnTo>
                      <a:pt x="104" y="856"/>
                    </a:lnTo>
                    <a:lnTo>
                      <a:pt x="107" y="858"/>
                    </a:lnTo>
                    <a:lnTo>
                      <a:pt x="107" y="878"/>
                    </a:lnTo>
                    <a:lnTo>
                      <a:pt x="110" y="880"/>
                    </a:lnTo>
                    <a:lnTo>
                      <a:pt x="110" y="900"/>
                    </a:lnTo>
                    <a:lnTo>
                      <a:pt x="112" y="902"/>
                    </a:lnTo>
                    <a:lnTo>
                      <a:pt x="112" y="922"/>
                    </a:lnTo>
                    <a:lnTo>
                      <a:pt x="115" y="925"/>
                    </a:lnTo>
                    <a:lnTo>
                      <a:pt x="115" y="944"/>
                    </a:lnTo>
                    <a:lnTo>
                      <a:pt x="118" y="947"/>
                    </a:lnTo>
                    <a:lnTo>
                      <a:pt x="118" y="963"/>
                    </a:lnTo>
                    <a:lnTo>
                      <a:pt x="121" y="966"/>
                    </a:lnTo>
                    <a:lnTo>
                      <a:pt x="121" y="982"/>
                    </a:lnTo>
                    <a:lnTo>
                      <a:pt x="123" y="985"/>
                    </a:lnTo>
                    <a:lnTo>
                      <a:pt x="123" y="999"/>
                    </a:lnTo>
                    <a:lnTo>
                      <a:pt x="126" y="1002"/>
                    </a:lnTo>
                    <a:lnTo>
                      <a:pt x="126" y="1016"/>
                    </a:lnTo>
                    <a:lnTo>
                      <a:pt x="129" y="1018"/>
                    </a:lnTo>
                    <a:lnTo>
                      <a:pt x="129" y="1032"/>
                    </a:lnTo>
                    <a:lnTo>
                      <a:pt x="132" y="1035"/>
                    </a:lnTo>
                    <a:lnTo>
                      <a:pt x="132" y="1046"/>
                    </a:lnTo>
                    <a:lnTo>
                      <a:pt x="134" y="1049"/>
                    </a:lnTo>
                    <a:lnTo>
                      <a:pt x="134" y="1060"/>
                    </a:lnTo>
                    <a:lnTo>
                      <a:pt x="137" y="1062"/>
                    </a:lnTo>
                    <a:lnTo>
                      <a:pt x="137" y="1071"/>
                    </a:lnTo>
                    <a:lnTo>
                      <a:pt x="140" y="1074"/>
                    </a:lnTo>
                    <a:lnTo>
                      <a:pt x="140" y="1082"/>
                    </a:lnTo>
                    <a:lnTo>
                      <a:pt x="142" y="1085"/>
                    </a:lnTo>
                    <a:lnTo>
                      <a:pt x="142" y="1090"/>
                    </a:lnTo>
                    <a:lnTo>
                      <a:pt x="145" y="1093"/>
                    </a:lnTo>
                    <a:lnTo>
                      <a:pt x="145" y="1098"/>
                    </a:lnTo>
                    <a:lnTo>
                      <a:pt x="148" y="1101"/>
                    </a:lnTo>
                    <a:lnTo>
                      <a:pt x="148" y="1107"/>
                    </a:lnTo>
                    <a:lnTo>
                      <a:pt x="153" y="1112"/>
                    </a:lnTo>
                    <a:lnTo>
                      <a:pt x="153" y="1115"/>
                    </a:lnTo>
                    <a:lnTo>
                      <a:pt x="159" y="1120"/>
                    </a:lnTo>
                    <a:lnTo>
                      <a:pt x="159" y="1123"/>
                    </a:lnTo>
                    <a:lnTo>
                      <a:pt x="162" y="1123"/>
                    </a:lnTo>
                    <a:lnTo>
                      <a:pt x="164" y="1123"/>
                    </a:lnTo>
                    <a:lnTo>
                      <a:pt x="167" y="1123"/>
                    </a:lnTo>
                    <a:lnTo>
                      <a:pt x="170" y="1120"/>
                    </a:lnTo>
                    <a:lnTo>
                      <a:pt x="172" y="1118"/>
                    </a:lnTo>
                    <a:lnTo>
                      <a:pt x="175" y="1115"/>
                    </a:lnTo>
                    <a:lnTo>
                      <a:pt x="181" y="1109"/>
                    </a:lnTo>
                    <a:lnTo>
                      <a:pt x="181" y="1104"/>
                    </a:lnTo>
                    <a:lnTo>
                      <a:pt x="186" y="1098"/>
                    </a:lnTo>
                    <a:lnTo>
                      <a:pt x="186" y="1090"/>
                    </a:lnTo>
                    <a:lnTo>
                      <a:pt x="192" y="1085"/>
                    </a:lnTo>
                    <a:lnTo>
                      <a:pt x="192" y="1076"/>
                    </a:lnTo>
                    <a:lnTo>
                      <a:pt x="194" y="1074"/>
                    </a:lnTo>
                    <a:lnTo>
                      <a:pt x="194" y="1065"/>
                    </a:lnTo>
                    <a:lnTo>
                      <a:pt x="197" y="1062"/>
                    </a:lnTo>
                    <a:lnTo>
                      <a:pt x="197" y="1057"/>
                    </a:lnTo>
                    <a:lnTo>
                      <a:pt x="200" y="1054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1" name="Freeform 79"/>
              <p:cNvSpPr>
                <a:spLocks/>
              </p:cNvSpPr>
              <p:nvPr/>
            </p:nvSpPr>
            <p:spPr bwMode="auto">
              <a:xfrm>
                <a:off x="3938" y="2236"/>
                <a:ext cx="728" cy="278"/>
              </a:xfrm>
              <a:custGeom>
                <a:avLst/>
                <a:gdLst>
                  <a:gd name="T0" fmla="*/ 8 w 278"/>
                  <a:gd name="T1" fmla="*/ 269 h 251"/>
                  <a:gd name="T2" fmla="*/ 13 w 278"/>
                  <a:gd name="T3" fmla="*/ 248 h 251"/>
                  <a:gd name="T4" fmla="*/ 29 w 278"/>
                  <a:gd name="T5" fmla="*/ 233 h 251"/>
                  <a:gd name="T6" fmla="*/ 34 w 278"/>
                  <a:gd name="T7" fmla="*/ 212 h 251"/>
                  <a:gd name="T8" fmla="*/ 50 w 278"/>
                  <a:gd name="T9" fmla="*/ 196 h 251"/>
                  <a:gd name="T10" fmla="*/ 58 w 278"/>
                  <a:gd name="T11" fmla="*/ 174 h 251"/>
                  <a:gd name="T12" fmla="*/ 71 w 278"/>
                  <a:gd name="T13" fmla="*/ 159 h 251"/>
                  <a:gd name="T14" fmla="*/ 79 w 278"/>
                  <a:gd name="T15" fmla="*/ 137 h 251"/>
                  <a:gd name="T16" fmla="*/ 92 w 278"/>
                  <a:gd name="T17" fmla="*/ 123 h 251"/>
                  <a:gd name="T18" fmla="*/ 100 w 278"/>
                  <a:gd name="T19" fmla="*/ 104 h 251"/>
                  <a:gd name="T20" fmla="*/ 113 w 278"/>
                  <a:gd name="T21" fmla="*/ 89 h 251"/>
                  <a:gd name="T22" fmla="*/ 120 w 278"/>
                  <a:gd name="T23" fmla="*/ 73 h 251"/>
                  <a:gd name="T24" fmla="*/ 136 w 278"/>
                  <a:gd name="T25" fmla="*/ 61 h 251"/>
                  <a:gd name="T26" fmla="*/ 141 w 278"/>
                  <a:gd name="T27" fmla="*/ 47 h 251"/>
                  <a:gd name="T28" fmla="*/ 170 w 278"/>
                  <a:gd name="T29" fmla="*/ 24 h 251"/>
                  <a:gd name="T30" fmla="*/ 194 w 278"/>
                  <a:gd name="T31" fmla="*/ 9 h 251"/>
                  <a:gd name="T32" fmla="*/ 207 w 278"/>
                  <a:gd name="T33" fmla="*/ 3 h 251"/>
                  <a:gd name="T34" fmla="*/ 228 w 278"/>
                  <a:gd name="T35" fmla="*/ 0 h 251"/>
                  <a:gd name="T36" fmla="*/ 249 w 278"/>
                  <a:gd name="T37" fmla="*/ 7 h 251"/>
                  <a:gd name="T38" fmla="*/ 278 w 278"/>
                  <a:gd name="T39" fmla="*/ 16 h 251"/>
                  <a:gd name="T40" fmla="*/ 293 w 278"/>
                  <a:gd name="T41" fmla="*/ 28 h 251"/>
                  <a:gd name="T42" fmla="*/ 314 w 278"/>
                  <a:gd name="T43" fmla="*/ 43 h 251"/>
                  <a:gd name="T44" fmla="*/ 327 w 278"/>
                  <a:gd name="T45" fmla="*/ 61 h 251"/>
                  <a:gd name="T46" fmla="*/ 351 w 278"/>
                  <a:gd name="T47" fmla="*/ 76 h 251"/>
                  <a:gd name="T48" fmla="*/ 364 w 278"/>
                  <a:gd name="T49" fmla="*/ 101 h 251"/>
                  <a:gd name="T50" fmla="*/ 385 w 278"/>
                  <a:gd name="T51" fmla="*/ 116 h 251"/>
                  <a:gd name="T52" fmla="*/ 401 w 278"/>
                  <a:gd name="T53" fmla="*/ 141 h 251"/>
                  <a:gd name="T54" fmla="*/ 429 w 278"/>
                  <a:gd name="T55" fmla="*/ 162 h 251"/>
                  <a:gd name="T56" fmla="*/ 435 w 278"/>
                  <a:gd name="T57" fmla="*/ 177 h 251"/>
                  <a:gd name="T58" fmla="*/ 464 w 278"/>
                  <a:gd name="T59" fmla="*/ 196 h 251"/>
                  <a:gd name="T60" fmla="*/ 479 w 278"/>
                  <a:gd name="T61" fmla="*/ 208 h 251"/>
                  <a:gd name="T62" fmla="*/ 500 w 278"/>
                  <a:gd name="T63" fmla="*/ 220 h 251"/>
                  <a:gd name="T64" fmla="*/ 521 w 278"/>
                  <a:gd name="T65" fmla="*/ 224 h 251"/>
                  <a:gd name="T66" fmla="*/ 542 w 278"/>
                  <a:gd name="T67" fmla="*/ 226 h 251"/>
                  <a:gd name="T68" fmla="*/ 563 w 278"/>
                  <a:gd name="T69" fmla="*/ 224 h 251"/>
                  <a:gd name="T70" fmla="*/ 587 w 278"/>
                  <a:gd name="T71" fmla="*/ 217 h 251"/>
                  <a:gd name="T72" fmla="*/ 608 w 278"/>
                  <a:gd name="T73" fmla="*/ 205 h 251"/>
                  <a:gd name="T74" fmla="*/ 628 w 278"/>
                  <a:gd name="T75" fmla="*/ 193 h 251"/>
                  <a:gd name="T76" fmla="*/ 657 w 278"/>
                  <a:gd name="T77" fmla="*/ 174 h 251"/>
                  <a:gd name="T78" fmla="*/ 670 w 278"/>
                  <a:gd name="T79" fmla="*/ 159 h 251"/>
                  <a:gd name="T80" fmla="*/ 699 w 278"/>
                  <a:gd name="T81" fmla="*/ 141 h 251"/>
                  <a:gd name="T82" fmla="*/ 715 w 278"/>
                  <a:gd name="T83" fmla="*/ 123 h 25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78"/>
                  <a:gd name="T127" fmla="*/ 0 h 251"/>
                  <a:gd name="T128" fmla="*/ 278 w 278"/>
                  <a:gd name="T129" fmla="*/ 251 h 25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78" h="251">
                    <a:moveTo>
                      <a:pt x="0" y="251"/>
                    </a:moveTo>
                    <a:lnTo>
                      <a:pt x="0" y="246"/>
                    </a:lnTo>
                    <a:lnTo>
                      <a:pt x="3" y="243"/>
                    </a:lnTo>
                    <a:lnTo>
                      <a:pt x="3" y="235"/>
                    </a:lnTo>
                    <a:lnTo>
                      <a:pt x="5" y="232"/>
                    </a:lnTo>
                    <a:lnTo>
                      <a:pt x="5" y="224"/>
                    </a:lnTo>
                    <a:lnTo>
                      <a:pt x="8" y="221"/>
                    </a:lnTo>
                    <a:lnTo>
                      <a:pt x="8" y="213"/>
                    </a:lnTo>
                    <a:lnTo>
                      <a:pt x="11" y="210"/>
                    </a:lnTo>
                    <a:lnTo>
                      <a:pt x="11" y="202"/>
                    </a:lnTo>
                    <a:lnTo>
                      <a:pt x="13" y="199"/>
                    </a:lnTo>
                    <a:lnTo>
                      <a:pt x="13" y="191"/>
                    </a:lnTo>
                    <a:lnTo>
                      <a:pt x="16" y="188"/>
                    </a:lnTo>
                    <a:lnTo>
                      <a:pt x="16" y="179"/>
                    </a:lnTo>
                    <a:lnTo>
                      <a:pt x="19" y="177"/>
                    </a:lnTo>
                    <a:lnTo>
                      <a:pt x="19" y="168"/>
                    </a:lnTo>
                    <a:lnTo>
                      <a:pt x="22" y="166"/>
                    </a:lnTo>
                    <a:lnTo>
                      <a:pt x="22" y="157"/>
                    </a:lnTo>
                    <a:lnTo>
                      <a:pt x="24" y="155"/>
                    </a:lnTo>
                    <a:lnTo>
                      <a:pt x="24" y="146"/>
                    </a:lnTo>
                    <a:lnTo>
                      <a:pt x="27" y="144"/>
                    </a:lnTo>
                    <a:lnTo>
                      <a:pt x="27" y="135"/>
                    </a:lnTo>
                    <a:lnTo>
                      <a:pt x="30" y="133"/>
                    </a:lnTo>
                    <a:lnTo>
                      <a:pt x="30" y="124"/>
                    </a:lnTo>
                    <a:lnTo>
                      <a:pt x="33" y="122"/>
                    </a:lnTo>
                    <a:lnTo>
                      <a:pt x="33" y="113"/>
                    </a:lnTo>
                    <a:lnTo>
                      <a:pt x="35" y="111"/>
                    </a:lnTo>
                    <a:lnTo>
                      <a:pt x="35" y="102"/>
                    </a:lnTo>
                    <a:lnTo>
                      <a:pt x="38" y="99"/>
                    </a:lnTo>
                    <a:lnTo>
                      <a:pt x="38" y="94"/>
                    </a:lnTo>
                    <a:lnTo>
                      <a:pt x="41" y="91"/>
                    </a:lnTo>
                    <a:lnTo>
                      <a:pt x="41" y="83"/>
                    </a:lnTo>
                    <a:lnTo>
                      <a:pt x="43" y="80"/>
                    </a:lnTo>
                    <a:lnTo>
                      <a:pt x="43" y="75"/>
                    </a:lnTo>
                    <a:lnTo>
                      <a:pt x="46" y="72"/>
                    </a:lnTo>
                    <a:lnTo>
                      <a:pt x="46" y="66"/>
                    </a:lnTo>
                    <a:lnTo>
                      <a:pt x="49" y="64"/>
                    </a:lnTo>
                    <a:lnTo>
                      <a:pt x="49" y="58"/>
                    </a:lnTo>
                    <a:lnTo>
                      <a:pt x="52" y="55"/>
                    </a:lnTo>
                    <a:lnTo>
                      <a:pt x="52" y="50"/>
                    </a:lnTo>
                    <a:lnTo>
                      <a:pt x="54" y="47"/>
                    </a:lnTo>
                    <a:lnTo>
                      <a:pt x="54" y="42"/>
                    </a:lnTo>
                    <a:lnTo>
                      <a:pt x="60" y="36"/>
                    </a:lnTo>
                    <a:lnTo>
                      <a:pt x="60" y="28"/>
                    </a:lnTo>
                    <a:lnTo>
                      <a:pt x="65" y="22"/>
                    </a:lnTo>
                    <a:lnTo>
                      <a:pt x="65" y="17"/>
                    </a:lnTo>
                    <a:lnTo>
                      <a:pt x="68" y="14"/>
                    </a:lnTo>
                    <a:lnTo>
                      <a:pt x="74" y="8"/>
                    </a:lnTo>
                    <a:lnTo>
                      <a:pt x="74" y="6"/>
                    </a:lnTo>
                    <a:lnTo>
                      <a:pt x="76" y="3"/>
                    </a:lnTo>
                    <a:lnTo>
                      <a:pt x="79" y="3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3" y="3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1" y="8"/>
                    </a:lnTo>
                    <a:lnTo>
                      <a:pt x="106" y="14"/>
                    </a:lnTo>
                    <a:lnTo>
                      <a:pt x="106" y="17"/>
                    </a:lnTo>
                    <a:lnTo>
                      <a:pt x="112" y="22"/>
                    </a:lnTo>
                    <a:lnTo>
                      <a:pt x="112" y="25"/>
                    </a:lnTo>
                    <a:lnTo>
                      <a:pt x="117" y="31"/>
                    </a:lnTo>
                    <a:lnTo>
                      <a:pt x="117" y="36"/>
                    </a:lnTo>
                    <a:lnTo>
                      <a:pt x="120" y="39"/>
                    </a:lnTo>
                    <a:lnTo>
                      <a:pt x="120" y="44"/>
                    </a:lnTo>
                    <a:lnTo>
                      <a:pt x="125" y="50"/>
                    </a:lnTo>
                    <a:lnTo>
                      <a:pt x="125" y="55"/>
                    </a:lnTo>
                    <a:lnTo>
                      <a:pt x="128" y="58"/>
                    </a:lnTo>
                    <a:lnTo>
                      <a:pt x="128" y="64"/>
                    </a:lnTo>
                    <a:lnTo>
                      <a:pt x="134" y="69"/>
                    </a:lnTo>
                    <a:lnTo>
                      <a:pt x="134" y="77"/>
                    </a:lnTo>
                    <a:lnTo>
                      <a:pt x="139" y="83"/>
                    </a:lnTo>
                    <a:lnTo>
                      <a:pt x="139" y="91"/>
                    </a:lnTo>
                    <a:lnTo>
                      <a:pt x="142" y="94"/>
                    </a:lnTo>
                    <a:lnTo>
                      <a:pt x="142" y="99"/>
                    </a:lnTo>
                    <a:lnTo>
                      <a:pt x="147" y="105"/>
                    </a:lnTo>
                    <a:lnTo>
                      <a:pt x="147" y="113"/>
                    </a:lnTo>
                    <a:lnTo>
                      <a:pt x="153" y="119"/>
                    </a:lnTo>
                    <a:lnTo>
                      <a:pt x="153" y="127"/>
                    </a:lnTo>
                    <a:lnTo>
                      <a:pt x="158" y="133"/>
                    </a:lnTo>
                    <a:lnTo>
                      <a:pt x="158" y="141"/>
                    </a:lnTo>
                    <a:lnTo>
                      <a:pt x="164" y="146"/>
                    </a:lnTo>
                    <a:lnTo>
                      <a:pt x="164" y="152"/>
                    </a:lnTo>
                    <a:lnTo>
                      <a:pt x="166" y="155"/>
                    </a:lnTo>
                    <a:lnTo>
                      <a:pt x="166" y="160"/>
                    </a:lnTo>
                    <a:lnTo>
                      <a:pt x="172" y="166"/>
                    </a:lnTo>
                    <a:lnTo>
                      <a:pt x="172" y="171"/>
                    </a:lnTo>
                    <a:lnTo>
                      <a:pt x="177" y="177"/>
                    </a:lnTo>
                    <a:lnTo>
                      <a:pt x="177" y="179"/>
                    </a:lnTo>
                    <a:lnTo>
                      <a:pt x="183" y="185"/>
                    </a:lnTo>
                    <a:lnTo>
                      <a:pt x="183" y="188"/>
                    </a:lnTo>
                    <a:lnTo>
                      <a:pt x="185" y="191"/>
                    </a:lnTo>
                    <a:lnTo>
                      <a:pt x="191" y="196"/>
                    </a:lnTo>
                    <a:lnTo>
                      <a:pt x="191" y="199"/>
                    </a:lnTo>
                    <a:lnTo>
                      <a:pt x="194" y="199"/>
                    </a:lnTo>
                    <a:lnTo>
                      <a:pt x="196" y="202"/>
                    </a:lnTo>
                    <a:lnTo>
                      <a:pt x="199" y="202"/>
                    </a:lnTo>
                    <a:lnTo>
                      <a:pt x="202" y="204"/>
                    </a:lnTo>
                    <a:lnTo>
                      <a:pt x="205" y="204"/>
                    </a:lnTo>
                    <a:lnTo>
                      <a:pt x="207" y="204"/>
                    </a:lnTo>
                    <a:lnTo>
                      <a:pt x="210" y="204"/>
                    </a:lnTo>
                    <a:lnTo>
                      <a:pt x="213" y="202"/>
                    </a:lnTo>
                    <a:lnTo>
                      <a:pt x="215" y="202"/>
                    </a:lnTo>
                    <a:lnTo>
                      <a:pt x="218" y="199"/>
                    </a:lnTo>
                    <a:lnTo>
                      <a:pt x="221" y="196"/>
                    </a:lnTo>
                    <a:lnTo>
                      <a:pt x="224" y="196"/>
                    </a:lnTo>
                    <a:lnTo>
                      <a:pt x="226" y="193"/>
                    </a:lnTo>
                    <a:lnTo>
                      <a:pt x="232" y="188"/>
                    </a:lnTo>
                    <a:lnTo>
                      <a:pt x="232" y="185"/>
                    </a:lnTo>
                    <a:lnTo>
                      <a:pt x="235" y="182"/>
                    </a:lnTo>
                    <a:lnTo>
                      <a:pt x="240" y="177"/>
                    </a:lnTo>
                    <a:lnTo>
                      <a:pt x="240" y="174"/>
                    </a:lnTo>
                    <a:lnTo>
                      <a:pt x="246" y="168"/>
                    </a:lnTo>
                    <a:lnTo>
                      <a:pt x="246" y="163"/>
                    </a:lnTo>
                    <a:lnTo>
                      <a:pt x="251" y="157"/>
                    </a:lnTo>
                    <a:lnTo>
                      <a:pt x="251" y="155"/>
                    </a:lnTo>
                    <a:lnTo>
                      <a:pt x="256" y="149"/>
                    </a:lnTo>
                    <a:lnTo>
                      <a:pt x="256" y="144"/>
                    </a:lnTo>
                    <a:lnTo>
                      <a:pt x="262" y="138"/>
                    </a:lnTo>
                    <a:lnTo>
                      <a:pt x="262" y="133"/>
                    </a:lnTo>
                    <a:lnTo>
                      <a:pt x="267" y="127"/>
                    </a:lnTo>
                    <a:lnTo>
                      <a:pt x="267" y="122"/>
                    </a:lnTo>
                    <a:lnTo>
                      <a:pt x="273" y="116"/>
                    </a:lnTo>
                    <a:lnTo>
                      <a:pt x="273" y="111"/>
                    </a:lnTo>
                    <a:lnTo>
                      <a:pt x="278" y="105"/>
                    </a:lnTo>
                    <a:lnTo>
                      <a:pt x="278" y="99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02" name="Freeform 80"/>
              <p:cNvSpPr>
                <a:spLocks/>
              </p:cNvSpPr>
              <p:nvPr/>
            </p:nvSpPr>
            <p:spPr bwMode="auto">
              <a:xfrm>
                <a:off x="4666" y="2294"/>
                <a:ext cx="862" cy="135"/>
              </a:xfrm>
              <a:custGeom>
                <a:avLst/>
                <a:gdLst>
                  <a:gd name="T0" fmla="*/ 8 w 331"/>
                  <a:gd name="T1" fmla="*/ 49 h 121"/>
                  <a:gd name="T2" fmla="*/ 21 w 331"/>
                  <a:gd name="T3" fmla="*/ 37 h 121"/>
                  <a:gd name="T4" fmla="*/ 44 w 331"/>
                  <a:gd name="T5" fmla="*/ 27 h 121"/>
                  <a:gd name="T6" fmla="*/ 49 w 331"/>
                  <a:gd name="T7" fmla="*/ 21 h 121"/>
                  <a:gd name="T8" fmla="*/ 65 w 331"/>
                  <a:gd name="T9" fmla="*/ 15 h 121"/>
                  <a:gd name="T10" fmla="*/ 78 w 331"/>
                  <a:gd name="T11" fmla="*/ 9 h 121"/>
                  <a:gd name="T12" fmla="*/ 94 w 331"/>
                  <a:gd name="T13" fmla="*/ 2 h 121"/>
                  <a:gd name="T14" fmla="*/ 107 w 331"/>
                  <a:gd name="T15" fmla="*/ 2 h 121"/>
                  <a:gd name="T16" fmla="*/ 122 w 331"/>
                  <a:gd name="T17" fmla="*/ 0 h 121"/>
                  <a:gd name="T18" fmla="*/ 135 w 331"/>
                  <a:gd name="T19" fmla="*/ 2 h 121"/>
                  <a:gd name="T20" fmla="*/ 151 w 331"/>
                  <a:gd name="T21" fmla="*/ 2 h 121"/>
                  <a:gd name="T22" fmla="*/ 164 w 331"/>
                  <a:gd name="T23" fmla="*/ 6 h 121"/>
                  <a:gd name="T24" fmla="*/ 180 w 331"/>
                  <a:gd name="T25" fmla="*/ 12 h 121"/>
                  <a:gd name="T26" fmla="*/ 193 w 331"/>
                  <a:gd name="T27" fmla="*/ 18 h 121"/>
                  <a:gd name="T28" fmla="*/ 206 w 331"/>
                  <a:gd name="T29" fmla="*/ 25 h 121"/>
                  <a:gd name="T30" fmla="*/ 221 w 331"/>
                  <a:gd name="T31" fmla="*/ 33 h 121"/>
                  <a:gd name="T32" fmla="*/ 242 w 331"/>
                  <a:gd name="T33" fmla="*/ 42 h 121"/>
                  <a:gd name="T34" fmla="*/ 258 w 331"/>
                  <a:gd name="T35" fmla="*/ 51 h 121"/>
                  <a:gd name="T36" fmla="*/ 271 w 331"/>
                  <a:gd name="T37" fmla="*/ 61 h 121"/>
                  <a:gd name="T38" fmla="*/ 286 w 331"/>
                  <a:gd name="T39" fmla="*/ 70 h 121"/>
                  <a:gd name="T40" fmla="*/ 299 w 331"/>
                  <a:gd name="T41" fmla="*/ 79 h 121"/>
                  <a:gd name="T42" fmla="*/ 313 w 331"/>
                  <a:gd name="T43" fmla="*/ 89 h 121"/>
                  <a:gd name="T44" fmla="*/ 328 w 331"/>
                  <a:gd name="T45" fmla="*/ 98 h 121"/>
                  <a:gd name="T46" fmla="*/ 336 w 331"/>
                  <a:gd name="T47" fmla="*/ 104 h 121"/>
                  <a:gd name="T48" fmla="*/ 349 w 331"/>
                  <a:gd name="T49" fmla="*/ 114 h 121"/>
                  <a:gd name="T50" fmla="*/ 365 w 331"/>
                  <a:gd name="T51" fmla="*/ 119 h 121"/>
                  <a:gd name="T52" fmla="*/ 378 w 331"/>
                  <a:gd name="T53" fmla="*/ 126 h 121"/>
                  <a:gd name="T54" fmla="*/ 391 w 331"/>
                  <a:gd name="T55" fmla="*/ 128 h 121"/>
                  <a:gd name="T56" fmla="*/ 406 w 331"/>
                  <a:gd name="T57" fmla="*/ 132 h 121"/>
                  <a:gd name="T58" fmla="*/ 419 w 331"/>
                  <a:gd name="T59" fmla="*/ 135 h 121"/>
                  <a:gd name="T60" fmla="*/ 435 w 331"/>
                  <a:gd name="T61" fmla="*/ 135 h 121"/>
                  <a:gd name="T62" fmla="*/ 448 w 331"/>
                  <a:gd name="T63" fmla="*/ 132 h 121"/>
                  <a:gd name="T64" fmla="*/ 464 w 331"/>
                  <a:gd name="T65" fmla="*/ 132 h 121"/>
                  <a:gd name="T66" fmla="*/ 477 w 331"/>
                  <a:gd name="T67" fmla="*/ 128 h 121"/>
                  <a:gd name="T68" fmla="*/ 492 w 331"/>
                  <a:gd name="T69" fmla="*/ 123 h 121"/>
                  <a:gd name="T70" fmla="*/ 505 w 331"/>
                  <a:gd name="T71" fmla="*/ 119 h 121"/>
                  <a:gd name="T72" fmla="*/ 521 w 331"/>
                  <a:gd name="T73" fmla="*/ 114 h 121"/>
                  <a:gd name="T74" fmla="*/ 534 w 331"/>
                  <a:gd name="T75" fmla="*/ 107 h 121"/>
                  <a:gd name="T76" fmla="*/ 549 w 331"/>
                  <a:gd name="T77" fmla="*/ 98 h 121"/>
                  <a:gd name="T78" fmla="*/ 563 w 331"/>
                  <a:gd name="T79" fmla="*/ 91 h 121"/>
                  <a:gd name="T80" fmla="*/ 583 w 331"/>
                  <a:gd name="T81" fmla="*/ 83 h 121"/>
                  <a:gd name="T82" fmla="*/ 591 w 331"/>
                  <a:gd name="T83" fmla="*/ 77 h 121"/>
                  <a:gd name="T84" fmla="*/ 604 w 331"/>
                  <a:gd name="T85" fmla="*/ 67 h 121"/>
                  <a:gd name="T86" fmla="*/ 620 w 331"/>
                  <a:gd name="T87" fmla="*/ 61 h 121"/>
                  <a:gd name="T88" fmla="*/ 633 w 331"/>
                  <a:gd name="T89" fmla="*/ 51 h 121"/>
                  <a:gd name="T90" fmla="*/ 648 w 331"/>
                  <a:gd name="T91" fmla="*/ 46 h 121"/>
                  <a:gd name="T92" fmla="*/ 661 w 331"/>
                  <a:gd name="T93" fmla="*/ 39 h 121"/>
                  <a:gd name="T94" fmla="*/ 677 w 331"/>
                  <a:gd name="T95" fmla="*/ 33 h 121"/>
                  <a:gd name="T96" fmla="*/ 690 w 331"/>
                  <a:gd name="T97" fmla="*/ 30 h 121"/>
                  <a:gd name="T98" fmla="*/ 706 w 331"/>
                  <a:gd name="T99" fmla="*/ 27 h 121"/>
                  <a:gd name="T100" fmla="*/ 719 w 331"/>
                  <a:gd name="T101" fmla="*/ 25 h 121"/>
                  <a:gd name="T102" fmla="*/ 734 w 331"/>
                  <a:gd name="T103" fmla="*/ 25 h 121"/>
                  <a:gd name="T104" fmla="*/ 747 w 331"/>
                  <a:gd name="T105" fmla="*/ 25 h 121"/>
                  <a:gd name="T106" fmla="*/ 760 w 331"/>
                  <a:gd name="T107" fmla="*/ 25 h 121"/>
                  <a:gd name="T108" fmla="*/ 776 w 331"/>
                  <a:gd name="T109" fmla="*/ 27 h 121"/>
                  <a:gd name="T110" fmla="*/ 789 w 331"/>
                  <a:gd name="T111" fmla="*/ 30 h 121"/>
                  <a:gd name="T112" fmla="*/ 805 w 331"/>
                  <a:gd name="T113" fmla="*/ 33 h 121"/>
                  <a:gd name="T114" fmla="*/ 818 w 331"/>
                  <a:gd name="T115" fmla="*/ 37 h 121"/>
                  <a:gd name="T116" fmla="*/ 833 w 331"/>
                  <a:gd name="T117" fmla="*/ 42 h 121"/>
                  <a:gd name="T118" fmla="*/ 846 w 331"/>
                  <a:gd name="T119" fmla="*/ 49 h 121"/>
                  <a:gd name="T120" fmla="*/ 862 w 331"/>
                  <a:gd name="T121" fmla="*/ 51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1"/>
                  <a:gd name="T184" fmla="*/ 0 h 121"/>
                  <a:gd name="T185" fmla="*/ 331 w 331"/>
                  <a:gd name="T186" fmla="*/ 121 h 12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1" h="121">
                    <a:moveTo>
                      <a:pt x="0" y="46"/>
                    </a:moveTo>
                    <a:lnTo>
                      <a:pt x="3" y="44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1" y="30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6"/>
                    </a:lnTo>
                    <a:lnTo>
                      <a:pt x="25" y="13"/>
                    </a:lnTo>
                    <a:lnTo>
                      <a:pt x="28" y="11"/>
                    </a:lnTo>
                    <a:lnTo>
                      <a:pt x="30" y="8"/>
                    </a:lnTo>
                    <a:lnTo>
                      <a:pt x="33" y="5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2"/>
                    </a:lnTo>
                    <a:lnTo>
                      <a:pt x="55" y="2"/>
                    </a:lnTo>
                    <a:lnTo>
                      <a:pt x="58" y="2"/>
                    </a:lnTo>
                    <a:lnTo>
                      <a:pt x="60" y="5"/>
                    </a:lnTo>
                    <a:lnTo>
                      <a:pt x="63" y="5"/>
                    </a:lnTo>
                    <a:lnTo>
                      <a:pt x="66" y="8"/>
                    </a:lnTo>
                    <a:lnTo>
                      <a:pt x="69" y="11"/>
                    </a:lnTo>
                    <a:lnTo>
                      <a:pt x="71" y="13"/>
                    </a:lnTo>
                    <a:lnTo>
                      <a:pt x="74" y="16"/>
                    </a:lnTo>
                    <a:lnTo>
                      <a:pt x="77" y="19"/>
                    </a:lnTo>
                    <a:lnTo>
                      <a:pt x="79" y="22"/>
                    </a:lnTo>
                    <a:lnTo>
                      <a:pt x="85" y="27"/>
                    </a:lnTo>
                    <a:lnTo>
                      <a:pt x="85" y="30"/>
                    </a:lnTo>
                    <a:lnTo>
                      <a:pt x="88" y="33"/>
                    </a:lnTo>
                    <a:lnTo>
                      <a:pt x="93" y="38"/>
                    </a:lnTo>
                    <a:lnTo>
                      <a:pt x="93" y="41"/>
                    </a:lnTo>
                    <a:lnTo>
                      <a:pt x="99" y="46"/>
                    </a:lnTo>
                    <a:lnTo>
                      <a:pt x="99" y="49"/>
                    </a:lnTo>
                    <a:lnTo>
                      <a:pt x="104" y="55"/>
                    </a:lnTo>
                    <a:lnTo>
                      <a:pt x="104" y="58"/>
                    </a:lnTo>
                    <a:lnTo>
                      <a:pt x="110" y="63"/>
                    </a:lnTo>
                    <a:lnTo>
                      <a:pt x="110" y="66"/>
                    </a:lnTo>
                    <a:lnTo>
                      <a:pt x="115" y="71"/>
                    </a:lnTo>
                    <a:lnTo>
                      <a:pt x="115" y="74"/>
                    </a:lnTo>
                    <a:lnTo>
                      <a:pt x="120" y="80"/>
                    </a:lnTo>
                    <a:lnTo>
                      <a:pt x="120" y="82"/>
                    </a:lnTo>
                    <a:lnTo>
                      <a:pt x="126" y="88"/>
                    </a:lnTo>
                    <a:lnTo>
                      <a:pt x="126" y="91"/>
                    </a:lnTo>
                    <a:lnTo>
                      <a:pt x="129" y="93"/>
                    </a:lnTo>
                    <a:lnTo>
                      <a:pt x="134" y="99"/>
                    </a:lnTo>
                    <a:lnTo>
                      <a:pt x="134" y="102"/>
                    </a:lnTo>
                    <a:lnTo>
                      <a:pt x="137" y="104"/>
                    </a:lnTo>
                    <a:lnTo>
                      <a:pt x="140" y="107"/>
                    </a:lnTo>
                    <a:lnTo>
                      <a:pt x="142" y="110"/>
                    </a:lnTo>
                    <a:lnTo>
                      <a:pt x="145" y="113"/>
                    </a:lnTo>
                    <a:lnTo>
                      <a:pt x="148" y="113"/>
                    </a:lnTo>
                    <a:lnTo>
                      <a:pt x="150" y="115"/>
                    </a:lnTo>
                    <a:lnTo>
                      <a:pt x="153" y="115"/>
                    </a:lnTo>
                    <a:lnTo>
                      <a:pt x="156" y="118"/>
                    </a:lnTo>
                    <a:lnTo>
                      <a:pt x="159" y="118"/>
                    </a:lnTo>
                    <a:lnTo>
                      <a:pt x="161" y="121"/>
                    </a:lnTo>
                    <a:lnTo>
                      <a:pt x="164" y="121"/>
                    </a:lnTo>
                    <a:lnTo>
                      <a:pt x="167" y="121"/>
                    </a:lnTo>
                    <a:lnTo>
                      <a:pt x="170" y="121"/>
                    </a:lnTo>
                    <a:lnTo>
                      <a:pt x="172" y="118"/>
                    </a:lnTo>
                    <a:lnTo>
                      <a:pt x="175" y="118"/>
                    </a:lnTo>
                    <a:lnTo>
                      <a:pt x="178" y="118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6" y="113"/>
                    </a:lnTo>
                    <a:lnTo>
                      <a:pt x="189" y="110"/>
                    </a:lnTo>
                    <a:lnTo>
                      <a:pt x="191" y="110"/>
                    </a:lnTo>
                    <a:lnTo>
                      <a:pt x="194" y="107"/>
                    </a:lnTo>
                    <a:lnTo>
                      <a:pt x="197" y="104"/>
                    </a:lnTo>
                    <a:lnTo>
                      <a:pt x="200" y="102"/>
                    </a:lnTo>
                    <a:lnTo>
                      <a:pt x="202" y="99"/>
                    </a:lnTo>
                    <a:lnTo>
                      <a:pt x="205" y="96"/>
                    </a:lnTo>
                    <a:lnTo>
                      <a:pt x="211" y="91"/>
                    </a:lnTo>
                    <a:lnTo>
                      <a:pt x="211" y="88"/>
                    </a:lnTo>
                    <a:lnTo>
                      <a:pt x="213" y="85"/>
                    </a:lnTo>
                    <a:lnTo>
                      <a:pt x="216" y="82"/>
                    </a:lnTo>
                    <a:lnTo>
                      <a:pt x="219" y="80"/>
                    </a:lnTo>
                    <a:lnTo>
                      <a:pt x="224" y="74"/>
                    </a:lnTo>
                    <a:lnTo>
                      <a:pt x="224" y="71"/>
                    </a:lnTo>
                    <a:lnTo>
                      <a:pt x="227" y="69"/>
                    </a:lnTo>
                    <a:lnTo>
                      <a:pt x="232" y="63"/>
                    </a:lnTo>
                    <a:lnTo>
                      <a:pt x="232" y="60"/>
                    </a:lnTo>
                    <a:lnTo>
                      <a:pt x="235" y="58"/>
                    </a:lnTo>
                    <a:lnTo>
                      <a:pt x="238" y="55"/>
                    </a:lnTo>
                    <a:lnTo>
                      <a:pt x="243" y="49"/>
                    </a:lnTo>
                    <a:lnTo>
                      <a:pt x="243" y="46"/>
                    </a:lnTo>
                    <a:lnTo>
                      <a:pt x="246" y="44"/>
                    </a:lnTo>
                    <a:lnTo>
                      <a:pt x="249" y="41"/>
                    </a:lnTo>
                    <a:lnTo>
                      <a:pt x="251" y="38"/>
                    </a:lnTo>
                    <a:lnTo>
                      <a:pt x="254" y="35"/>
                    </a:lnTo>
                    <a:lnTo>
                      <a:pt x="257" y="33"/>
                    </a:lnTo>
                    <a:lnTo>
                      <a:pt x="260" y="30"/>
                    </a:lnTo>
                    <a:lnTo>
                      <a:pt x="262" y="30"/>
                    </a:lnTo>
                    <a:lnTo>
                      <a:pt x="265" y="27"/>
                    </a:lnTo>
                    <a:lnTo>
                      <a:pt x="268" y="27"/>
                    </a:lnTo>
                    <a:lnTo>
                      <a:pt x="271" y="24"/>
                    </a:lnTo>
                    <a:lnTo>
                      <a:pt x="273" y="24"/>
                    </a:lnTo>
                    <a:lnTo>
                      <a:pt x="276" y="22"/>
                    </a:lnTo>
                    <a:lnTo>
                      <a:pt x="279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7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5" y="22"/>
                    </a:lnTo>
                    <a:lnTo>
                      <a:pt x="298" y="24"/>
                    </a:lnTo>
                    <a:lnTo>
                      <a:pt x="301" y="24"/>
                    </a:lnTo>
                    <a:lnTo>
                      <a:pt x="303" y="27"/>
                    </a:lnTo>
                    <a:lnTo>
                      <a:pt x="306" y="27"/>
                    </a:lnTo>
                    <a:lnTo>
                      <a:pt x="309" y="30"/>
                    </a:lnTo>
                    <a:lnTo>
                      <a:pt x="312" y="30"/>
                    </a:lnTo>
                    <a:lnTo>
                      <a:pt x="314" y="33"/>
                    </a:lnTo>
                    <a:lnTo>
                      <a:pt x="317" y="35"/>
                    </a:lnTo>
                    <a:lnTo>
                      <a:pt x="320" y="38"/>
                    </a:lnTo>
                    <a:lnTo>
                      <a:pt x="322" y="41"/>
                    </a:lnTo>
                    <a:lnTo>
                      <a:pt x="325" y="44"/>
                    </a:lnTo>
                    <a:lnTo>
                      <a:pt x="328" y="46"/>
                    </a:lnTo>
                    <a:lnTo>
                      <a:pt x="331" y="46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61" name="Łącznik prosty 60"/>
          <p:cNvCxnSpPr/>
          <p:nvPr/>
        </p:nvCxnSpPr>
        <p:spPr bwMode="auto">
          <a:xfrm flipH="1" flipV="1">
            <a:off x="5193964" y="2257425"/>
            <a:ext cx="1" cy="15597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pole tekstowe 61"/>
          <p:cNvSpPr txBox="1"/>
          <p:nvPr/>
        </p:nvSpPr>
        <p:spPr>
          <a:xfrm>
            <a:off x="4651353" y="376261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0</a:t>
            </a:r>
            <a:endParaRPr lang="pl-PL" sz="1800" b="1" dirty="0">
              <a:solidFill>
                <a:srgbClr val="FF0000"/>
              </a:solidFill>
            </a:endParaRPr>
          </a:p>
        </p:txBody>
      </p:sp>
      <p:sp>
        <p:nvSpPr>
          <p:cNvPr id="64" name="Elipsa 63"/>
          <p:cNvSpPr/>
          <p:nvPr/>
        </p:nvSpPr>
        <p:spPr bwMode="auto">
          <a:xfrm>
            <a:off x="4169888" y="382746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Elipsa 64"/>
          <p:cNvSpPr/>
          <p:nvPr/>
        </p:nvSpPr>
        <p:spPr bwMode="auto">
          <a:xfrm>
            <a:off x="4689318" y="381635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Elipsa 65"/>
          <p:cNvSpPr/>
          <p:nvPr/>
        </p:nvSpPr>
        <p:spPr bwMode="auto">
          <a:xfrm>
            <a:off x="5168742" y="381635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A5A11-E32A-4C9C-B567-BDAF350D1961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000" b="1" dirty="0" err="1" smtClean="0">
                <a:solidFill>
                  <a:schemeClr val="tx1"/>
                </a:solidFill>
              </a:rPr>
              <a:t>Spectral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efficiency</a:t>
            </a:r>
            <a:r>
              <a:rPr lang="pl-PL" sz="4000" b="1" dirty="0" smtClean="0">
                <a:solidFill>
                  <a:schemeClr val="tx1"/>
                </a:solidFill>
              </a:rPr>
              <a:t/>
            </a:r>
            <a:br>
              <a:rPr lang="pl-PL" sz="4000" b="1" dirty="0" smtClean="0">
                <a:solidFill>
                  <a:schemeClr val="tx1"/>
                </a:solidFill>
              </a:rPr>
            </a:br>
            <a:r>
              <a:rPr lang="pl-PL" sz="4000" b="1" dirty="0" smtClean="0">
                <a:solidFill>
                  <a:schemeClr val="tx1"/>
                </a:solidFill>
              </a:rPr>
              <a:t>of </a:t>
            </a:r>
            <a:r>
              <a:rPr lang="pl-PL" sz="4000" b="1" dirty="0" err="1" smtClean="0">
                <a:solidFill>
                  <a:schemeClr val="tx1"/>
                </a:solidFill>
              </a:rPr>
              <a:t>binary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signaling</a:t>
            </a:r>
            <a:endParaRPr lang="pl-PL" sz="40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3074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2125663" y="2679700"/>
          <a:ext cx="5102225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4" name="Równanie" r:id="rId3" imgW="1295280" imgH="419040" progId="Equation.3">
                  <p:embed/>
                </p:oleObj>
              </mc:Choice>
              <mc:Fallback>
                <p:oleObj name="Równanie" r:id="rId3" imgW="129528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663" y="2679700"/>
                        <a:ext cx="5102225" cy="16510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1066800" y="1295400"/>
            <a:ext cx="7426325" cy="12003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/>
              <a:t>Spectral</a:t>
            </a:r>
            <a:r>
              <a:rPr lang="pl-PL" b="1" dirty="0"/>
              <a:t> </a:t>
            </a:r>
            <a:r>
              <a:rPr lang="pl-PL" b="1" dirty="0" err="1"/>
              <a:t>efficiency</a:t>
            </a:r>
            <a:r>
              <a:rPr lang="pl-PL" b="1" dirty="0"/>
              <a:t> </a:t>
            </a:r>
            <a:r>
              <a:rPr lang="pl-PL" b="1" i="1" dirty="0"/>
              <a:t>R</a:t>
            </a:r>
            <a:r>
              <a:rPr lang="pl-PL" b="1" i="1" baseline="-25000" dirty="0"/>
              <a:t>B </a:t>
            </a:r>
            <a:r>
              <a:rPr lang="pl-PL" b="1" dirty="0" smtClean="0"/>
              <a:t>of </a:t>
            </a:r>
            <a:r>
              <a:rPr lang="pl-PL" b="1" dirty="0" err="1"/>
              <a:t>signalling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determined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as a </a:t>
            </a:r>
            <a:r>
              <a:rPr lang="pl-PL" b="1" dirty="0" err="1"/>
              <a:t>signalling</a:t>
            </a:r>
            <a:r>
              <a:rPr lang="pl-PL" b="1" dirty="0"/>
              <a:t> </a:t>
            </a:r>
            <a:r>
              <a:rPr lang="pl-PL" b="1" dirty="0" err="1"/>
              <a:t>rate</a:t>
            </a:r>
            <a:r>
              <a:rPr lang="pl-PL" b="1" dirty="0"/>
              <a:t> </a:t>
            </a:r>
            <a:r>
              <a:rPr lang="pl-PL" b="1" i="1" dirty="0" smtClean="0"/>
              <a:t>R </a:t>
            </a:r>
            <a:r>
              <a:rPr lang="pl-PL" b="1" dirty="0" err="1" smtClean="0"/>
              <a:t>achieved</a:t>
            </a:r>
            <a:r>
              <a:rPr lang="pl-PL" b="1" dirty="0" smtClean="0"/>
              <a:t> </a:t>
            </a:r>
            <a:r>
              <a:rPr lang="pl-PL" b="1" dirty="0"/>
              <a:t>from </a:t>
            </a:r>
            <a:r>
              <a:rPr lang="pl-PL" b="1" dirty="0" smtClean="0"/>
              <a:t>the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pl-PL" b="1" i="1" dirty="0" smtClean="0"/>
              <a:t>B</a:t>
            </a:r>
            <a:r>
              <a:rPr lang="pl-PL" b="1" dirty="0"/>
              <a:t> </a:t>
            </a:r>
            <a:r>
              <a:rPr lang="pl-PL" b="1" dirty="0" err="1" smtClean="0"/>
              <a:t>requested</a:t>
            </a:r>
            <a:r>
              <a:rPr lang="pl-PL" b="1" dirty="0" smtClean="0"/>
              <a:t> </a:t>
            </a:r>
            <a:r>
              <a:rPr lang="pl-PL" b="1" dirty="0"/>
              <a:t>for ISI = </a:t>
            </a:r>
            <a:r>
              <a:rPr lang="pl-PL" b="1" dirty="0" smtClean="0"/>
              <a:t>0.</a:t>
            </a:r>
            <a:endParaRPr lang="pl-PL" b="1" dirty="0"/>
          </a:p>
        </p:txBody>
      </p:sp>
      <p:graphicFrame>
        <p:nvGraphicFramePr>
          <p:cNvPr id="3075" name="Object 1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81567657"/>
              </p:ext>
            </p:extLst>
          </p:nvPr>
        </p:nvGraphicFramePr>
        <p:xfrm>
          <a:off x="1897314" y="4723427"/>
          <a:ext cx="5958972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name="Równanie" r:id="rId5" imgW="3314520" imgH="634680" progId="Equation.3">
                  <p:embed/>
                </p:oleObj>
              </mc:Choice>
              <mc:Fallback>
                <p:oleObj name="Równanie" r:id="rId5" imgW="3314520" imgH="6346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7314" y="4723427"/>
                        <a:ext cx="5958972" cy="114141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2C346-9C37-4CE7-B2DF-6C508028839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16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8438" name="Rectangle 12"/>
          <p:cNvSpPr>
            <a:spLocks noChangeArrowheads="1"/>
          </p:cNvSpPr>
          <p:nvPr/>
        </p:nvSpPr>
        <p:spPr bwMode="auto">
          <a:xfrm>
            <a:off x="2274888" y="1798638"/>
            <a:ext cx="5638800" cy="3757613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39" name="Line 13"/>
          <p:cNvSpPr>
            <a:spLocks noChangeShapeType="1"/>
          </p:cNvSpPr>
          <p:nvPr/>
        </p:nvSpPr>
        <p:spPr bwMode="auto">
          <a:xfrm>
            <a:off x="2274888" y="1798638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0" name="Freeform 14"/>
          <p:cNvSpPr>
            <a:spLocks/>
          </p:cNvSpPr>
          <p:nvPr/>
        </p:nvSpPr>
        <p:spPr bwMode="auto">
          <a:xfrm>
            <a:off x="2274888" y="1798638"/>
            <a:ext cx="5638800" cy="3757613"/>
          </a:xfrm>
          <a:custGeom>
            <a:avLst/>
            <a:gdLst>
              <a:gd name="T0" fmla="*/ 0 w 595"/>
              <a:gd name="T1" fmla="*/ 2367 h 470"/>
              <a:gd name="T2" fmla="*/ 3552 w 595"/>
              <a:gd name="T3" fmla="*/ 2367 h 470"/>
              <a:gd name="T4" fmla="*/ 3552 w 595"/>
              <a:gd name="T5" fmla="*/ 0 h 470"/>
              <a:gd name="T6" fmla="*/ 0 60000 65536"/>
              <a:gd name="T7" fmla="*/ 0 60000 65536"/>
              <a:gd name="T8" fmla="*/ 0 60000 65536"/>
              <a:gd name="T9" fmla="*/ 0 w 595"/>
              <a:gd name="T10" fmla="*/ 0 h 470"/>
              <a:gd name="T11" fmla="*/ 595 w 595"/>
              <a:gd name="T12" fmla="*/ 470 h 4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5" h="470">
                <a:moveTo>
                  <a:pt x="0" y="470"/>
                </a:moveTo>
                <a:lnTo>
                  <a:pt x="595" y="470"/>
                </a:lnTo>
                <a:lnTo>
                  <a:pt x="595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1" name="Line 15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2" name="Line 16"/>
          <p:cNvSpPr>
            <a:spLocks noChangeShapeType="1"/>
          </p:cNvSpPr>
          <p:nvPr/>
        </p:nvSpPr>
        <p:spPr bwMode="auto">
          <a:xfrm>
            <a:off x="2274888" y="5556250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3" name="Line 17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4" name="Line 18"/>
          <p:cNvSpPr>
            <a:spLocks noChangeShapeType="1"/>
          </p:cNvSpPr>
          <p:nvPr/>
        </p:nvSpPr>
        <p:spPr bwMode="auto">
          <a:xfrm flipV="1">
            <a:off x="2589213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5" name="Line 19"/>
          <p:cNvSpPr>
            <a:spLocks noChangeShapeType="1"/>
          </p:cNvSpPr>
          <p:nvPr/>
        </p:nvSpPr>
        <p:spPr bwMode="auto">
          <a:xfrm>
            <a:off x="2589213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6" name="Rectangle 20"/>
          <p:cNvSpPr>
            <a:spLocks noChangeArrowheads="1"/>
          </p:cNvSpPr>
          <p:nvPr/>
        </p:nvSpPr>
        <p:spPr bwMode="auto">
          <a:xfrm>
            <a:off x="2455863" y="5580063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-3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447" name="Line 21"/>
          <p:cNvSpPr>
            <a:spLocks noChangeShapeType="1"/>
          </p:cNvSpPr>
          <p:nvPr/>
        </p:nvSpPr>
        <p:spPr bwMode="auto">
          <a:xfrm flipV="1">
            <a:off x="3214688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8" name="Line 22"/>
          <p:cNvSpPr>
            <a:spLocks noChangeShapeType="1"/>
          </p:cNvSpPr>
          <p:nvPr/>
        </p:nvSpPr>
        <p:spPr bwMode="auto">
          <a:xfrm>
            <a:off x="3214688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9" name="Line 24"/>
          <p:cNvSpPr>
            <a:spLocks noChangeShapeType="1"/>
          </p:cNvSpPr>
          <p:nvPr/>
        </p:nvSpPr>
        <p:spPr bwMode="auto">
          <a:xfrm flipV="1">
            <a:off x="3841750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0" name="Line 25"/>
          <p:cNvSpPr>
            <a:spLocks noChangeShapeType="1"/>
          </p:cNvSpPr>
          <p:nvPr/>
        </p:nvSpPr>
        <p:spPr bwMode="auto">
          <a:xfrm>
            <a:off x="3841750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1" name="Line 27"/>
          <p:cNvSpPr>
            <a:spLocks noChangeShapeType="1"/>
          </p:cNvSpPr>
          <p:nvPr/>
        </p:nvSpPr>
        <p:spPr bwMode="auto">
          <a:xfrm flipV="1">
            <a:off x="4464050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2" name="Line 28"/>
          <p:cNvSpPr>
            <a:spLocks noChangeShapeType="1"/>
          </p:cNvSpPr>
          <p:nvPr/>
        </p:nvSpPr>
        <p:spPr bwMode="auto">
          <a:xfrm>
            <a:off x="4464050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3" name="Line 30"/>
          <p:cNvSpPr>
            <a:spLocks noChangeShapeType="1"/>
          </p:cNvSpPr>
          <p:nvPr/>
        </p:nvSpPr>
        <p:spPr bwMode="auto">
          <a:xfrm flipV="1">
            <a:off x="5091113" y="550862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4" name="Line 31"/>
          <p:cNvSpPr>
            <a:spLocks noChangeShapeType="1"/>
          </p:cNvSpPr>
          <p:nvPr/>
        </p:nvSpPr>
        <p:spPr bwMode="auto">
          <a:xfrm>
            <a:off x="5091113" y="1798638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5" name="Line 33"/>
          <p:cNvSpPr>
            <a:spLocks noChangeShapeType="1"/>
          </p:cNvSpPr>
          <p:nvPr/>
        </p:nvSpPr>
        <p:spPr bwMode="auto">
          <a:xfrm flipV="1">
            <a:off x="5715000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6" name="Line 34"/>
          <p:cNvSpPr>
            <a:spLocks noChangeShapeType="1"/>
          </p:cNvSpPr>
          <p:nvPr/>
        </p:nvSpPr>
        <p:spPr bwMode="auto">
          <a:xfrm>
            <a:off x="5715000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7" name="Line 36"/>
          <p:cNvSpPr>
            <a:spLocks noChangeShapeType="1"/>
          </p:cNvSpPr>
          <p:nvPr/>
        </p:nvSpPr>
        <p:spPr bwMode="auto">
          <a:xfrm flipV="1">
            <a:off x="6340475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8" name="Line 37"/>
          <p:cNvSpPr>
            <a:spLocks noChangeShapeType="1"/>
          </p:cNvSpPr>
          <p:nvPr/>
        </p:nvSpPr>
        <p:spPr bwMode="auto">
          <a:xfrm>
            <a:off x="6340475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9" name="Line 39"/>
          <p:cNvSpPr>
            <a:spLocks noChangeShapeType="1"/>
          </p:cNvSpPr>
          <p:nvPr/>
        </p:nvSpPr>
        <p:spPr bwMode="auto">
          <a:xfrm flipV="1">
            <a:off x="6965950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0" name="Line 40"/>
          <p:cNvSpPr>
            <a:spLocks noChangeShapeType="1"/>
          </p:cNvSpPr>
          <p:nvPr/>
        </p:nvSpPr>
        <p:spPr bwMode="auto">
          <a:xfrm>
            <a:off x="6965950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1" name="Line 42"/>
          <p:cNvSpPr>
            <a:spLocks noChangeShapeType="1"/>
          </p:cNvSpPr>
          <p:nvPr/>
        </p:nvSpPr>
        <p:spPr bwMode="auto">
          <a:xfrm flipV="1">
            <a:off x="7591425" y="5508625"/>
            <a:ext cx="3175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2" name="Line 43"/>
          <p:cNvSpPr>
            <a:spLocks noChangeShapeType="1"/>
          </p:cNvSpPr>
          <p:nvPr/>
        </p:nvSpPr>
        <p:spPr bwMode="auto">
          <a:xfrm>
            <a:off x="7591425" y="1798638"/>
            <a:ext cx="3175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3" name="Line 45"/>
          <p:cNvSpPr>
            <a:spLocks noChangeShapeType="1"/>
          </p:cNvSpPr>
          <p:nvPr/>
        </p:nvSpPr>
        <p:spPr bwMode="auto">
          <a:xfrm>
            <a:off x="2274888" y="555625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4" name="Line 46"/>
          <p:cNvSpPr>
            <a:spLocks noChangeShapeType="1"/>
          </p:cNvSpPr>
          <p:nvPr/>
        </p:nvSpPr>
        <p:spPr bwMode="auto">
          <a:xfrm flipH="1">
            <a:off x="7858125" y="5556250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5" name="Line 48"/>
          <p:cNvSpPr>
            <a:spLocks noChangeShapeType="1"/>
          </p:cNvSpPr>
          <p:nvPr/>
        </p:nvSpPr>
        <p:spPr bwMode="auto">
          <a:xfrm>
            <a:off x="2274888" y="5053013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6" name="Line 49"/>
          <p:cNvSpPr>
            <a:spLocks noChangeShapeType="1"/>
          </p:cNvSpPr>
          <p:nvPr/>
        </p:nvSpPr>
        <p:spPr bwMode="auto">
          <a:xfrm flipH="1">
            <a:off x="7858125" y="5053013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7" name="Line 51"/>
          <p:cNvSpPr>
            <a:spLocks noChangeShapeType="1"/>
          </p:cNvSpPr>
          <p:nvPr/>
        </p:nvSpPr>
        <p:spPr bwMode="auto">
          <a:xfrm>
            <a:off x="2274888" y="45497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8" name="Line 52"/>
          <p:cNvSpPr>
            <a:spLocks noChangeShapeType="1"/>
          </p:cNvSpPr>
          <p:nvPr/>
        </p:nvSpPr>
        <p:spPr bwMode="auto">
          <a:xfrm flipH="1">
            <a:off x="7858125" y="454977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9" name="Rectangle 53"/>
          <p:cNvSpPr>
            <a:spLocks noChangeArrowheads="1"/>
          </p:cNvSpPr>
          <p:nvPr/>
        </p:nvSpPr>
        <p:spPr bwMode="auto">
          <a:xfrm>
            <a:off x="2120900" y="4446588"/>
            <a:ext cx="76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</a:rPr>
              <a:t>0</a:t>
            </a:r>
            <a:endParaRPr lang="pl-PL" sz="1200" b="1"/>
          </a:p>
        </p:txBody>
      </p:sp>
      <p:sp>
        <p:nvSpPr>
          <p:cNvPr id="18470" name="Line 54"/>
          <p:cNvSpPr>
            <a:spLocks noChangeShapeType="1"/>
          </p:cNvSpPr>
          <p:nvPr/>
        </p:nvSpPr>
        <p:spPr bwMode="auto">
          <a:xfrm>
            <a:off x="2274888" y="40544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1" name="Line 55"/>
          <p:cNvSpPr>
            <a:spLocks noChangeShapeType="1"/>
          </p:cNvSpPr>
          <p:nvPr/>
        </p:nvSpPr>
        <p:spPr bwMode="auto">
          <a:xfrm flipH="1">
            <a:off x="7858125" y="405447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2" name="Line 57"/>
          <p:cNvSpPr>
            <a:spLocks noChangeShapeType="1"/>
          </p:cNvSpPr>
          <p:nvPr/>
        </p:nvSpPr>
        <p:spPr bwMode="auto">
          <a:xfrm>
            <a:off x="2274888" y="3551238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3" name="Line 58"/>
          <p:cNvSpPr>
            <a:spLocks noChangeShapeType="1"/>
          </p:cNvSpPr>
          <p:nvPr/>
        </p:nvSpPr>
        <p:spPr bwMode="auto">
          <a:xfrm flipH="1">
            <a:off x="7858125" y="3551238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4" name="Line 60"/>
          <p:cNvSpPr>
            <a:spLocks noChangeShapeType="1"/>
          </p:cNvSpPr>
          <p:nvPr/>
        </p:nvSpPr>
        <p:spPr bwMode="auto">
          <a:xfrm>
            <a:off x="2274888" y="30448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5" name="Line 61"/>
          <p:cNvSpPr>
            <a:spLocks noChangeShapeType="1"/>
          </p:cNvSpPr>
          <p:nvPr/>
        </p:nvSpPr>
        <p:spPr bwMode="auto">
          <a:xfrm flipH="1">
            <a:off x="7858125" y="304482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6" name="Line 63"/>
          <p:cNvSpPr>
            <a:spLocks noChangeShapeType="1"/>
          </p:cNvSpPr>
          <p:nvPr/>
        </p:nvSpPr>
        <p:spPr bwMode="auto">
          <a:xfrm>
            <a:off x="2274888" y="25495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7" name="Line 64"/>
          <p:cNvSpPr>
            <a:spLocks noChangeShapeType="1"/>
          </p:cNvSpPr>
          <p:nvPr/>
        </p:nvSpPr>
        <p:spPr bwMode="auto">
          <a:xfrm flipH="1">
            <a:off x="7858125" y="2549525"/>
            <a:ext cx="555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8" name="Line 66"/>
          <p:cNvSpPr>
            <a:spLocks noChangeShapeType="1"/>
          </p:cNvSpPr>
          <p:nvPr/>
        </p:nvSpPr>
        <p:spPr bwMode="auto">
          <a:xfrm>
            <a:off x="2274888" y="2044700"/>
            <a:ext cx="47625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9" name="Line 67"/>
          <p:cNvSpPr>
            <a:spLocks noChangeShapeType="1"/>
          </p:cNvSpPr>
          <p:nvPr/>
        </p:nvSpPr>
        <p:spPr bwMode="auto">
          <a:xfrm flipH="1">
            <a:off x="7858125" y="2044700"/>
            <a:ext cx="55563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0" name="Line 69"/>
          <p:cNvSpPr>
            <a:spLocks noChangeShapeType="1"/>
          </p:cNvSpPr>
          <p:nvPr/>
        </p:nvSpPr>
        <p:spPr bwMode="auto">
          <a:xfrm>
            <a:off x="2274888" y="1798638"/>
            <a:ext cx="56388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1" name="Freeform 70"/>
          <p:cNvSpPr>
            <a:spLocks/>
          </p:cNvSpPr>
          <p:nvPr/>
        </p:nvSpPr>
        <p:spPr bwMode="auto">
          <a:xfrm>
            <a:off x="2274888" y="1798638"/>
            <a:ext cx="5638800" cy="3757613"/>
          </a:xfrm>
          <a:custGeom>
            <a:avLst/>
            <a:gdLst>
              <a:gd name="T0" fmla="*/ 0 w 595"/>
              <a:gd name="T1" fmla="*/ 2367 h 470"/>
              <a:gd name="T2" fmla="*/ 3552 w 595"/>
              <a:gd name="T3" fmla="*/ 2367 h 470"/>
              <a:gd name="T4" fmla="*/ 3552 w 595"/>
              <a:gd name="T5" fmla="*/ 0 h 470"/>
              <a:gd name="T6" fmla="*/ 0 60000 65536"/>
              <a:gd name="T7" fmla="*/ 0 60000 65536"/>
              <a:gd name="T8" fmla="*/ 0 60000 65536"/>
              <a:gd name="T9" fmla="*/ 0 w 595"/>
              <a:gd name="T10" fmla="*/ 0 h 470"/>
              <a:gd name="T11" fmla="*/ 595 w 595"/>
              <a:gd name="T12" fmla="*/ 470 h 4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5" h="470">
                <a:moveTo>
                  <a:pt x="0" y="470"/>
                </a:moveTo>
                <a:lnTo>
                  <a:pt x="595" y="470"/>
                </a:lnTo>
                <a:lnTo>
                  <a:pt x="595" y="0"/>
                </a:lnTo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2" name="Line 71"/>
          <p:cNvSpPr>
            <a:spLocks noChangeShapeType="1"/>
          </p:cNvSpPr>
          <p:nvPr/>
        </p:nvSpPr>
        <p:spPr bwMode="auto">
          <a:xfrm flipV="1">
            <a:off x="2274888" y="1798638"/>
            <a:ext cx="4763" cy="37576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3" name="Freeform 72"/>
          <p:cNvSpPr>
            <a:spLocks/>
          </p:cNvSpPr>
          <p:nvPr/>
        </p:nvSpPr>
        <p:spPr bwMode="auto">
          <a:xfrm>
            <a:off x="2274888" y="4229100"/>
            <a:ext cx="1120775" cy="695325"/>
          </a:xfrm>
          <a:custGeom>
            <a:avLst/>
            <a:gdLst>
              <a:gd name="T0" fmla="*/ 12 w 579"/>
              <a:gd name="T1" fmla="*/ 348 h 431"/>
              <a:gd name="T2" fmla="*/ 29 w 579"/>
              <a:gd name="T3" fmla="*/ 342 h 431"/>
              <a:gd name="T4" fmla="*/ 48 w 579"/>
              <a:gd name="T5" fmla="*/ 337 h 431"/>
              <a:gd name="T6" fmla="*/ 66 w 579"/>
              <a:gd name="T7" fmla="*/ 327 h 431"/>
              <a:gd name="T8" fmla="*/ 83 w 579"/>
              <a:gd name="T9" fmla="*/ 317 h 431"/>
              <a:gd name="T10" fmla="*/ 101 w 579"/>
              <a:gd name="T11" fmla="*/ 302 h 431"/>
              <a:gd name="T12" fmla="*/ 119 w 579"/>
              <a:gd name="T13" fmla="*/ 287 h 431"/>
              <a:gd name="T14" fmla="*/ 144 w 579"/>
              <a:gd name="T15" fmla="*/ 267 h 431"/>
              <a:gd name="T16" fmla="*/ 161 w 579"/>
              <a:gd name="T17" fmla="*/ 247 h 431"/>
              <a:gd name="T18" fmla="*/ 173 w 579"/>
              <a:gd name="T19" fmla="*/ 227 h 431"/>
              <a:gd name="T20" fmla="*/ 198 w 579"/>
              <a:gd name="T21" fmla="*/ 201 h 431"/>
              <a:gd name="T22" fmla="*/ 210 w 579"/>
              <a:gd name="T23" fmla="*/ 181 h 431"/>
              <a:gd name="T24" fmla="*/ 227 w 579"/>
              <a:gd name="T25" fmla="*/ 157 h 431"/>
              <a:gd name="T26" fmla="*/ 245 w 579"/>
              <a:gd name="T27" fmla="*/ 131 h 431"/>
              <a:gd name="T28" fmla="*/ 269 w 579"/>
              <a:gd name="T29" fmla="*/ 106 h 431"/>
              <a:gd name="T30" fmla="*/ 280 w 579"/>
              <a:gd name="T31" fmla="*/ 85 h 431"/>
              <a:gd name="T32" fmla="*/ 299 w 579"/>
              <a:gd name="T33" fmla="*/ 65 h 431"/>
              <a:gd name="T34" fmla="*/ 317 w 579"/>
              <a:gd name="T35" fmla="*/ 46 h 431"/>
              <a:gd name="T36" fmla="*/ 335 w 579"/>
              <a:gd name="T37" fmla="*/ 30 h 431"/>
              <a:gd name="T38" fmla="*/ 352 w 579"/>
              <a:gd name="T39" fmla="*/ 15 h 431"/>
              <a:gd name="T40" fmla="*/ 371 w 579"/>
              <a:gd name="T41" fmla="*/ 5 h 431"/>
              <a:gd name="T42" fmla="*/ 389 w 579"/>
              <a:gd name="T43" fmla="*/ 0 h 431"/>
              <a:gd name="T44" fmla="*/ 406 w 579"/>
              <a:gd name="T45" fmla="*/ 0 h 431"/>
              <a:gd name="T46" fmla="*/ 424 w 579"/>
              <a:gd name="T47" fmla="*/ 0 h 431"/>
              <a:gd name="T48" fmla="*/ 443 w 579"/>
              <a:gd name="T49" fmla="*/ 10 h 431"/>
              <a:gd name="T50" fmla="*/ 461 w 579"/>
              <a:gd name="T51" fmla="*/ 20 h 431"/>
              <a:gd name="T52" fmla="*/ 478 w 579"/>
              <a:gd name="T53" fmla="*/ 36 h 431"/>
              <a:gd name="T54" fmla="*/ 502 w 579"/>
              <a:gd name="T55" fmla="*/ 55 h 431"/>
              <a:gd name="T56" fmla="*/ 515 w 579"/>
              <a:gd name="T57" fmla="*/ 75 h 431"/>
              <a:gd name="T58" fmla="*/ 533 w 579"/>
              <a:gd name="T59" fmla="*/ 101 h 431"/>
              <a:gd name="T60" fmla="*/ 556 w 579"/>
              <a:gd name="T61" fmla="*/ 131 h 431"/>
              <a:gd name="T62" fmla="*/ 562 w 579"/>
              <a:gd name="T63" fmla="*/ 157 h 431"/>
              <a:gd name="T64" fmla="*/ 580 w 579"/>
              <a:gd name="T65" fmla="*/ 181 h 431"/>
              <a:gd name="T66" fmla="*/ 587 w 579"/>
              <a:gd name="T67" fmla="*/ 201 h 431"/>
              <a:gd name="T68" fmla="*/ 604 w 579"/>
              <a:gd name="T69" fmla="*/ 227 h 431"/>
              <a:gd name="T70" fmla="*/ 616 w 579"/>
              <a:gd name="T71" fmla="*/ 262 h 431"/>
              <a:gd name="T72" fmla="*/ 628 w 579"/>
              <a:gd name="T73" fmla="*/ 277 h 431"/>
              <a:gd name="T74" fmla="*/ 634 w 579"/>
              <a:gd name="T75" fmla="*/ 297 h 431"/>
              <a:gd name="T76" fmla="*/ 652 w 579"/>
              <a:gd name="T77" fmla="*/ 322 h 431"/>
              <a:gd name="T78" fmla="*/ 663 w 579"/>
              <a:gd name="T79" fmla="*/ 363 h 431"/>
              <a:gd name="T80" fmla="*/ 688 w 579"/>
              <a:gd name="T81" fmla="*/ 398 h 431"/>
              <a:gd name="T82" fmla="*/ 700 w 579"/>
              <a:gd name="T83" fmla="*/ 428 h 43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79"/>
              <a:gd name="T127" fmla="*/ 0 h 431"/>
              <a:gd name="T128" fmla="*/ 579 w 579"/>
              <a:gd name="T129" fmla="*/ 431 h 43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79" h="431">
                <a:moveTo>
                  <a:pt x="0" y="342"/>
                </a:moveTo>
                <a:lnTo>
                  <a:pt x="5" y="342"/>
                </a:lnTo>
                <a:lnTo>
                  <a:pt x="10" y="342"/>
                </a:lnTo>
                <a:lnTo>
                  <a:pt x="14" y="342"/>
                </a:lnTo>
                <a:lnTo>
                  <a:pt x="19" y="337"/>
                </a:lnTo>
                <a:lnTo>
                  <a:pt x="24" y="337"/>
                </a:lnTo>
                <a:lnTo>
                  <a:pt x="29" y="337"/>
                </a:lnTo>
                <a:lnTo>
                  <a:pt x="34" y="337"/>
                </a:lnTo>
                <a:lnTo>
                  <a:pt x="39" y="332"/>
                </a:lnTo>
                <a:lnTo>
                  <a:pt x="44" y="332"/>
                </a:lnTo>
                <a:lnTo>
                  <a:pt x="49" y="327"/>
                </a:lnTo>
                <a:lnTo>
                  <a:pt x="54" y="322"/>
                </a:lnTo>
                <a:lnTo>
                  <a:pt x="59" y="322"/>
                </a:lnTo>
                <a:lnTo>
                  <a:pt x="64" y="317"/>
                </a:lnTo>
                <a:lnTo>
                  <a:pt x="68" y="312"/>
                </a:lnTo>
                <a:lnTo>
                  <a:pt x="73" y="307"/>
                </a:lnTo>
                <a:lnTo>
                  <a:pt x="78" y="302"/>
                </a:lnTo>
                <a:lnTo>
                  <a:pt x="83" y="297"/>
                </a:lnTo>
                <a:lnTo>
                  <a:pt x="88" y="292"/>
                </a:lnTo>
                <a:lnTo>
                  <a:pt x="93" y="287"/>
                </a:lnTo>
                <a:lnTo>
                  <a:pt x="98" y="282"/>
                </a:lnTo>
                <a:lnTo>
                  <a:pt x="103" y="278"/>
                </a:lnTo>
                <a:lnTo>
                  <a:pt x="108" y="273"/>
                </a:lnTo>
                <a:lnTo>
                  <a:pt x="118" y="263"/>
                </a:lnTo>
                <a:lnTo>
                  <a:pt x="118" y="258"/>
                </a:lnTo>
                <a:lnTo>
                  <a:pt x="122" y="253"/>
                </a:lnTo>
                <a:lnTo>
                  <a:pt x="132" y="243"/>
                </a:lnTo>
                <a:lnTo>
                  <a:pt x="132" y="238"/>
                </a:lnTo>
                <a:lnTo>
                  <a:pt x="142" y="228"/>
                </a:lnTo>
                <a:lnTo>
                  <a:pt x="142" y="223"/>
                </a:lnTo>
                <a:lnTo>
                  <a:pt x="152" y="213"/>
                </a:lnTo>
                <a:lnTo>
                  <a:pt x="152" y="208"/>
                </a:lnTo>
                <a:lnTo>
                  <a:pt x="162" y="198"/>
                </a:lnTo>
                <a:lnTo>
                  <a:pt x="162" y="193"/>
                </a:lnTo>
                <a:lnTo>
                  <a:pt x="172" y="183"/>
                </a:lnTo>
                <a:lnTo>
                  <a:pt x="172" y="178"/>
                </a:lnTo>
                <a:lnTo>
                  <a:pt x="181" y="168"/>
                </a:lnTo>
                <a:lnTo>
                  <a:pt x="181" y="159"/>
                </a:lnTo>
                <a:lnTo>
                  <a:pt x="186" y="154"/>
                </a:lnTo>
                <a:lnTo>
                  <a:pt x="196" y="144"/>
                </a:lnTo>
                <a:lnTo>
                  <a:pt x="196" y="134"/>
                </a:lnTo>
                <a:lnTo>
                  <a:pt x="201" y="129"/>
                </a:lnTo>
                <a:lnTo>
                  <a:pt x="211" y="119"/>
                </a:lnTo>
                <a:lnTo>
                  <a:pt x="211" y="114"/>
                </a:lnTo>
                <a:lnTo>
                  <a:pt x="221" y="104"/>
                </a:lnTo>
                <a:lnTo>
                  <a:pt x="221" y="99"/>
                </a:lnTo>
                <a:lnTo>
                  <a:pt x="230" y="89"/>
                </a:lnTo>
                <a:lnTo>
                  <a:pt x="230" y="84"/>
                </a:lnTo>
                <a:lnTo>
                  <a:pt x="240" y="74"/>
                </a:lnTo>
                <a:lnTo>
                  <a:pt x="240" y="69"/>
                </a:lnTo>
                <a:lnTo>
                  <a:pt x="245" y="64"/>
                </a:lnTo>
                <a:lnTo>
                  <a:pt x="255" y="54"/>
                </a:lnTo>
                <a:lnTo>
                  <a:pt x="255" y="50"/>
                </a:lnTo>
                <a:lnTo>
                  <a:pt x="260" y="45"/>
                </a:lnTo>
                <a:lnTo>
                  <a:pt x="265" y="40"/>
                </a:lnTo>
                <a:lnTo>
                  <a:pt x="270" y="35"/>
                </a:lnTo>
                <a:lnTo>
                  <a:pt x="275" y="30"/>
                </a:lnTo>
                <a:lnTo>
                  <a:pt x="279" y="25"/>
                </a:lnTo>
                <a:lnTo>
                  <a:pt x="284" y="20"/>
                </a:lnTo>
                <a:lnTo>
                  <a:pt x="289" y="15"/>
                </a:lnTo>
                <a:lnTo>
                  <a:pt x="294" y="15"/>
                </a:lnTo>
                <a:lnTo>
                  <a:pt x="299" y="10"/>
                </a:lnTo>
                <a:lnTo>
                  <a:pt x="304" y="5"/>
                </a:lnTo>
                <a:lnTo>
                  <a:pt x="309" y="5"/>
                </a:lnTo>
                <a:lnTo>
                  <a:pt x="314" y="5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5"/>
                </a:lnTo>
                <a:lnTo>
                  <a:pt x="358" y="5"/>
                </a:lnTo>
                <a:lnTo>
                  <a:pt x="363" y="10"/>
                </a:lnTo>
                <a:lnTo>
                  <a:pt x="368" y="10"/>
                </a:lnTo>
                <a:lnTo>
                  <a:pt x="373" y="15"/>
                </a:lnTo>
                <a:lnTo>
                  <a:pt x="378" y="20"/>
                </a:lnTo>
                <a:lnTo>
                  <a:pt x="383" y="25"/>
                </a:lnTo>
                <a:lnTo>
                  <a:pt x="387" y="30"/>
                </a:lnTo>
                <a:lnTo>
                  <a:pt x="392" y="35"/>
                </a:lnTo>
                <a:lnTo>
                  <a:pt x="397" y="40"/>
                </a:lnTo>
                <a:lnTo>
                  <a:pt x="402" y="45"/>
                </a:lnTo>
                <a:lnTo>
                  <a:pt x="412" y="54"/>
                </a:lnTo>
                <a:lnTo>
                  <a:pt x="412" y="59"/>
                </a:lnTo>
                <a:lnTo>
                  <a:pt x="422" y="69"/>
                </a:lnTo>
                <a:lnTo>
                  <a:pt x="422" y="74"/>
                </a:lnTo>
                <a:lnTo>
                  <a:pt x="432" y="84"/>
                </a:lnTo>
                <a:lnTo>
                  <a:pt x="432" y="94"/>
                </a:lnTo>
                <a:lnTo>
                  <a:pt x="437" y="99"/>
                </a:lnTo>
                <a:lnTo>
                  <a:pt x="446" y="109"/>
                </a:lnTo>
                <a:lnTo>
                  <a:pt x="446" y="119"/>
                </a:lnTo>
                <a:lnTo>
                  <a:pt x="456" y="129"/>
                </a:lnTo>
                <a:lnTo>
                  <a:pt x="456" y="139"/>
                </a:lnTo>
                <a:lnTo>
                  <a:pt x="461" y="144"/>
                </a:lnTo>
                <a:lnTo>
                  <a:pt x="461" y="154"/>
                </a:lnTo>
                <a:lnTo>
                  <a:pt x="471" y="164"/>
                </a:lnTo>
                <a:lnTo>
                  <a:pt x="471" y="173"/>
                </a:lnTo>
                <a:lnTo>
                  <a:pt x="476" y="178"/>
                </a:lnTo>
                <a:lnTo>
                  <a:pt x="476" y="183"/>
                </a:lnTo>
                <a:lnTo>
                  <a:pt x="481" y="188"/>
                </a:lnTo>
                <a:lnTo>
                  <a:pt x="481" y="198"/>
                </a:lnTo>
                <a:lnTo>
                  <a:pt x="491" y="208"/>
                </a:lnTo>
                <a:lnTo>
                  <a:pt x="491" y="218"/>
                </a:lnTo>
                <a:lnTo>
                  <a:pt x="495" y="223"/>
                </a:lnTo>
                <a:lnTo>
                  <a:pt x="495" y="233"/>
                </a:lnTo>
                <a:lnTo>
                  <a:pt x="505" y="243"/>
                </a:lnTo>
                <a:lnTo>
                  <a:pt x="505" y="258"/>
                </a:lnTo>
                <a:lnTo>
                  <a:pt x="510" y="263"/>
                </a:lnTo>
                <a:lnTo>
                  <a:pt x="510" y="268"/>
                </a:lnTo>
                <a:lnTo>
                  <a:pt x="515" y="273"/>
                </a:lnTo>
                <a:lnTo>
                  <a:pt x="515" y="282"/>
                </a:lnTo>
                <a:lnTo>
                  <a:pt x="520" y="287"/>
                </a:lnTo>
                <a:lnTo>
                  <a:pt x="520" y="292"/>
                </a:lnTo>
                <a:lnTo>
                  <a:pt x="525" y="297"/>
                </a:lnTo>
                <a:lnTo>
                  <a:pt x="525" y="307"/>
                </a:lnTo>
                <a:lnTo>
                  <a:pt x="535" y="317"/>
                </a:lnTo>
                <a:lnTo>
                  <a:pt x="535" y="332"/>
                </a:lnTo>
                <a:lnTo>
                  <a:pt x="544" y="342"/>
                </a:lnTo>
                <a:lnTo>
                  <a:pt x="544" y="357"/>
                </a:lnTo>
                <a:lnTo>
                  <a:pt x="554" y="367"/>
                </a:lnTo>
                <a:lnTo>
                  <a:pt x="554" y="382"/>
                </a:lnTo>
                <a:lnTo>
                  <a:pt x="564" y="392"/>
                </a:lnTo>
                <a:lnTo>
                  <a:pt x="564" y="401"/>
                </a:lnTo>
                <a:lnTo>
                  <a:pt x="574" y="411"/>
                </a:lnTo>
                <a:lnTo>
                  <a:pt x="574" y="421"/>
                </a:lnTo>
                <a:lnTo>
                  <a:pt x="579" y="426"/>
                </a:lnTo>
                <a:lnTo>
                  <a:pt x="579" y="431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4" name="Freeform 73"/>
          <p:cNvSpPr>
            <a:spLocks/>
          </p:cNvSpPr>
          <p:nvPr/>
        </p:nvSpPr>
        <p:spPr bwMode="auto">
          <a:xfrm>
            <a:off x="3395663" y="2974975"/>
            <a:ext cx="747713" cy="2116138"/>
          </a:xfrm>
          <a:custGeom>
            <a:avLst/>
            <a:gdLst>
              <a:gd name="T0" fmla="*/ 6 w 388"/>
              <a:gd name="T1" fmla="*/ 1243 h 1313"/>
              <a:gd name="T2" fmla="*/ 29 w 388"/>
              <a:gd name="T3" fmla="*/ 1268 h 1313"/>
              <a:gd name="T4" fmla="*/ 47 w 388"/>
              <a:gd name="T5" fmla="*/ 1293 h 1313"/>
              <a:gd name="T6" fmla="*/ 59 w 388"/>
              <a:gd name="T7" fmla="*/ 1313 h 1313"/>
              <a:gd name="T8" fmla="*/ 78 w 388"/>
              <a:gd name="T9" fmla="*/ 1323 h 1313"/>
              <a:gd name="T10" fmla="*/ 95 w 388"/>
              <a:gd name="T11" fmla="*/ 1333 h 1313"/>
              <a:gd name="T12" fmla="*/ 113 w 388"/>
              <a:gd name="T13" fmla="*/ 1333 h 1313"/>
              <a:gd name="T14" fmla="*/ 131 w 388"/>
              <a:gd name="T15" fmla="*/ 1328 h 1313"/>
              <a:gd name="T16" fmla="*/ 149 w 388"/>
              <a:gd name="T17" fmla="*/ 1313 h 1313"/>
              <a:gd name="T18" fmla="*/ 166 w 388"/>
              <a:gd name="T19" fmla="*/ 1293 h 1313"/>
              <a:gd name="T20" fmla="*/ 191 w 388"/>
              <a:gd name="T21" fmla="*/ 1263 h 1313"/>
              <a:gd name="T22" fmla="*/ 197 w 388"/>
              <a:gd name="T23" fmla="*/ 1238 h 1313"/>
              <a:gd name="T24" fmla="*/ 209 w 388"/>
              <a:gd name="T25" fmla="*/ 1222 h 1313"/>
              <a:gd name="T26" fmla="*/ 215 w 388"/>
              <a:gd name="T27" fmla="*/ 1197 h 1313"/>
              <a:gd name="T28" fmla="*/ 226 w 388"/>
              <a:gd name="T29" fmla="*/ 1178 h 1313"/>
              <a:gd name="T30" fmla="*/ 232 w 388"/>
              <a:gd name="T31" fmla="*/ 1147 h 1313"/>
              <a:gd name="T32" fmla="*/ 244 w 388"/>
              <a:gd name="T33" fmla="*/ 1122 h 1313"/>
              <a:gd name="T34" fmla="*/ 250 w 388"/>
              <a:gd name="T35" fmla="*/ 1086 h 1313"/>
              <a:gd name="T36" fmla="*/ 262 w 388"/>
              <a:gd name="T37" fmla="*/ 1062 h 1313"/>
              <a:gd name="T38" fmla="*/ 268 w 388"/>
              <a:gd name="T39" fmla="*/ 1021 h 1313"/>
              <a:gd name="T40" fmla="*/ 280 w 388"/>
              <a:gd name="T41" fmla="*/ 996 h 1313"/>
              <a:gd name="T42" fmla="*/ 285 w 388"/>
              <a:gd name="T43" fmla="*/ 951 h 1313"/>
              <a:gd name="T44" fmla="*/ 297 w 388"/>
              <a:gd name="T45" fmla="*/ 921 h 1313"/>
              <a:gd name="T46" fmla="*/ 303 w 388"/>
              <a:gd name="T47" fmla="*/ 870 h 1313"/>
              <a:gd name="T48" fmla="*/ 316 w 388"/>
              <a:gd name="T49" fmla="*/ 841 h 1313"/>
              <a:gd name="T50" fmla="*/ 322 w 388"/>
              <a:gd name="T51" fmla="*/ 790 h 1313"/>
              <a:gd name="T52" fmla="*/ 334 w 388"/>
              <a:gd name="T53" fmla="*/ 754 h 1313"/>
              <a:gd name="T54" fmla="*/ 340 w 388"/>
              <a:gd name="T55" fmla="*/ 699 h 1313"/>
              <a:gd name="T56" fmla="*/ 351 w 388"/>
              <a:gd name="T57" fmla="*/ 664 h 1313"/>
              <a:gd name="T58" fmla="*/ 357 w 388"/>
              <a:gd name="T59" fmla="*/ 609 h 1313"/>
              <a:gd name="T60" fmla="*/ 369 w 388"/>
              <a:gd name="T61" fmla="*/ 574 h 1313"/>
              <a:gd name="T62" fmla="*/ 375 w 388"/>
              <a:gd name="T63" fmla="*/ 513 h 1313"/>
              <a:gd name="T64" fmla="*/ 387 w 388"/>
              <a:gd name="T65" fmla="*/ 478 h 1313"/>
              <a:gd name="T66" fmla="*/ 393 w 388"/>
              <a:gd name="T67" fmla="*/ 417 h 1313"/>
              <a:gd name="T68" fmla="*/ 405 w 388"/>
              <a:gd name="T69" fmla="*/ 377 h 1313"/>
              <a:gd name="T70" fmla="*/ 410 w 388"/>
              <a:gd name="T71" fmla="*/ 317 h 1313"/>
              <a:gd name="T72" fmla="*/ 422 w 388"/>
              <a:gd name="T73" fmla="*/ 281 h 1313"/>
              <a:gd name="T74" fmla="*/ 429 w 388"/>
              <a:gd name="T75" fmla="*/ 221 h 1313"/>
              <a:gd name="T76" fmla="*/ 441 w 388"/>
              <a:gd name="T77" fmla="*/ 181 h 1313"/>
              <a:gd name="T78" fmla="*/ 447 w 388"/>
              <a:gd name="T79" fmla="*/ 126 h 1313"/>
              <a:gd name="T80" fmla="*/ 459 w 388"/>
              <a:gd name="T81" fmla="*/ 85 h 1313"/>
              <a:gd name="T82" fmla="*/ 465 w 388"/>
              <a:gd name="T83" fmla="*/ 29 h 131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88"/>
              <a:gd name="T127" fmla="*/ 0 h 1313"/>
              <a:gd name="T128" fmla="*/ 388 w 388"/>
              <a:gd name="T129" fmla="*/ 1313 h 131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88" h="1313">
                <a:moveTo>
                  <a:pt x="0" y="1209"/>
                </a:moveTo>
                <a:lnTo>
                  <a:pt x="5" y="1214"/>
                </a:lnTo>
                <a:lnTo>
                  <a:pt x="5" y="1224"/>
                </a:lnTo>
                <a:lnTo>
                  <a:pt x="15" y="1234"/>
                </a:lnTo>
                <a:lnTo>
                  <a:pt x="15" y="1239"/>
                </a:lnTo>
                <a:lnTo>
                  <a:pt x="24" y="1249"/>
                </a:lnTo>
                <a:lnTo>
                  <a:pt x="24" y="1259"/>
                </a:lnTo>
                <a:lnTo>
                  <a:pt x="29" y="1264"/>
                </a:lnTo>
                <a:lnTo>
                  <a:pt x="39" y="1274"/>
                </a:lnTo>
                <a:lnTo>
                  <a:pt x="39" y="1279"/>
                </a:lnTo>
                <a:lnTo>
                  <a:pt x="49" y="1288"/>
                </a:lnTo>
                <a:lnTo>
                  <a:pt x="49" y="1293"/>
                </a:lnTo>
                <a:lnTo>
                  <a:pt x="54" y="1298"/>
                </a:lnTo>
                <a:lnTo>
                  <a:pt x="59" y="1303"/>
                </a:lnTo>
                <a:lnTo>
                  <a:pt x="64" y="1303"/>
                </a:lnTo>
                <a:lnTo>
                  <a:pt x="69" y="1308"/>
                </a:lnTo>
                <a:lnTo>
                  <a:pt x="73" y="1313"/>
                </a:lnTo>
                <a:lnTo>
                  <a:pt x="78" y="1313"/>
                </a:lnTo>
                <a:lnTo>
                  <a:pt x="83" y="1313"/>
                </a:lnTo>
                <a:lnTo>
                  <a:pt x="88" y="1313"/>
                </a:lnTo>
                <a:lnTo>
                  <a:pt x="93" y="1313"/>
                </a:lnTo>
                <a:lnTo>
                  <a:pt x="98" y="1313"/>
                </a:lnTo>
                <a:lnTo>
                  <a:pt x="103" y="1308"/>
                </a:lnTo>
                <a:lnTo>
                  <a:pt x="108" y="1308"/>
                </a:lnTo>
                <a:lnTo>
                  <a:pt x="113" y="1303"/>
                </a:lnTo>
                <a:lnTo>
                  <a:pt x="118" y="1298"/>
                </a:lnTo>
                <a:lnTo>
                  <a:pt x="123" y="1293"/>
                </a:lnTo>
                <a:lnTo>
                  <a:pt x="127" y="1288"/>
                </a:lnTo>
                <a:lnTo>
                  <a:pt x="137" y="1279"/>
                </a:lnTo>
                <a:lnTo>
                  <a:pt x="137" y="1274"/>
                </a:lnTo>
                <a:lnTo>
                  <a:pt x="147" y="1264"/>
                </a:lnTo>
                <a:lnTo>
                  <a:pt x="147" y="1254"/>
                </a:lnTo>
                <a:lnTo>
                  <a:pt x="157" y="1244"/>
                </a:lnTo>
                <a:lnTo>
                  <a:pt x="157" y="1234"/>
                </a:lnTo>
                <a:lnTo>
                  <a:pt x="162" y="1229"/>
                </a:lnTo>
                <a:lnTo>
                  <a:pt x="162" y="1219"/>
                </a:lnTo>
                <a:lnTo>
                  <a:pt x="167" y="1214"/>
                </a:lnTo>
                <a:lnTo>
                  <a:pt x="167" y="1209"/>
                </a:lnTo>
                <a:lnTo>
                  <a:pt x="172" y="1204"/>
                </a:lnTo>
                <a:lnTo>
                  <a:pt x="172" y="1194"/>
                </a:lnTo>
                <a:lnTo>
                  <a:pt x="177" y="1189"/>
                </a:lnTo>
                <a:lnTo>
                  <a:pt x="177" y="1179"/>
                </a:lnTo>
                <a:lnTo>
                  <a:pt x="181" y="1174"/>
                </a:lnTo>
                <a:lnTo>
                  <a:pt x="181" y="1165"/>
                </a:lnTo>
                <a:lnTo>
                  <a:pt x="186" y="1160"/>
                </a:lnTo>
                <a:lnTo>
                  <a:pt x="186" y="1145"/>
                </a:lnTo>
                <a:lnTo>
                  <a:pt x="191" y="1140"/>
                </a:lnTo>
                <a:lnTo>
                  <a:pt x="191" y="1130"/>
                </a:lnTo>
                <a:lnTo>
                  <a:pt x="196" y="1125"/>
                </a:lnTo>
                <a:lnTo>
                  <a:pt x="196" y="1110"/>
                </a:lnTo>
                <a:lnTo>
                  <a:pt x="201" y="1105"/>
                </a:lnTo>
                <a:lnTo>
                  <a:pt x="201" y="1090"/>
                </a:lnTo>
                <a:lnTo>
                  <a:pt x="206" y="1085"/>
                </a:lnTo>
                <a:lnTo>
                  <a:pt x="206" y="1070"/>
                </a:lnTo>
                <a:lnTo>
                  <a:pt x="211" y="1065"/>
                </a:lnTo>
                <a:lnTo>
                  <a:pt x="211" y="1051"/>
                </a:lnTo>
                <a:lnTo>
                  <a:pt x="216" y="1046"/>
                </a:lnTo>
                <a:lnTo>
                  <a:pt x="216" y="1031"/>
                </a:lnTo>
                <a:lnTo>
                  <a:pt x="221" y="1026"/>
                </a:lnTo>
                <a:lnTo>
                  <a:pt x="221" y="1006"/>
                </a:lnTo>
                <a:lnTo>
                  <a:pt x="226" y="1001"/>
                </a:lnTo>
                <a:lnTo>
                  <a:pt x="226" y="986"/>
                </a:lnTo>
                <a:lnTo>
                  <a:pt x="231" y="981"/>
                </a:lnTo>
                <a:lnTo>
                  <a:pt x="231" y="961"/>
                </a:lnTo>
                <a:lnTo>
                  <a:pt x="235" y="956"/>
                </a:lnTo>
                <a:lnTo>
                  <a:pt x="235" y="937"/>
                </a:lnTo>
                <a:lnTo>
                  <a:pt x="240" y="932"/>
                </a:lnTo>
                <a:lnTo>
                  <a:pt x="240" y="912"/>
                </a:lnTo>
                <a:lnTo>
                  <a:pt x="245" y="907"/>
                </a:lnTo>
                <a:lnTo>
                  <a:pt x="245" y="887"/>
                </a:lnTo>
                <a:lnTo>
                  <a:pt x="250" y="882"/>
                </a:lnTo>
                <a:lnTo>
                  <a:pt x="250" y="857"/>
                </a:lnTo>
                <a:lnTo>
                  <a:pt x="255" y="852"/>
                </a:lnTo>
                <a:lnTo>
                  <a:pt x="255" y="832"/>
                </a:lnTo>
                <a:lnTo>
                  <a:pt x="260" y="828"/>
                </a:lnTo>
                <a:lnTo>
                  <a:pt x="260" y="808"/>
                </a:lnTo>
                <a:lnTo>
                  <a:pt x="265" y="803"/>
                </a:lnTo>
                <a:lnTo>
                  <a:pt x="265" y="778"/>
                </a:lnTo>
                <a:lnTo>
                  <a:pt x="270" y="773"/>
                </a:lnTo>
                <a:lnTo>
                  <a:pt x="270" y="748"/>
                </a:lnTo>
                <a:lnTo>
                  <a:pt x="275" y="743"/>
                </a:lnTo>
                <a:lnTo>
                  <a:pt x="275" y="718"/>
                </a:lnTo>
                <a:lnTo>
                  <a:pt x="280" y="714"/>
                </a:lnTo>
                <a:lnTo>
                  <a:pt x="280" y="689"/>
                </a:lnTo>
                <a:lnTo>
                  <a:pt x="284" y="684"/>
                </a:lnTo>
                <a:lnTo>
                  <a:pt x="284" y="659"/>
                </a:lnTo>
                <a:lnTo>
                  <a:pt x="289" y="654"/>
                </a:lnTo>
                <a:lnTo>
                  <a:pt x="289" y="629"/>
                </a:lnTo>
                <a:lnTo>
                  <a:pt x="294" y="624"/>
                </a:lnTo>
                <a:lnTo>
                  <a:pt x="294" y="600"/>
                </a:lnTo>
                <a:lnTo>
                  <a:pt x="299" y="595"/>
                </a:lnTo>
                <a:lnTo>
                  <a:pt x="299" y="570"/>
                </a:lnTo>
                <a:lnTo>
                  <a:pt x="304" y="565"/>
                </a:lnTo>
                <a:lnTo>
                  <a:pt x="304" y="540"/>
                </a:lnTo>
                <a:lnTo>
                  <a:pt x="309" y="535"/>
                </a:lnTo>
                <a:lnTo>
                  <a:pt x="309" y="505"/>
                </a:lnTo>
                <a:lnTo>
                  <a:pt x="314" y="500"/>
                </a:lnTo>
                <a:lnTo>
                  <a:pt x="314" y="476"/>
                </a:lnTo>
                <a:lnTo>
                  <a:pt x="319" y="471"/>
                </a:lnTo>
                <a:lnTo>
                  <a:pt x="319" y="441"/>
                </a:lnTo>
                <a:lnTo>
                  <a:pt x="324" y="436"/>
                </a:lnTo>
                <a:lnTo>
                  <a:pt x="324" y="411"/>
                </a:lnTo>
                <a:lnTo>
                  <a:pt x="329" y="406"/>
                </a:lnTo>
                <a:lnTo>
                  <a:pt x="329" y="376"/>
                </a:lnTo>
                <a:lnTo>
                  <a:pt x="334" y="371"/>
                </a:lnTo>
                <a:lnTo>
                  <a:pt x="334" y="347"/>
                </a:lnTo>
                <a:lnTo>
                  <a:pt x="338" y="342"/>
                </a:lnTo>
                <a:lnTo>
                  <a:pt x="338" y="312"/>
                </a:lnTo>
                <a:lnTo>
                  <a:pt x="343" y="307"/>
                </a:lnTo>
                <a:lnTo>
                  <a:pt x="343" y="282"/>
                </a:lnTo>
                <a:lnTo>
                  <a:pt x="348" y="277"/>
                </a:lnTo>
                <a:lnTo>
                  <a:pt x="348" y="253"/>
                </a:lnTo>
                <a:lnTo>
                  <a:pt x="353" y="248"/>
                </a:lnTo>
                <a:lnTo>
                  <a:pt x="353" y="218"/>
                </a:lnTo>
                <a:lnTo>
                  <a:pt x="358" y="213"/>
                </a:lnTo>
                <a:lnTo>
                  <a:pt x="358" y="183"/>
                </a:lnTo>
                <a:lnTo>
                  <a:pt x="363" y="178"/>
                </a:lnTo>
                <a:lnTo>
                  <a:pt x="363" y="153"/>
                </a:lnTo>
                <a:lnTo>
                  <a:pt x="368" y="148"/>
                </a:lnTo>
                <a:lnTo>
                  <a:pt x="368" y="124"/>
                </a:lnTo>
                <a:lnTo>
                  <a:pt x="373" y="119"/>
                </a:lnTo>
                <a:lnTo>
                  <a:pt x="373" y="89"/>
                </a:lnTo>
                <a:lnTo>
                  <a:pt x="378" y="84"/>
                </a:lnTo>
                <a:lnTo>
                  <a:pt x="378" y="59"/>
                </a:lnTo>
                <a:lnTo>
                  <a:pt x="383" y="54"/>
                </a:lnTo>
                <a:lnTo>
                  <a:pt x="383" y="29"/>
                </a:lnTo>
                <a:lnTo>
                  <a:pt x="388" y="25"/>
                </a:lnTo>
                <a:lnTo>
                  <a:pt x="388" y="0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5" name="Freeform 74"/>
          <p:cNvSpPr>
            <a:spLocks/>
          </p:cNvSpPr>
          <p:nvPr/>
        </p:nvSpPr>
        <p:spPr bwMode="auto">
          <a:xfrm>
            <a:off x="4143375" y="2044700"/>
            <a:ext cx="701675" cy="1249363"/>
          </a:xfrm>
          <a:custGeom>
            <a:avLst/>
            <a:gdLst>
              <a:gd name="T0" fmla="*/ 5 w 363"/>
              <a:gd name="T1" fmla="*/ 555 h 773"/>
              <a:gd name="T2" fmla="*/ 17 w 363"/>
              <a:gd name="T3" fmla="*/ 519 h 773"/>
              <a:gd name="T4" fmla="*/ 23 w 363"/>
              <a:gd name="T5" fmla="*/ 464 h 773"/>
              <a:gd name="T6" fmla="*/ 35 w 363"/>
              <a:gd name="T7" fmla="*/ 434 h 773"/>
              <a:gd name="T8" fmla="*/ 41 w 363"/>
              <a:gd name="T9" fmla="*/ 383 h 773"/>
              <a:gd name="T10" fmla="*/ 54 w 363"/>
              <a:gd name="T11" fmla="*/ 353 h 773"/>
              <a:gd name="T12" fmla="*/ 60 w 363"/>
              <a:gd name="T13" fmla="*/ 307 h 773"/>
              <a:gd name="T14" fmla="*/ 71 w 363"/>
              <a:gd name="T15" fmla="*/ 277 h 773"/>
              <a:gd name="T16" fmla="*/ 77 w 363"/>
              <a:gd name="T17" fmla="*/ 237 h 773"/>
              <a:gd name="T18" fmla="*/ 89 w 363"/>
              <a:gd name="T19" fmla="*/ 212 h 773"/>
              <a:gd name="T20" fmla="*/ 95 w 363"/>
              <a:gd name="T21" fmla="*/ 176 h 773"/>
              <a:gd name="T22" fmla="*/ 107 w 363"/>
              <a:gd name="T23" fmla="*/ 151 h 773"/>
              <a:gd name="T24" fmla="*/ 113 w 363"/>
              <a:gd name="T25" fmla="*/ 121 h 773"/>
              <a:gd name="T26" fmla="*/ 125 w 363"/>
              <a:gd name="T27" fmla="*/ 101 h 773"/>
              <a:gd name="T28" fmla="*/ 132 w 363"/>
              <a:gd name="T29" fmla="*/ 75 h 773"/>
              <a:gd name="T30" fmla="*/ 142 w 363"/>
              <a:gd name="T31" fmla="*/ 60 h 773"/>
              <a:gd name="T32" fmla="*/ 155 w 363"/>
              <a:gd name="T33" fmla="*/ 31 h 773"/>
              <a:gd name="T34" fmla="*/ 173 w 363"/>
              <a:gd name="T35" fmla="*/ 10 h 773"/>
              <a:gd name="T36" fmla="*/ 191 w 363"/>
              <a:gd name="T37" fmla="*/ 0 h 773"/>
              <a:gd name="T38" fmla="*/ 208 w 363"/>
              <a:gd name="T39" fmla="*/ 0 h 773"/>
              <a:gd name="T40" fmla="*/ 226 w 363"/>
              <a:gd name="T41" fmla="*/ 10 h 773"/>
              <a:gd name="T42" fmla="*/ 245 w 363"/>
              <a:gd name="T43" fmla="*/ 35 h 773"/>
              <a:gd name="T44" fmla="*/ 257 w 363"/>
              <a:gd name="T45" fmla="*/ 55 h 773"/>
              <a:gd name="T46" fmla="*/ 274 w 363"/>
              <a:gd name="T47" fmla="*/ 80 h 773"/>
              <a:gd name="T48" fmla="*/ 280 w 363"/>
              <a:gd name="T49" fmla="*/ 106 h 773"/>
              <a:gd name="T50" fmla="*/ 292 w 363"/>
              <a:gd name="T51" fmla="*/ 126 h 773"/>
              <a:gd name="T52" fmla="*/ 298 w 363"/>
              <a:gd name="T53" fmla="*/ 156 h 773"/>
              <a:gd name="T54" fmla="*/ 310 w 363"/>
              <a:gd name="T55" fmla="*/ 181 h 773"/>
              <a:gd name="T56" fmla="*/ 317 w 363"/>
              <a:gd name="T57" fmla="*/ 217 h 773"/>
              <a:gd name="T58" fmla="*/ 328 w 363"/>
              <a:gd name="T59" fmla="*/ 242 h 773"/>
              <a:gd name="T60" fmla="*/ 334 w 363"/>
              <a:gd name="T61" fmla="*/ 287 h 773"/>
              <a:gd name="T62" fmla="*/ 346 w 363"/>
              <a:gd name="T63" fmla="*/ 318 h 773"/>
              <a:gd name="T64" fmla="*/ 352 w 363"/>
              <a:gd name="T65" fmla="*/ 363 h 773"/>
              <a:gd name="T66" fmla="*/ 364 w 363"/>
              <a:gd name="T67" fmla="*/ 393 h 773"/>
              <a:gd name="T68" fmla="*/ 370 w 363"/>
              <a:gd name="T69" fmla="*/ 444 h 773"/>
              <a:gd name="T70" fmla="*/ 382 w 363"/>
              <a:gd name="T71" fmla="*/ 474 h 773"/>
              <a:gd name="T72" fmla="*/ 388 w 363"/>
              <a:gd name="T73" fmla="*/ 529 h 773"/>
              <a:gd name="T74" fmla="*/ 399 w 363"/>
              <a:gd name="T75" fmla="*/ 565 h 773"/>
              <a:gd name="T76" fmla="*/ 405 w 363"/>
              <a:gd name="T77" fmla="*/ 620 h 773"/>
              <a:gd name="T78" fmla="*/ 418 w 363"/>
              <a:gd name="T79" fmla="*/ 656 h 773"/>
              <a:gd name="T80" fmla="*/ 424 w 363"/>
              <a:gd name="T81" fmla="*/ 717 h 773"/>
              <a:gd name="T82" fmla="*/ 436 w 363"/>
              <a:gd name="T83" fmla="*/ 751 h 77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63"/>
              <a:gd name="T127" fmla="*/ 0 h 773"/>
              <a:gd name="T128" fmla="*/ 363 w 363"/>
              <a:gd name="T129" fmla="*/ 773 h 77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63" h="773">
                <a:moveTo>
                  <a:pt x="0" y="575"/>
                </a:moveTo>
                <a:lnTo>
                  <a:pt x="4" y="570"/>
                </a:lnTo>
                <a:lnTo>
                  <a:pt x="4" y="545"/>
                </a:lnTo>
                <a:lnTo>
                  <a:pt x="9" y="540"/>
                </a:lnTo>
                <a:lnTo>
                  <a:pt x="9" y="515"/>
                </a:lnTo>
                <a:lnTo>
                  <a:pt x="14" y="510"/>
                </a:lnTo>
                <a:lnTo>
                  <a:pt x="14" y="486"/>
                </a:lnTo>
                <a:lnTo>
                  <a:pt x="19" y="481"/>
                </a:lnTo>
                <a:lnTo>
                  <a:pt x="19" y="456"/>
                </a:lnTo>
                <a:lnTo>
                  <a:pt x="24" y="451"/>
                </a:lnTo>
                <a:lnTo>
                  <a:pt x="24" y="431"/>
                </a:lnTo>
                <a:lnTo>
                  <a:pt x="29" y="426"/>
                </a:lnTo>
                <a:lnTo>
                  <a:pt x="29" y="401"/>
                </a:lnTo>
                <a:lnTo>
                  <a:pt x="34" y="396"/>
                </a:lnTo>
                <a:lnTo>
                  <a:pt x="34" y="376"/>
                </a:lnTo>
                <a:lnTo>
                  <a:pt x="39" y="372"/>
                </a:lnTo>
                <a:lnTo>
                  <a:pt x="39" y="352"/>
                </a:lnTo>
                <a:lnTo>
                  <a:pt x="44" y="347"/>
                </a:lnTo>
                <a:lnTo>
                  <a:pt x="44" y="322"/>
                </a:lnTo>
                <a:lnTo>
                  <a:pt x="49" y="317"/>
                </a:lnTo>
                <a:lnTo>
                  <a:pt x="49" y="302"/>
                </a:lnTo>
                <a:lnTo>
                  <a:pt x="54" y="297"/>
                </a:lnTo>
                <a:lnTo>
                  <a:pt x="54" y="277"/>
                </a:lnTo>
                <a:lnTo>
                  <a:pt x="58" y="272"/>
                </a:lnTo>
                <a:lnTo>
                  <a:pt x="58" y="253"/>
                </a:lnTo>
                <a:lnTo>
                  <a:pt x="63" y="248"/>
                </a:lnTo>
                <a:lnTo>
                  <a:pt x="63" y="233"/>
                </a:lnTo>
                <a:lnTo>
                  <a:pt x="68" y="228"/>
                </a:lnTo>
                <a:lnTo>
                  <a:pt x="68" y="213"/>
                </a:lnTo>
                <a:lnTo>
                  <a:pt x="73" y="208"/>
                </a:lnTo>
                <a:lnTo>
                  <a:pt x="73" y="188"/>
                </a:lnTo>
                <a:lnTo>
                  <a:pt x="78" y="183"/>
                </a:lnTo>
                <a:lnTo>
                  <a:pt x="78" y="173"/>
                </a:lnTo>
                <a:lnTo>
                  <a:pt x="83" y="168"/>
                </a:lnTo>
                <a:lnTo>
                  <a:pt x="83" y="153"/>
                </a:lnTo>
                <a:lnTo>
                  <a:pt x="88" y="148"/>
                </a:lnTo>
                <a:lnTo>
                  <a:pt x="88" y="134"/>
                </a:lnTo>
                <a:lnTo>
                  <a:pt x="93" y="129"/>
                </a:lnTo>
                <a:lnTo>
                  <a:pt x="93" y="119"/>
                </a:lnTo>
                <a:lnTo>
                  <a:pt x="98" y="114"/>
                </a:lnTo>
                <a:lnTo>
                  <a:pt x="98" y="104"/>
                </a:lnTo>
                <a:lnTo>
                  <a:pt x="103" y="99"/>
                </a:lnTo>
                <a:lnTo>
                  <a:pt x="103" y="89"/>
                </a:lnTo>
                <a:lnTo>
                  <a:pt x="108" y="84"/>
                </a:lnTo>
                <a:lnTo>
                  <a:pt x="108" y="74"/>
                </a:lnTo>
                <a:lnTo>
                  <a:pt x="112" y="69"/>
                </a:lnTo>
                <a:lnTo>
                  <a:pt x="112" y="64"/>
                </a:lnTo>
                <a:lnTo>
                  <a:pt x="117" y="59"/>
                </a:lnTo>
                <a:lnTo>
                  <a:pt x="117" y="49"/>
                </a:lnTo>
                <a:lnTo>
                  <a:pt x="127" y="39"/>
                </a:lnTo>
                <a:lnTo>
                  <a:pt x="127" y="30"/>
                </a:lnTo>
                <a:lnTo>
                  <a:pt x="132" y="25"/>
                </a:lnTo>
                <a:lnTo>
                  <a:pt x="142" y="15"/>
                </a:lnTo>
                <a:lnTo>
                  <a:pt x="142" y="10"/>
                </a:lnTo>
                <a:lnTo>
                  <a:pt x="147" y="5"/>
                </a:lnTo>
                <a:lnTo>
                  <a:pt x="152" y="5"/>
                </a:lnTo>
                <a:lnTo>
                  <a:pt x="157" y="0"/>
                </a:lnTo>
                <a:lnTo>
                  <a:pt x="161" y="0"/>
                </a:lnTo>
                <a:lnTo>
                  <a:pt x="166" y="0"/>
                </a:lnTo>
                <a:lnTo>
                  <a:pt x="171" y="0"/>
                </a:lnTo>
                <a:lnTo>
                  <a:pt x="176" y="5"/>
                </a:lnTo>
                <a:lnTo>
                  <a:pt x="181" y="5"/>
                </a:lnTo>
                <a:lnTo>
                  <a:pt x="186" y="10"/>
                </a:lnTo>
                <a:lnTo>
                  <a:pt x="191" y="15"/>
                </a:lnTo>
                <a:lnTo>
                  <a:pt x="201" y="25"/>
                </a:lnTo>
                <a:lnTo>
                  <a:pt x="201" y="34"/>
                </a:lnTo>
                <a:lnTo>
                  <a:pt x="206" y="39"/>
                </a:lnTo>
                <a:lnTo>
                  <a:pt x="211" y="44"/>
                </a:lnTo>
                <a:lnTo>
                  <a:pt x="211" y="54"/>
                </a:lnTo>
                <a:lnTo>
                  <a:pt x="220" y="64"/>
                </a:lnTo>
                <a:lnTo>
                  <a:pt x="220" y="74"/>
                </a:lnTo>
                <a:lnTo>
                  <a:pt x="225" y="79"/>
                </a:lnTo>
                <a:lnTo>
                  <a:pt x="225" y="89"/>
                </a:lnTo>
                <a:lnTo>
                  <a:pt x="230" y="94"/>
                </a:lnTo>
                <a:lnTo>
                  <a:pt x="230" y="104"/>
                </a:lnTo>
                <a:lnTo>
                  <a:pt x="235" y="109"/>
                </a:lnTo>
                <a:lnTo>
                  <a:pt x="235" y="119"/>
                </a:lnTo>
                <a:lnTo>
                  <a:pt x="240" y="124"/>
                </a:lnTo>
                <a:lnTo>
                  <a:pt x="240" y="139"/>
                </a:lnTo>
                <a:lnTo>
                  <a:pt x="245" y="144"/>
                </a:lnTo>
                <a:lnTo>
                  <a:pt x="245" y="153"/>
                </a:lnTo>
                <a:lnTo>
                  <a:pt x="250" y="158"/>
                </a:lnTo>
                <a:lnTo>
                  <a:pt x="250" y="173"/>
                </a:lnTo>
                <a:lnTo>
                  <a:pt x="255" y="178"/>
                </a:lnTo>
                <a:lnTo>
                  <a:pt x="255" y="193"/>
                </a:lnTo>
                <a:lnTo>
                  <a:pt x="260" y="198"/>
                </a:lnTo>
                <a:lnTo>
                  <a:pt x="260" y="213"/>
                </a:lnTo>
                <a:lnTo>
                  <a:pt x="265" y="218"/>
                </a:lnTo>
                <a:lnTo>
                  <a:pt x="265" y="233"/>
                </a:lnTo>
                <a:lnTo>
                  <a:pt x="269" y="238"/>
                </a:lnTo>
                <a:lnTo>
                  <a:pt x="269" y="258"/>
                </a:lnTo>
                <a:lnTo>
                  <a:pt x="274" y="262"/>
                </a:lnTo>
                <a:lnTo>
                  <a:pt x="274" y="282"/>
                </a:lnTo>
                <a:lnTo>
                  <a:pt x="279" y="287"/>
                </a:lnTo>
                <a:lnTo>
                  <a:pt x="279" y="307"/>
                </a:lnTo>
                <a:lnTo>
                  <a:pt x="284" y="312"/>
                </a:lnTo>
                <a:lnTo>
                  <a:pt x="284" y="327"/>
                </a:lnTo>
                <a:lnTo>
                  <a:pt x="289" y="332"/>
                </a:lnTo>
                <a:lnTo>
                  <a:pt x="289" y="357"/>
                </a:lnTo>
                <a:lnTo>
                  <a:pt x="294" y="362"/>
                </a:lnTo>
                <a:lnTo>
                  <a:pt x="294" y="381"/>
                </a:lnTo>
                <a:lnTo>
                  <a:pt x="299" y="386"/>
                </a:lnTo>
                <a:lnTo>
                  <a:pt x="299" y="406"/>
                </a:lnTo>
                <a:lnTo>
                  <a:pt x="304" y="411"/>
                </a:lnTo>
                <a:lnTo>
                  <a:pt x="304" y="436"/>
                </a:lnTo>
                <a:lnTo>
                  <a:pt x="309" y="441"/>
                </a:lnTo>
                <a:lnTo>
                  <a:pt x="309" y="461"/>
                </a:lnTo>
                <a:lnTo>
                  <a:pt x="314" y="466"/>
                </a:lnTo>
                <a:lnTo>
                  <a:pt x="314" y="490"/>
                </a:lnTo>
                <a:lnTo>
                  <a:pt x="319" y="495"/>
                </a:lnTo>
                <a:lnTo>
                  <a:pt x="319" y="520"/>
                </a:lnTo>
                <a:lnTo>
                  <a:pt x="323" y="525"/>
                </a:lnTo>
                <a:lnTo>
                  <a:pt x="323" y="550"/>
                </a:lnTo>
                <a:lnTo>
                  <a:pt x="328" y="555"/>
                </a:lnTo>
                <a:lnTo>
                  <a:pt x="328" y="580"/>
                </a:lnTo>
                <a:lnTo>
                  <a:pt x="333" y="585"/>
                </a:lnTo>
                <a:lnTo>
                  <a:pt x="333" y="609"/>
                </a:lnTo>
                <a:lnTo>
                  <a:pt x="338" y="614"/>
                </a:lnTo>
                <a:lnTo>
                  <a:pt x="338" y="639"/>
                </a:lnTo>
                <a:lnTo>
                  <a:pt x="343" y="644"/>
                </a:lnTo>
                <a:lnTo>
                  <a:pt x="343" y="669"/>
                </a:lnTo>
                <a:lnTo>
                  <a:pt x="348" y="674"/>
                </a:lnTo>
                <a:lnTo>
                  <a:pt x="348" y="704"/>
                </a:lnTo>
                <a:lnTo>
                  <a:pt x="353" y="709"/>
                </a:lnTo>
                <a:lnTo>
                  <a:pt x="353" y="733"/>
                </a:lnTo>
                <a:lnTo>
                  <a:pt x="358" y="738"/>
                </a:lnTo>
                <a:lnTo>
                  <a:pt x="358" y="768"/>
                </a:lnTo>
                <a:lnTo>
                  <a:pt x="363" y="773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6" name="Freeform 75"/>
          <p:cNvSpPr>
            <a:spLocks/>
          </p:cNvSpPr>
          <p:nvPr/>
        </p:nvSpPr>
        <p:spPr bwMode="auto">
          <a:xfrm>
            <a:off x="4845050" y="3294063"/>
            <a:ext cx="795338" cy="1797050"/>
          </a:xfrm>
          <a:custGeom>
            <a:avLst/>
            <a:gdLst>
              <a:gd name="T0" fmla="*/ 6 w 412"/>
              <a:gd name="T1" fmla="*/ 30 h 1115"/>
              <a:gd name="T2" fmla="*/ 12 w 412"/>
              <a:gd name="T3" fmla="*/ 90 h 1115"/>
              <a:gd name="T4" fmla="*/ 23 w 412"/>
              <a:gd name="T5" fmla="*/ 126 h 1115"/>
              <a:gd name="T6" fmla="*/ 29 w 412"/>
              <a:gd name="T7" fmla="*/ 186 h 1115"/>
              <a:gd name="T8" fmla="*/ 41 w 412"/>
              <a:gd name="T9" fmla="*/ 226 h 1115"/>
              <a:gd name="T10" fmla="*/ 47 w 412"/>
              <a:gd name="T11" fmla="*/ 287 h 1115"/>
              <a:gd name="T12" fmla="*/ 60 w 412"/>
              <a:gd name="T13" fmla="*/ 322 h 1115"/>
              <a:gd name="T14" fmla="*/ 66 w 412"/>
              <a:gd name="T15" fmla="*/ 383 h 1115"/>
              <a:gd name="T16" fmla="*/ 78 w 412"/>
              <a:gd name="T17" fmla="*/ 417 h 1115"/>
              <a:gd name="T18" fmla="*/ 83 w 412"/>
              <a:gd name="T19" fmla="*/ 473 h 1115"/>
              <a:gd name="T20" fmla="*/ 95 w 412"/>
              <a:gd name="T21" fmla="*/ 509 h 1115"/>
              <a:gd name="T22" fmla="*/ 101 w 412"/>
              <a:gd name="T23" fmla="*/ 563 h 1115"/>
              <a:gd name="T24" fmla="*/ 113 w 412"/>
              <a:gd name="T25" fmla="*/ 599 h 1115"/>
              <a:gd name="T26" fmla="*/ 119 w 412"/>
              <a:gd name="T27" fmla="*/ 649 h 1115"/>
              <a:gd name="T28" fmla="*/ 131 w 412"/>
              <a:gd name="T29" fmla="*/ 679 h 1115"/>
              <a:gd name="T30" fmla="*/ 137 w 412"/>
              <a:gd name="T31" fmla="*/ 730 h 1115"/>
              <a:gd name="T32" fmla="*/ 148 w 412"/>
              <a:gd name="T33" fmla="*/ 759 h 1115"/>
              <a:gd name="T34" fmla="*/ 154 w 412"/>
              <a:gd name="T35" fmla="*/ 800 h 1115"/>
              <a:gd name="T36" fmla="*/ 167 w 412"/>
              <a:gd name="T37" fmla="*/ 830 h 1115"/>
              <a:gd name="T38" fmla="*/ 173 w 412"/>
              <a:gd name="T39" fmla="*/ 871 h 1115"/>
              <a:gd name="T40" fmla="*/ 185 w 412"/>
              <a:gd name="T41" fmla="*/ 895 h 1115"/>
              <a:gd name="T42" fmla="*/ 191 w 412"/>
              <a:gd name="T43" fmla="*/ 931 h 1115"/>
              <a:gd name="T44" fmla="*/ 203 w 412"/>
              <a:gd name="T45" fmla="*/ 951 h 1115"/>
              <a:gd name="T46" fmla="*/ 208 w 412"/>
              <a:gd name="T47" fmla="*/ 982 h 1115"/>
              <a:gd name="T48" fmla="*/ 220 w 412"/>
              <a:gd name="T49" fmla="*/ 1001 h 1115"/>
              <a:gd name="T50" fmla="*/ 226 w 412"/>
              <a:gd name="T51" fmla="*/ 1026 h 1115"/>
              <a:gd name="T52" fmla="*/ 244 w 412"/>
              <a:gd name="T53" fmla="*/ 1052 h 1115"/>
              <a:gd name="T54" fmla="*/ 250 w 412"/>
              <a:gd name="T55" fmla="*/ 1072 h 1115"/>
              <a:gd name="T56" fmla="*/ 274 w 412"/>
              <a:gd name="T57" fmla="*/ 1103 h 1115"/>
              <a:gd name="T58" fmla="*/ 286 w 412"/>
              <a:gd name="T59" fmla="*/ 1117 h 1115"/>
              <a:gd name="T60" fmla="*/ 304 w 412"/>
              <a:gd name="T61" fmla="*/ 1132 h 1115"/>
              <a:gd name="T62" fmla="*/ 322 w 412"/>
              <a:gd name="T63" fmla="*/ 1132 h 1115"/>
              <a:gd name="T64" fmla="*/ 339 w 412"/>
              <a:gd name="T65" fmla="*/ 1132 h 1115"/>
              <a:gd name="T66" fmla="*/ 358 w 412"/>
              <a:gd name="T67" fmla="*/ 1122 h 1115"/>
              <a:gd name="T68" fmla="*/ 382 w 412"/>
              <a:gd name="T69" fmla="*/ 1103 h 1115"/>
              <a:gd name="T70" fmla="*/ 400 w 412"/>
              <a:gd name="T71" fmla="*/ 1082 h 1115"/>
              <a:gd name="T72" fmla="*/ 411 w 412"/>
              <a:gd name="T73" fmla="*/ 1057 h 1115"/>
              <a:gd name="T74" fmla="*/ 435 w 412"/>
              <a:gd name="T75" fmla="*/ 1026 h 1115"/>
              <a:gd name="T76" fmla="*/ 447 w 412"/>
              <a:gd name="T77" fmla="*/ 996 h 1115"/>
              <a:gd name="T78" fmla="*/ 460 w 412"/>
              <a:gd name="T79" fmla="*/ 982 h 1115"/>
              <a:gd name="T80" fmla="*/ 471 w 412"/>
              <a:gd name="T81" fmla="*/ 946 h 1115"/>
              <a:gd name="T82" fmla="*/ 495 w 412"/>
              <a:gd name="T83" fmla="*/ 911 h 11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2"/>
              <a:gd name="T127" fmla="*/ 0 h 1115"/>
              <a:gd name="T128" fmla="*/ 412 w 412"/>
              <a:gd name="T129" fmla="*/ 1115 h 11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2" h="1115">
                <a:moveTo>
                  <a:pt x="0" y="0"/>
                </a:moveTo>
                <a:lnTo>
                  <a:pt x="0" y="25"/>
                </a:lnTo>
                <a:lnTo>
                  <a:pt x="5" y="30"/>
                </a:lnTo>
                <a:lnTo>
                  <a:pt x="5" y="55"/>
                </a:lnTo>
                <a:lnTo>
                  <a:pt x="10" y="59"/>
                </a:lnTo>
                <a:lnTo>
                  <a:pt x="10" y="89"/>
                </a:lnTo>
                <a:lnTo>
                  <a:pt x="14" y="94"/>
                </a:lnTo>
                <a:lnTo>
                  <a:pt x="14" y="119"/>
                </a:lnTo>
                <a:lnTo>
                  <a:pt x="19" y="124"/>
                </a:lnTo>
                <a:lnTo>
                  <a:pt x="19" y="154"/>
                </a:lnTo>
                <a:lnTo>
                  <a:pt x="24" y="159"/>
                </a:lnTo>
                <a:lnTo>
                  <a:pt x="24" y="183"/>
                </a:lnTo>
                <a:lnTo>
                  <a:pt x="29" y="188"/>
                </a:lnTo>
                <a:lnTo>
                  <a:pt x="29" y="218"/>
                </a:lnTo>
                <a:lnTo>
                  <a:pt x="34" y="223"/>
                </a:lnTo>
                <a:lnTo>
                  <a:pt x="34" y="248"/>
                </a:lnTo>
                <a:lnTo>
                  <a:pt x="39" y="253"/>
                </a:lnTo>
                <a:lnTo>
                  <a:pt x="39" y="283"/>
                </a:lnTo>
                <a:lnTo>
                  <a:pt x="44" y="288"/>
                </a:lnTo>
                <a:lnTo>
                  <a:pt x="44" y="312"/>
                </a:lnTo>
                <a:lnTo>
                  <a:pt x="49" y="317"/>
                </a:lnTo>
                <a:lnTo>
                  <a:pt x="49" y="342"/>
                </a:lnTo>
                <a:lnTo>
                  <a:pt x="54" y="347"/>
                </a:lnTo>
                <a:lnTo>
                  <a:pt x="54" y="377"/>
                </a:lnTo>
                <a:lnTo>
                  <a:pt x="59" y="382"/>
                </a:lnTo>
                <a:lnTo>
                  <a:pt x="59" y="406"/>
                </a:lnTo>
                <a:lnTo>
                  <a:pt x="64" y="411"/>
                </a:lnTo>
                <a:lnTo>
                  <a:pt x="64" y="436"/>
                </a:lnTo>
                <a:lnTo>
                  <a:pt x="68" y="441"/>
                </a:lnTo>
                <a:lnTo>
                  <a:pt x="68" y="466"/>
                </a:lnTo>
                <a:lnTo>
                  <a:pt x="73" y="471"/>
                </a:lnTo>
                <a:lnTo>
                  <a:pt x="73" y="496"/>
                </a:lnTo>
                <a:lnTo>
                  <a:pt x="78" y="501"/>
                </a:lnTo>
                <a:lnTo>
                  <a:pt x="78" y="525"/>
                </a:lnTo>
                <a:lnTo>
                  <a:pt x="83" y="530"/>
                </a:lnTo>
                <a:lnTo>
                  <a:pt x="83" y="555"/>
                </a:lnTo>
                <a:lnTo>
                  <a:pt x="88" y="560"/>
                </a:lnTo>
                <a:lnTo>
                  <a:pt x="88" y="585"/>
                </a:lnTo>
                <a:lnTo>
                  <a:pt x="93" y="590"/>
                </a:lnTo>
                <a:lnTo>
                  <a:pt x="93" y="610"/>
                </a:lnTo>
                <a:lnTo>
                  <a:pt x="98" y="615"/>
                </a:lnTo>
                <a:lnTo>
                  <a:pt x="98" y="639"/>
                </a:lnTo>
                <a:lnTo>
                  <a:pt x="103" y="644"/>
                </a:lnTo>
                <a:lnTo>
                  <a:pt x="103" y="664"/>
                </a:lnTo>
                <a:lnTo>
                  <a:pt x="108" y="669"/>
                </a:lnTo>
                <a:lnTo>
                  <a:pt x="108" y="694"/>
                </a:lnTo>
                <a:lnTo>
                  <a:pt x="113" y="699"/>
                </a:lnTo>
                <a:lnTo>
                  <a:pt x="113" y="719"/>
                </a:lnTo>
                <a:lnTo>
                  <a:pt x="117" y="724"/>
                </a:lnTo>
                <a:lnTo>
                  <a:pt x="117" y="744"/>
                </a:lnTo>
                <a:lnTo>
                  <a:pt x="122" y="748"/>
                </a:lnTo>
                <a:lnTo>
                  <a:pt x="122" y="768"/>
                </a:lnTo>
                <a:lnTo>
                  <a:pt x="127" y="773"/>
                </a:lnTo>
                <a:lnTo>
                  <a:pt x="127" y="788"/>
                </a:lnTo>
                <a:lnTo>
                  <a:pt x="132" y="793"/>
                </a:lnTo>
                <a:lnTo>
                  <a:pt x="132" y="813"/>
                </a:lnTo>
                <a:lnTo>
                  <a:pt x="137" y="818"/>
                </a:lnTo>
                <a:lnTo>
                  <a:pt x="137" y="833"/>
                </a:lnTo>
                <a:lnTo>
                  <a:pt x="142" y="838"/>
                </a:lnTo>
                <a:lnTo>
                  <a:pt x="142" y="858"/>
                </a:lnTo>
                <a:lnTo>
                  <a:pt x="147" y="862"/>
                </a:lnTo>
                <a:lnTo>
                  <a:pt x="147" y="877"/>
                </a:lnTo>
                <a:lnTo>
                  <a:pt x="152" y="882"/>
                </a:lnTo>
                <a:lnTo>
                  <a:pt x="152" y="897"/>
                </a:lnTo>
                <a:lnTo>
                  <a:pt x="157" y="902"/>
                </a:lnTo>
                <a:lnTo>
                  <a:pt x="157" y="917"/>
                </a:lnTo>
                <a:lnTo>
                  <a:pt x="162" y="922"/>
                </a:lnTo>
                <a:lnTo>
                  <a:pt x="162" y="932"/>
                </a:lnTo>
                <a:lnTo>
                  <a:pt x="167" y="937"/>
                </a:lnTo>
                <a:lnTo>
                  <a:pt x="167" y="952"/>
                </a:lnTo>
                <a:lnTo>
                  <a:pt x="171" y="957"/>
                </a:lnTo>
                <a:lnTo>
                  <a:pt x="171" y="967"/>
                </a:lnTo>
                <a:lnTo>
                  <a:pt x="176" y="972"/>
                </a:lnTo>
                <a:lnTo>
                  <a:pt x="176" y="981"/>
                </a:lnTo>
                <a:lnTo>
                  <a:pt x="181" y="986"/>
                </a:lnTo>
                <a:lnTo>
                  <a:pt x="181" y="996"/>
                </a:lnTo>
                <a:lnTo>
                  <a:pt x="186" y="1001"/>
                </a:lnTo>
                <a:lnTo>
                  <a:pt x="186" y="1011"/>
                </a:lnTo>
                <a:lnTo>
                  <a:pt x="191" y="1016"/>
                </a:lnTo>
                <a:lnTo>
                  <a:pt x="191" y="1026"/>
                </a:lnTo>
                <a:lnTo>
                  <a:pt x="201" y="1036"/>
                </a:lnTo>
                <a:lnTo>
                  <a:pt x="201" y="1046"/>
                </a:lnTo>
                <a:lnTo>
                  <a:pt x="206" y="1051"/>
                </a:lnTo>
                <a:lnTo>
                  <a:pt x="206" y="1056"/>
                </a:lnTo>
                <a:lnTo>
                  <a:pt x="216" y="1066"/>
                </a:lnTo>
                <a:lnTo>
                  <a:pt x="216" y="1076"/>
                </a:lnTo>
                <a:lnTo>
                  <a:pt x="225" y="1086"/>
                </a:lnTo>
                <a:lnTo>
                  <a:pt x="225" y="1090"/>
                </a:lnTo>
                <a:lnTo>
                  <a:pt x="230" y="1095"/>
                </a:lnTo>
                <a:lnTo>
                  <a:pt x="235" y="1100"/>
                </a:lnTo>
                <a:lnTo>
                  <a:pt x="240" y="1105"/>
                </a:lnTo>
                <a:lnTo>
                  <a:pt x="245" y="1110"/>
                </a:lnTo>
                <a:lnTo>
                  <a:pt x="250" y="1115"/>
                </a:lnTo>
                <a:lnTo>
                  <a:pt x="255" y="1115"/>
                </a:lnTo>
                <a:lnTo>
                  <a:pt x="260" y="1115"/>
                </a:lnTo>
                <a:lnTo>
                  <a:pt x="265" y="1115"/>
                </a:lnTo>
                <a:lnTo>
                  <a:pt x="270" y="1115"/>
                </a:lnTo>
                <a:lnTo>
                  <a:pt x="275" y="1115"/>
                </a:lnTo>
                <a:lnTo>
                  <a:pt x="279" y="1115"/>
                </a:lnTo>
                <a:lnTo>
                  <a:pt x="284" y="1110"/>
                </a:lnTo>
                <a:lnTo>
                  <a:pt x="289" y="1105"/>
                </a:lnTo>
                <a:lnTo>
                  <a:pt x="294" y="1105"/>
                </a:lnTo>
                <a:lnTo>
                  <a:pt x="299" y="1100"/>
                </a:lnTo>
                <a:lnTo>
                  <a:pt x="304" y="1095"/>
                </a:lnTo>
                <a:lnTo>
                  <a:pt x="314" y="1086"/>
                </a:lnTo>
                <a:lnTo>
                  <a:pt x="314" y="1081"/>
                </a:lnTo>
                <a:lnTo>
                  <a:pt x="319" y="1076"/>
                </a:lnTo>
                <a:lnTo>
                  <a:pt x="329" y="1066"/>
                </a:lnTo>
                <a:lnTo>
                  <a:pt x="329" y="1061"/>
                </a:lnTo>
                <a:lnTo>
                  <a:pt x="338" y="1051"/>
                </a:lnTo>
                <a:lnTo>
                  <a:pt x="338" y="1041"/>
                </a:lnTo>
                <a:lnTo>
                  <a:pt x="348" y="1031"/>
                </a:lnTo>
                <a:lnTo>
                  <a:pt x="348" y="1021"/>
                </a:lnTo>
                <a:lnTo>
                  <a:pt x="358" y="1011"/>
                </a:lnTo>
                <a:lnTo>
                  <a:pt x="358" y="1001"/>
                </a:lnTo>
                <a:lnTo>
                  <a:pt x="368" y="991"/>
                </a:lnTo>
                <a:lnTo>
                  <a:pt x="368" y="981"/>
                </a:lnTo>
                <a:lnTo>
                  <a:pt x="373" y="976"/>
                </a:lnTo>
                <a:lnTo>
                  <a:pt x="373" y="972"/>
                </a:lnTo>
                <a:lnTo>
                  <a:pt x="378" y="967"/>
                </a:lnTo>
                <a:lnTo>
                  <a:pt x="378" y="957"/>
                </a:lnTo>
                <a:lnTo>
                  <a:pt x="387" y="947"/>
                </a:lnTo>
                <a:lnTo>
                  <a:pt x="387" y="932"/>
                </a:lnTo>
                <a:lnTo>
                  <a:pt x="397" y="922"/>
                </a:lnTo>
                <a:lnTo>
                  <a:pt x="397" y="907"/>
                </a:lnTo>
                <a:lnTo>
                  <a:pt x="407" y="897"/>
                </a:lnTo>
                <a:lnTo>
                  <a:pt x="407" y="887"/>
                </a:lnTo>
                <a:lnTo>
                  <a:pt x="412" y="882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7" name="Freeform 76"/>
          <p:cNvSpPr>
            <a:spLocks/>
          </p:cNvSpPr>
          <p:nvPr/>
        </p:nvSpPr>
        <p:spPr bwMode="auto">
          <a:xfrm>
            <a:off x="5640388" y="4229100"/>
            <a:ext cx="1147763" cy="552450"/>
          </a:xfrm>
          <a:custGeom>
            <a:avLst/>
            <a:gdLst>
              <a:gd name="T0" fmla="*/ 6 w 594"/>
              <a:gd name="T1" fmla="*/ 292 h 342"/>
              <a:gd name="T2" fmla="*/ 12 w 594"/>
              <a:gd name="T3" fmla="*/ 273 h 342"/>
              <a:gd name="T4" fmla="*/ 29 w 594"/>
              <a:gd name="T5" fmla="*/ 247 h 342"/>
              <a:gd name="T6" fmla="*/ 35 w 594"/>
              <a:gd name="T7" fmla="*/ 222 h 342"/>
              <a:gd name="T8" fmla="*/ 60 w 594"/>
              <a:gd name="T9" fmla="*/ 186 h 342"/>
              <a:gd name="T10" fmla="*/ 66 w 594"/>
              <a:gd name="T11" fmla="*/ 162 h 342"/>
              <a:gd name="T12" fmla="*/ 90 w 594"/>
              <a:gd name="T13" fmla="*/ 131 h 342"/>
              <a:gd name="T14" fmla="*/ 101 w 594"/>
              <a:gd name="T15" fmla="*/ 101 h 342"/>
              <a:gd name="T16" fmla="*/ 125 w 594"/>
              <a:gd name="T17" fmla="*/ 75 h 342"/>
              <a:gd name="T18" fmla="*/ 144 w 594"/>
              <a:gd name="T19" fmla="*/ 51 h 342"/>
              <a:gd name="T20" fmla="*/ 156 w 594"/>
              <a:gd name="T21" fmla="*/ 36 h 342"/>
              <a:gd name="T22" fmla="*/ 173 w 594"/>
              <a:gd name="T23" fmla="*/ 20 h 342"/>
              <a:gd name="T24" fmla="*/ 191 w 594"/>
              <a:gd name="T25" fmla="*/ 10 h 342"/>
              <a:gd name="T26" fmla="*/ 209 w 594"/>
              <a:gd name="T27" fmla="*/ 0 h 342"/>
              <a:gd name="T28" fmla="*/ 226 w 594"/>
              <a:gd name="T29" fmla="*/ 0 h 342"/>
              <a:gd name="T30" fmla="*/ 245 w 594"/>
              <a:gd name="T31" fmla="*/ 0 h 342"/>
              <a:gd name="T32" fmla="*/ 263 w 594"/>
              <a:gd name="T33" fmla="*/ 10 h 342"/>
              <a:gd name="T34" fmla="*/ 281 w 594"/>
              <a:gd name="T35" fmla="*/ 15 h 342"/>
              <a:gd name="T36" fmla="*/ 298 w 594"/>
              <a:gd name="T37" fmla="*/ 31 h 342"/>
              <a:gd name="T38" fmla="*/ 316 w 594"/>
              <a:gd name="T39" fmla="*/ 46 h 342"/>
              <a:gd name="T40" fmla="*/ 335 w 594"/>
              <a:gd name="T41" fmla="*/ 65 h 342"/>
              <a:gd name="T42" fmla="*/ 352 w 594"/>
              <a:gd name="T43" fmla="*/ 85 h 342"/>
              <a:gd name="T44" fmla="*/ 370 w 594"/>
              <a:gd name="T45" fmla="*/ 106 h 342"/>
              <a:gd name="T46" fmla="*/ 394 w 594"/>
              <a:gd name="T47" fmla="*/ 131 h 342"/>
              <a:gd name="T48" fmla="*/ 413 w 594"/>
              <a:gd name="T49" fmla="*/ 157 h 342"/>
              <a:gd name="T50" fmla="*/ 430 w 594"/>
              <a:gd name="T51" fmla="*/ 181 h 342"/>
              <a:gd name="T52" fmla="*/ 442 w 594"/>
              <a:gd name="T53" fmla="*/ 207 h 342"/>
              <a:gd name="T54" fmla="*/ 460 w 594"/>
              <a:gd name="T55" fmla="*/ 227 h 342"/>
              <a:gd name="T56" fmla="*/ 483 w 594"/>
              <a:gd name="T57" fmla="*/ 252 h 342"/>
              <a:gd name="T58" fmla="*/ 501 w 594"/>
              <a:gd name="T59" fmla="*/ 273 h 342"/>
              <a:gd name="T60" fmla="*/ 514 w 594"/>
              <a:gd name="T61" fmla="*/ 287 h 342"/>
              <a:gd name="T62" fmla="*/ 532 w 594"/>
              <a:gd name="T63" fmla="*/ 307 h 342"/>
              <a:gd name="T64" fmla="*/ 549 w 594"/>
              <a:gd name="T65" fmla="*/ 317 h 342"/>
              <a:gd name="T66" fmla="*/ 567 w 594"/>
              <a:gd name="T67" fmla="*/ 333 h 342"/>
              <a:gd name="T68" fmla="*/ 585 w 594"/>
              <a:gd name="T69" fmla="*/ 338 h 342"/>
              <a:gd name="T70" fmla="*/ 604 w 594"/>
              <a:gd name="T71" fmla="*/ 343 h 342"/>
              <a:gd name="T72" fmla="*/ 621 w 594"/>
              <a:gd name="T73" fmla="*/ 348 h 342"/>
              <a:gd name="T74" fmla="*/ 639 w 594"/>
              <a:gd name="T75" fmla="*/ 348 h 342"/>
              <a:gd name="T76" fmla="*/ 657 w 594"/>
              <a:gd name="T77" fmla="*/ 343 h 342"/>
              <a:gd name="T78" fmla="*/ 674 w 594"/>
              <a:gd name="T79" fmla="*/ 338 h 342"/>
              <a:gd name="T80" fmla="*/ 693 w 594"/>
              <a:gd name="T81" fmla="*/ 328 h 342"/>
              <a:gd name="T82" fmla="*/ 711 w 594"/>
              <a:gd name="T83" fmla="*/ 317 h 34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94"/>
              <a:gd name="T127" fmla="*/ 0 h 342"/>
              <a:gd name="T128" fmla="*/ 594 w 594"/>
              <a:gd name="T129" fmla="*/ 342 h 34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94" h="342">
                <a:moveTo>
                  <a:pt x="0" y="302"/>
                </a:moveTo>
                <a:lnTo>
                  <a:pt x="0" y="292"/>
                </a:lnTo>
                <a:lnTo>
                  <a:pt x="5" y="287"/>
                </a:lnTo>
                <a:lnTo>
                  <a:pt x="5" y="282"/>
                </a:lnTo>
                <a:lnTo>
                  <a:pt x="10" y="278"/>
                </a:lnTo>
                <a:lnTo>
                  <a:pt x="10" y="268"/>
                </a:lnTo>
                <a:lnTo>
                  <a:pt x="15" y="263"/>
                </a:lnTo>
                <a:lnTo>
                  <a:pt x="15" y="253"/>
                </a:lnTo>
                <a:lnTo>
                  <a:pt x="24" y="243"/>
                </a:lnTo>
                <a:lnTo>
                  <a:pt x="24" y="233"/>
                </a:lnTo>
                <a:lnTo>
                  <a:pt x="29" y="228"/>
                </a:lnTo>
                <a:lnTo>
                  <a:pt x="29" y="218"/>
                </a:lnTo>
                <a:lnTo>
                  <a:pt x="39" y="208"/>
                </a:lnTo>
                <a:lnTo>
                  <a:pt x="39" y="193"/>
                </a:lnTo>
                <a:lnTo>
                  <a:pt x="49" y="183"/>
                </a:lnTo>
                <a:lnTo>
                  <a:pt x="49" y="173"/>
                </a:lnTo>
                <a:lnTo>
                  <a:pt x="54" y="168"/>
                </a:lnTo>
                <a:lnTo>
                  <a:pt x="54" y="159"/>
                </a:lnTo>
                <a:lnTo>
                  <a:pt x="64" y="149"/>
                </a:lnTo>
                <a:lnTo>
                  <a:pt x="64" y="139"/>
                </a:lnTo>
                <a:lnTo>
                  <a:pt x="74" y="129"/>
                </a:lnTo>
                <a:lnTo>
                  <a:pt x="74" y="119"/>
                </a:lnTo>
                <a:lnTo>
                  <a:pt x="83" y="109"/>
                </a:lnTo>
                <a:lnTo>
                  <a:pt x="83" y="99"/>
                </a:lnTo>
                <a:lnTo>
                  <a:pt x="93" y="89"/>
                </a:lnTo>
                <a:lnTo>
                  <a:pt x="93" y="84"/>
                </a:lnTo>
                <a:lnTo>
                  <a:pt x="103" y="74"/>
                </a:lnTo>
                <a:lnTo>
                  <a:pt x="103" y="64"/>
                </a:lnTo>
                <a:lnTo>
                  <a:pt x="108" y="59"/>
                </a:lnTo>
                <a:lnTo>
                  <a:pt x="118" y="50"/>
                </a:lnTo>
                <a:lnTo>
                  <a:pt x="118" y="45"/>
                </a:lnTo>
                <a:lnTo>
                  <a:pt x="123" y="40"/>
                </a:lnTo>
                <a:lnTo>
                  <a:pt x="128" y="35"/>
                </a:lnTo>
                <a:lnTo>
                  <a:pt x="132" y="30"/>
                </a:lnTo>
                <a:lnTo>
                  <a:pt x="137" y="25"/>
                </a:lnTo>
                <a:lnTo>
                  <a:pt x="142" y="20"/>
                </a:lnTo>
                <a:lnTo>
                  <a:pt x="147" y="15"/>
                </a:lnTo>
                <a:lnTo>
                  <a:pt x="152" y="10"/>
                </a:lnTo>
                <a:lnTo>
                  <a:pt x="157" y="10"/>
                </a:lnTo>
                <a:lnTo>
                  <a:pt x="162" y="5"/>
                </a:lnTo>
                <a:lnTo>
                  <a:pt x="167" y="5"/>
                </a:lnTo>
                <a:lnTo>
                  <a:pt x="172" y="0"/>
                </a:lnTo>
                <a:lnTo>
                  <a:pt x="177" y="0"/>
                </a:lnTo>
                <a:lnTo>
                  <a:pt x="182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5"/>
                </a:lnTo>
                <a:lnTo>
                  <a:pt x="211" y="5"/>
                </a:lnTo>
                <a:lnTo>
                  <a:pt x="216" y="10"/>
                </a:lnTo>
                <a:lnTo>
                  <a:pt x="221" y="10"/>
                </a:lnTo>
                <a:lnTo>
                  <a:pt x="226" y="15"/>
                </a:lnTo>
                <a:lnTo>
                  <a:pt x="231" y="15"/>
                </a:lnTo>
                <a:lnTo>
                  <a:pt x="235" y="20"/>
                </a:lnTo>
                <a:lnTo>
                  <a:pt x="240" y="25"/>
                </a:lnTo>
                <a:lnTo>
                  <a:pt x="245" y="30"/>
                </a:lnTo>
                <a:lnTo>
                  <a:pt x="250" y="35"/>
                </a:lnTo>
                <a:lnTo>
                  <a:pt x="255" y="40"/>
                </a:lnTo>
                <a:lnTo>
                  <a:pt x="260" y="45"/>
                </a:lnTo>
                <a:lnTo>
                  <a:pt x="265" y="50"/>
                </a:lnTo>
                <a:lnTo>
                  <a:pt x="275" y="59"/>
                </a:lnTo>
                <a:lnTo>
                  <a:pt x="275" y="64"/>
                </a:lnTo>
                <a:lnTo>
                  <a:pt x="280" y="69"/>
                </a:lnTo>
                <a:lnTo>
                  <a:pt x="289" y="79"/>
                </a:lnTo>
                <a:lnTo>
                  <a:pt x="289" y="84"/>
                </a:lnTo>
                <a:lnTo>
                  <a:pt x="294" y="89"/>
                </a:lnTo>
                <a:lnTo>
                  <a:pt x="304" y="99"/>
                </a:lnTo>
                <a:lnTo>
                  <a:pt x="304" y="104"/>
                </a:lnTo>
                <a:lnTo>
                  <a:pt x="314" y="114"/>
                </a:lnTo>
                <a:lnTo>
                  <a:pt x="314" y="119"/>
                </a:lnTo>
                <a:lnTo>
                  <a:pt x="324" y="129"/>
                </a:lnTo>
                <a:lnTo>
                  <a:pt x="324" y="139"/>
                </a:lnTo>
                <a:lnTo>
                  <a:pt x="329" y="144"/>
                </a:lnTo>
                <a:lnTo>
                  <a:pt x="339" y="154"/>
                </a:lnTo>
                <a:lnTo>
                  <a:pt x="339" y="164"/>
                </a:lnTo>
                <a:lnTo>
                  <a:pt x="343" y="168"/>
                </a:lnTo>
                <a:lnTo>
                  <a:pt x="353" y="178"/>
                </a:lnTo>
                <a:lnTo>
                  <a:pt x="353" y="183"/>
                </a:lnTo>
                <a:lnTo>
                  <a:pt x="363" y="193"/>
                </a:lnTo>
                <a:lnTo>
                  <a:pt x="363" y="203"/>
                </a:lnTo>
                <a:lnTo>
                  <a:pt x="368" y="208"/>
                </a:lnTo>
                <a:lnTo>
                  <a:pt x="378" y="218"/>
                </a:lnTo>
                <a:lnTo>
                  <a:pt x="378" y="223"/>
                </a:lnTo>
                <a:lnTo>
                  <a:pt x="388" y="233"/>
                </a:lnTo>
                <a:lnTo>
                  <a:pt x="388" y="238"/>
                </a:lnTo>
                <a:lnTo>
                  <a:pt x="397" y="248"/>
                </a:lnTo>
                <a:lnTo>
                  <a:pt x="397" y="253"/>
                </a:lnTo>
                <a:lnTo>
                  <a:pt x="402" y="258"/>
                </a:lnTo>
                <a:lnTo>
                  <a:pt x="412" y="268"/>
                </a:lnTo>
                <a:lnTo>
                  <a:pt x="412" y="273"/>
                </a:lnTo>
                <a:lnTo>
                  <a:pt x="417" y="278"/>
                </a:lnTo>
                <a:lnTo>
                  <a:pt x="422" y="282"/>
                </a:lnTo>
                <a:lnTo>
                  <a:pt x="427" y="287"/>
                </a:lnTo>
                <a:lnTo>
                  <a:pt x="437" y="297"/>
                </a:lnTo>
                <a:lnTo>
                  <a:pt x="437" y="302"/>
                </a:lnTo>
                <a:lnTo>
                  <a:pt x="442" y="307"/>
                </a:lnTo>
                <a:lnTo>
                  <a:pt x="447" y="312"/>
                </a:lnTo>
                <a:lnTo>
                  <a:pt x="451" y="312"/>
                </a:lnTo>
                <a:lnTo>
                  <a:pt x="456" y="317"/>
                </a:lnTo>
                <a:lnTo>
                  <a:pt x="461" y="322"/>
                </a:lnTo>
                <a:lnTo>
                  <a:pt x="466" y="327"/>
                </a:lnTo>
                <a:lnTo>
                  <a:pt x="471" y="327"/>
                </a:lnTo>
                <a:lnTo>
                  <a:pt x="476" y="332"/>
                </a:lnTo>
                <a:lnTo>
                  <a:pt x="481" y="332"/>
                </a:lnTo>
                <a:lnTo>
                  <a:pt x="486" y="337"/>
                </a:lnTo>
                <a:lnTo>
                  <a:pt x="491" y="337"/>
                </a:lnTo>
                <a:lnTo>
                  <a:pt x="496" y="337"/>
                </a:lnTo>
                <a:lnTo>
                  <a:pt x="501" y="342"/>
                </a:lnTo>
                <a:lnTo>
                  <a:pt x="505" y="342"/>
                </a:lnTo>
                <a:lnTo>
                  <a:pt x="510" y="342"/>
                </a:lnTo>
                <a:lnTo>
                  <a:pt x="515" y="342"/>
                </a:lnTo>
                <a:lnTo>
                  <a:pt x="520" y="342"/>
                </a:lnTo>
                <a:lnTo>
                  <a:pt x="525" y="342"/>
                </a:lnTo>
                <a:lnTo>
                  <a:pt x="530" y="337"/>
                </a:lnTo>
                <a:lnTo>
                  <a:pt x="535" y="337"/>
                </a:lnTo>
                <a:lnTo>
                  <a:pt x="540" y="337"/>
                </a:lnTo>
                <a:lnTo>
                  <a:pt x="545" y="337"/>
                </a:lnTo>
                <a:lnTo>
                  <a:pt x="550" y="332"/>
                </a:lnTo>
                <a:lnTo>
                  <a:pt x="554" y="332"/>
                </a:lnTo>
                <a:lnTo>
                  <a:pt x="559" y="327"/>
                </a:lnTo>
                <a:lnTo>
                  <a:pt x="564" y="327"/>
                </a:lnTo>
                <a:lnTo>
                  <a:pt x="569" y="322"/>
                </a:lnTo>
                <a:lnTo>
                  <a:pt x="574" y="317"/>
                </a:lnTo>
                <a:lnTo>
                  <a:pt x="579" y="317"/>
                </a:lnTo>
                <a:lnTo>
                  <a:pt x="584" y="312"/>
                </a:lnTo>
                <a:lnTo>
                  <a:pt x="589" y="307"/>
                </a:lnTo>
                <a:lnTo>
                  <a:pt x="594" y="302"/>
                </a:lnTo>
              </a:path>
            </a:pathLst>
          </a:custGeom>
          <a:noFill/>
          <a:ln w="63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8" name="Freeform 77"/>
          <p:cNvSpPr>
            <a:spLocks/>
          </p:cNvSpPr>
          <p:nvPr/>
        </p:nvSpPr>
        <p:spPr bwMode="auto">
          <a:xfrm>
            <a:off x="6788150" y="4373563"/>
            <a:ext cx="1136650" cy="342900"/>
          </a:xfrm>
          <a:custGeom>
            <a:avLst/>
            <a:gdLst>
              <a:gd name="T0" fmla="*/ 6 w 589"/>
              <a:gd name="T1" fmla="*/ 211 h 213"/>
              <a:gd name="T2" fmla="*/ 17 w 589"/>
              <a:gd name="T3" fmla="*/ 201 h 213"/>
              <a:gd name="T4" fmla="*/ 29 w 589"/>
              <a:gd name="T5" fmla="*/ 192 h 213"/>
              <a:gd name="T6" fmla="*/ 41 w 589"/>
              <a:gd name="T7" fmla="*/ 182 h 213"/>
              <a:gd name="T8" fmla="*/ 53 w 589"/>
              <a:gd name="T9" fmla="*/ 171 h 213"/>
              <a:gd name="T10" fmla="*/ 66 w 589"/>
              <a:gd name="T11" fmla="*/ 161 h 213"/>
              <a:gd name="T12" fmla="*/ 78 w 589"/>
              <a:gd name="T13" fmla="*/ 146 h 213"/>
              <a:gd name="T14" fmla="*/ 89 w 589"/>
              <a:gd name="T15" fmla="*/ 136 h 213"/>
              <a:gd name="T16" fmla="*/ 107 w 589"/>
              <a:gd name="T17" fmla="*/ 121 h 213"/>
              <a:gd name="T18" fmla="*/ 113 w 589"/>
              <a:gd name="T19" fmla="*/ 111 h 213"/>
              <a:gd name="T20" fmla="*/ 125 w 589"/>
              <a:gd name="T21" fmla="*/ 100 h 213"/>
              <a:gd name="T22" fmla="*/ 143 w 589"/>
              <a:gd name="T23" fmla="*/ 85 h 213"/>
              <a:gd name="T24" fmla="*/ 148 w 589"/>
              <a:gd name="T25" fmla="*/ 76 h 213"/>
              <a:gd name="T26" fmla="*/ 160 w 589"/>
              <a:gd name="T27" fmla="*/ 66 h 213"/>
              <a:gd name="T28" fmla="*/ 173 w 589"/>
              <a:gd name="T29" fmla="*/ 56 h 213"/>
              <a:gd name="T30" fmla="*/ 185 w 589"/>
              <a:gd name="T31" fmla="*/ 46 h 213"/>
              <a:gd name="T32" fmla="*/ 197 w 589"/>
              <a:gd name="T33" fmla="*/ 35 h 213"/>
              <a:gd name="T34" fmla="*/ 209 w 589"/>
              <a:gd name="T35" fmla="*/ 30 h 213"/>
              <a:gd name="T36" fmla="*/ 220 w 589"/>
              <a:gd name="T37" fmla="*/ 20 h 213"/>
              <a:gd name="T38" fmla="*/ 232 w 589"/>
              <a:gd name="T39" fmla="*/ 15 h 213"/>
              <a:gd name="T40" fmla="*/ 244 w 589"/>
              <a:gd name="T41" fmla="*/ 10 h 213"/>
              <a:gd name="T42" fmla="*/ 256 w 589"/>
              <a:gd name="T43" fmla="*/ 5 h 213"/>
              <a:gd name="T44" fmla="*/ 269 w 589"/>
              <a:gd name="T45" fmla="*/ 5 h 213"/>
              <a:gd name="T46" fmla="*/ 280 w 589"/>
              <a:gd name="T47" fmla="*/ 0 h 213"/>
              <a:gd name="T48" fmla="*/ 292 w 589"/>
              <a:gd name="T49" fmla="*/ 0 h 213"/>
              <a:gd name="T50" fmla="*/ 304 w 589"/>
              <a:gd name="T51" fmla="*/ 0 h 213"/>
              <a:gd name="T52" fmla="*/ 316 w 589"/>
              <a:gd name="T53" fmla="*/ 0 h 213"/>
              <a:gd name="T54" fmla="*/ 328 w 589"/>
              <a:gd name="T55" fmla="*/ 0 h 213"/>
              <a:gd name="T56" fmla="*/ 339 w 589"/>
              <a:gd name="T57" fmla="*/ 5 h 213"/>
              <a:gd name="T58" fmla="*/ 351 w 589"/>
              <a:gd name="T59" fmla="*/ 10 h 213"/>
              <a:gd name="T60" fmla="*/ 363 w 589"/>
              <a:gd name="T61" fmla="*/ 15 h 213"/>
              <a:gd name="T62" fmla="*/ 376 w 589"/>
              <a:gd name="T63" fmla="*/ 20 h 213"/>
              <a:gd name="T64" fmla="*/ 388 w 589"/>
              <a:gd name="T65" fmla="*/ 25 h 213"/>
              <a:gd name="T66" fmla="*/ 400 w 589"/>
              <a:gd name="T67" fmla="*/ 30 h 213"/>
              <a:gd name="T68" fmla="*/ 411 w 589"/>
              <a:gd name="T69" fmla="*/ 41 h 213"/>
              <a:gd name="T70" fmla="*/ 423 w 589"/>
              <a:gd name="T71" fmla="*/ 46 h 213"/>
              <a:gd name="T72" fmla="*/ 435 w 589"/>
              <a:gd name="T73" fmla="*/ 56 h 213"/>
              <a:gd name="T74" fmla="*/ 447 w 589"/>
              <a:gd name="T75" fmla="*/ 66 h 213"/>
              <a:gd name="T76" fmla="*/ 460 w 589"/>
              <a:gd name="T77" fmla="*/ 76 h 213"/>
              <a:gd name="T78" fmla="*/ 470 w 589"/>
              <a:gd name="T79" fmla="*/ 80 h 213"/>
              <a:gd name="T80" fmla="*/ 483 w 589"/>
              <a:gd name="T81" fmla="*/ 90 h 213"/>
              <a:gd name="T82" fmla="*/ 495 w 589"/>
              <a:gd name="T83" fmla="*/ 100 h 213"/>
              <a:gd name="T84" fmla="*/ 507 w 589"/>
              <a:gd name="T85" fmla="*/ 111 h 213"/>
              <a:gd name="T86" fmla="*/ 519 w 589"/>
              <a:gd name="T87" fmla="*/ 121 h 213"/>
              <a:gd name="T88" fmla="*/ 531 w 589"/>
              <a:gd name="T89" fmla="*/ 131 h 213"/>
              <a:gd name="T90" fmla="*/ 542 w 589"/>
              <a:gd name="T91" fmla="*/ 141 h 213"/>
              <a:gd name="T92" fmla="*/ 554 w 589"/>
              <a:gd name="T93" fmla="*/ 146 h 213"/>
              <a:gd name="T94" fmla="*/ 566 w 589"/>
              <a:gd name="T95" fmla="*/ 156 h 213"/>
              <a:gd name="T96" fmla="*/ 579 w 589"/>
              <a:gd name="T97" fmla="*/ 166 h 213"/>
              <a:gd name="T98" fmla="*/ 591 w 589"/>
              <a:gd name="T99" fmla="*/ 171 h 213"/>
              <a:gd name="T100" fmla="*/ 602 w 589"/>
              <a:gd name="T101" fmla="*/ 176 h 213"/>
              <a:gd name="T102" fmla="*/ 614 w 589"/>
              <a:gd name="T103" fmla="*/ 182 h 213"/>
              <a:gd name="T104" fmla="*/ 626 w 589"/>
              <a:gd name="T105" fmla="*/ 187 h 213"/>
              <a:gd name="T106" fmla="*/ 638 w 589"/>
              <a:gd name="T107" fmla="*/ 192 h 213"/>
              <a:gd name="T108" fmla="*/ 650 w 589"/>
              <a:gd name="T109" fmla="*/ 196 h 213"/>
              <a:gd name="T110" fmla="*/ 661 w 589"/>
              <a:gd name="T111" fmla="*/ 201 h 213"/>
              <a:gd name="T112" fmla="*/ 673 w 589"/>
              <a:gd name="T113" fmla="*/ 201 h 213"/>
              <a:gd name="T114" fmla="*/ 686 w 589"/>
              <a:gd name="T115" fmla="*/ 201 h 213"/>
              <a:gd name="T116" fmla="*/ 698 w 589"/>
              <a:gd name="T117" fmla="*/ 201 h 213"/>
              <a:gd name="T118" fmla="*/ 710 w 589"/>
              <a:gd name="T119" fmla="*/ 201 h 21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89"/>
              <a:gd name="T181" fmla="*/ 0 h 213"/>
              <a:gd name="T182" fmla="*/ 589 w 589"/>
              <a:gd name="T183" fmla="*/ 213 h 21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89" h="213">
                <a:moveTo>
                  <a:pt x="0" y="213"/>
                </a:moveTo>
                <a:lnTo>
                  <a:pt x="5" y="208"/>
                </a:lnTo>
                <a:lnTo>
                  <a:pt x="10" y="203"/>
                </a:lnTo>
                <a:lnTo>
                  <a:pt x="14" y="198"/>
                </a:lnTo>
                <a:lnTo>
                  <a:pt x="19" y="193"/>
                </a:lnTo>
                <a:lnTo>
                  <a:pt x="24" y="189"/>
                </a:lnTo>
                <a:lnTo>
                  <a:pt x="29" y="184"/>
                </a:lnTo>
                <a:lnTo>
                  <a:pt x="34" y="179"/>
                </a:lnTo>
                <a:lnTo>
                  <a:pt x="39" y="174"/>
                </a:lnTo>
                <a:lnTo>
                  <a:pt x="44" y="169"/>
                </a:lnTo>
                <a:lnTo>
                  <a:pt x="49" y="164"/>
                </a:lnTo>
                <a:lnTo>
                  <a:pt x="54" y="159"/>
                </a:lnTo>
                <a:lnTo>
                  <a:pt x="64" y="149"/>
                </a:lnTo>
                <a:lnTo>
                  <a:pt x="64" y="144"/>
                </a:lnTo>
                <a:lnTo>
                  <a:pt x="68" y="139"/>
                </a:lnTo>
                <a:lnTo>
                  <a:pt x="73" y="134"/>
                </a:lnTo>
                <a:lnTo>
                  <a:pt x="78" y="129"/>
                </a:lnTo>
                <a:lnTo>
                  <a:pt x="88" y="119"/>
                </a:lnTo>
                <a:lnTo>
                  <a:pt x="88" y="114"/>
                </a:lnTo>
                <a:lnTo>
                  <a:pt x="93" y="109"/>
                </a:lnTo>
                <a:lnTo>
                  <a:pt x="98" y="104"/>
                </a:lnTo>
                <a:lnTo>
                  <a:pt x="103" y="99"/>
                </a:lnTo>
                <a:lnTo>
                  <a:pt x="108" y="94"/>
                </a:lnTo>
                <a:lnTo>
                  <a:pt x="118" y="84"/>
                </a:lnTo>
                <a:lnTo>
                  <a:pt x="118" y="79"/>
                </a:lnTo>
                <a:lnTo>
                  <a:pt x="122" y="75"/>
                </a:lnTo>
                <a:lnTo>
                  <a:pt x="127" y="70"/>
                </a:lnTo>
                <a:lnTo>
                  <a:pt x="132" y="65"/>
                </a:lnTo>
                <a:lnTo>
                  <a:pt x="137" y="60"/>
                </a:lnTo>
                <a:lnTo>
                  <a:pt x="142" y="55"/>
                </a:lnTo>
                <a:lnTo>
                  <a:pt x="147" y="50"/>
                </a:lnTo>
                <a:lnTo>
                  <a:pt x="152" y="45"/>
                </a:lnTo>
                <a:lnTo>
                  <a:pt x="157" y="40"/>
                </a:lnTo>
                <a:lnTo>
                  <a:pt x="162" y="35"/>
                </a:lnTo>
                <a:lnTo>
                  <a:pt x="167" y="35"/>
                </a:lnTo>
                <a:lnTo>
                  <a:pt x="172" y="30"/>
                </a:lnTo>
                <a:lnTo>
                  <a:pt x="176" y="25"/>
                </a:lnTo>
                <a:lnTo>
                  <a:pt x="181" y="20"/>
                </a:lnTo>
                <a:lnTo>
                  <a:pt x="186" y="20"/>
                </a:lnTo>
                <a:lnTo>
                  <a:pt x="191" y="15"/>
                </a:lnTo>
                <a:lnTo>
                  <a:pt x="196" y="15"/>
                </a:lnTo>
                <a:lnTo>
                  <a:pt x="201" y="10"/>
                </a:lnTo>
                <a:lnTo>
                  <a:pt x="206" y="10"/>
                </a:lnTo>
                <a:lnTo>
                  <a:pt x="211" y="5"/>
                </a:lnTo>
                <a:lnTo>
                  <a:pt x="216" y="5"/>
                </a:lnTo>
                <a:lnTo>
                  <a:pt x="221" y="5"/>
                </a:lnTo>
                <a:lnTo>
                  <a:pt x="225" y="0"/>
                </a:lnTo>
                <a:lnTo>
                  <a:pt x="230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5"/>
                </a:lnTo>
                <a:lnTo>
                  <a:pt x="279" y="5"/>
                </a:lnTo>
                <a:lnTo>
                  <a:pt x="284" y="5"/>
                </a:lnTo>
                <a:lnTo>
                  <a:pt x="289" y="10"/>
                </a:lnTo>
                <a:lnTo>
                  <a:pt x="294" y="10"/>
                </a:lnTo>
                <a:lnTo>
                  <a:pt x="299" y="15"/>
                </a:lnTo>
                <a:lnTo>
                  <a:pt x="304" y="15"/>
                </a:lnTo>
                <a:lnTo>
                  <a:pt x="309" y="20"/>
                </a:lnTo>
                <a:lnTo>
                  <a:pt x="314" y="20"/>
                </a:lnTo>
                <a:lnTo>
                  <a:pt x="319" y="25"/>
                </a:lnTo>
                <a:lnTo>
                  <a:pt x="324" y="30"/>
                </a:lnTo>
                <a:lnTo>
                  <a:pt x="329" y="30"/>
                </a:lnTo>
                <a:lnTo>
                  <a:pt x="333" y="35"/>
                </a:lnTo>
                <a:lnTo>
                  <a:pt x="338" y="40"/>
                </a:lnTo>
                <a:lnTo>
                  <a:pt x="343" y="40"/>
                </a:lnTo>
                <a:lnTo>
                  <a:pt x="348" y="45"/>
                </a:lnTo>
                <a:lnTo>
                  <a:pt x="353" y="50"/>
                </a:lnTo>
                <a:lnTo>
                  <a:pt x="358" y="55"/>
                </a:lnTo>
                <a:lnTo>
                  <a:pt x="363" y="60"/>
                </a:lnTo>
                <a:lnTo>
                  <a:pt x="368" y="65"/>
                </a:lnTo>
                <a:lnTo>
                  <a:pt x="373" y="70"/>
                </a:lnTo>
                <a:lnTo>
                  <a:pt x="378" y="75"/>
                </a:lnTo>
                <a:lnTo>
                  <a:pt x="383" y="79"/>
                </a:lnTo>
                <a:lnTo>
                  <a:pt x="387" y="79"/>
                </a:lnTo>
                <a:lnTo>
                  <a:pt x="392" y="84"/>
                </a:lnTo>
                <a:lnTo>
                  <a:pt x="397" y="89"/>
                </a:lnTo>
                <a:lnTo>
                  <a:pt x="402" y="94"/>
                </a:lnTo>
                <a:lnTo>
                  <a:pt x="407" y="99"/>
                </a:lnTo>
                <a:lnTo>
                  <a:pt x="412" y="104"/>
                </a:lnTo>
                <a:lnTo>
                  <a:pt x="417" y="109"/>
                </a:lnTo>
                <a:lnTo>
                  <a:pt x="422" y="114"/>
                </a:lnTo>
                <a:lnTo>
                  <a:pt x="427" y="119"/>
                </a:lnTo>
                <a:lnTo>
                  <a:pt x="432" y="124"/>
                </a:lnTo>
                <a:lnTo>
                  <a:pt x="437" y="129"/>
                </a:lnTo>
                <a:lnTo>
                  <a:pt x="441" y="134"/>
                </a:lnTo>
                <a:lnTo>
                  <a:pt x="446" y="139"/>
                </a:lnTo>
                <a:lnTo>
                  <a:pt x="451" y="144"/>
                </a:lnTo>
                <a:lnTo>
                  <a:pt x="456" y="144"/>
                </a:lnTo>
                <a:lnTo>
                  <a:pt x="461" y="149"/>
                </a:lnTo>
                <a:lnTo>
                  <a:pt x="466" y="154"/>
                </a:lnTo>
                <a:lnTo>
                  <a:pt x="471" y="159"/>
                </a:lnTo>
                <a:lnTo>
                  <a:pt x="476" y="164"/>
                </a:lnTo>
                <a:lnTo>
                  <a:pt x="481" y="164"/>
                </a:lnTo>
                <a:lnTo>
                  <a:pt x="486" y="169"/>
                </a:lnTo>
                <a:lnTo>
                  <a:pt x="491" y="174"/>
                </a:lnTo>
                <a:lnTo>
                  <a:pt x="495" y="174"/>
                </a:lnTo>
                <a:lnTo>
                  <a:pt x="500" y="179"/>
                </a:lnTo>
                <a:lnTo>
                  <a:pt x="505" y="179"/>
                </a:lnTo>
                <a:lnTo>
                  <a:pt x="510" y="184"/>
                </a:lnTo>
                <a:lnTo>
                  <a:pt x="515" y="184"/>
                </a:lnTo>
                <a:lnTo>
                  <a:pt x="520" y="189"/>
                </a:lnTo>
                <a:lnTo>
                  <a:pt x="525" y="189"/>
                </a:lnTo>
                <a:lnTo>
                  <a:pt x="530" y="193"/>
                </a:lnTo>
                <a:lnTo>
                  <a:pt x="535" y="193"/>
                </a:lnTo>
                <a:lnTo>
                  <a:pt x="540" y="193"/>
                </a:lnTo>
                <a:lnTo>
                  <a:pt x="544" y="198"/>
                </a:lnTo>
                <a:lnTo>
                  <a:pt x="549" y="198"/>
                </a:lnTo>
                <a:lnTo>
                  <a:pt x="554" y="198"/>
                </a:lnTo>
                <a:lnTo>
                  <a:pt x="559" y="198"/>
                </a:lnTo>
                <a:lnTo>
                  <a:pt x="564" y="198"/>
                </a:lnTo>
                <a:lnTo>
                  <a:pt x="569" y="198"/>
                </a:lnTo>
                <a:lnTo>
                  <a:pt x="574" y="198"/>
                </a:lnTo>
                <a:lnTo>
                  <a:pt x="579" y="198"/>
                </a:lnTo>
                <a:lnTo>
                  <a:pt x="584" y="198"/>
                </a:lnTo>
                <a:lnTo>
                  <a:pt x="589" y="198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9" name="Freeform 78"/>
          <p:cNvSpPr>
            <a:spLocks/>
          </p:cNvSpPr>
          <p:nvPr/>
        </p:nvSpPr>
        <p:spPr bwMode="auto">
          <a:xfrm>
            <a:off x="2274888" y="4373563"/>
            <a:ext cx="1204913" cy="400050"/>
          </a:xfrm>
          <a:custGeom>
            <a:avLst/>
            <a:gdLst>
              <a:gd name="T0" fmla="*/ 12 w 623"/>
              <a:gd name="T1" fmla="*/ 201 h 248"/>
              <a:gd name="T2" fmla="*/ 29 w 623"/>
              <a:gd name="T3" fmla="*/ 201 h 248"/>
              <a:gd name="T4" fmla="*/ 48 w 623"/>
              <a:gd name="T5" fmla="*/ 196 h 248"/>
              <a:gd name="T6" fmla="*/ 66 w 623"/>
              <a:gd name="T7" fmla="*/ 192 h 248"/>
              <a:gd name="T8" fmla="*/ 83 w 623"/>
              <a:gd name="T9" fmla="*/ 187 h 248"/>
              <a:gd name="T10" fmla="*/ 101 w 623"/>
              <a:gd name="T11" fmla="*/ 177 h 248"/>
              <a:gd name="T12" fmla="*/ 119 w 623"/>
              <a:gd name="T13" fmla="*/ 167 h 248"/>
              <a:gd name="T14" fmla="*/ 138 w 623"/>
              <a:gd name="T15" fmla="*/ 151 h 248"/>
              <a:gd name="T16" fmla="*/ 155 w 623"/>
              <a:gd name="T17" fmla="*/ 141 h 248"/>
              <a:gd name="T18" fmla="*/ 173 w 623"/>
              <a:gd name="T19" fmla="*/ 126 h 248"/>
              <a:gd name="T20" fmla="*/ 191 w 623"/>
              <a:gd name="T21" fmla="*/ 111 h 248"/>
              <a:gd name="T22" fmla="*/ 210 w 623"/>
              <a:gd name="T23" fmla="*/ 96 h 248"/>
              <a:gd name="T24" fmla="*/ 227 w 623"/>
              <a:gd name="T25" fmla="*/ 85 h 248"/>
              <a:gd name="T26" fmla="*/ 245 w 623"/>
              <a:gd name="T27" fmla="*/ 71 h 248"/>
              <a:gd name="T28" fmla="*/ 263 w 623"/>
              <a:gd name="T29" fmla="*/ 56 h 248"/>
              <a:gd name="T30" fmla="*/ 280 w 623"/>
              <a:gd name="T31" fmla="*/ 46 h 248"/>
              <a:gd name="T32" fmla="*/ 298 w 623"/>
              <a:gd name="T33" fmla="*/ 30 h 248"/>
              <a:gd name="T34" fmla="*/ 317 w 623"/>
              <a:gd name="T35" fmla="*/ 20 h 248"/>
              <a:gd name="T36" fmla="*/ 335 w 623"/>
              <a:gd name="T37" fmla="*/ 15 h 248"/>
              <a:gd name="T38" fmla="*/ 352 w 623"/>
              <a:gd name="T39" fmla="*/ 5 h 248"/>
              <a:gd name="T40" fmla="*/ 370 w 623"/>
              <a:gd name="T41" fmla="*/ 0 h 248"/>
              <a:gd name="T42" fmla="*/ 389 w 623"/>
              <a:gd name="T43" fmla="*/ 0 h 248"/>
              <a:gd name="T44" fmla="*/ 406 w 623"/>
              <a:gd name="T45" fmla="*/ 0 h 248"/>
              <a:gd name="T46" fmla="*/ 424 w 623"/>
              <a:gd name="T47" fmla="*/ 0 h 248"/>
              <a:gd name="T48" fmla="*/ 442 w 623"/>
              <a:gd name="T49" fmla="*/ 5 h 248"/>
              <a:gd name="T50" fmla="*/ 461 w 623"/>
              <a:gd name="T51" fmla="*/ 15 h 248"/>
              <a:gd name="T52" fmla="*/ 478 w 623"/>
              <a:gd name="T53" fmla="*/ 20 h 248"/>
              <a:gd name="T54" fmla="*/ 496 w 623"/>
              <a:gd name="T55" fmla="*/ 36 h 248"/>
              <a:gd name="T56" fmla="*/ 514 w 623"/>
              <a:gd name="T57" fmla="*/ 46 h 248"/>
              <a:gd name="T58" fmla="*/ 532 w 623"/>
              <a:gd name="T59" fmla="*/ 61 h 248"/>
              <a:gd name="T60" fmla="*/ 549 w 623"/>
              <a:gd name="T61" fmla="*/ 76 h 248"/>
              <a:gd name="T62" fmla="*/ 568 w 623"/>
              <a:gd name="T63" fmla="*/ 90 h 248"/>
              <a:gd name="T64" fmla="*/ 586 w 623"/>
              <a:gd name="T65" fmla="*/ 111 h 248"/>
              <a:gd name="T66" fmla="*/ 603 w 623"/>
              <a:gd name="T67" fmla="*/ 126 h 248"/>
              <a:gd name="T68" fmla="*/ 621 w 623"/>
              <a:gd name="T69" fmla="*/ 146 h 248"/>
              <a:gd name="T70" fmla="*/ 646 w 623"/>
              <a:gd name="T71" fmla="*/ 167 h 248"/>
              <a:gd name="T72" fmla="*/ 658 w 623"/>
              <a:gd name="T73" fmla="*/ 182 h 248"/>
              <a:gd name="T74" fmla="*/ 675 w 623"/>
              <a:gd name="T75" fmla="*/ 196 h 248"/>
              <a:gd name="T76" fmla="*/ 693 w 623"/>
              <a:gd name="T77" fmla="*/ 211 h 248"/>
              <a:gd name="T78" fmla="*/ 711 w 623"/>
              <a:gd name="T79" fmla="*/ 227 h 248"/>
              <a:gd name="T80" fmla="*/ 729 w 623"/>
              <a:gd name="T81" fmla="*/ 237 h 248"/>
              <a:gd name="T82" fmla="*/ 747 w 623"/>
              <a:gd name="T83" fmla="*/ 247 h 2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248"/>
              <a:gd name="T128" fmla="*/ 623 w 623"/>
              <a:gd name="T129" fmla="*/ 248 h 2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248">
                <a:moveTo>
                  <a:pt x="0" y="198"/>
                </a:moveTo>
                <a:lnTo>
                  <a:pt x="5" y="198"/>
                </a:lnTo>
                <a:lnTo>
                  <a:pt x="10" y="198"/>
                </a:lnTo>
                <a:lnTo>
                  <a:pt x="14" y="198"/>
                </a:lnTo>
                <a:lnTo>
                  <a:pt x="19" y="198"/>
                </a:lnTo>
                <a:lnTo>
                  <a:pt x="24" y="198"/>
                </a:lnTo>
                <a:lnTo>
                  <a:pt x="29" y="198"/>
                </a:lnTo>
                <a:lnTo>
                  <a:pt x="34" y="193"/>
                </a:lnTo>
                <a:lnTo>
                  <a:pt x="39" y="193"/>
                </a:lnTo>
                <a:lnTo>
                  <a:pt x="44" y="193"/>
                </a:lnTo>
                <a:lnTo>
                  <a:pt x="49" y="189"/>
                </a:lnTo>
                <a:lnTo>
                  <a:pt x="54" y="189"/>
                </a:lnTo>
                <a:lnTo>
                  <a:pt x="59" y="189"/>
                </a:lnTo>
                <a:lnTo>
                  <a:pt x="64" y="184"/>
                </a:lnTo>
                <a:lnTo>
                  <a:pt x="68" y="184"/>
                </a:lnTo>
                <a:lnTo>
                  <a:pt x="73" y="179"/>
                </a:lnTo>
                <a:lnTo>
                  <a:pt x="78" y="174"/>
                </a:lnTo>
                <a:lnTo>
                  <a:pt x="83" y="174"/>
                </a:lnTo>
                <a:lnTo>
                  <a:pt x="88" y="169"/>
                </a:lnTo>
                <a:lnTo>
                  <a:pt x="93" y="164"/>
                </a:lnTo>
                <a:lnTo>
                  <a:pt x="98" y="164"/>
                </a:lnTo>
                <a:lnTo>
                  <a:pt x="103" y="159"/>
                </a:lnTo>
                <a:lnTo>
                  <a:pt x="108" y="154"/>
                </a:lnTo>
                <a:lnTo>
                  <a:pt x="113" y="149"/>
                </a:lnTo>
                <a:lnTo>
                  <a:pt x="118" y="144"/>
                </a:lnTo>
                <a:lnTo>
                  <a:pt x="122" y="144"/>
                </a:lnTo>
                <a:lnTo>
                  <a:pt x="127" y="139"/>
                </a:lnTo>
                <a:lnTo>
                  <a:pt x="132" y="134"/>
                </a:lnTo>
                <a:lnTo>
                  <a:pt x="137" y="129"/>
                </a:lnTo>
                <a:lnTo>
                  <a:pt x="142" y="124"/>
                </a:lnTo>
                <a:lnTo>
                  <a:pt x="147" y="119"/>
                </a:lnTo>
                <a:lnTo>
                  <a:pt x="152" y="114"/>
                </a:lnTo>
                <a:lnTo>
                  <a:pt x="157" y="109"/>
                </a:lnTo>
                <a:lnTo>
                  <a:pt x="162" y="104"/>
                </a:lnTo>
                <a:lnTo>
                  <a:pt x="167" y="99"/>
                </a:lnTo>
                <a:lnTo>
                  <a:pt x="172" y="94"/>
                </a:lnTo>
                <a:lnTo>
                  <a:pt x="176" y="89"/>
                </a:lnTo>
                <a:lnTo>
                  <a:pt x="181" y="89"/>
                </a:lnTo>
                <a:lnTo>
                  <a:pt x="186" y="84"/>
                </a:lnTo>
                <a:lnTo>
                  <a:pt x="191" y="79"/>
                </a:lnTo>
                <a:lnTo>
                  <a:pt x="196" y="75"/>
                </a:lnTo>
                <a:lnTo>
                  <a:pt x="201" y="70"/>
                </a:lnTo>
                <a:lnTo>
                  <a:pt x="206" y="65"/>
                </a:lnTo>
                <a:lnTo>
                  <a:pt x="211" y="60"/>
                </a:lnTo>
                <a:lnTo>
                  <a:pt x="216" y="55"/>
                </a:lnTo>
                <a:lnTo>
                  <a:pt x="221" y="50"/>
                </a:lnTo>
                <a:lnTo>
                  <a:pt x="226" y="45"/>
                </a:lnTo>
                <a:lnTo>
                  <a:pt x="230" y="45"/>
                </a:lnTo>
                <a:lnTo>
                  <a:pt x="235" y="40"/>
                </a:lnTo>
                <a:lnTo>
                  <a:pt x="240" y="35"/>
                </a:lnTo>
                <a:lnTo>
                  <a:pt x="245" y="30"/>
                </a:lnTo>
                <a:lnTo>
                  <a:pt x="250" y="30"/>
                </a:lnTo>
                <a:lnTo>
                  <a:pt x="255" y="25"/>
                </a:lnTo>
                <a:lnTo>
                  <a:pt x="260" y="20"/>
                </a:lnTo>
                <a:lnTo>
                  <a:pt x="265" y="20"/>
                </a:lnTo>
                <a:lnTo>
                  <a:pt x="270" y="15"/>
                </a:lnTo>
                <a:lnTo>
                  <a:pt x="275" y="15"/>
                </a:lnTo>
                <a:lnTo>
                  <a:pt x="279" y="10"/>
                </a:lnTo>
                <a:lnTo>
                  <a:pt x="284" y="10"/>
                </a:lnTo>
                <a:lnTo>
                  <a:pt x="289" y="5"/>
                </a:lnTo>
                <a:lnTo>
                  <a:pt x="294" y="5"/>
                </a:lnTo>
                <a:lnTo>
                  <a:pt x="299" y="5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5"/>
                </a:lnTo>
                <a:lnTo>
                  <a:pt x="358" y="5"/>
                </a:lnTo>
                <a:lnTo>
                  <a:pt x="363" y="5"/>
                </a:lnTo>
                <a:lnTo>
                  <a:pt x="368" y="10"/>
                </a:lnTo>
                <a:lnTo>
                  <a:pt x="373" y="10"/>
                </a:lnTo>
                <a:lnTo>
                  <a:pt x="378" y="15"/>
                </a:lnTo>
                <a:lnTo>
                  <a:pt x="383" y="15"/>
                </a:lnTo>
                <a:lnTo>
                  <a:pt x="387" y="20"/>
                </a:lnTo>
                <a:lnTo>
                  <a:pt x="392" y="20"/>
                </a:lnTo>
                <a:lnTo>
                  <a:pt x="397" y="25"/>
                </a:lnTo>
                <a:lnTo>
                  <a:pt x="402" y="30"/>
                </a:lnTo>
                <a:lnTo>
                  <a:pt x="407" y="35"/>
                </a:lnTo>
                <a:lnTo>
                  <a:pt x="412" y="35"/>
                </a:lnTo>
                <a:lnTo>
                  <a:pt x="417" y="40"/>
                </a:lnTo>
                <a:lnTo>
                  <a:pt x="422" y="45"/>
                </a:lnTo>
                <a:lnTo>
                  <a:pt x="427" y="50"/>
                </a:lnTo>
                <a:lnTo>
                  <a:pt x="432" y="55"/>
                </a:lnTo>
                <a:lnTo>
                  <a:pt x="437" y="60"/>
                </a:lnTo>
                <a:lnTo>
                  <a:pt x="441" y="65"/>
                </a:lnTo>
                <a:lnTo>
                  <a:pt x="446" y="70"/>
                </a:lnTo>
                <a:lnTo>
                  <a:pt x="451" y="75"/>
                </a:lnTo>
                <a:lnTo>
                  <a:pt x="456" y="79"/>
                </a:lnTo>
                <a:lnTo>
                  <a:pt x="461" y="84"/>
                </a:lnTo>
                <a:lnTo>
                  <a:pt x="466" y="89"/>
                </a:lnTo>
                <a:lnTo>
                  <a:pt x="476" y="99"/>
                </a:lnTo>
                <a:lnTo>
                  <a:pt x="476" y="104"/>
                </a:lnTo>
                <a:lnTo>
                  <a:pt x="481" y="109"/>
                </a:lnTo>
                <a:lnTo>
                  <a:pt x="486" y="114"/>
                </a:lnTo>
                <a:lnTo>
                  <a:pt x="491" y="119"/>
                </a:lnTo>
                <a:lnTo>
                  <a:pt x="495" y="124"/>
                </a:lnTo>
                <a:lnTo>
                  <a:pt x="505" y="134"/>
                </a:lnTo>
                <a:lnTo>
                  <a:pt x="505" y="139"/>
                </a:lnTo>
                <a:lnTo>
                  <a:pt x="510" y="144"/>
                </a:lnTo>
                <a:lnTo>
                  <a:pt x="515" y="149"/>
                </a:lnTo>
                <a:lnTo>
                  <a:pt x="520" y="154"/>
                </a:lnTo>
                <a:lnTo>
                  <a:pt x="530" y="164"/>
                </a:lnTo>
                <a:lnTo>
                  <a:pt x="530" y="169"/>
                </a:lnTo>
                <a:lnTo>
                  <a:pt x="535" y="174"/>
                </a:lnTo>
                <a:lnTo>
                  <a:pt x="540" y="179"/>
                </a:lnTo>
                <a:lnTo>
                  <a:pt x="544" y="184"/>
                </a:lnTo>
                <a:lnTo>
                  <a:pt x="549" y="189"/>
                </a:lnTo>
                <a:lnTo>
                  <a:pt x="554" y="193"/>
                </a:lnTo>
                <a:lnTo>
                  <a:pt x="559" y="198"/>
                </a:lnTo>
                <a:lnTo>
                  <a:pt x="564" y="203"/>
                </a:lnTo>
                <a:lnTo>
                  <a:pt x="569" y="208"/>
                </a:lnTo>
                <a:lnTo>
                  <a:pt x="574" y="213"/>
                </a:lnTo>
                <a:lnTo>
                  <a:pt x="579" y="218"/>
                </a:lnTo>
                <a:lnTo>
                  <a:pt x="584" y="223"/>
                </a:lnTo>
                <a:lnTo>
                  <a:pt x="589" y="228"/>
                </a:lnTo>
                <a:lnTo>
                  <a:pt x="594" y="228"/>
                </a:lnTo>
                <a:lnTo>
                  <a:pt x="598" y="233"/>
                </a:lnTo>
                <a:lnTo>
                  <a:pt x="603" y="238"/>
                </a:lnTo>
                <a:lnTo>
                  <a:pt x="608" y="238"/>
                </a:lnTo>
                <a:lnTo>
                  <a:pt x="613" y="243"/>
                </a:lnTo>
                <a:lnTo>
                  <a:pt x="618" y="243"/>
                </a:lnTo>
                <a:lnTo>
                  <a:pt x="623" y="248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0" name="Freeform 79"/>
          <p:cNvSpPr>
            <a:spLocks/>
          </p:cNvSpPr>
          <p:nvPr/>
        </p:nvSpPr>
        <p:spPr bwMode="auto">
          <a:xfrm>
            <a:off x="3479800" y="4229100"/>
            <a:ext cx="1157288" cy="663575"/>
          </a:xfrm>
          <a:custGeom>
            <a:avLst/>
            <a:gdLst>
              <a:gd name="T0" fmla="*/ 12 w 599"/>
              <a:gd name="T1" fmla="*/ 343 h 411"/>
              <a:gd name="T2" fmla="*/ 30 w 599"/>
              <a:gd name="T3" fmla="*/ 348 h 411"/>
              <a:gd name="T4" fmla="*/ 47 w 599"/>
              <a:gd name="T5" fmla="*/ 348 h 411"/>
              <a:gd name="T6" fmla="*/ 66 w 599"/>
              <a:gd name="T7" fmla="*/ 343 h 411"/>
              <a:gd name="T8" fmla="*/ 84 w 599"/>
              <a:gd name="T9" fmla="*/ 338 h 411"/>
              <a:gd name="T10" fmla="*/ 101 w 599"/>
              <a:gd name="T11" fmla="*/ 327 h 411"/>
              <a:gd name="T12" fmla="*/ 119 w 599"/>
              <a:gd name="T13" fmla="*/ 317 h 411"/>
              <a:gd name="T14" fmla="*/ 138 w 599"/>
              <a:gd name="T15" fmla="*/ 302 h 411"/>
              <a:gd name="T16" fmla="*/ 156 w 599"/>
              <a:gd name="T17" fmla="*/ 283 h 411"/>
              <a:gd name="T18" fmla="*/ 179 w 599"/>
              <a:gd name="T19" fmla="*/ 262 h 411"/>
              <a:gd name="T20" fmla="*/ 197 w 599"/>
              <a:gd name="T21" fmla="*/ 242 h 411"/>
              <a:gd name="T22" fmla="*/ 209 w 599"/>
              <a:gd name="T23" fmla="*/ 222 h 411"/>
              <a:gd name="T24" fmla="*/ 232 w 599"/>
              <a:gd name="T25" fmla="*/ 196 h 411"/>
              <a:gd name="T26" fmla="*/ 251 w 599"/>
              <a:gd name="T27" fmla="*/ 171 h 411"/>
              <a:gd name="T28" fmla="*/ 263 w 599"/>
              <a:gd name="T29" fmla="*/ 146 h 411"/>
              <a:gd name="T30" fmla="*/ 281 w 599"/>
              <a:gd name="T31" fmla="*/ 126 h 411"/>
              <a:gd name="T32" fmla="*/ 304 w 599"/>
              <a:gd name="T33" fmla="*/ 101 h 411"/>
              <a:gd name="T34" fmla="*/ 316 w 599"/>
              <a:gd name="T35" fmla="*/ 80 h 411"/>
              <a:gd name="T36" fmla="*/ 335 w 599"/>
              <a:gd name="T37" fmla="*/ 60 h 411"/>
              <a:gd name="T38" fmla="*/ 353 w 599"/>
              <a:gd name="T39" fmla="*/ 41 h 411"/>
              <a:gd name="T40" fmla="*/ 370 w 599"/>
              <a:gd name="T41" fmla="*/ 25 h 411"/>
              <a:gd name="T42" fmla="*/ 388 w 599"/>
              <a:gd name="T43" fmla="*/ 15 h 411"/>
              <a:gd name="T44" fmla="*/ 406 w 599"/>
              <a:gd name="T45" fmla="*/ 5 h 411"/>
              <a:gd name="T46" fmla="*/ 424 w 599"/>
              <a:gd name="T47" fmla="*/ 0 h 411"/>
              <a:gd name="T48" fmla="*/ 442 w 599"/>
              <a:gd name="T49" fmla="*/ 0 h 411"/>
              <a:gd name="T50" fmla="*/ 460 w 599"/>
              <a:gd name="T51" fmla="*/ 5 h 411"/>
              <a:gd name="T52" fmla="*/ 478 w 599"/>
              <a:gd name="T53" fmla="*/ 10 h 411"/>
              <a:gd name="T54" fmla="*/ 495 w 599"/>
              <a:gd name="T55" fmla="*/ 25 h 411"/>
              <a:gd name="T56" fmla="*/ 514 w 599"/>
              <a:gd name="T57" fmla="*/ 41 h 411"/>
              <a:gd name="T58" fmla="*/ 538 w 599"/>
              <a:gd name="T59" fmla="*/ 60 h 411"/>
              <a:gd name="T60" fmla="*/ 550 w 599"/>
              <a:gd name="T61" fmla="*/ 80 h 411"/>
              <a:gd name="T62" fmla="*/ 573 w 599"/>
              <a:gd name="T63" fmla="*/ 111 h 411"/>
              <a:gd name="T64" fmla="*/ 585 w 599"/>
              <a:gd name="T65" fmla="*/ 141 h 411"/>
              <a:gd name="T66" fmla="*/ 604 w 599"/>
              <a:gd name="T67" fmla="*/ 167 h 411"/>
              <a:gd name="T68" fmla="*/ 610 w 599"/>
              <a:gd name="T69" fmla="*/ 186 h 411"/>
              <a:gd name="T70" fmla="*/ 633 w 599"/>
              <a:gd name="T71" fmla="*/ 222 h 411"/>
              <a:gd name="T72" fmla="*/ 639 w 599"/>
              <a:gd name="T73" fmla="*/ 247 h 411"/>
              <a:gd name="T74" fmla="*/ 663 w 599"/>
              <a:gd name="T75" fmla="*/ 283 h 411"/>
              <a:gd name="T76" fmla="*/ 669 w 599"/>
              <a:gd name="T77" fmla="*/ 307 h 411"/>
              <a:gd name="T78" fmla="*/ 686 w 599"/>
              <a:gd name="T79" fmla="*/ 333 h 411"/>
              <a:gd name="T80" fmla="*/ 699 w 599"/>
              <a:gd name="T81" fmla="*/ 373 h 411"/>
              <a:gd name="T82" fmla="*/ 717 w 599"/>
              <a:gd name="T83" fmla="*/ 399 h 41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99"/>
              <a:gd name="T127" fmla="*/ 0 h 411"/>
              <a:gd name="T128" fmla="*/ 599 w 599"/>
              <a:gd name="T129" fmla="*/ 411 h 41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99" h="411">
                <a:moveTo>
                  <a:pt x="0" y="337"/>
                </a:moveTo>
                <a:lnTo>
                  <a:pt x="5" y="337"/>
                </a:lnTo>
                <a:lnTo>
                  <a:pt x="10" y="337"/>
                </a:lnTo>
                <a:lnTo>
                  <a:pt x="15" y="337"/>
                </a:lnTo>
                <a:lnTo>
                  <a:pt x="20" y="342"/>
                </a:lnTo>
                <a:lnTo>
                  <a:pt x="25" y="342"/>
                </a:lnTo>
                <a:lnTo>
                  <a:pt x="29" y="342"/>
                </a:lnTo>
                <a:lnTo>
                  <a:pt x="34" y="342"/>
                </a:lnTo>
                <a:lnTo>
                  <a:pt x="39" y="342"/>
                </a:lnTo>
                <a:lnTo>
                  <a:pt x="44" y="342"/>
                </a:lnTo>
                <a:lnTo>
                  <a:pt x="49" y="337"/>
                </a:lnTo>
                <a:lnTo>
                  <a:pt x="54" y="337"/>
                </a:lnTo>
                <a:lnTo>
                  <a:pt x="59" y="337"/>
                </a:lnTo>
                <a:lnTo>
                  <a:pt x="64" y="332"/>
                </a:lnTo>
                <a:lnTo>
                  <a:pt x="69" y="332"/>
                </a:lnTo>
                <a:lnTo>
                  <a:pt x="74" y="327"/>
                </a:lnTo>
                <a:lnTo>
                  <a:pt x="79" y="327"/>
                </a:lnTo>
                <a:lnTo>
                  <a:pt x="83" y="322"/>
                </a:lnTo>
                <a:lnTo>
                  <a:pt x="88" y="317"/>
                </a:lnTo>
                <a:lnTo>
                  <a:pt x="93" y="312"/>
                </a:lnTo>
                <a:lnTo>
                  <a:pt x="98" y="312"/>
                </a:lnTo>
                <a:lnTo>
                  <a:pt x="103" y="307"/>
                </a:lnTo>
                <a:lnTo>
                  <a:pt x="108" y="302"/>
                </a:lnTo>
                <a:lnTo>
                  <a:pt x="113" y="297"/>
                </a:lnTo>
                <a:lnTo>
                  <a:pt x="118" y="292"/>
                </a:lnTo>
                <a:lnTo>
                  <a:pt x="128" y="282"/>
                </a:lnTo>
                <a:lnTo>
                  <a:pt x="128" y="278"/>
                </a:lnTo>
                <a:lnTo>
                  <a:pt x="133" y="273"/>
                </a:lnTo>
                <a:lnTo>
                  <a:pt x="137" y="268"/>
                </a:lnTo>
                <a:lnTo>
                  <a:pt x="147" y="258"/>
                </a:lnTo>
                <a:lnTo>
                  <a:pt x="147" y="253"/>
                </a:lnTo>
                <a:lnTo>
                  <a:pt x="152" y="248"/>
                </a:lnTo>
                <a:lnTo>
                  <a:pt x="162" y="238"/>
                </a:lnTo>
                <a:lnTo>
                  <a:pt x="162" y="233"/>
                </a:lnTo>
                <a:lnTo>
                  <a:pt x="172" y="223"/>
                </a:lnTo>
                <a:lnTo>
                  <a:pt x="172" y="218"/>
                </a:lnTo>
                <a:lnTo>
                  <a:pt x="182" y="208"/>
                </a:lnTo>
                <a:lnTo>
                  <a:pt x="182" y="203"/>
                </a:lnTo>
                <a:lnTo>
                  <a:pt x="191" y="193"/>
                </a:lnTo>
                <a:lnTo>
                  <a:pt x="191" y="183"/>
                </a:lnTo>
                <a:lnTo>
                  <a:pt x="196" y="178"/>
                </a:lnTo>
                <a:lnTo>
                  <a:pt x="206" y="168"/>
                </a:lnTo>
                <a:lnTo>
                  <a:pt x="206" y="164"/>
                </a:lnTo>
                <a:lnTo>
                  <a:pt x="216" y="154"/>
                </a:lnTo>
                <a:lnTo>
                  <a:pt x="216" y="144"/>
                </a:lnTo>
                <a:lnTo>
                  <a:pt x="221" y="139"/>
                </a:lnTo>
                <a:lnTo>
                  <a:pt x="231" y="129"/>
                </a:lnTo>
                <a:lnTo>
                  <a:pt x="231" y="124"/>
                </a:lnTo>
                <a:lnTo>
                  <a:pt x="240" y="114"/>
                </a:lnTo>
                <a:lnTo>
                  <a:pt x="240" y="109"/>
                </a:lnTo>
                <a:lnTo>
                  <a:pt x="250" y="99"/>
                </a:lnTo>
                <a:lnTo>
                  <a:pt x="250" y="94"/>
                </a:lnTo>
                <a:lnTo>
                  <a:pt x="260" y="84"/>
                </a:lnTo>
                <a:lnTo>
                  <a:pt x="260" y="79"/>
                </a:lnTo>
                <a:lnTo>
                  <a:pt x="270" y="69"/>
                </a:lnTo>
                <a:lnTo>
                  <a:pt x="270" y="64"/>
                </a:lnTo>
                <a:lnTo>
                  <a:pt x="275" y="59"/>
                </a:lnTo>
                <a:lnTo>
                  <a:pt x="285" y="50"/>
                </a:lnTo>
                <a:lnTo>
                  <a:pt x="285" y="45"/>
                </a:lnTo>
                <a:lnTo>
                  <a:pt x="290" y="40"/>
                </a:lnTo>
                <a:lnTo>
                  <a:pt x="294" y="35"/>
                </a:lnTo>
                <a:lnTo>
                  <a:pt x="299" y="30"/>
                </a:lnTo>
                <a:lnTo>
                  <a:pt x="304" y="25"/>
                </a:lnTo>
                <a:lnTo>
                  <a:pt x="309" y="20"/>
                </a:lnTo>
                <a:lnTo>
                  <a:pt x="314" y="15"/>
                </a:lnTo>
                <a:lnTo>
                  <a:pt x="319" y="15"/>
                </a:lnTo>
                <a:lnTo>
                  <a:pt x="324" y="10"/>
                </a:lnTo>
                <a:lnTo>
                  <a:pt x="329" y="10"/>
                </a:lnTo>
                <a:lnTo>
                  <a:pt x="334" y="5"/>
                </a:lnTo>
                <a:lnTo>
                  <a:pt x="339" y="5"/>
                </a:lnTo>
                <a:lnTo>
                  <a:pt x="344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5"/>
                </a:lnTo>
                <a:lnTo>
                  <a:pt x="383" y="5"/>
                </a:lnTo>
                <a:lnTo>
                  <a:pt x="388" y="10"/>
                </a:lnTo>
                <a:lnTo>
                  <a:pt x="393" y="10"/>
                </a:lnTo>
                <a:lnTo>
                  <a:pt x="398" y="15"/>
                </a:lnTo>
                <a:lnTo>
                  <a:pt x="402" y="20"/>
                </a:lnTo>
                <a:lnTo>
                  <a:pt x="407" y="25"/>
                </a:lnTo>
                <a:lnTo>
                  <a:pt x="412" y="25"/>
                </a:lnTo>
                <a:lnTo>
                  <a:pt x="417" y="35"/>
                </a:lnTo>
                <a:lnTo>
                  <a:pt x="422" y="40"/>
                </a:lnTo>
                <a:lnTo>
                  <a:pt x="427" y="45"/>
                </a:lnTo>
                <a:lnTo>
                  <a:pt x="432" y="50"/>
                </a:lnTo>
                <a:lnTo>
                  <a:pt x="442" y="59"/>
                </a:lnTo>
                <a:lnTo>
                  <a:pt x="442" y="64"/>
                </a:lnTo>
                <a:lnTo>
                  <a:pt x="452" y="74"/>
                </a:lnTo>
                <a:lnTo>
                  <a:pt x="452" y="79"/>
                </a:lnTo>
                <a:lnTo>
                  <a:pt x="461" y="89"/>
                </a:lnTo>
                <a:lnTo>
                  <a:pt x="461" y="99"/>
                </a:lnTo>
                <a:lnTo>
                  <a:pt x="471" y="109"/>
                </a:lnTo>
                <a:lnTo>
                  <a:pt x="471" y="119"/>
                </a:lnTo>
                <a:lnTo>
                  <a:pt x="481" y="129"/>
                </a:lnTo>
                <a:lnTo>
                  <a:pt x="481" y="139"/>
                </a:lnTo>
                <a:lnTo>
                  <a:pt x="491" y="149"/>
                </a:lnTo>
                <a:lnTo>
                  <a:pt x="491" y="159"/>
                </a:lnTo>
                <a:lnTo>
                  <a:pt x="496" y="164"/>
                </a:lnTo>
                <a:lnTo>
                  <a:pt x="496" y="168"/>
                </a:lnTo>
                <a:lnTo>
                  <a:pt x="501" y="173"/>
                </a:lnTo>
                <a:lnTo>
                  <a:pt x="501" y="183"/>
                </a:lnTo>
                <a:lnTo>
                  <a:pt x="510" y="193"/>
                </a:lnTo>
                <a:lnTo>
                  <a:pt x="510" y="208"/>
                </a:lnTo>
                <a:lnTo>
                  <a:pt x="520" y="218"/>
                </a:lnTo>
                <a:lnTo>
                  <a:pt x="520" y="228"/>
                </a:lnTo>
                <a:lnTo>
                  <a:pt x="525" y="233"/>
                </a:lnTo>
                <a:lnTo>
                  <a:pt x="525" y="243"/>
                </a:lnTo>
                <a:lnTo>
                  <a:pt x="535" y="253"/>
                </a:lnTo>
                <a:lnTo>
                  <a:pt x="535" y="268"/>
                </a:lnTo>
                <a:lnTo>
                  <a:pt x="545" y="278"/>
                </a:lnTo>
                <a:lnTo>
                  <a:pt x="545" y="292"/>
                </a:lnTo>
                <a:lnTo>
                  <a:pt x="550" y="297"/>
                </a:lnTo>
                <a:lnTo>
                  <a:pt x="550" y="302"/>
                </a:lnTo>
                <a:lnTo>
                  <a:pt x="555" y="307"/>
                </a:lnTo>
                <a:lnTo>
                  <a:pt x="555" y="317"/>
                </a:lnTo>
                <a:lnTo>
                  <a:pt x="564" y="327"/>
                </a:lnTo>
                <a:lnTo>
                  <a:pt x="564" y="342"/>
                </a:lnTo>
                <a:lnTo>
                  <a:pt x="574" y="352"/>
                </a:lnTo>
                <a:lnTo>
                  <a:pt x="574" y="367"/>
                </a:lnTo>
                <a:lnTo>
                  <a:pt x="584" y="377"/>
                </a:lnTo>
                <a:lnTo>
                  <a:pt x="584" y="387"/>
                </a:lnTo>
                <a:lnTo>
                  <a:pt x="589" y="392"/>
                </a:lnTo>
                <a:lnTo>
                  <a:pt x="589" y="401"/>
                </a:lnTo>
                <a:lnTo>
                  <a:pt x="599" y="411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1" name="Freeform 80"/>
          <p:cNvSpPr>
            <a:spLocks/>
          </p:cNvSpPr>
          <p:nvPr/>
        </p:nvSpPr>
        <p:spPr bwMode="auto">
          <a:xfrm>
            <a:off x="4637088" y="3021013"/>
            <a:ext cx="755650" cy="2070100"/>
          </a:xfrm>
          <a:custGeom>
            <a:avLst/>
            <a:gdLst>
              <a:gd name="T0" fmla="*/ 12 w 392"/>
              <a:gd name="T1" fmla="*/ 1198 h 1284"/>
              <a:gd name="T2" fmla="*/ 23 w 392"/>
              <a:gd name="T3" fmla="*/ 1229 h 1284"/>
              <a:gd name="T4" fmla="*/ 41 w 392"/>
              <a:gd name="T5" fmla="*/ 1254 h 1284"/>
              <a:gd name="T6" fmla="*/ 60 w 392"/>
              <a:gd name="T7" fmla="*/ 1275 h 1284"/>
              <a:gd name="T8" fmla="*/ 78 w 392"/>
              <a:gd name="T9" fmla="*/ 1294 h 1284"/>
              <a:gd name="T10" fmla="*/ 95 w 392"/>
              <a:gd name="T11" fmla="*/ 1304 h 1284"/>
              <a:gd name="T12" fmla="*/ 113 w 392"/>
              <a:gd name="T13" fmla="*/ 1304 h 1284"/>
              <a:gd name="T14" fmla="*/ 131 w 392"/>
              <a:gd name="T15" fmla="*/ 1304 h 1284"/>
              <a:gd name="T16" fmla="*/ 148 w 392"/>
              <a:gd name="T17" fmla="*/ 1289 h 1284"/>
              <a:gd name="T18" fmla="*/ 166 w 392"/>
              <a:gd name="T19" fmla="*/ 1275 h 1284"/>
              <a:gd name="T20" fmla="*/ 185 w 392"/>
              <a:gd name="T21" fmla="*/ 1249 h 1284"/>
              <a:gd name="T22" fmla="*/ 197 w 392"/>
              <a:gd name="T23" fmla="*/ 1234 h 1284"/>
              <a:gd name="T24" fmla="*/ 209 w 392"/>
              <a:gd name="T25" fmla="*/ 1198 h 1284"/>
              <a:gd name="T26" fmla="*/ 220 w 392"/>
              <a:gd name="T27" fmla="*/ 1178 h 1284"/>
              <a:gd name="T28" fmla="*/ 226 w 392"/>
              <a:gd name="T29" fmla="*/ 1154 h 1284"/>
              <a:gd name="T30" fmla="*/ 238 w 392"/>
              <a:gd name="T31" fmla="*/ 1133 h 1284"/>
              <a:gd name="T32" fmla="*/ 244 w 392"/>
              <a:gd name="T33" fmla="*/ 1103 h 1284"/>
              <a:gd name="T34" fmla="*/ 256 w 392"/>
              <a:gd name="T35" fmla="*/ 1078 h 1284"/>
              <a:gd name="T36" fmla="*/ 262 w 392"/>
              <a:gd name="T37" fmla="*/ 1043 h 1284"/>
              <a:gd name="T38" fmla="*/ 273 w 392"/>
              <a:gd name="T39" fmla="*/ 1018 h 1284"/>
              <a:gd name="T40" fmla="*/ 279 w 392"/>
              <a:gd name="T41" fmla="*/ 977 h 1284"/>
              <a:gd name="T42" fmla="*/ 291 w 392"/>
              <a:gd name="T43" fmla="*/ 947 h 1284"/>
              <a:gd name="T44" fmla="*/ 297 w 392"/>
              <a:gd name="T45" fmla="*/ 902 h 1284"/>
              <a:gd name="T46" fmla="*/ 310 w 392"/>
              <a:gd name="T47" fmla="*/ 871 h 1284"/>
              <a:gd name="T48" fmla="*/ 316 w 392"/>
              <a:gd name="T49" fmla="*/ 821 h 1284"/>
              <a:gd name="T50" fmla="*/ 328 w 392"/>
              <a:gd name="T51" fmla="*/ 791 h 1284"/>
              <a:gd name="T52" fmla="*/ 334 w 392"/>
              <a:gd name="T53" fmla="*/ 735 h 1284"/>
              <a:gd name="T54" fmla="*/ 345 w 392"/>
              <a:gd name="T55" fmla="*/ 705 h 1284"/>
              <a:gd name="T56" fmla="*/ 351 w 392"/>
              <a:gd name="T57" fmla="*/ 650 h 1284"/>
              <a:gd name="T58" fmla="*/ 363 w 392"/>
              <a:gd name="T59" fmla="*/ 609 h 1284"/>
              <a:gd name="T60" fmla="*/ 369 w 392"/>
              <a:gd name="T61" fmla="*/ 555 h 1284"/>
              <a:gd name="T62" fmla="*/ 381 w 392"/>
              <a:gd name="T63" fmla="*/ 519 h 1284"/>
              <a:gd name="T64" fmla="*/ 387 w 392"/>
              <a:gd name="T65" fmla="*/ 459 h 1284"/>
              <a:gd name="T66" fmla="*/ 400 w 392"/>
              <a:gd name="T67" fmla="*/ 423 h 1284"/>
              <a:gd name="T68" fmla="*/ 404 w 392"/>
              <a:gd name="T69" fmla="*/ 363 h 1284"/>
              <a:gd name="T70" fmla="*/ 417 w 392"/>
              <a:gd name="T71" fmla="*/ 323 h 1284"/>
              <a:gd name="T72" fmla="*/ 423 w 392"/>
              <a:gd name="T73" fmla="*/ 262 h 1284"/>
              <a:gd name="T74" fmla="*/ 435 w 392"/>
              <a:gd name="T75" fmla="*/ 227 h 1284"/>
              <a:gd name="T76" fmla="*/ 441 w 392"/>
              <a:gd name="T77" fmla="*/ 167 h 1284"/>
              <a:gd name="T78" fmla="*/ 453 w 392"/>
              <a:gd name="T79" fmla="*/ 131 h 1284"/>
              <a:gd name="T80" fmla="*/ 459 w 392"/>
              <a:gd name="T81" fmla="*/ 71 h 1284"/>
              <a:gd name="T82" fmla="*/ 470 w 392"/>
              <a:gd name="T83" fmla="*/ 36 h 128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2"/>
              <a:gd name="T127" fmla="*/ 0 h 1284"/>
              <a:gd name="T128" fmla="*/ 392 w 392"/>
              <a:gd name="T129" fmla="*/ 1284 h 128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2" h="1284">
                <a:moveTo>
                  <a:pt x="0" y="1160"/>
                </a:moveTo>
                <a:lnTo>
                  <a:pt x="0" y="1170"/>
                </a:lnTo>
                <a:lnTo>
                  <a:pt x="10" y="1180"/>
                </a:lnTo>
                <a:lnTo>
                  <a:pt x="10" y="1190"/>
                </a:lnTo>
                <a:lnTo>
                  <a:pt x="19" y="1200"/>
                </a:lnTo>
                <a:lnTo>
                  <a:pt x="19" y="1210"/>
                </a:lnTo>
                <a:lnTo>
                  <a:pt x="29" y="1220"/>
                </a:lnTo>
                <a:lnTo>
                  <a:pt x="29" y="1230"/>
                </a:lnTo>
                <a:lnTo>
                  <a:pt x="34" y="1235"/>
                </a:lnTo>
                <a:lnTo>
                  <a:pt x="44" y="1245"/>
                </a:lnTo>
                <a:lnTo>
                  <a:pt x="44" y="1250"/>
                </a:lnTo>
                <a:lnTo>
                  <a:pt x="49" y="1255"/>
                </a:lnTo>
                <a:lnTo>
                  <a:pt x="59" y="1264"/>
                </a:lnTo>
                <a:lnTo>
                  <a:pt x="59" y="1269"/>
                </a:lnTo>
                <a:lnTo>
                  <a:pt x="64" y="1274"/>
                </a:lnTo>
                <a:lnTo>
                  <a:pt x="68" y="1274"/>
                </a:lnTo>
                <a:lnTo>
                  <a:pt x="73" y="1279"/>
                </a:lnTo>
                <a:lnTo>
                  <a:pt x="78" y="1284"/>
                </a:lnTo>
                <a:lnTo>
                  <a:pt x="83" y="1284"/>
                </a:lnTo>
                <a:lnTo>
                  <a:pt x="88" y="1284"/>
                </a:lnTo>
                <a:lnTo>
                  <a:pt x="93" y="1284"/>
                </a:lnTo>
                <a:lnTo>
                  <a:pt x="98" y="1284"/>
                </a:lnTo>
                <a:lnTo>
                  <a:pt x="103" y="1284"/>
                </a:lnTo>
                <a:lnTo>
                  <a:pt x="108" y="1284"/>
                </a:lnTo>
                <a:lnTo>
                  <a:pt x="113" y="1279"/>
                </a:lnTo>
                <a:lnTo>
                  <a:pt x="118" y="1274"/>
                </a:lnTo>
                <a:lnTo>
                  <a:pt x="122" y="1269"/>
                </a:lnTo>
                <a:lnTo>
                  <a:pt x="127" y="1264"/>
                </a:lnTo>
                <a:lnTo>
                  <a:pt x="132" y="1259"/>
                </a:lnTo>
                <a:lnTo>
                  <a:pt x="137" y="1255"/>
                </a:lnTo>
                <a:lnTo>
                  <a:pt x="147" y="1245"/>
                </a:lnTo>
                <a:lnTo>
                  <a:pt x="147" y="1235"/>
                </a:lnTo>
                <a:lnTo>
                  <a:pt x="152" y="1230"/>
                </a:lnTo>
                <a:lnTo>
                  <a:pt x="157" y="1225"/>
                </a:lnTo>
                <a:lnTo>
                  <a:pt x="157" y="1220"/>
                </a:lnTo>
                <a:lnTo>
                  <a:pt x="162" y="1215"/>
                </a:lnTo>
                <a:lnTo>
                  <a:pt x="162" y="1205"/>
                </a:lnTo>
                <a:lnTo>
                  <a:pt x="172" y="1195"/>
                </a:lnTo>
                <a:lnTo>
                  <a:pt x="172" y="1180"/>
                </a:lnTo>
                <a:lnTo>
                  <a:pt x="176" y="1175"/>
                </a:lnTo>
                <a:lnTo>
                  <a:pt x="176" y="1165"/>
                </a:lnTo>
                <a:lnTo>
                  <a:pt x="181" y="1160"/>
                </a:lnTo>
                <a:lnTo>
                  <a:pt x="181" y="1150"/>
                </a:lnTo>
                <a:lnTo>
                  <a:pt x="186" y="1145"/>
                </a:lnTo>
                <a:lnTo>
                  <a:pt x="186" y="1136"/>
                </a:lnTo>
                <a:lnTo>
                  <a:pt x="191" y="1131"/>
                </a:lnTo>
                <a:lnTo>
                  <a:pt x="191" y="1121"/>
                </a:lnTo>
                <a:lnTo>
                  <a:pt x="196" y="1116"/>
                </a:lnTo>
                <a:lnTo>
                  <a:pt x="196" y="1106"/>
                </a:lnTo>
                <a:lnTo>
                  <a:pt x="201" y="1101"/>
                </a:lnTo>
                <a:lnTo>
                  <a:pt x="201" y="1086"/>
                </a:lnTo>
                <a:lnTo>
                  <a:pt x="206" y="1081"/>
                </a:lnTo>
                <a:lnTo>
                  <a:pt x="206" y="1066"/>
                </a:lnTo>
                <a:lnTo>
                  <a:pt x="211" y="1061"/>
                </a:lnTo>
                <a:lnTo>
                  <a:pt x="211" y="1046"/>
                </a:lnTo>
                <a:lnTo>
                  <a:pt x="216" y="1041"/>
                </a:lnTo>
                <a:lnTo>
                  <a:pt x="216" y="1027"/>
                </a:lnTo>
                <a:lnTo>
                  <a:pt x="221" y="1022"/>
                </a:lnTo>
                <a:lnTo>
                  <a:pt x="221" y="1007"/>
                </a:lnTo>
                <a:lnTo>
                  <a:pt x="225" y="1002"/>
                </a:lnTo>
                <a:lnTo>
                  <a:pt x="225" y="982"/>
                </a:lnTo>
                <a:lnTo>
                  <a:pt x="230" y="977"/>
                </a:lnTo>
                <a:lnTo>
                  <a:pt x="230" y="962"/>
                </a:lnTo>
                <a:lnTo>
                  <a:pt x="235" y="957"/>
                </a:lnTo>
                <a:lnTo>
                  <a:pt x="235" y="937"/>
                </a:lnTo>
                <a:lnTo>
                  <a:pt x="240" y="932"/>
                </a:lnTo>
                <a:lnTo>
                  <a:pt x="240" y="913"/>
                </a:lnTo>
                <a:lnTo>
                  <a:pt x="245" y="908"/>
                </a:lnTo>
                <a:lnTo>
                  <a:pt x="245" y="888"/>
                </a:lnTo>
                <a:lnTo>
                  <a:pt x="250" y="883"/>
                </a:lnTo>
                <a:lnTo>
                  <a:pt x="250" y="863"/>
                </a:lnTo>
                <a:lnTo>
                  <a:pt x="255" y="858"/>
                </a:lnTo>
                <a:lnTo>
                  <a:pt x="255" y="833"/>
                </a:lnTo>
                <a:lnTo>
                  <a:pt x="260" y="828"/>
                </a:lnTo>
                <a:lnTo>
                  <a:pt x="260" y="808"/>
                </a:lnTo>
                <a:lnTo>
                  <a:pt x="265" y="803"/>
                </a:lnTo>
                <a:lnTo>
                  <a:pt x="265" y="784"/>
                </a:lnTo>
                <a:lnTo>
                  <a:pt x="270" y="779"/>
                </a:lnTo>
                <a:lnTo>
                  <a:pt x="270" y="754"/>
                </a:lnTo>
                <a:lnTo>
                  <a:pt x="275" y="749"/>
                </a:lnTo>
                <a:lnTo>
                  <a:pt x="275" y="724"/>
                </a:lnTo>
                <a:lnTo>
                  <a:pt x="279" y="719"/>
                </a:lnTo>
                <a:lnTo>
                  <a:pt x="279" y="699"/>
                </a:lnTo>
                <a:lnTo>
                  <a:pt x="284" y="694"/>
                </a:lnTo>
                <a:lnTo>
                  <a:pt x="284" y="670"/>
                </a:lnTo>
                <a:lnTo>
                  <a:pt x="289" y="665"/>
                </a:lnTo>
                <a:lnTo>
                  <a:pt x="289" y="640"/>
                </a:lnTo>
                <a:lnTo>
                  <a:pt x="294" y="635"/>
                </a:lnTo>
                <a:lnTo>
                  <a:pt x="294" y="605"/>
                </a:lnTo>
                <a:lnTo>
                  <a:pt x="299" y="600"/>
                </a:lnTo>
                <a:lnTo>
                  <a:pt x="299" y="575"/>
                </a:lnTo>
                <a:lnTo>
                  <a:pt x="304" y="571"/>
                </a:lnTo>
                <a:lnTo>
                  <a:pt x="304" y="546"/>
                </a:lnTo>
                <a:lnTo>
                  <a:pt x="309" y="541"/>
                </a:lnTo>
                <a:lnTo>
                  <a:pt x="309" y="516"/>
                </a:lnTo>
                <a:lnTo>
                  <a:pt x="314" y="511"/>
                </a:lnTo>
                <a:lnTo>
                  <a:pt x="314" y="486"/>
                </a:lnTo>
                <a:lnTo>
                  <a:pt x="319" y="481"/>
                </a:lnTo>
                <a:lnTo>
                  <a:pt x="319" y="452"/>
                </a:lnTo>
                <a:lnTo>
                  <a:pt x="324" y="447"/>
                </a:lnTo>
                <a:lnTo>
                  <a:pt x="324" y="422"/>
                </a:lnTo>
                <a:lnTo>
                  <a:pt x="329" y="417"/>
                </a:lnTo>
                <a:lnTo>
                  <a:pt x="329" y="387"/>
                </a:lnTo>
                <a:lnTo>
                  <a:pt x="333" y="382"/>
                </a:lnTo>
                <a:lnTo>
                  <a:pt x="333" y="357"/>
                </a:lnTo>
                <a:lnTo>
                  <a:pt x="338" y="352"/>
                </a:lnTo>
                <a:lnTo>
                  <a:pt x="338" y="323"/>
                </a:lnTo>
                <a:lnTo>
                  <a:pt x="343" y="318"/>
                </a:lnTo>
                <a:lnTo>
                  <a:pt x="343" y="293"/>
                </a:lnTo>
                <a:lnTo>
                  <a:pt x="348" y="288"/>
                </a:lnTo>
                <a:lnTo>
                  <a:pt x="348" y="258"/>
                </a:lnTo>
                <a:lnTo>
                  <a:pt x="353" y="253"/>
                </a:lnTo>
                <a:lnTo>
                  <a:pt x="353" y="228"/>
                </a:lnTo>
                <a:lnTo>
                  <a:pt x="358" y="224"/>
                </a:lnTo>
                <a:lnTo>
                  <a:pt x="358" y="194"/>
                </a:lnTo>
                <a:lnTo>
                  <a:pt x="363" y="189"/>
                </a:lnTo>
                <a:lnTo>
                  <a:pt x="363" y="164"/>
                </a:lnTo>
                <a:lnTo>
                  <a:pt x="368" y="159"/>
                </a:lnTo>
                <a:lnTo>
                  <a:pt x="368" y="134"/>
                </a:lnTo>
                <a:lnTo>
                  <a:pt x="373" y="129"/>
                </a:lnTo>
                <a:lnTo>
                  <a:pt x="373" y="100"/>
                </a:lnTo>
                <a:lnTo>
                  <a:pt x="378" y="95"/>
                </a:lnTo>
                <a:lnTo>
                  <a:pt x="378" y="70"/>
                </a:lnTo>
                <a:lnTo>
                  <a:pt x="383" y="65"/>
                </a:lnTo>
                <a:lnTo>
                  <a:pt x="383" y="40"/>
                </a:lnTo>
                <a:lnTo>
                  <a:pt x="387" y="35"/>
                </a:lnTo>
                <a:lnTo>
                  <a:pt x="387" y="5"/>
                </a:lnTo>
                <a:lnTo>
                  <a:pt x="392" y="0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2" name="Freeform 81"/>
          <p:cNvSpPr>
            <a:spLocks/>
          </p:cNvSpPr>
          <p:nvPr/>
        </p:nvSpPr>
        <p:spPr bwMode="auto">
          <a:xfrm>
            <a:off x="5392738" y="2044700"/>
            <a:ext cx="695325" cy="1225550"/>
          </a:xfrm>
          <a:custGeom>
            <a:avLst/>
            <a:gdLst>
              <a:gd name="T0" fmla="*/ 6 w 359"/>
              <a:gd name="T1" fmla="*/ 586 h 758"/>
              <a:gd name="T2" fmla="*/ 12 w 359"/>
              <a:gd name="T3" fmla="*/ 530 h 758"/>
              <a:gd name="T4" fmla="*/ 24 w 359"/>
              <a:gd name="T5" fmla="*/ 499 h 758"/>
              <a:gd name="T6" fmla="*/ 31 w 359"/>
              <a:gd name="T7" fmla="*/ 444 h 758"/>
              <a:gd name="T8" fmla="*/ 43 w 359"/>
              <a:gd name="T9" fmla="*/ 408 h 758"/>
              <a:gd name="T10" fmla="*/ 49 w 359"/>
              <a:gd name="T11" fmla="*/ 364 h 758"/>
              <a:gd name="T12" fmla="*/ 60 w 359"/>
              <a:gd name="T13" fmla="*/ 333 h 758"/>
              <a:gd name="T14" fmla="*/ 66 w 359"/>
              <a:gd name="T15" fmla="*/ 287 h 758"/>
              <a:gd name="T16" fmla="*/ 78 w 359"/>
              <a:gd name="T17" fmla="*/ 258 h 758"/>
              <a:gd name="T18" fmla="*/ 84 w 359"/>
              <a:gd name="T19" fmla="*/ 217 h 758"/>
              <a:gd name="T20" fmla="*/ 96 w 359"/>
              <a:gd name="T21" fmla="*/ 191 h 758"/>
              <a:gd name="T22" fmla="*/ 102 w 359"/>
              <a:gd name="T23" fmla="*/ 161 h 758"/>
              <a:gd name="T24" fmla="*/ 115 w 359"/>
              <a:gd name="T25" fmla="*/ 136 h 758"/>
              <a:gd name="T26" fmla="*/ 120 w 359"/>
              <a:gd name="T27" fmla="*/ 106 h 758"/>
              <a:gd name="T28" fmla="*/ 132 w 359"/>
              <a:gd name="T29" fmla="*/ 86 h 758"/>
              <a:gd name="T30" fmla="*/ 138 w 359"/>
              <a:gd name="T31" fmla="*/ 65 h 758"/>
              <a:gd name="T32" fmla="*/ 162 w 359"/>
              <a:gd name="T33" fmla="*/ 35 h 758"/>
              <a:gd name="T34" fmla="*/ 181 w 359"/>
              <a:gd name="T35" fmla="*/ 10 h 758"/>
              <a:gd name="T36" fmla="*/ 192 w 359"/>
              <a:gd name="T37" fmla="*/ 0 h 758"/>
              <a:gd name="T38" fmla="*/ 210 w 359"/>
              <a:gd name="T39" fmla="*/ 0 h 758"/>
              <a:gd name="T40" fmla="*/ 228 w 359"/>
              <a:gd name="T41" fmla="*/ 10 h 758"/>
              <a:gd name="T42" fmla="*/ 246 w 359"/>
              <a:gd name="T43" fmla="*/ 31 h 758"/>
              <a:gd name="T44" fmla="*/ 264 w 359"/>
              <a:gd name="T45" fmla="*/ 55 h 758"/>
              <a:gd name="T46" fmla="*/ 270 w 359"/>
              <a:gd name="T47" fmla="*/ 75 h 758"/>
              <a:gd name="T48" fmla="*/ 282 w 359"/>
              <a:gd name="T49" fmla="*/ 96 h 758"/>
              <a:gd name="T50" fmla="*/ 288 w 359"/>
              <a:gd name="T51" fmla="*/ 121 h 758"/>
              <a:gd name="T52" fmla="*/ 300 w 359"/>
              <a:gd name="T53" fmla="*/ 142 h 758"/>
              <a:gd name="T54" fmla="*/ 306 w 359"/>
              <a:gd name="T55" fmla="*/ 171 h 758"/>
              <a:gd name="T56" fmla="*/ 317 w 359"/>
              <a:gd name="T57" fmla="*/ 197 h 758"/>
              <a:gd name="T58" fmla="*/ 323 w 359"/>
              <a:gd name="T59" fmla="*/ 232 h 758"/>
              <a:gd name="T60" fmla="*/ 336 w 359"/>
              <a:gd name="T61" fmla="*/ 263 h 758"/>
              <a:gd name="T62" fmla="*/ 342 w 359"/>
              <a:gd name="T63" fmla="*/ 302 h 758"/>
              <a:gd name="T64" fmla="*/ 354 w 359"/>
              <a:gd name="T65" fmla="*/ 333 h 758"/>
              <a:gd name="T66" fmla="*/ 360 w 359"/>
              <a:gd name="T67" fmla="*/ 383 h 758"/>
              <a:gd name="T68" fmla="*/ 372 w 359"/>
              <a:gd name="T69" fmla="*/ 413 h 758"/>
              <a:gd name="T70" fmla="*/ 378 w 359"/>
              <a:gd name="T71" fmla="*/ 464 h 758"/>
              <a:gd name="T72" fmla="*/ 389 w 359"/>
              <a:gd name="T73" fmla="*/ 499 h 758"/>
              <a:gd name="T74" fmla="*/ 395 w 359"/>
              <a:gd name="T75" fmla="*/ 550 h 758"/>
              <a:gd name="T76" fmla="*/ 407 w 359"/>
              <a:gd name="T77" fmla="*/ 591 h 758"/>
              <a:gd name="T78" fmla="*/ 414 w 359"/>
              <a:gd name="T79" fmla="*/ 646 h 758"/>
              <a:gd name="T80" fmla="*/ 426 w 359"/>
              <a:gd name="T81" fmla="*/ 681 h 758"/>
              <a:gd name="T82" fmla="*/ 432 w 359"/>
              <a:gd name="T83" fmla="*/ 741 h 75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9"/>
              <a:gd name="T127" fmla="*/ 0 h 758"/>
              <a:gd name="T128" fmla="*/ 359 w 359"/>
              <a:gd name="T129" fmla="*/ 758 h 75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9" h="758">
                <a:moveTo>
                  <a:pt x="0" y="604"/>
                </a:moveTo>
                <a:lnTo>
                  <a:pt x="0" y="580"/>
                </a:lnTo>
                <a:lnTo>
                  <a:pt x="5" y="575"/>
                </a:lnTo>
                <a:lnTo>
                  <a:pt x="5" y="550"/>
                </a:lnTo>
                <a:lnTo>
                  <a:pt x="10" y="545"/>
                </a:lnTo>
                <a:lnTo>
                  <a:pt x="10" y="520"/>
                </a:lnTo>
                <a:lnTo>
                  <a:pt x="15" y="515"/>
                </a:lnTo>
                <a:lnTo>
                  <a:pt x="15" y="495"/>
                </a:lnTo>
                <a:lnTo>
                  <a:pt x="20" y="490"/>
                </a:lnTo>
                <a:lnTo>
                  <a:pt x="20" y="466"/>
                </a:lnTo>
                <a:lnTo>
                  <a:pt x="25" y="461"/>
                </a:lnTo>
                <a:lnTo>
                  <a:pt x="25" y="436"/>
                </a:lnTo>
                <a:lnTo>
                  <a:pt x="30" y="431"/>
                </a:lnTo>
                <a:lnTo>
                  <a:pt x="30" y="406"/>
                </a:lnTo>
                <a:lnTo>
                  <a:pt x="35" y="401"/>
                </a:lnTo>
                <a:lnTo>
                  <a:pt x="35" y="381"/>
                </a:lnTo>
                <a:lnTo>
                  <a:pt x="40" y="376"/>
                </a:lnTo>
                <a:lnTo>
                  <a:pt x="40" y="357"/>
                </a:lnTo>
                <a:lnTo>
                  <a:pt x="45" y="352"/>
                </a:lnTo>
                <a:lnTo>
                  <a:pt x="45" y="332"/>
                </a:lnTo>
                <a:lnTo>
                  <a:pt x="49" y="327"/>
                </a:lnTo>
                <a:lnTo>
                  <a:pt x="49" y="307"/>
                </a:lnTo>
                <a:lnTo>
                  <a:pt x="54" y="302"/>
                </a:lnTo>
                <a:lnTo>
                  <a:pt x="54" y="282"/>
                </a:lnTo>
                <a:lnTo>
                  <a:pt x="59" y="277"/>
                </a:lnTo>
                <a:lnTo>
                  <a:pt x="59" y="258"/>
                </a:lnTo>
                <a:lnTo>
                  <a:pt x="64" y="253"/>
                </a:lnTo>
                <a:lnTo>
                  <a:pt x="64" y="238"/>
                </a:lnTo>
                <a:lnTo>
                  <a:pt x="69" y="233"/>
                </a:lnTo>
                <a:lnTo>
                  <a:pt x="69" y="213"/>
                </a:lnTo>
                <a:lnTo>
                  <a:pt x="74" y="208"/>
                </a:lnTo>
                <a:lnTo>
                  <a:pt x="74" y="193"/>
                </a:lnTo>
                <a:lnTo>
                  <a:pt x="79" y="188"/>
                </a:lnTo>
                <a:lnTo>
                  <a:pt x="79" y="173"/>
                </a:lnTo>
                <a:lnTo>
                  <a:pt x="84" y="168"/>
                </a:lnTo>
                <a:lnTo>
                  <a:pt x="84" y="158"/>
                </a:lnTo>
                <a:lnTo>
                  <a:pt x="89" y="153"/>
                </a:lnTo>
                <a:lnTo>
                  <a:pt x="89" y="139"/>
                </a:lnTo>
                <a:lnTo>
                  <a:pt x="94" y="134"/>
                </a:lnTo>
                <a:lnTo>
                  <a:pt x="94" y="124"/>
                </a:lnTo>
                <a:lnTo>
                  <a:pt x="98" y="119"/>
                </a:lnTo>
                <a:lnTo>
                  <a:pt x="98" y="104"/>
                </a:lnTo>
                <a:lnTo>
                  <a:pt x="103" y="99"/>
                </a:lnTo>
                <a:lnTo>
                  <a:pt x="103" y="89"/>
                </a:lnTo>
                <a:lnTo>
                  <a:pt x="108" y="84"/>
                </a:lnTo>
                <a:lnTo>
                  <a:pt x="108" y="79"/>
                </a:lnTo>
                <a:lnTo>
                  <a:pt x="113" y="74"/>
                </a:lnTo>
                <a:lnTo>
                  <a:pt x="113" y="64"/>
                </a:lnTo>
                <a:lnTo>
                  <a:pt x="123" y="54"/>
                </a:lnTo>
                <a:lnTo>
                  <a:pt x="123" y="44"/>
                </a:lnTo>
                <a:lnTo>
                  <a:pt x="133" y="34"/>
                </a:lnTo>
                <a:lnTo>
                  <a:pt x="133" y="25"/>
                </a:lnTo>
                <a:lnTo>
                  <a:pt x="138" y="20"/>
                </a:lnTo>
                <a:lnTo>
                  <a:pt x="148" y="10"/>
                </a:lnTo>
                <a:lnTo>
                  <a:pt x="148" y="5"/>
                </a:lnTo>
                <a:lnTo>
                  <a:pt x="152" y="5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5"/>
                </a:lnTo>
                <a:lnTo>
                  <a:pt x="182" y="5"/>
                </a:lnTo>
                <a:lnTo>
                  <a:pt x="187" y="10"/>
                </a:lnTo>
                <a:lnTo>
                  <a:pt x="192" y="15"/>
                </a:lnTo>
                <a:lnTo>
                  <a:pt x="202" y="25"/>
                </a:lnTo>
                <a:lnTo>
                  <a:pt x="202" y="30"/>
                </a:lnTo>
                <a:lnTo>
                  <a:pt x="211" y="39"/>
                </a:lnTo>
                <a:lnTo>
                  <a:pt x="211" y="49"/>
                </a:lnTo>
                <a:lnTo>
                  <a:pt x="216" y="54"/>
                </a:lnTo>
                <a:lnTo>
                  <a:pt x="216" y="59"/>
                </a:lnTo>
                <a:lnTo>
                  <a:pt x="221" y="64"/>
                </a:lnTo>
                <a:lnTo>
                  <a:pt x="221" y="74"/>
                </a:lnTo>
                <a:lnTo>
                  <a:pt x="226" y="79"/>
                </a:lnTo>
                <a:lnTo>
                  <a:pt x="226" y="89"/>
                </a:lnTo>
                <a:lnTo>
                  <a:pt x="231" y="94"/>
                </a:lnTo>
                <a:lnTo>
                  <a:pt x="231" y="99"/>
                </a:lnTo>
                <a:lnTo>
                  <a:pt x="236" y="104"/>
                </a:lnTo>
                <a:lnTo>
                  <a:pt x="236" y="119"/>
                </a:lnTo>
                <a:lnTo>
                  <a:pt x="241" y="124"/>
                </a:lnTo>
                <a:lnTo>
                  <a:pt x="241" y="134"/>
                </a:lnTo>
                <a:lnTo>
                  <a:pt x="246" y="139"/>
                </a:lnTo>
                <a:lnTo>
                  <a:pt x="246" y="148"/>
                </a:lnTo>
                <a:lnTo>
                  <a:pt x="251" y="153"/>
                </a:lnTo>
                <a:lnTo>
                  <a:pt x="251" y="168"/>
                </a:lnTo>
                <a:lnTo>
                  <a:pt x="256" y="173"/>
                </a:lnTo>
                <a:lnTo>
                  <a:pt x="256" y="188"/>
                </a:lnTo>
                <a:lnTo>
                  <a:pt x="260" y="193"/>
                </a:lnTo>
                <a:lnTo>
                  <a:pt x="260" y="208"/>
                </a:lnTo>
                <a:lnTo>
                  <a:pt x="265" y="213"/>
                </a:lnTo>
                <a:lnTo>
                  <a:pt x="265" y="228"/>
                </a:lnTo>
                <a:lnTo>
                  <a:pt x="270" y="233"/>
                </a:lnTo>
                <a:lnTo>
                  <a:pt x="270" y="253"/>
                </a:lnTo>
                <a:lnTo>
                  <a:pt x="275" y="258"/>
                </a:lnTo>
                <a:lnTo>
                  <a:pt x="275" y="272"/>
                </a:lnTo>
                <a:lnTo>
                  <a:pt x="280" y="277"/>
                </a:lnTo>
                <a:lnTo>
                  <a:pt x="280" y="297"/>
                </a:lnTo>
                <a:lnTo>
                  <a:pt x="285" y="302"/>
                </a:lnTo>
                <a:lnTo>
                  <a:pt x="285" y="322"/>
                </a:lnTo>
                <a:lnTo>
                  <a:pt x="290" y="327"/>
                </a:lnTo>
                <a:lnTo>
                  <a:pt x="290" y="347"/>
                </a:lnTo>
                <a:lnTo>
                  <a:pt x="295" y="352"/>
                </a:lnTo>
                <a:lnTo>
                  <a:pt x="295" y="376"/>
                </a:lnTo>
                <a:lnTo>
                  <a:pt x="300" y="381"/>
                </a:lnTo>
                <a:lnTo>
                  <a:pt x="300" y="401"/>
                </a:lnTo>
                <a:lnTo>
                  <a:pt x="305" y="406"/>
                </a:lnTo>
                <a:lnTo>
                  <a:pt x="305" y="426"/>
                </a:lnTo>
                <a:lnTo>
                  <a:pt x="310" y="431"/>
                </a:lnTo>
                <a:lnTo>
                  <a:pt x="310" y="456"/>
                </a:lnTo>
                <a:lnTo>
                  <a:pt x="314" y="461"/>
                </a:lnTo>
                <a:lnTo>
                  <a:pt x="314" y="486"/>
                </a:lnTo>
                <a:lnTo>
                  <a:pt x="319" y="490"/>
                </a:lnTo>
                <a:lnTo>
                  <a:pt x="319" y="510"/>
                </a:lnTo>
                <a:lnTo>
                  <a:pt x="324" y="515"/>
                </a:lnTo>
                <a:lnTo>
                  <a:pt x="324" y="540"/>
                </a:lnTo>
                <a:lnTo>
                  <a:pt x="329" y="545"/>
                </a:lnTo>
                <a:lnTo>
                  <a:pt x="329" y="575"/>
                </a:lnTo>
                <a:lnTo>
                  <a:pt x="334" y="580"/>
                </a:lnTo>
                <a:lnTo>
                  <a:pt x="334" y="604"/>
                </a:lnTo>
                <a:lnTo>
                  <a:pt x="339" y="609"/>
                </a:lnTo>
                <a:lnTo>
                  <a:pt x="339" y="634"/>
                </a:lnTo>
                <a:lnTo>
                  <a:pt x="344" y="639"/>
                </a:lnTo>
                <a:lnTo>
                  <a:pt x="344" y="664"/>
                </a:lnTo>
                <a:lnTo>
                  <a:pt x="349" y="669"/>
                </a:lnTo>
                <a:lnTo>
                  <a:pt x="349" y="694"/>
                </a:lnTo>
                <a:lnTo>
                  <a:pt x="354" y="699"/>
                </a:lnTo>
                <a:lnTo>
                  <a:pt x="354" y="728"/>
                </a:lnTo>
                <a:lnTo>
                  <a:pt x="359" y="733"/>
                </a:lnTo>
                <a:lnTo>
                  <a:pt x="359" y="758"/>
                </a:lnTo>
              </a:path>
            </a:pathLst>
          </a:custGeom>
          <a:noFill/>
          <a:ln w="635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3" name="Freeform 82"/>
          <p:cNvSpPr>
            <a:spLocks/>
          </p:cNvSpPr>
          <p:nvPr/>
        </p:nvSpPr>
        <p:spPr bwMode="auto">
          <a:xfrm>
            <a:off x="6088063" y="3270250"/>
            <a:ext cx="804863" cy="1820863"/>
          </a:xfrm>
          <a:custGeom>
            <a:avLst/>
            <a:gdLst>
              <a:gd name="T0" fmla="*/ 5 w 417"/>
              <a:gd name="T1" fmla="*/ 30 h 1130"/>
              <a:gd name="T2" fmla="*/ 17 w 417"/>
              <a:gd name="T3" fmla="*/ 71 h 1130"/>
              <a:gd name="T4" fmla="*/ 23 w 417"/>
              <a:gd name="T5" fmla="*/ 131 h 1130"/>
              <a:gd name="T6" fmla="*/ 35 w 417"/>
              <a:gd name="T7" fmla="*/ 166 h 1130"/>
              <a:gd name="T8" fmla="*/ 41 w 417"/>
              <a:gd name="T9" fmla="*/ 226 h 1130"/>
              <a:gd name="T10" fmla="*/ 53 w 417"/>
              <a:gd name="T11" fmla="*/ 267 h 1130"/>
              <a:gd name="T12" fmla="*/ 60 w 417"/>
              <a:gd name="T13" fmla="*/ 327 h 1130"/>
              <a:gd name="T14" fmla="*/ 71 w 417"/>
              <a:gd name="T15" fmla="*/ 362 h 1130"/>
              <a:gd name="T16" fmla="*/ 77 w 417"/>
              <a:gd name="T17" fmla="*/ 423 h 1130"/>
              <a:gd name="T18" fmla="*/ 89 w 417"/>
              <a:gd name="T19" fmla="*/ 458 h 1130"/>
              <a:gd name="T20" fmla="*/ 95 w 417"/>
              <a:gd name="T21" fmla="*/ 514 h 1130"/>
              <a:gd name="T22" fmla="*/ 107 w 417"/>
              <a:gd name="T23" fmla="*/ 548 h 1130"/>
              <a:gd name="T24" fmla="*/ 113 w 417"/>
              <a:gd name="T25" fmla="*/ 604 h 1130"/>
              <a:gd name="T26" fmla="*/ 125 w 417"/>
              <a:gd name="T27" fmla="*/ 634 h 1130"/>
              <a:gd name="T28" fmla="*/ 131 w 417"/>
              <a:gd name="T29" fmla="*/ 684 h 1130"/>
              <a:gd name="T30" fmla="*/ 142 w 417"/>
              <a:gd name="T31" fmla="*/ 715 h 1130"/>
              <a:gd name="T32" fmla="*/ 148 w 417"/>
              <a:gd name="T33" fmla="*/ 760 h 1130"/>
              <a:gd name="T34" fmla="*/ 160 w 417"/>
              <a:gd name="T35" fmla="*/ 795 h 1130"/>
              <a:gd name="T36" fmla="*/ 167 w 417"/>
              <a:gd name="T37" fmla="*/ 835 h 1130"/>
              <a:gd name="T38" fmla="*/ 179 w 417"/>
              <a:gd name="T39" fmla="*/ 861 h 1130"/>
              <a:gd name="T40" fmla="*/ 185 w 417"/>
              <a:gd name="T41" fmla="*/ 900 h 1130"/>
              <a:gd name="T42" fmla="*/ 197 w 417"/>
              <a:gd name="T43" fmla="*/ 926 h 1130"/>
              <a:gd name="T44" fmla="*/ 202 w 417"/>
              <a:gd name="T45" fmla="*/ 961 h 1130"/>
              <a:gd name="T46" fmla="*/ 214 w 417"/>
              <a:gd name="T47" fmla="*/ 982 h 1130"/>
              <a:gd name="T48" fmla="*/ 220 w 417"/>
              <a:gd name="T49" fmla="*/ 1011 h 1130"/>
              <a:gd name="T50" fmla="*/ 232 w 417"/>
              <a:gd name="T51" fmla="*/ 1031 h 1130"/>
              <a:gd name="T52" fmla="*/ 238 w 417"/>
              <a:gd name="T53" fmla="*/ 1052 h 1130"/>
              <a:gd name="T54" fmla="*/ 250 w 417"/>
              <a:gd name="T55" fmla="*/ 1067 h 1130"/>
              <a:gd name="T56" fmla="*/ 263 w 417"/>
              <a:gd name="T57" fmla="*/ 1097 h 1130"/>
              <a:gd name="T58" fmla="*/ 286 w 417"/>
              <a:gd name="T59" fmla="*/ 1122 h 1130"/>
              <a:gd name="T60" fmla="*/ 298 w 417"/>
              <a:gd name="T61" fmla="*/ 1137 h 1130"/>
              <a:gd name="T62" fmla="*/ 316 w 417"/>
              <a:gd name="T63" fmla="*/ 1147 h 1130"/>
              <a:gd name="T64" fmla="*/ 333 w 417"/>
              <a:gd name="T65" fmla="*/ 1147 h 1130"/>
              <a:gd name="T66" fmla="*/ 351 w 417"/>
              <a:gd name="T67" fmla="*/ 1142 h 1130"/>
              <a:gd name="T68" fmla="*/ 370 w 417"/>
              <a:gd name="T69" fmla="*/ 1132 h 1130"/>
              <a:gd name="T70" fmla="*/ 393 w 417"/>
              <a:gd name="T71" fmla="*/ 1112 h 1130"/>
              <a:gd name="T72" fmla="*/ 411 w 417"/>
              <a:gd name="T73" fmla="*/ 1092 h 1130"/>
              <a:gd name="T74" fmla="*/ 429 w 417"/>
              <a:gd name="T75" fmla="*/ 1067 h 1130"/>
              <a:gd name="T76" fmla="*/ 441 w 417"/>
              <a:gd name="T77" fmla="*/ 1036 h 1130"/>
              <a:gd name="T78" fmla="*/ 458 w 417"/>
              <a:gd name="T79" fmla="*/ 1011 h 1130"/>
              <a:gd name="T80" fmla="*/ 471 w 417"/>
              <a:gd name="T81" fmla="*/ 976 h 1130"/>
              <a:gd name="T82" fmla="*/ 495 w 417"/>
              <a:gd name="T83" fmla="*/ 941 h 113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17"/>
              <a:gd name="T127" fmla="*/ 0 h 1130"/>
              <a:gd name="T128" fmla="*/ 417 w 417"/>
              <a:gd name="T129" fmla="*/ 1130 h 113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17" h="1130">
                <a:moveTo>
                  <a:pt x="0" y="0"/>
                </a:moveTo>
                <a:lnTo>
                  <a:pt x="4" y="5"/>
                </a:lnTo>
                <a:lnTo>
                  <a:pt x="4" y="30"/>
                </a:lnTo>
                <a:lnTo>
                  <a:pt x="9" y="35"/>
                </a:lnTo>
                <a:lnTo>
                  <a:pt x="9" y="65"/>
                </a:lnTo>
                <a:lnTo>
                  <a:pt x="14" y="70"/>
                </a:lnTo>
                <a:lnTo>
                  <a:pt x="14" y="99"/>
                </a:lnTo>
                <a:lnTo>
                  <a:pt x="19" y="104"/>
                </a:lnTo>
                <a:lnTo>
                  <a:pt x="19" y="129"/>
                </a:lnTo>
                <a:lnTo>
                  <a:pt x="24" y="134"/>
                </a:lnTo>
                <a:lnTo>
                  <a:pt x="24" y="159"/>
                </a:lnTo>
                <a:lnTo>
                  <a:pt x="29" y="164"/>
                </a:lnTo>
                <a:lnTo>
                  <a:pt x="29" y="193"/>
                </a:lnTo>
                <a:lnTo>
                  <a:pt x="34" y="198"/>
                </a:lnTo>
                <a:lnTo>
                  <a:pt x="34" y="223"/>
                </a:lnTo>
                <a:lnTo>
                  <a:pt x="39" y="228"/>
                </a:lnTo>
                <a:lnTo>
                  <a:pt x="39" y="258"/>
                </a:lnTo>
                <a:lnTo>
                  <a:pt x="44" y="263"/>
                </a:lnTo>
                <a:lnTo>
                  <a:pt x="44" y="288"/>
                </a:lnTo>
                <a:lnTo>
                  <a:pt x="49" y="293"/>
                </a:lnTo>
                <a:lnTo>
                  <a:pt x="49" y="322"/>
                </a:lnTo>
                <a:lnTo>
                  <a:pt x="54" y="327"/>
                </a:lnTo>
                <a:lnTo>
                  <a:pt x="54" y="352"/>
                </a:lnTo>
                <a:lnTo>
                  <a:pt x="58" y="357"/>
                </a:lnTo>
                <a:lnTo>
                  <a:pt x="58" y="382"/>
                </a:lnTo>
                <a:lnTo>
                  <a:pt x="63" y="387"/>
                </a:lnTo>
                <a:lnTo>
                  <a:pt x="63" y="417"/>
                </a:lnTo>
                <a:lnTo>
                  <a:pt x="68" y="421"/>
                </a:lnTo>
                <a:lnTo>
                  <a:pt x="68" y="446"/>
                </a:lnTo>
                <a:lnTo>
                  <a:pt x="73" y="451"/>
                </a:lnTo>
                <a:lnTo>
                  <a:pt x="73" y="476"/>
                </a:lnTo>
                <a:lnTo>
                  <a:pt x="78" y="481"/>
                </a:lnTo>
                <a:lnTo>
                  <a:pt x="78" y="506"/>
                </a:lnTo>
                <a:lnTo>
                  <a:pt x="83" y="511"/>
                </a:lnTo>
                <a:lnTo>
                  <a:pt x="83" y="535"/>
                </a:lnTo>
                <a:lnTo>
                  <a:pt x="88" y="540"/>
                </a:lnTo>
                <a:lnTo>
                  <a:pt x="88" y="565"/>
                </a:lnTo>
                <a:lnTo>
                  <a:pt x="93" y="570"/>
                </a:lnTo>
                <a:lnTo>
                  <a:pt x="93" y="595"/>
                </a:lnTo>
                <a:lnTo>
                  <a:pt x="98" y="600"/>
                </a:lnTo>
                <a:lnTo>
                  <a:pt x="98" y="620"/>
                </a:lnTo>
                <a:lnTo>
                  <a:pt x="103" y="625"/>
                </a:lnTo>
                <a:lnTo>
                  <a:pt x="103" y="649"/>
                </a:lnTo>
                <a:lnTo>
                  <a:pt x="108" y="654"/>
                </a:lnTo>
                <a:lnTo>
                  <a:pt x="108" y="674"/>
                </a:lnTo>
                <a:lnTo>
                  <a:pt x="112" y="679"/>
                </a:lnTo>
                <a:lnTo>
                  <a:pt x="112" y="699"/>
                </a:lnTo>
                <a:lnTo>
                  <a:pt x="117" y="704"/>
                </a:lnTo>
                <a:lnTo>
                  <a:pt x="117" y="724"/>
                </a:lnTo>
                <a:lnTo>
                  <a:pt x="122" y="729"/>
                </a:lnTo>
                <a:lnTo>
                  <a:pt x="122" y="749"/>
                </a:lnTo>
                <a:lnTo>
                  <a:pt x="127" y="754"/>
                </a:lnTo>
                <a:lnTo>
                  <a:pt x="127" y="778"/>
                </a:lnTo>
                <a:lnTo>
                  <a:pt x="132" y="783"/>
                </a:lnTo>
                <a:lnTo>
                  <a:pt x="132" y="798"/>
                </a:lnTo>
                <a:lnTo>
                  <a:pt x="137" y="803"/>
                </a:lnTo>
                <a:lnTo>
                  <a:pt x="137" y="823"/>
                </a:lnTo>
                <a:lnTo>
                  <a:pt x="142" y="828"/>
                </a:lnTo>
                <a:lnTo>
                  <a:pt x="142" y="843"/>
                </a:lnTo>
                <a:lnTo>
                  <a:pt x="147" y="848"/>
                </a:lnTo>
                <a:lnTo>
                  <a:pt x="147" y="868"/>
                </a:lnTo>
                <a:lnTo>
                  <a:pt x="152" y="873"/>
                </a:lnTo>
                <a:lnTo>
                  <a:pt x="152" y="887"/>
                </a:lnTo>
                <a:lnTo>
                  <a:pt x="157" y="892"/>
                </a:lnTo>
                <a:lnTo>
                  <a:pt x="157" y="907"/>
                </a:lnTo>
                <a:lnTo>
                  <a:pt x="162" y="912"/>
                </a:lnTo>
                <a:lnTo>
                  <a:pt x="162" y="927"/>
                </a:lnTo>
                <a:lnTo>
                  <a:pt x="166" y="932"/>
                </a:lnTo>
                <a:lnTo>
                  <a:pt x="166" y="947"/>
                </a:lnTo>
                <a:lnTo>
                  <a:pt x="171" y="952"/>
                </a:lnTo>
                <a:lnTo>
                  <a:pt x="171" y="962"/>
                </a:lnTo>
                <a:lnTo>
                  <a:pt x="176" y="967"/>
                </a:lnTo>
                <a:lnTo>
                  <a:pt x="176" y="977"/>
                </a:lnTo>
                <a:lnTo>
                  <a:pt x="181" y="982"/>
                </a:lnTo>
                <a:lnTo>
                  <a:pt x="181" y="996"/>
                </a:lnTo>
                <a:lnTo>
                  <a:pt x="186" y="1001"/>
                </a:lnTo>
                <a:lnTo>
                  <a:pt x="186" y="1011"/>
                </a:lnTo>
                <a:lnTo>
                  <a:pt x="191" y="1016"/>
                </a:lnTo>
                <a:lnTo>
                  <a:pt x="191" y="1021"/>
                </a:lnTo>
                <a:lnTo>
                  <a:pt x="196" y="1026"/>
                </a:lnTo>
                <a:lnTo>
                  <a:pt x="196" y="1036"/>
                </a:lnTo>
                <a:lnTo>
                  <a:pt x="201" y="1041"/>
                </a:lnTo>
                <a:lnTo>
                  <a:pt x="201" y="1046"/>
                </a:lnTo>
                <a:lnTo>
                  <a:pt x="206" y="1051"/>
                </a:lnTo>
                <a:lnTo>
                  <a:pt x="206" y="1061"/>
                </a:lnTo>
                <a:lnTo>
                  <a:pt x="216" y="1071"/>
                </a:lnTo>
                <a:lnTo>
                  <a:pt x="216" y="1081"/>
                </a:lnTo>
                <a:lnTo>
                  <a:pt x="225" y="1091"/>
                </a:lnTo>
                <a:lnTo>
                  <a:pt x="225" y="1096"/>
                </a:lnTo>
                <a:lnTo>
                  <a:pt x="235" y="1105"/>
                </a:lnTo>
                <a:lnTo>
                  <a:pt x="235" y="1110"/>
                </a:lnTo>
                <a:lnTo>
                  <a:pt x="240" y="1115"/>
                </a:lnTo>
                <a:lnTo>
                  <a:pt x="245" y="1120"/>
                </a:lnTo>
                <a:lnTo>
                  <a:pt x="250" y="1125"/>
                </a:lnTo>
                <a:lnTo>
                  <a:pt x="255" y="1125"/>
                </a:lnTo>
                <a:lnTo>
                  <a:pt x="260" y="1130"/>
                </a:lnTo>
                <a:lnTo>
                  <a:pt x="265" y="1130"/>
                </a:lnTo>
                <a:lnTo>
                  <a:pt x="270" y="1130"/>
                </a:lnTo>
                <a:lnTo>
                  <a:pt x="274" y="1130"/>
                </a:lnTo>
                <a:lnTo>
                  <a:pt x="279" y="1130"/>
                </a:lnTo>
                <a:lnTo>
                  <a:pt x="284" y="1130"/>
                </a:lnTo>
                <a:lnTo>
                  <a:pt x="289" y="1125"/>
                </a:lnTo>
                <a:lnTo>
                  <a:pt x="294" y="1125"/>
                </a:lnTo>
                <a:lnTo>
                  <a:pt x="299" y="1120"/>
                </a:lnTo>
                <a:lnTo>
                  <a:pt x="304" y="1115"/>
                </a:lnTo>
                <a:lnTo>
                  <a:pt x="309" y="1110"/>
                </a:lnTo>
                <a:lnTo>
                  <a:pt x="314" y="1105"/>
                </a:lnTo>
                <a:lnTo>
                  <a:pt x="323" y="1096"/>
                </a:lnTo>
                <a:lnTo>
                  <a:pt x="323" y="1091"/>
                </a:lnTo>
                <a:lnTo>
                  <a:pt x="328" y="1086"/>
                </a:lnTo>
                <a:lnTo>
                  <a:pt x="338" y="1076"/>
                </a:lnTo>
                <a:lnTo>
                  <a:pt x="338" y="1066"/>
                </a:lnTo>
                <a:lnTo>
                  <a:pt x="343" y="1061"/>
                </a:lnTo>
                <a:lnTo>
                  <a:pt x="353" y="1051"/>
                </a:lnTo>
                <a:lnTo>
                  <a:pt x="353" y="1041"/>
                </a:lnTo>
                <a:lnTo>
                  <a:pt x="363" y="1031"/>
                </a:lnTo>
                <a:lnTo>
                  <a:pt x="363" y="1021"/>
                </a:lnTo>
                <a:lnTo>
                  <a:pt x="368" y="1016"/>
                </a:lnTo>
                <a:lnTo>
                  <a:pt x="368" y="1006"/>
                </a:lnTo>
                <a:lnTo>
                  <a:pt x="377" y="996"/>
                </a:lnTo>
                <a:lnTo>
                  <a:pt x="377" y="987"/>
                </a:lnTo>
                <a:lnTo>
                  <a:pt x="387" y="977"/>
                </a:lnTo>
                <a:lnTo>
                  <a:pt x="387" y="962"/>
                </a:lnTo>
                <a:lnTo>
                  <a:pt x="397" y="952"/>
                </a:lnTo>
                <a:lnTo>
                  <a:pt x="397" y="937"/>
                </a:lnTo>
                <a:lnTo>
                  <a:pt x="407" y="927"/>
                </a:lnTo>
                <a:lnTo>
                  <a:pt x="407" y="912"/>
                </a:lnTo>
                <a:lnTo>
                  <a:pt x="417" y="902"/>
                </a:lnTo>
              </a:path>
            </a:pathLst>
          </a:cu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4" name="Freeform 83"/>
          <p:cNvSpPr>
            <a:spLocks/>
          </p:cNvSpPr>
          <p:nvPr/>
        </p:nvSpPr>
        <p:spPr bwMode="auto">
          <a:xfrm>
            <a:off x="6892925" y="4229100"/>
            <a:ext cx="1031875" cy="552450"/>
          </a:xfrm>
          <a:custGeom>
            <a:avLst/>
            <a:gdLst>
              <a:gd name="T0" fmla="*/ 0 w 535"/>
              <a:gd name="T1" fmla="*/ 302 h 342"/>
              <a:gd name="T2" fmla="*/ 6 w 535"/>
              <a:gd name="T3" fmla="*/ 287 h 342"/>
              <a:gd name="T4" fmla="*/ 12 w 535"/>
              <a:gd name="T5" fmla="*/ 278 h 342"/>
              <a:gd name="T6" fmla="*/ 17 w 535"/>
              <a:gd name="T7" fmla="*/ 263 h 342"/>
              <a:gd name="T8" fmla="*/ 23 w 535"/>
              <a:gd name="T9" fmla="*/ 247 h 342"/>
              <a:gd name="T10" fmla="*/ 35 w 535"/>
              <a:gd name="T11" fmla="*/ 227 h 342"/>
              <a:gd name="T12" fmla="*/ 41 w 535"/>
              <a:gd name="T13" fmla="*/ 212 h 342"/>
              <a:gd name="T14" fmla="*/ 53 w 535"/>
              <a:gd name="T15" fmla="*/ 191 h 342"/>
              <a:gd name="T16" fmla="*/ 60 w 535"/>
              <a:gd name="T17" fmla="*/ 176 h 342"/>
              <a:gd name="T18" fmla="*/ 72 w 535"/>
              <a:gd name="T19" fmla="*/ 157 h 342"/>
              <a:gd name="T20" fmla="*/ 78 w 535"/>
              <a:gd name="T21" fmla="*/ 147 h 342"/>
              <a:gd name="T22" fmla="*/ 83 w 535"/>
              <a:gd name="T23" fmla="*/ 131 h 342"/>
              <a:gd name="T24" fmla="*/ 95 w 535"/>
              <a:gd name="T25" fmla="*/ 111 h 342"/>
              <a:gd name="T26" fmla="*/ 113 w 535"/>
              <a:gd name="T27" fmla="*/ 96 h 342"/>
              <a:gd name="T28" fmla="*/ 125 w 535"/>
              <a:gd name="T29" fmla="*/ 75 h 342"/>
              <a:gd name="T30" fmla="*/ 137 w 535"/>
              <a:gd name="T31" fmla="*/ 60 h 342"/>
              <a:gd name="T32" fmla="*/ 148 w 535"/>
              <a:gd name="T33" fmla="*/ 46 h 342"/>
              <a:gd name="T34" fmla="*/ 154 w 535"/>
              <a:gd name="T35" fmla="*/ 36 h 342"/>
              <a:gd name="T36" fmla="*/ 166 w 535"/>
              <a:gd name="T37" fmla="*/ 25 h 342"/>
              <a:gd name="T38" fmla="*/ 179 w 535"/>
              <a:gd name="T39" fmla="*/ 15 h 342"/>
              <a:gd name="T40" fmla="*/ 191 w 535"/>
              <a:gd name="T41" fmla="*/ 10 h 342"/>
              <a:gd name="T42" fmla="*/ 203 w 535"/>
              <a:gd name="T43" fmla="*/ 5 h 342"/>
              <a:gd name="T44" fmla="*/ 214 w 535"/>
              <a:gd name="T45" fmla="*/ 0 h 342"/>
              <a:gd name="T46" fmla="*/ 226 w 535"/>
              <a:gd name="T47" fmla="*/ 0 h 342"/>
              <a:gd name="T48" fmla="*/ 238 w 535"/>
              <a:gd name="T49" fmla="*/ 0 h 342"/>
              <a:gd name="T50" fmla="*/ 250 w 535"/>
              <a:gd name="T51" fmla="*/ 5 h 342"/>
              <a:gd name="T52" fmla="*/ 262 w 535"/>
              <a:gd name="T53" fmla="*/ 5 h 342"/>
              <a:gd name="T54" fmla="*/ 273 w 535"/>
              <a:gd name="T55" fmla="*/ 15 h 342"/>
              <a:gd name="T56" fmla="*/ 286 w 535"/>
              <a:gd name="T57" fmla="*/ 20 h 342"/>
              <a:gd name="T58" fmla="*/ 298 w 535"/>
              <a:gd name="T59" fmla="*/ 31 h 342"/>
              <a:gd name="T60" fmla="*/ 310 w 535"/>
              <a:gd name="T61" fmla="*/ 41 h 342"/>
              <a:gd name="T62" fmla="*/ 322 w 535"/>
              <a:gd name="T63" fmla="*/ 51 h 342"/>
              <a:gd name="T64" fmla="*/ 339 w 535"/>
              <a:gd name="T65" fmla="*/ 65 h 342"/>
              <a:gd name="T66" fmla="*/ 345 w 535"/>
              <a:gd name="T67" fmla="*/ 75 h 342"/>
              <a:gd name="T68" fmla="*/ 357 w 535"/>
              <a:gd name="T69" fmla="*/ 91 h 342"/>
              <a:gd name="T70" fmla="*/ 369 w 535"/>
              <a:gd name="T71" fmla="*/ 106 h 342"/>
              <a:gd name="T72" fmla="*/ 381 w 535"/>
              <a:gd name="T73" fmla="*/ 121 h 342"/>
              <a:gd name="T74" fmla="*/ 394 w 535"/>
              <a:gd name="T75" fmla="*/ 136 h 342"/>
              <a:gd name="T76" fmla="*/ 405 w 535"/>
              <a:gd name="T77" fmla="*/ 157 h 342"/>
              <a:gd name="T78" fmla="*/ 423 w 535"/>
              <a:gd name="T79" fmla="*/ 171 h 342"/>
              <a:gd name="T80" fmla="*/ 435 w 535"/>
              <a:gd name="T81" fmla="*/ 186 h 342"/>
              <a:gd name="T82" fmla="*/ 441 w 535"/>
              <a:gd name="T83" fmla="*/ 201 h 342"/>
              <a:gd name="T84" fmla="*/ 453 w 535"/>
              <a:gd name="T85" fmla="*/ 217 h 342"/>
              <a:gd name="T86" fmla="*/ 465 w 535"/>
              <a:gd name="T87" fmla="*/ 232 h 342"/>
              <a:gd name="T88" fmla="*/ 476 w 535"/>
              <a:gd name="T89" fmla="*/ 247 h 342"/>
              <a:gd name="T90" fmla="*/ 488 w 535"/>
              <a:gd name="T91" fmla="*/ 263 h 342"/>
              <a:gd name="T92" fmla="*/ 507 w 535"/>
              <a:gd name="T93" fmla="*/ 278 h 342"/>
              <a:gd name="T94" fmla="*/ 513 w 535"/>
              <a:gd name="T95" fmla="*/ 287 h 342"/>
              <a:gd name="T96" fmla="*/ 525 w 535"/>
              <a:gd name="T97" fmla="*/ 297 h 342"/>
              <a:gd name="T98" fmla="*/ 536 w 535"/>
              <a:gd name="T99" fmla="*/ 307 h 342"/>
              <a:gd name="T100" fmla="*/ 548 w 535"/>
              <a:gd name="T101" fmla="*/ 317 h 342"/>
              <a:gd name="T102" fmla="*/ 560 w 535"/>
              <a:gd name="T103" fmla="*/ 328 h 342"/>
              <a:gd name="T104" fmla="*/ 572 w 535"/>
              <a:gd name="T105" fmla="*/ 333 h 342"/>
              <a:gd name="T106" fmla="*/ 584 w 535"/>
              <a:gd name="T107" fmla="*/ 338 h 342"/>
              <a:gd name="T108" fmla="*/ 595 w 535"/>
              <a:gd name="T109" fmla="*/ 343 h 342"/>
              <a:gd name="T110" fmla="*/ 607 w 535"/>
              <a:gd name="T111" fmla="*/ 343 h 342"/>
              <a:gd name="T112" fmla="*/ 620 w 535"/>
              <a:gd name="T113" fmla="*/ 348 h 342"/>
              <a:gd name="T114" fmla="*/ 632 w 535"/>
              <a:gd name="T115" fmla="*/ 348 h 342"/>
              <a:gd name="T116" fmla="*/ 644 w 535"/>
              <a:gd name="T117" fmla="*/ 348 h 34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35"/>
              <a:gd name="T178" fmla="*/ 0 h 342"/>
              <a:gd name="T179" fmla="*/ 535 w 535"/>
              <a:gd name="T180" fmla="*/ 342 h 34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35" h="342">
                <a:moveTo>
                  <a:pt x="0" y="307"/>
                </a:moveTo>
                <a:lnTo>
                  <a:pt x="0" y="297"/>
                </a:lnTo>
                <a:lnTo>
                  <a:pt x="5" y="292"/>
                </a:lnTo>
                <a:lnTo>
                  <a:pt x="5" y="282"/>
                </a:lnTo>
                <a:lnTo>
                  <a:pt x="10" y="278"/>
                </a:lnTo>
                <a:lnTo>
                  <a:pt x="10" y="273"/>
                </a:lnTo>
                <a:lnTo>
                  <a:pt x="14" y="268"/>
                </a:lnTo>
                <a:lnTo>
                  <a:pt x="14" y="258"/>
                </a:lnTo>
                <a:lnTo>
                  <a:pt x="19" y="253"/>
                </a:lnTo>
                <a:lnTo>
                  <a:pt x="19" y="243"/>
                </a:lnTo>
                <a:lnTo>
                  <a:pt x="29" y="233"/>
                </a:lnTo>
                <a:lnTo>
                  <a:pt x="29" y="223"/>
                </a:lnTo>
                <a:lnTo>
                  <a:pt x="34" y="218"/>
                </a:lnTo>
                <a:lnTo>
                  <a:pt x="34" y="208"/>
                </a:lnTo>
                <a:lnTo>
                  <a:pt x="44" y="198"/>
                </a:lnTo>
                <a:lnTo>
                  <a:pt x="44" y="188"/>
                </a:lnTo>
                <a:lnTo>
                  <a:pt x="49" y="183"/>
                </a:lnTo>
                <a:lnTo>
                  <a:pt x="49" y="173"/>
                </a:lnTo>
                <a:lnTo>
                  <a:pt x="59" y="164"/>
                </a:lnTo>
                <a:lnTo>
                  <a:pt x="59" y="154"/>
                </a:lnTo>
                <a:lnTo>
                  <a:pt x="64" y="149"/>
                </a:lnTo>
                <a:lnTo>
                  <a:pt x="64" y="144"/>
                </a:lnTo>
                <a:lnTo>
                  <a:pt x="68" y="139"/>
                </a:lnTo>
                <a:lnTo>
                  <a:pt x="68" y="129"/>
                </a:lnTo>
                <a:lnTo>
                  <a:pt x="78" y="119"/>
                </a:lnTo>
                <a:lnTo>
                  <a:pt x="78" y="109"/>
                </a:lnTo>
                <a:lnTo>
                  <a:pt x="83" y="104"/>
                </a:lnTo>
                <a:lnTo>
                  <a:pt x="93" y="94"/>
                </a:lnTo>
                <a:lnTo>
                  <a:pt x="93" y="84"/>
                </a:lnTo>
                <a:lnTo>
                  <a:pt x="103" y="74"/>
                </a:lnTo>
                <a:lnTo>
                  <a:pt x="103" y="69"/>
                </a:lnTo>
                <a:lnTo>
                  <a:pt x="113" y="59"/>
                </a:lnTo>
                <a:lnTo>
                  <a:pt x="113" y="54"/>
                </a:lnTo>
                <a:lnTo>
                  <a:pt x="122" y="45"/>
                </a:lnTo>
                <a:lnTo>
                  <a:pt x="122" y="40"/>
                </a:lnTo>
                <a:lnTo>
                  <a:pt x="127" y="35"/>
                </a:lnTo>
                <a:lnTo>
                  <a:pt x="132" y="30"/>
                </a:lnTo>
                <a:lnTo>
                  <a:pt x="137" y="25"/>
                </a:lnTo>
                <a:lnTo>
                  <a:pt x="142" y="20"/>
                </a:lnTo>
                <a:lnTo>
                  <a:pt x="147" y="15"/>
                </a:lnTo>
                <a:lnTo>
                  <a:pt x="152" y="10"/>
                </a:lnTo>
                <a:lnTo>
                  <a:pt x="157" y="10"/>
                </a:lnTo>
                <a:lnTo>
                  <a:pt x="162" y="5"/>
                </a:lnTo>
                <a:lnTo>
                  <a:pt x="167" y="5"/>
                </a:lnTo>
                <a:lnTo>
                  <a:pt x="171" y="0"/>
                </a:lnTo>
                <a:lnTo>
                  <a:pt x="176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5"/>
                </a:lnTo>
                <a:lnTo>
                  <a:pt x="211" y="5"/>
                </a:lnTo>
                <a:lnTo>
                  <a:pt x="216" y="5"/>
                </a:lnTo>
                <a:lnTo>
                  <a:pt x="221" y="10"/>
                </a:lnTo>
                <a:lnTo>
                  <a:pt x="225" y="15"/>
                </a:lnTo>
                <a:lnTo>
                  <a:pt x="230" y="15"/>
                </a:lnTo>
                <a:lnTo>
                  <a:pt x="235" y="20"/>
                </a:lnTo>
                <a:lnTo>
                  <a:pt x="240" y="25"/>
                </a:lnTo>
                <a:lnTo>
                  <a:pt x="245" y="30"/>
                </a:lnTo>
                <a:lnTo>
                  <a:pt x="250" y="35"/>
                </a:lnTo>
                <a:lnTo>
                  <a:pt x="255" y="40"/>
                </a:lnTo>
                <a:lnTo>
                  <a:pt x="260" y="45"/>
                </a:lnTo>
                <a:lnTo>
                  <a:pt x="265" y="50"/>
                </a:lnTo>
                <a:lnTo>
                  <a:pt x="270" y="54"/>
                </a:lnTo>
                <a:lnTo>
                  <a:pt x="279" y="64"/>
                </a:lnTo>
                <a:lnTo>
                  <a:pt x="279" y="69"/>
                </a:lnTo>
                <a:lnTo>
                  <a:pt x="284" y="74"/>
                </a:lnTo>
                <a:lnTo>
                  <a:pt x="294" y="84"/>
                </a:lnTo>
                <a:lnTo>
                  <a:pt x="294" y="89"/>
                </a:lnTo>
                <a:lnTo>
                  <a:pt x="304" y="99"/>
                </a:lnTo>
                <a:lnTo>
                  <a:pt x="304" y="104"/>
                </a:lnTo>
                <a:lnTo>
                  <a:pt x="314" y="114"/>
                </a:lnTo>
                <a:lnTo>
                  <a:pt x="314" y="119"/>
                </a:lnTo>
                <a:lnTo>
                  <a:pt x="324" y="129"/>
                </a:lnTo>
                <a:lnTo>
                  <a:pt x="324" y="134"/>
                </a:lnTo>
                <a:lnTo>
                  <a:pt x="333" y="144"/>
                </a:lnTo>
                <a:lnTo>
                  <a:pt x="333" y="154"/>
                </a:lnTo>
                <a:lnTo>
                  <a:pt x="338" y="159"/>
                </a:lnTo>
                <a:lnTo>
                  <a:pt x="348" y="168"/>
                </a:lnTo>
                <a:lnTo>
                  <a:pt x="348" y="173"/>
                </a:lnTo>
                <a:lnTo>
                  <a:pt x="358" y="183"/>
                </a:lnTo>
                <a:lnTo>
                  <a:pt x="358" y="193"/>
                </a:lnTo>
                <a:lnTo>
                  <a:pt x="363" y="198"/>
                </a:lnTo>
                <a:lnTo>
                  <a:pt x="373" y="208"/>
                </a:lnTo>
                <a:lnTo>
                  <a:pt x="373" y="213"/>
                </a:lnTo>
                <a:lnTo>
                  <a:pt x="383" y="223"/>
                </a:lnTo>
                <a:lnTo>
                  <a:pt x="383" y="228"/>
                </a:lnTo>
                <a:lnTo>
                  <a:pt x="392" y="238"/>
                </a:lnTo>
                <a:lnTo>
                  <a:pt x="392" y="243"/>
                </a:lnTo>
                <a:lnTo>
                  <a:pt x="402" y="253"/>
                </a:lnTo>
                <a:lnTo>
                  <a:pt x="402" y="258"/>
                </a:lnTo>
                <a:lnTo>
                  <a:pt x="407" y="263"/>
                </a:lnTo>
                <a:lnTo>
                  <a:pt x="417" y="273"/>
                </a:lnTo>
                <a:lnTo>
                  <a:pt x="417" y="278"/>
                </a:lnTo>
                <a:lnTo>
                  <a:pt x="422" y="282"/>
                </a:lnTo>
                <a:lnTo>
                  <a:pt x="427" y="287"/>
                </a:lnTo>
                <a:lnTo>
                  <a:pt x="432" y="292"/>
                </a:lnTo>
                <a:lnTo>
                  <a:pt x="437" y="297"/>
                </a:lnTo>
                <a:lnTo>
                  <a:pt x="441" y="302"/>
                </a:lnTo>
                <a:lnTo>
                  <a:pt x="446" y="307"/>
                </a:lnTo>
                <a:lnTo>
                  <a:pt x="451" y="312"/>
                </a:lnTo>
                <a:lnTo>
                  <a:pt x="456" y="317"/>
                </a:lnTo>
                <a:lnTo>
                  <a:pt x="461" y="322"/>
                </a:lnTo>
                <a:lnTo>
                  <a:pt x="466" y="322"/>
                </a:lnTo>
                <a:lnTo>
                  <a:pt x="471" y="327"/>
                </a:lnTo>
                <a:lnTo>
                  <a:pt x="476" y="332"/>
                </a:lnTo>
                <a:lnTo>
                  <a:pt x="481" y="332"/>
                </a:lnTo>
                <a:lnTo>
                  <a:pt x="486" y="337"/>
                </a:lnTo>
                <a:lnTo>
                  <a:pt x="490" y="337"/>
                </a:lnTo>
                <a:lnTo>
                  <a:pt x="495" y="337"/>
                </a:lnTo>
                <a:lnTo>
                  <a:pt x="500" y="337"/>
                </a:lnTo>
                <a:lnTo>
                  <a:pt x="505" y="342"/>
                </a:lnTo>
                <a:lnTo>
                  <a:pt x="510" y="342"/>
                </a:lnTo>
                <a:lnTo>
                  <a:pt x="515" y="342"/>
                </a:lnTo>
                <a:lnTo>
                  <a:pt x="520" y="342"/>
                </a:lnTo>
                <a:lnTo>
                  <a:pt x="525" y="342"/>
                </a:lnTo>
                <a:lnTo>
                  <a:pt x="530" y="342"/>
                </a:lnTo>
                <a:lnTo>
                  <a:pt x="535" y="342"/>
                </a:lnTo>
              </a:path>
            </a:pathLst>
          </a:cu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5" name="Freeform 84"/>
          <p:cNvSpPr>
            <a:spLocks/>
          </p:cNvSpPr>
          <p:nvPr/>
        </p:nvSpPr>
        <p:spPr bwMode="auto">
          <a:xfrm>
            <a:off x="2274888" y="4054475"/>
            <a:ext cx="976313" cy="869950"/>
          </a:xfrm>
          <a:custGeom>
            <a:avLst/>
            <a:gdLst>
              <a:gd name="T0" fmla="*/ 12 w 505"/>
              <a:gd name="T1" fmla="*/ 548 h 540"/>
              <a:gd name="T2" fmla="*/ 29 w 505"/>
              <a:gd name="T3" fmla="*/ 543 h 540"/>
              <a:gd name="T4" fmla="*/ 47 w 505"/>
              <a:gd name="T5" fmla="*/ 533 h 540"/>
              <a:gd name="T6" fmla="*/ 66 w 505"/>
              <a:gd name="T7" fmla="*/ 518 h 540"/>
              <a:gd name="T8" fmla="*/ 83 w 505"/>
              <a:gd name="T9" fmla="*/ 503 h 540"/>
              <a:gd name="T10" fmla="*/ 107 w 505"/>
              <a:gd name="T11" fmla="*/ 478 h 540"/>
              <a:gd name="T12" fmla="*/ 125 w 505"/>
              <a:gd name="T13" fmla="*/ 453 h 540"/>
              <a:gd name="T14" fmla="*/ 138 w 505"/>
              <a:gd name="T15" fmla="*/ 422 h 540"/>
              <a:gd name="T16" fmla="*/ 155 w 505"/>
              <a:gd name="T17" fmla="*/ 397 h 540"/>
              <a:gd name="T18" fmla="*/ 161 w 505"/>
              <a:gd name="T19" fmla="*/ 378 h 540"/>
              <a:gd name="T20" fmla="*/ 179 w 505"/>
              <a:gd name="T21" fmla="*/ 352 h 540"/>
              <a:gd name="T22" fmla="*/ 191 w 505"/>
              <a:gd name="T23" fmla="*/ 312 h 540"/>
              <a:gd name="T24" fmla="*/ 214 w 505"/>
              <a:gd name="T25" fmla="*/ 277 h 540"/>
              <a:gd name="T26" fmla="*/ 220 w 505"/>
              <a:gd name="T27" fmla="*/ 252 h 540"/>
              <a:gd name="T28" fmla="*/ 233 w 505"/>
              <a:gd name="T29" fmla="*/ 231 h 540"/>
              <a:gd name="T30" fmla="*/ 245 w 505"/>
              <a:gd name="T31" fmla="*/ 196 h 540"/>
              <a:gd name="T32" fmla="*/ 263 w 505"/>
              <a:gd name="T33" fmla="*/ 170 h 540"/>
              <a:gd name="T34" fmla="*/ 275 w 505"/>
              <a:gd name="T35" fmla="*/ 136 h 540"/>
              <a:gd name="T36" fmla="*/ 298 w 505"/>
              <a:gd name="T37" fmla="*/ 106 h 540"/>
              <a:gd name="T38" fmla="*/ 311 w 505"/>
              <a:gd name="T39" fmla="*/ 75 h 540"/>
              <a:gd name="T40" fmla="*/ 335 w 505"/>
              <a:gd name="T41" fmla="*/ 50 h 540"/>
              <a:gd name="T42" fmla="*/ 346 w 505"/>
              <a:gd name="T43" fmla="*/ 30 h 540"/>
              <a:gd name="T44" fmla="*/ 358 w 505"/>
              <a:gd name="T45" fmla="*/ 15 h 540"/>
              <a:gd name="T46" fmla="*/ 376 w 505"/>
              <a:gd name="T47" fmla="*/ 5 h 540"/>
              <a:gd name="T48" fmla="*/ 395 w 505"/>
              <a:gd name="T49" fmla="*/ 0 h 540"/>
              <a:gd name="T50" fmla="*/ 412 w 505"/>
              <a:gd name="T51" fmla="*/ 0 h 540"/>
              <a:gd name="T52" fmla="*/ 430 w 505"/>
              <a:gd name="T53" fmla="*/ 5 h 540"/>
              <a:gd name="T54" fmla="*/ 448 w 505"/>
              <a:gd name="T55" fmla="*/ 20 h 540"/>
              <a:gd name="T56" fmla="*/ 471 w 505"/>
              <a:gd name="T57" fmla="*/ 41 h 540"/>
              <a:gd name="T58" fmla="*/ 483 w 505"/>
              <a:gd name="T59" fmla="*/ 65 h 540"/>
              <a:gd name="T60" fmla="*/ 508 w 505"/>
              <a:gd name="T61" fmla="*/ 95 h 540"/>
              <a:gd name="T62" fmla="*/ 520 w 505"/>
              <a:gd name="T63" fmla="*/ 136 h 540"/>
              <a:gd name="T64" fmla="*/ 532 w 505"/>
              <a:gd name="T65" fmla="*/ 151 h 540"/>
              <a:gd name="T66" fmla="*/ 537 w 505"/>
              <a:gd name="T67" fmla="*/ 176 h 540"/>
              <a:gd name="T68" fmla="*/ 549 w 505"/>
              <a:gd name="T69" fmla="*/ 196 h 540"/>
              <a:gd name="T70" fmla="*/ 555 w 505"/>
              <a:gd name="T71" fmla="*/ 221 h 540"/>
              <a:gd name="T72" fmla="*/ 568 w 505"/>
              <a:gd name="T73" fmla="*/ 247 h 540"/>
              <a:gd name="T74" fmla="*/ 574 w 505"/>
              <a:gd name="T75" fmla="*/ 277 h 540"/>
              <a:gd name="T76" fmla="*/ 586 w 505"/>
              <a:gd name="T77" fmla="*/ 296 h 540"/>
              <a:gd name="T78" fmla="*/ 592 w 505"/>
              <a:gd name="T79" fmla="*/ 327 h 540"/>
              <a:gd name="T80" fmla="*/ 603 w 505"/>
              <a:gd name="T81" fmla="*/ 352 h 540"/>
              <a:gd name="T82" fmla="*/ 609 w 505"/>
              <a:gd name="T83" fmla="*/ 383 h 54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05"/>
              <a:gd name="T127" fmla="*/ 0 h 540"/>
              <a:gd name="T128" fmla="*/ 505 w 505"/>
              <a:gd name="T129" fmla="*/ 540 h 54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05" h="540">
                <a:moveTo>
                  <a:pt x="0" y="540"/>
                </a:moveTo>
                <a:lnTo>
                  <a:pt x="5" y="540"/>
                </a:lnTo>
                <a:lnTo>
                  <a:pt x="10" y="540"/>
                </a:lnTo>
                <a:lnTo>
                  <a:pt x="14" y="540"/>
                </a:lnTo>
                <a:lnTo>
                  <a:pt x="19" y="535"/>
                </a:lnTo>
                <a:lnTo>
                  <a:pt x="24" y="535"/>
                </a:lnTo>
                <a:lnTo>
                  <a:pt x="29" y="530"/>
                </a:lnTo>
                <a:lnTo>
                  <a:pt x="34" y="530"/>
                </a:lnTo>
                <a:lnTo>
                  <a:pt x="39" y="525"/>
                </a:lnTo>
                <a:lnTo>
                  <a:pt x="44" y="520"/>
                </a:lnTo>
                <a:lnTo>
                  <a:pt x="49" y="515"/>
                </a:lnTo>
                <a:lnTo>
                  <a:pt x="54" y="510"/>
                </a:lnTo>
                <a:lnTo>
                  <a:pt x="59" y="505"/>
                </a:lnTo>
                <a:lnTo>
                  <a:pt x="64" y="501"/>
                </a:lnTo>
                <a:lnTo>
                  <a:pt x="68" y="496"/>
                </a:lnTo>
                <a:lnTo>
                  <a:pt x="78" y="486"/>
                </a:lnTo>
                <a:lnTo>
                  <a:pt x="78" y="481"/>
                </a:lnTo>
                <a:lnTo>
                  <a:pt x="88" y="471"/>
                </a:lnTo>
                <a:lnTo>
                  <a:pt x="88" y="461"/>
                </a:lnTo>
                <a:lnTo>
                  <a:pt x="93" y="456"/>
                </a:lnTo>
                <a:lnTo>
                  <a:pt x="103" y="446"/>
                </a:lnTo>
                <a:lnTo>
                  <a:pt x="103" y="436"/>
                </a:lnTo>
                <a:lnTo>
                  <a:pt x="113" y="426"/>
                </a:lnTo>
                <a:lnTo>
                  <a:pt x="113" y="416"/>
                </a:lnTo>
                <a:lnTo>
                  <a:pt x="118" y="411"/>
                </a:lnTo>
                <a:lnTo>
                  <a:pt x="118" y="401"/>
                </a:lnTo>
                <a:lnTo>
                  <a:pt x="127" y="391"/>
                </a:lnTo>
                <a:lnTo>
                  <a:pt x="127" y="382"/>
                </a:lnTo>
                <a:lnTo>
                  <a:pt x="132" y="377"/>
                </a:lnTo>
                <a:lnTo>
                  <a:pt x="132" y="372"/>
                </a:lnTo>
                <a:lnTo>
                  <a:pt x="137" y="367"/>
                </a:lnTo>
                <a:lnTo>
                  <a:pt x="137" y="357"/>
                </a:lnTo>
                <a:lnTo>
                  <a:pt x="147" y="347"/>
                </a:lnTo>
                <a:lnTo>
                  <a:pt x="147" y="332"/>
                </a:lnTo>
                <a:lnTo>
                  <a:pt x="157" y="322"/>
                </a:lnTo>
                <a:lnTo>
                  <a:pt x="157" y="307"/>
                </a:lnTo>
                <a:lnTo>
                  <a:pt x="167" y="297"/>
                </a:lnTo>
                <a:lnTo>
                  <a:pt x="167" y="282"/>
                </a:lnTo>
                <a:lnTo>
                  <a:pt x="176" y="273"/>
                </a:lnTo>
                <a:lnTo>
                  <a:pt x="176" y="258"/>
                </a:lnTo>
                <a:lnTo>
                  <a:pt x="181" y="253"/>
                </a:lnTo>
                <a:lnTo>
                  <a:pt x="181" y="248"/>
                </a:lnTo>
                <a:lnTo>
                  <a:pt x="186" y="243"/>
                </a:lnTo>
                <a:lnTo>
                  <a:pt x="186" y="233"/>
                </a:lnTo>
                <a:lnTo>
                  <a:pt x="191" y="228"/>
                </a:lnTo>
                <a:lnTo>
                  <a:pt x="191" y="218"/>
                </a:lnTo>
                <a:lnTo>
                  <a:pt x="201" y="208"/>
                </a:lnTo>
                <a:lnTo>
                  <a:pt x="201" y="193"/>
                </a:lnTo>
                <a:lnTo>
                  <a:pt x="211" y="183"/>
                </a:lnTo>
                <a:lnTo>
                  <a:pt x="211" y="173"/>
                </a:lnTo>
                <a:lnTo>
                  <a:pt x="216" y="168"/>
                </a:lnTo>
                <a:lnTo>
                  <a:pt x="216" y="159"/>
                </a:lnTo>
                <a:lnTo>
                  <a:pt x="226" y="149"/>
                </a:lnTo>
                <a:lnTo>
                  <a:pt x="226" y="134"/>
                </a:lnTo>
                <a:lnTo>
                  <a:pt x="235" y="124"/>
                </a:lnTo>
                <a:lnTo>
                  <a:pt x="235" y="114"/>
                </a:lnTo>
                <a:lnTo>
                  <a:pt x="245" y="104"/>
                </a:lnTo>
                <a:lnTo>
                  <a:pt x="245" y="94"/>
                </a:lnTo>
                <a:lnTo>
                  <a:pt x="255" y="84"/>
                </a:lnTo>
                <a:lnTo>
                  <a:pt x="255" y="74"/>
                </a:lnTo>
                <a:lnTo>
                  <a:pt x="265" y="64"/>
                </a:lnTo>
                <a:lnTo>
                  <a:pt x="265" y="59"/>
                </a:lnTo>
                <a:lnTo>
                  <a:pt x="275" y="49"/>
                </a:lnTo>
                <a:lnTo>
                  <a:pt x="275" y="40"/>
                </a:lnTo>
                <a:lnTo>
                  <a:pt x="279" y="35"/>
                </a:lnTo>
                <a:lnTo>
                  <a:pt x="284" y="30"/>
                </a:lnTo>
                <a:lnTo>
                  <a:pt x="289" y="25"/>
                </a:lnTo>
                <a:lnTo>
                  <a:pt x="299" y="15"/>
                </a:lnTo>
                <a:lnTo>
                  <a:pt x="294" y="15"/>
                </a:lnTo>
                <a:lnTo>
                  <a:pt x="299" y="15"/>
                </a:lnTo>
                <a:lnTo>
                  <a:pt x="304" y="10"/>
                </a:lnTo>
                <a:lnTo>
                  <a:pt x="309" y="5"/>
                </a:lnTo>
                <a:lnTo>
                  <a:pt x="314" y="5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5"/>
                </a:lnTo>
                <a:lnTo>
                  <a:pt x="353" y="5"/>
                </a:lnTo>
                <a:lnTo>
                  <a:pt x="358" y="10"/>
                </a:lnTo>
                <a:lnTo>
                  <a:pt x="363" y="15"/>
                </a:lnTo>
                <a:lnTo>
                  <a:pt x="368" y="20"/>
                </a:lnTo>
                <a:lnTo>
                  <a:pt x="373" y="25"/>
                </a:lnTo>
                <a:lnTo>
                  <a:pt x="378" y="30"/>
                </a:lnTo>
                <a:lnTo>
                  <a:pt x="387" y="40"/>
                </a:lnTo>
                <a:lnTo>
                  <a:pt x="387" y="45"/>
                </a:lnTo>
                <a:lnTo>
                  <a:pt x="397" y="54"/>
                </a:lnTo>
                <a:lnTo>
                  <a:pt x="397" y="64"/>
                </a:lnTo>
                <a:lnTo>
                  <a:pt x="407" y="74"/>
                </a:lnTo>
                <a:lnTo>
                  <a:pt x="407" y="84"/>
                </a:lnTo>
                <a:lnTo>
                  <a:pt x="417" y="94"/>
                </a:lnTo>
                <a:lnTo>
                  <a:pt x="417" y="109"/>
                </a:lnTo>
                <a:lnTo>
                  <a:pt x="427" y="119"/>
                </a:lnTo>
                <a:lnTo>
                  <a:pt x="427" y="134"/>
                </a:lnTo>
                <a:lnTo>
                  <a:pt x="432" y="139"/>
                </a:lnTo>
                <a:lnTo>
                  <a:pt x="432" y="144"/>
                </a:lnTo>
                <a:lnTo>
                  <a:pt x="437" y="149"/>
                </a:lnTo>
                <a:lnTo>
                  <a:pt x="437" y="159"/>
                </a:lnTo>
                <a:lnTo>
                  <a:pt x="441" y="163"/>
                </a:lnTo>
                <a:lnTo>
                  <a:pt x="441" y="173"/>
                </a:lnTo>
                <a:lnTo>
                  <a:pt x="446" y="178"/>
                </a:lnTo>
                <a:lnTo>
                  <a:pt x="446" y="188"/>
                </a:lnTo>
                <a:lnTo>
                  <a:pt x="451" y="193"/>
                </a:lnTo>
                <a:lnTo>
                  <a:pt x="451" y="203"/>
                </a:lnTo>
                <a:lnTo>
                  <a:pt x="456" y="208"/>
                </a:lnTo>
                <a:lnTo>
                  <a:pt x="456" y="218"/>
                </a:lnTo>
                <a:lnTo>
                  <a:pt x="461" y="223"/>
                </a:lnTo>
                <a:lnTo>
                  <a:pt x="461" y="238"/>
                </a:lnTo>
                <a:lnTo>
                  <a:pt x="466" y="243"/>
                </a:lnTo>
                <a:lnTo>
                  <a:pt x="466" y="253"/>
                </a:lnTo>
                <a:lnTo>
                  <a:pt x="471" y="258"/>
                </a:lnTo>
                <a:lnTo>
                  <a:pt x="471" y="273"/>
                </a:lnTo>
                <a:lnTo>
                  <a:pt x="476" y="277"/>
                </a:lnTo>
                <a:lnTo>
                  <a:pt x="476" y="287"/>
                </a:lnTo>
                <a:lnTo>
                  <a:pt x="481" y="292"/>
                </a:lnTo>
                <a:lnTo>
                  <a:pt x="481" y="302"/>
                </a:lnTo>
                <a:lnTo>
                  <a:pt x="486" y="307"/>
                </a:lnTo>
                <a:lnTo>
                  <a:pt x="486" y="322"/>
                </a:lnTo>
                <a:lnTo>
                  <a:pt x="491" y="327"/>
                </a:lnTo>
                <a:lnTo>
                  <a:pt x="491" y="342"/>
                </a:lnTo>
                <a:lnTo>
                  <a:pt x="495" y="347"/>
                </a:lnTo>
                <a:lnTo>
                  <a:pt x="495" y="357"/>
                </a:lnTo>
                <a:lnTo>
                  <a:pt x="500" y="362"/>
                </a:lnTo>
                <a:lnTo>
                  <a:pt x="500" y="377"/>
                </a:lnTo>
                <a:lnTo>
                  <a:pt x="505" y="382"/>
                </a:lnTo>
                <a:lnTo>
                  <a:pt x="505" y="396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6" name="Freeform 85"/>
          <p:cNvSpPr>
            <a:spLocks/>
          </p:cNvSpPr>
          <p:nvPr/>
        </p:nvSpPr>
        <p:spPr bwMode="auto">
          <a:xfrm>
            <a:off x="3251200" y="3829050"/>
            <a:ext cx="701675" cy="1495425"/>
          </a:xfrm>
          <a:custGeom>
            <a:avLst/>
            <a:gdLst>
              <a:gd name="T0" fmla="*/ 6 w 363"/>
              <a:gd name="T1" fmla="*/ 559 h 927"/>
              <a:gd name="T2" fmla="*/ 18 w 363"/>
              <a:gd name="T3" fmla="*/ 584 h 927"/>
              <a:gd name="T4" fmla="*/ 24 w 363"/>
              <a:gd name="T5" fmla="*/ 615 h 927"/>
              <a:gd name="T6" fmla="*/ 37 w 363"/>
              <a:gd name="T7" fmla="*/ 640 h 927"/>
              <a:gd name="T8" fmla="*/ 43 w 363"/>
              <a:gd name="T9" fmla="*/ 670 h 927"/>
              <a:gd name="T10" fmla="*/ 54 w 363"/>
              <a:gd name="T11" fmla="*/ 695 h 927"/>
              <a:gd name="T12" fmla="*/ 60 w 363"/>
              <a:gd name="T13" fmla="*/ 726 h 927"/>
              <a:gd name="T14" fmla="*/ 72 w 363"/>
              <a:gd name="T15" fmla="*/ 746 h 927"/>
              <a:gd name="T16" fmla="*/ 78 w 363"/>
              <a:gd name="T17" fmla="*/ 770 h 927"/>
              <a:gd name="T18" fmla="*/ 90 w 363"/>
              <a:gd name="T19" fmla="*/ 791 h 927"/>
              <a:gd name="T20" fmla="*/ 96 w 363"/>
              <a:gd name="T21" fmla="*/ 816 h 927"/>
              <a:gd name="T22" fmla="*/ 108 w 363"/>
              <a:gd name="T23" fmla="*/ 836 h 927"/>
              <a:gd name="T24" fmla="*/ 119 w 363"/>
              <a:gd name="T25" fmla="*/ 867 h 927"/>
              <a:gd name="T26" fmla="*/ 132 w 363"/>
              <a:gd name="T27" fmla="*/ 882 h 927"/>
              <a:gd name="T28" fmla="*/ 138 w 363"/>
              <a:gd name="T29" fmla="*/ 896 h 927"/>
              <a:gd name="T30" fmla="*/ 156 w 363"/>
              <a:gd name="T31" fmla="*/ 922 h 927"/>
              <a:gd name="T32" fmla="*/ 174 w 363"/>
              <a:gd name="T33" fmla="*/ 937 h 927"/>
              <a:gd name="T34" fmla="*/ 191 w 363"/>
              <a:gd name="T35" fmla="*/ 942 h 927"/>
              <a:gd name="T36" fmla="*/ 209 w 363"/>
              <a:gd name="T37" fmla="*/ 937 h 927"/>
              <a:gd name="T38" fmla="*/ 228 w 363"/>
              <a:gd name="T39" fmla="*/ 922 h 927"/>
              <a:gd name="T40" fmla="*/ 251 w 363"/>
              <a:gd name="T41" fmla="*/ 896 h 927"/>
              <a:gd name="T42" fmla="*/ 257 w 363"/>
              <a:gd name="T43" fmla="*/ 872 h 927"/>
              <a:gd name="T44" fmla="*/ 269 w 363"/>
              <a:gd name="T45" fmla="*/ 857 h 927"/>
              <a:gd name="T46" fmla="*/ 275 w 363"/>
              <a:gd name="T47" fmla="*/ 831 h 927"/>
              <a:gd name="T48" fmla="*/ 287 w 363"/>
              <a:gd name="T49" fmla="*/ 806 h 927"/>
              <a:gd name="T50" fmla="*/ 293 w 363"/>
              <a:gd name="T51" fmla="*/ 775 h 927"/>
              <a:gd name="T52" fmla="*/ 306 w 363"/>
              <a:gd name="T53" fmla="*/ 751 h 927"/>
              <a:gd name="T54" fmla="*/ 310 w 363"/>
              <a:gd name="T55" fmla="*/ 710 h 927"/>
              <a:gd name="T56" fmla="*/ 323 w 363"/>
              <a:gd name="T57" fmla="*/ 685 h 927"/>
              <a:gd name="T58" fmla="*/ 329 w 363"/>
              <a:gd name="T59" fmla="*/ 635 h 927"/>
              <a:gd name="T60" fmla="*/ 341 w 363"/>
              <a:gd name="T61" fmla="*/ 605 h 927"/>
              <a:gd name="T62" fmla="*/ 347 w 363"/>
              <a:gd name="T63" fmla="*/ 554 h 927"/>
              <a:gd name="T64" fmla="*/ 359 w 363"/>
              <a:gd name="T65" fmla="*/ 519 h 927"/>
              <a:gd name="T66" fmla="*/ 365 w 363"/>
              <a:gd name="T67" fmla="*/ 463 h 927"/>
              <a:gd name="T68" fmla="*/ 376 w 363"/>
              <a:gd name="T69" fmla="*/ 428 h 927"/>
              <a:gd name="T70" fmla="*/ 382 w 363"/>
              <a:gd name="T71" fmla="*/ 363 h 927"/>
              <a:gd name="T72" fmla="*/ 395 w 363"/>
              <a:gd name="T73" fmla="*/ 327 h 927"/>
              <a:gd name="T74" fmla="*/ 401 w 363"/>
              <a:gd name="T75" fmla="*/ 262 h 927"/>
              <a:gd name="T76" fmla="*/ 413 w 363"/>
              <a:gd name="T77" fmla="*/ 222 h 927"/>
              <a:gd name="T78" fmla="*/ 419 w 363"/>
              <a:gd name="T79" fmla="*/ 151 h 927"/>
              <a:gd name="T80" fmla="*/ 431 w 363"/>
              <a:gd name="T81" fmla="*/ 106 h 927"/>
              <a:gd name="T82" fmla="*/ 436 w 363"/>
              <a:gd name="T83" fmla="*/ 41 h 9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63"/>
              <a:gd name="T127" fmla="*/ 0 h 927"/>
              <a:gd name="T128" fmla="*/ 363 w 363"/>
              <a:gd name="T129" fmla="*/ 927 h 9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63" h="927">
                <a:moveTo>
                  <a:pt x="0" y="535"/>
                </a:moveTo>
                <a:lnTo>
                  <a:pt x="5" y="540"/>
                </a:lnTo>
                <a:lnTo>
                  <a:pt x="5" y="550"/>
                </a:lnTo>
                <a:lnTo>
                  <a:pt x="10" y="555"/>
                </a:lnTo>
                <a:lnTo>
                  <a:pt x="10" y="570"/>
                </a:lnTo>
                <a:lnTo>
                  <a:pt x="15" y="575"/>
                </a:lnTo>
                <a:lnTo>
                  <a:pt x="15" y="590"/>
                </a:lnTo>
                <a:lnTo>
                  <a:pt x="20" y="595"/>
                </a:lnTo>
                <a:lnTo>
                  <a:pt x="20" y="605"/>
                </a:lnTo>
                <a:lnTo>
                  <a:pt x="25" y="610"/>
                </a:lnTo>
                <a:lnTo>
                  <a:pt x="25" y="625"/>
                </a:lnTo>
                <a:lnTo>
                  <a:pt x="30" y="630"/>
                </a:lnTo>
                <a:lnTo>
                  <a:pt x="30" y="644"/>
                </a:lnTo>
                <a:lnTo>
                  <a:pt x="35" y="649"/>
                </a:lnTo>
                <a:lnTo>
                  <a:pt x="35" y="659"/>
                </a:lnTo>
                <a:lnTo>
                  <a:pt x="39" y="664"/>
                </a:lnTo>
                <a:lnTo>
                  <a:pt x="39" y="679"/>
                </a:lnTo>
                <a:lnTo>
                  <a:pt x="44" y="684"/>
                </a:lnTo>
                <a:lnTo>
                  <a:pt x="44" y="694"/>
                </a:lnTo>
                <a:lnTo>
                  <a:pt x="49" y="699"/>
                </a:lnTo>
                <a:lnTo>
                  <a:pt x="49" y="714"/>
                </a:lnTo>
                <a:lnTo>
                  <a:pt x="54" y="719"/>
                </a:lnTo>
                <a:lnTo>
                  <a:pt x="54" y="729"/>
                </a:lnTo>
                <a:lnTo>
                  <a:pt x="59" y="734"/>
                </a:lnTo>
                <a:lnTo>
                  <a:pt x="59" y="744"/>
                </a:lnTo>
                <a:lnTo>
                  <a:pt x="64" y="749"/>
                </a:lnTo>
                <a:lnTo>
                  <a:pt x="64" y="758"/>
                </a:lnTo>
                <a:lnTo>
                  <a:pt x="69" y="763"/>
                </a:lnTo>
                <a:lnTo>
                  <a:pt x="69" y="773"/>
                </a:lnTo>
                <a:lnTo>
                  <a:pt x="74" y="778"/>
                </a:lnTo>
                <a:lnTo>
                  <a:pt x="74" y="788"/>
                </a:lnTo>
                <a:lnTo>
                  <a:pt x="79" y="793"/>
                </a:lnTo>
                <a:lnTo>
                  <a:pt x="79" y="803"/>
                </a:lnTo>
                <a:lnTo>
                  <a:pt x="84" y="808"/>
                </a:lnTo>
                <a:lnTo>
                  <a:pt x="84" y="818"/>
                </a:lnTo>
                <a:lnTo>
                  <a:pt x="89" y="823"/>
                </a:lnTo>
                <a:lnTo>
                  <a:pt x="89" y="833"/>
                </a:lnTo>
                <a:lnTo>
                  <a:pt x="98" y="843"/>
                </a:lnTo>
                <a:lnTo>
                  <a:pt x="98" y="853"/>
                </a:lnTo>
                <a:lnTo>
                  <a:pt x="103" y="858"/>
                </a:lnTo>
                <a:lnTo>
                  <a:pt x="103" y="863"/>
                </a:lnTo>
                <a:lnTo>
                  <a:pt x="108" y="868"/>
                </a:lnTo>
                <a:lnTo>
                  <a:pt x="108" y="872"/>
                </a:lnTo>
                <a:lnTo>
                  <a:pt x="113" y="877"/>
                </a:lnTo>
                <a:lnTo>
                  <a:pt x="113" y="882"/>
                </a:lnTo>
                <a:lnTo>
                  <a:pt x="123" y="892"/>
                </a:lnTo>
                <a:lnTo>
                  <a:pt x="123" y="902"/>
                </a:lnTo>
                <a:lnTo>
                  <a:pt x="128" y="907"/>
                </a:lnTo>
                <a:lnTo>
                  <a:pt x="133" y="912"/>
                </a:lnTo>
                <a:lnTo>
                  <a:pt x="138" y="917"/>
                </a:lnTo>
                <a:lnTo>
                  <a:pt x="143" y="922"/>
                </a:lnTo>
                <a:lnTo>
                  <a:pt x="147" y="922"/>
                </a:lnTo>
                <a:lnTo>
                  <a:pt x="152" y="927"/>
                </a:lnTo>
                <a:lnTo>
                  <a:pt x="157" y="927"/>
                </a:lnTo>
                <a:lnTo>
                  <a:pt x="162" y="927"/>
                </a:lnTo>
                <a:lnTo>
                  <a:pt x="167" y="922"/>
                </a:lnTo>
                <a:lnTo>
                  <a:pt x="172" y="922"/>
                </a:lnTo>
                <a:lnTo>
                  <a:pt x="177" y="917"/>
                </a:lnTo>
                <a:lnTo>
                  <a:pt x="182" y="912"/>
                </a:lnTo>
                <a:lnTo>
                  <a:pt x="187" y="907"/>
                </a:lnTo>
                <a:lnTo>
                  <a:pt x="197" y="897"/>
                </a:lnTo>
                <a:lnTo>
                  <a:pt x="197" y="892"/>
                </a:lnTo>
                <a:lnTo>
                  <a:pt x="206" y="882"/>
                </a:lnTo>
                <a:lnTo>
                  <a:pt x="206" y="872"/>
                </a:lnTo>
                <a:lnTo>
                  <a:pt x="211" y="868"/>
                </a:lnTo>
                <a:lnTo>
                  <a:pt x="211" y="858"/>
                </a:lnTo>
                <a:lnTo>
                  <a:pt x="216" y="853"/>
                </a:lnTo>
                <a:lnTo>
                  <a:pt x="216" y="848"/>
                </a:lnTo>
                <a:lnTo>
                  <a:pt x="221" y="843"/>
                </a:lnTo>
                <a:lnTo>
                  <a:pt x="221" y="833"/>
                </a:lnTo>
                <a:lnTo>
                  <a:pt x="226" y="828"/>
                </a:lnTo>
                <a:lnTo>
                  <a:pt x="226" y="818"/>
                </a:lnTo>
                <a:lnTo>
                  <a:pt x="231" y="813"/>
                </a:lnTo>
                <a:lnTo>
                  <a:pt x="231" y="798"/>
                </a:lnTo>
                <a:lnTo>
                  <a:pt x="236" y="793"/>
                </a:lnTo>
                <a:lnTo>
                  <a:pt x="236" y="783"/>
                </a:lnTo>
                <a:lnTo>
                  <a:pt x="241" y="778"/>
                </a:lnTo>
                <a:lnTo>
                  <a:pt x="241" y="763"/>
                </a:lnTo>
                <a:lnTo>
                  <a:pt x="246" y="758"/>
                </a:lnTo>
                <a:lnTo>
                  <a:pt x="246" y="744"/>
                </a:lnTo>
                <a:lnTo>
                  <a:pt x="251" y="739"/>
                </a:lnTo>
                <a:lnTo>
                  <a:pt x="251" y="724"/>
                </a:lnTo>
                <a:lnTo>
                  <a:pt x="255" y="719"/>
                </a:lnTo>
                <a:lnTo>
                  <a:pt x="255" y="699"/>
                </a:lnTo>
                <a:lnTo>
                  <a:pt x="260" y="694"/>
                </a:lnTo>
                <a:lnTo>
                  <a:pt x="260" y="679"/>
                </a:lnTo>
                <a:lnTo>
                  <a:pt x="265" y="674"/>
                </a:lnTo>
                <a:lnTo>
                  <a:pt x="265" y="654"/>
                </a:lnTo>
                <a:lnTo>
                  <a:pt x="270" y="649"/>
                </a:lnTo>
                <a:lnTo>
                  <a:pt x="270" y="625"/>
                </a:lnTo>
                <a:lnTo>
                  <a:pt x="275" y="620"/>
                </a:lnTo>
                <a:lnTo>
                  <a:pt x="275" y="600"/>
                </a:lnTo>
                <a:lnTo>
                  <a:pt x="280" y="595"/>
                </a:lnTo>
                <a:lnTo>
                  <a:pt x="280" y="575"/>
                </a:lnTo>
                <a:lnTo>
                  <a:pt x="285" y="570"/>
                </a:lnTo>
                <a:lnTo>
                  <a:pt x="285" y="545"/>
                </a:lnTo>
                <a:lnTo>
                  <a:pt x="290" y="540"/>
                </a:lnTo>
                <a:lnTo>
                  <a:pt x="290" y="516"/>
                </a:lnTo>
                <a:lnTo>
                  <a:pt x="295" y="511"/>
                </a:lnTo>
                <a:lnTo>
                  <a:pt x="295" y="486"/>
                </a:lnTo>
                <a:lnTo>
                  <a:pt x="300" y="481"/>
                </a:lnTo>
                <a:lnTo>
                  <a:pt x="300" y="456"/>
                </a:lnTo>
                <a:lnTo>
                  <a:pt x="305" y="451"/>
                </a:lnTo>
                <a:lnTo>
                  <a:pt x="305" y="426"/>
                </a:lnTo>
                <a:lnTo>
                  <a:pt x="309" y="421"/>
                </a:lnTo>
                <a:lnTo>
                  <a:pt x="309" y="392"/>
                </a:lnTo>
                <a:lnTo>
                  <a:pt x="314" y="387"/>
                </a:lnTo>
                <a:lnTo>
                  <a:pt x="314" y="357"/>
                </a:lnTo>
                <a:lnTo>
                  <a:pt x="319" y="352"/>
                </a:lnTo>
                <a:lnTo>
                  <a:pt x="319" y="327"/>
                </a:lnTo>
                <a:lnTo>
                  <a:pt x="324" y="322"/>
                </a:lnTo>
                <a:lnTo>
                  <a:pt x="324" y="293"/>
                </a:lnTo>
                <a:lnTo>
                  <a:pt x="329" y="288"/>
                </a:lnTo>
                <a:lnTo>
                  <a:pt x="329" y="258"/>
                </a:lnTo>
                <a:lnTo>
                  <a:pt x="334" y="253"/>
                </a:lnTo>
                <a:lnTo>
                  <a:pt x="334" y="223"/>
                </a:lnTo>
                <a:lnTo>
                  <a:pt x="339" y="218"/>
                </a:lnTo>
                <a:lnTo>
                  <a:pt x="339" y="188"/>
                </a:lnTo>
                <a:lnTo>
                  <a:pt x="344" y="184"/>
                </a:lnTo>
                <a:lnTo>
                  <a:pt x="344" y="149"/>
                </a:lnTo>
                <a:lnTo>
                  <a:pt x="349" y="144"/>
                </a:lnTo>
                <a:lnTo>
                  <a:pt x="349" y="109"/>
                </a:lnTo>
                <a:lnTo>
                  <a:pt x="354" y="104"/>
                </a:lnTo>
                <a:lnTo>
                  <a:pt x="354" y="74"/>
                </a:lnTo>
                <a:lnTo>
                  <a:pt x="358" y="70"/>
                </a:lnTo>
                <a:lnTo>
                  <a:pt x="358" y="40"/>
                </a:lnTo>
                <a:lnTo>
                  <a:pt x="363" y="35"/>
                </a:lnTo>
                <a:lnTo>
                  <a:pt x="363" y="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7" name="Freeform 86"/>
          <p:cNvSpPr>
            <a:spLocks/>
          </p:cNvSpPr>
          <p:nvPr/>
        </p:nvSpPr>
        <p:spPr bwMode="auto">
          <a:xfrm>
            <a:off x="3952875" y="1965325"/>
            <a:ext cx="684213" cy="1863725"/>
          </a:xfrm>
          <a:custGeom>
            <a:avLst/>
            <a:gdLst>
              <a:gd name="T0" fmla="*/ 6 w 354"/>
              <a:gd name="T1" fmla="*/ 1133 h 1155"/>
              <a:gd name="T2" fmla="*/ 18 w 354"/>
              <a:gd name="T3" fmla="*/ 1094 h 1155"/>
              <a:gd name="T4" fmla="*/ 24 w 354"/>
              <a:gd name="T5" fmla="*/ 1017 h 1155"/>
              <a:gd name="T6" fmla="*/ 37 w 354"/>
              <a:gd name="T7" fmla="*/ 973 h 1155"/>
              <a:gd name="T8" fmla="*/ 43 w 354"/>
              <a:gd name="T9" fmla="*/ 902 h 1155"/>
              <a:gd name="T10" fmla="*/ 55 w 354"/>
              <a:gd name="T11" fmla="*/ 857 h 1155"/>
              <a:gd name="T12" fmla="*/ 60 w 354"/>
              <a:gd name="T13" fmla="*/ 786 h 1155"/>
              <a:gd name="T14" fmla="*/ 72 w 354"/>
              <a:gd name="T15" fmla="*/ 746 h 1155"/>
              <a:gd name="T16" fmla="*/ 78 w 354"/>
              <a:gd name="T17" fmla="*/ 675 h 1155"/>
              <a:gd name="T18" fmla="*/ 90 w 354"/>
              <a:gd name="T19" fmla="*/ 635 h 1155"/>
              <a:gd name="T20" fmla="*/ 96 w 354"/>
              <a:gd name="T21" fmla="*/ 569 h 1155"/>
              <a:gd name="T22" fmla="*/ 108 w 354"/>
              <a:gd name="T23" fmla="*/ 530 h 1155"/>
              <a:gd name="T24" fmla="*/ 114 w 354"/>
              <a:gd name="T25" fmla="*/ 469 h 1155"/>
              <a:gd name="T26" fmla="*/ 125 w 354"/>
              <a:gd name="T27" fmla="*/ 429 h 1155"/>
              <a:gd name="T28" fmla="*/ 131 w 354"/>
              <a:gd name="T29" fmla="*/ 373 h 1155"/>
              <a:gd name="T30" fmla="*/ 144 w 354"/>
              <a:gd name="T31" fmla="*/ 337 h 1155"/>
              <a:gd name="T32" fmla="*/ 150 w 354"/>
              <a:gd name="T33" fmla="*/ 288 h 1155"/>
              <a:gd name="T34" fmla="*/ 162 w 354"/>
              <a:gd name="T35" fmla="*/ 257 h 1155"/>
              <a:gd name="T36" fmla="*/ 168 w 354"/>
              <a:gd name="T37" fmla="*/ 211 h 1155"/>
              <a:gd name="T38" fmla="*/ 180 w 354"/>
              <a:gd name="T39" fmla="*/ 182 h 1155"/>
              <a:gd name="T40" fmla="*/ 186 w 354"/>
              <a:gd name="T41" fmla="*/ 141 h 1155"/>
              <a:gd name="T42" fmla="*/ 197 w 354"/>
              <a:gd name="T43" fmla="*/ 121 h 1155"/>
              <a:gd name="T44" fmla="*/ 203 w 354"/>
              <a:gd name="T45" fmla="*/ 90 h 1155"/>
              <a:gd name="T46" fmla="*/ 216 w 354"/>
              <a:gd name="T47" fmla="*/ 71 h 1155"/>
              <a:gd name="T48" fmla="*/ 222 w 354"/>
              <a:gd name="T49" fmla="*/ 46 h 1155"/>
              <a:gd name="T50" fmla="*/ 240 w 354"/>
              <a:gd name="T51" fmla="*/ 20 h 1155"/>
              <a:gd name="T52" fmla="*/ 257 w 354"/>
              <a:gd name="T53" fmla="*/ 5 h 1155"/>
              <a:gd name="T54" fmla="*/ 275 w 354"/>
              <a:gd name="T55" fmla="*/ 0 h 1155"/>
              <a:gd name="T56" fmla="*/ 293 w 354"/>
              <a:gd name="T57" fmla="*/ 10 h 1155"/>
              <a:gd name="T58" fmla="*/ 312 w 354"/>
              <a:gd name="T59" fmla="*/ 36 h 1155"/>
              <a:gd name="T60" fmla="*/ 329 w 354"/>
              <a:gd name="T61" fmla="*/ 61 h 1155"/>
              <a:gd name="T62" fmla="*/ 335 w 354"/>
              <a:gd name="T63" fmla="*/ 85 h 1155"/>
              <a:gd name="T64" fmla="*/ 347 w 354"/>
              <a:gd name="T65" fmla="*/ 106 h 1155"/>
              <a:gd name="T66" fmla="*/ 353 w 354"/>
              <a:gd name="T67" fmla="*/ 136 h 1155"/>
              <a:gd name="T68" fmla="*/ 365 w 354"/>
              <a:gd name="T69" fmla="*/ 162 h 1155"/>
              <a:gd name="T70" fmla="*/ 371 w 354"/>
              <a:gd name="T71" fmla="*/ 201 h 1155"/>
              <a:gd name="T72" fmla="*/ 382 w 354"/>
              <a:gd name="T73" fmla="*/ 227 h 1155"/>
              <a:gd name="T74" fmla="*/ 388 w 354"/>
              <a:gd name="T75" fmla="*/ 272 h 1155"/>
              <a:gd name="T76" fmla="*/ 401 w 354"/>
              <a:gd name="T77" fmla="*/ 303 h 1155"/>
              <a:gd name="T78" fmla="*/ 407 w 354"/>
              <a:gd name="T79" fmla="*/ 353 h 1155"/>
              <a:gd name="T80" fmla="*/ 419 w 354"/>
              <a:gd name="T81" fmla="*/ 388 h 1155"/>
              <a:gd name="T82" fmla="*/ 425 w 354"/>
              <a:gd name="T83" fmla="*/ 443 h 11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4"/>
              <a:gd name="T127" fmla="*/ 0 h 1155"/>
              <a:gd name="T128" fmla="*/ 354 w 354"/>
              <a:gd name="T129" fmla="*/ 1155 h 115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4" h="1155">
                <a:moveTo>
                  <a:pt x="0" y="1155"/>
                </a:moveTo>
                <a:lnTo>
                  <a:pt x="5" y="1150"/>
                </a:lnTo>
                <a:lnTo>
                  <a:pt x="5" y="1115"/>
                </a:lnTo>
                <a:lnTo>
                  <a:pt x="10" y="1111"/>
                </a:lnTo>
                <a:lnTo>
                  <a:pt x="10" y="1081"/>
                </a:lnTo>
                <a:lnTo>
                  <a:pt x="15" y="1076"/>
                </a:lnTo>
                <a:lnTo>
                  <a:pt x="15" y="1041"/>
                </a:lnTo>
                <a:lnTo>
                  <a:pt x="20" y="1036"/>
                </a:lnTo>
                <a:lnTo>
                  <a:pt x="20" y="1001"/>
                </a:lnTo>
                <a:lnTo>
                  <a:pt x="25" y="996"/>
                </a:lnTo>
                <a:lnTo>
                  <a:pt x="25" y="962"/>
                </a:lnTo>
                <a:lnTo>
                  <a:pt x="30" y="957"/>
                </a:lnTo>
                <a:lnTo>
                  <a:pt x="30" y="927"/>
                </a:lnTo>
                <a:lnTo>
                  <a:pt x="35" y="922"/>
                </a:lnTo>
                <a:lnTo>
                  <a:pt x="35" y="887"/>
                </a:lnTo>
                <a:lnTo>
                  <a:pt x="40" y="882"/>
                </a:lnTo>
                <a:lnTo>
                  <a:pt x="40" y="848"/>
                </a:lnTo>
                <a:lnTo>
                  <a:pt x="45" y="843"/>
                </a:lnTo>
                <a:lnTo>
                  <a:pt x="45" y="813"/>
                </a:lnTo>
                <a:lnTo>
                  <a:pt x="49" y="808"/>
                </a:lnTo>
                <a:lnTo>
                  <a:pt x="49" y="773"/>
                </a:lnTo>
                <a:lnTo>
                  <a:pt x="54" y="768"/>
                </a:lnTo>
                <a:lnTo>
                  <a:pt x="54" y="739"/>
                </a:lnTo>
                <a:lnTo>
                  <a:pt x="59" y="734"/>
                </a:lnTo>
                <a:lnTo>
                  <a:pt x="59" y="704"/>
                </a:lnTo>
                <a:lnTo>
                  <a:pt x="64" y="699"/>
                </a:lnTo>
                <a:lnTo>
                  <a:pt x="64" y="664"/>
                </a:lnTo>
                <a:lnTo>
                  <a:pt x="69" y="659"/>
                </a:lnTo>
                <a:lnTo>
                  <a:pt x="69" y="630"/>
                </a:lnTo>
                <a:lnTo>
                  <a:pt x="74" y="625"/>
                </a:lnTo>
                <a:lnTo>
                  <a:pt x="74" y="595"/>
                </a:lnTo>
                <a:lnTo>
                  <a:pt x="79" y="590"/>
                </a:lnTo>
                <a:lnTo>
                  <a:pt x="79" y="560"/>
                </a:lnTo>
                <a:lnTo>
                  <a:pt x="84" y="555"/>
                </a:lnTo>
                <a:lnTo>
                  <a:pt x="84" y="526"/>
                </a:lnTo>
                <a:lnTo>
                  <a:pt x="89" y="521"/>
                </a:lnTo>
                <a:lnTo>
                  <a:pt x="89" y="491"/>
                </a:lnTo>
                <a:lnTo>
                  <a:pt x="94" y="486"/>
                </a:lnTo>
                <a:lnTo>
                  <a:pt x="94" y="461"/>
                </a:lnTo>
                <a:lnTo>
                  <a:pt x="99" y="456"/>
                </a:lnTo>
                <a:lnTo>
                  <a:pt x="99" y="426"/>
                </a:lnTo>
                <a:lnTo>
                  <a:pt x="103" y="422"/>
                </a:lnTo>
                <a:lnTo>
                  <a:pt x="103" y="397"/>
                </a:lnTo>
                <a:lnTo>
                  <a:pt x="108" y="392"/>
                </a:lnTo>
                <a:lnTo>
                  <a:pt x="108" y="367"/>
                </a:lnTo>
                <a:lnTo>
                  <a:pt x="113" y="362"/>
                </a:lnTo>
                <a:lnTo>
                  <a:pt x="113" y="337"/>
                </a:lnTo>
                <a:lnTo>
                  <a:pt x="118" y="332"/>
                </a:lnTo>
                <a:lnTo>
                  <a:pt x="118" y="308"/>
                </a:lnTo>
                <a:lnTo>
                  <a:pt x="123" y="303"/>
                </a:lnTo>
                <a:lnTo>
                  <a:pt x="123" y="283"/>
                </a:lnTo>
                <a:lnTo>
                  <a:pt x="128" y="278"/>
                </a:lnTo>
                <a:lnTo>
                  <a:pt x="128" y="258"/>
                </a:lnTo>
                <a:lnTo>
                  <a:pt x="133" y="253"/>
                </a:lnTo>
                <a:lnTo>
                  <a:pt x="133" y="233"/>
                </a:lnTo>
                <a:lnTo>
                  <a:pt x="138" y="228"/>
                </a:lnTo>
                <a:lnTo>
                  <a:pt x="138" y="208"/>
                </a:lnTo>
                <a:lnTo>
                  <a:pt x="143" y="203"/>
                </a:lnTo>
                <a:lnTo>
                  <a:pt x="143" y="184"/>
                </a:lnTo>
                <a:lnTo>
                  <a:pt x="148" y="179"/>
                </a:lnTo>
                <a:lnTo>
                  <a:pt x="148" y="164"/>
                </a:lnTo>
                <a:lnTo>
                  <a:pt x="153" y="159"/>
                </a:lnTo>
                <a:lnTo>
                  <a:pt x="153" y="139"/>
                </a:lnTo>
                <a:lnTo>
                  <a:pt x="157" y="134"/>
                </a:lnTo>
                <a:lnTo>
                  <a:pt x="157" y="124"/>
                </a:lnTo>
                <a:lnTo>
                  <a:pt x="162" y="119"/>
                </a:lnTo>
                <a:lnTo>
                  <a:pt x="162" y="104"/>
                </a:lnTo>
                <a:lnTo>
                  <a:pt x="167" y="99"/>
                </a:lnTo>
                <a:lnTo>
                  <a:pt x="167" y="89"/>
                </a:lnTo>
                <a:lnTo>
                  <a:pt x="172" y="84"/>
                </a:lnTo>
                <a:lnTo>
                  <a:pt x="172" y="75"/>
                </a:lnTo>
                <a:lnTo>
                  <a:pt x="177" y="70"/>
                </a:lnTo>
                <a:lnTo>
                  <a:pt x="177" y="60"/>
                </a:lnTo>
                <a:lnTo>
                  <a:pt x="182" y="55"/>
                </a:lnTo>
                <a:lnTo>
                  <a:pt x="182" y="45"/>
                </a:lnTo>
                <a:lnTo>
                  <a:pt x="192" y="35"/>
                </a:lnTo>
                <a:lnTo>
                  <a:pt x="192" y="25"/>
                </a:lnTo>
                <a:lnTo>
                  <a:pt x="197" y="20"/>
                </a:lnTo>
                <a:lnTo>
                  <a:pt x="207" y="10"/>
                </a:lnTo>
                <a:lnTo>
                  <a:pt x="207" y="5"/>
                </a:lnTo>
                <a:lnTo>
                  <a:pt x="211" y="5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6" y="5"/>
                </a:lnTo>
                <a:lnTo>
                  <a:pt x="241" y="10"/>
                </a:lnTo>
                <a:lnTo>
                  <a:pt x="246" y="15"/>
                </a:lnTo>
                <a:lnTo>
                  <a:pt x="256" y="25"/>
                </a:lnTo>
                <a:lnTo>
                  <a:pt x="256" y="35"/>
                </a:lnTo>
                <a:lnTo>
                  <a:pt x="265" y="45"/>
                </a:lnTo>
                <a:lnTo>
                  <a:pt x="265" y="55"/>
                </a:lnTo>
                <a:lnTo>
                  <a:pt x="270" y="60"/>
                </a:lnTo>
                <a:lnTo>
                  <a:pt x="270" y="70"/>
                </a:lnTo>
                <a:lnTo>
                  <a:pt x="275" y="75"/>
                </a:lnTo>
                <a:lnTo>
                  <a:pt x="275" y="84"/>
                </a:lnTo>
                <a:lnTo>
                  <a:pt x="280" y="89"/>
                </a:lnTo>
                <a:lnTo>
                  <a:pt x="280" y="99"/>
                </a:lnTo>
                <a:lnTo>
                  <a:pt x="285" y="104"/>
                </a:lnTo>
                <a:lnTo>
                  <a:pt x="285" y="114"/>
                </a:lnTo>
                <a:lnTo>
                  <a:pt x="290" y="119"/>
                </a:lnTo>
                <a:lnTo>
                  <a:pt x="290" y="134"/>
                </a:lnTo>
                <a:lnTo>
                  <a:pt x="295" y="139"/>
                </a:lnTo>
                <a:lnTo>
                  <a:pt x="295" y="154"/>
                </a:lnTo>
                <a:lnTo>
                  <a:pt x="300" y="159"/>
                </a:lnTo>
                <a:lnTo>
                  <a:pt x="300" y="174"/>
                </a:lnTo>
                <a:lnTo>
                  <a:pt x="305" y="179"/>
                </a:lnTo>
                <a:lnTo>
                  <a:pt x="305" y="198"/>
                </a:lnTo>
                <a:lnTo>
                  <a:pt x="310" y="203"/>
                </a:lnTo>
                <a:lnTo>
                  <a:pt x="310" y="218"/>
                </a:lnTo>
                <a:lnTo>
                  <a:pt x="314" y="223"/>
                </a:lnTo>
                <a:lnTo>
                  <a:pt x="314" y="243"/>
                </a:lnTo>
                <a:lnTo>
                  <a:pt x="319" y="248"/>
                </a:lnTo>
                <a:lnTo>
                  <a:pt x="319" y="268"/>
                </a:lnTo>
                <a:lnTo>
                  <a:pt x="324" y="273"/>
                </a:lnTo>
                <a:lnTo>
                  <a:pt x="324" y="293"/>
                </a:lnTo>
                <a:lnTo>
                  <a:pt x="329" y="298"/>
                </a:lnTo>
                <a:lnTo>
                  <a:pt x="329" y="317"/>
                </a:lnTo>
                <a:lnTo>
                  <a:pt x="334" y="322"/>
                </a:lnTo>
                <a:lnTo>
                  <a:pt x="334" y="347"/>
                </a:lnTo>
                <a:lnTo>
                  <a:pt x="339" y="352"/>
                </a:lnTo>
                <a:lnTo>
                  <a:pt x="339" y="377"/>
                </a:lnTo>
                <a:lnTo>
                  <a:pt x="344" y="382"/>
                </a:lnTo>
                <a:lnTo>
                  <a:pt x="344" y="407"/>
                </a:lnTo>
                <a:lnTo>
                  <a:pt x="349" y="412"/>
                </a:lnTo>
                <a:lnTo>
                  <a:pt x="349" y="436"/>
                </a:lnTo>
                <a:lnTo>
                  <a:pt x="354" y="441"/>
                </a:lnTo>
                <a:lnTo>
                  <a:pt x="354" y="466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8" name="Freeform 87"/>
          <p:cNvSpPr>
            <a:spLocks/>
          </p:cNvSpPr>
          <p:nvPr/>
        </p:nvSpPr>
        <p:spPr bwMode="auto">
          <a:xfrm>
            <a:off x="4637088" y="2716213"/>
            <a:ext cx="688975" cy="1833563"/>
          </a:xfrm>
          <a:custGeom>
            <a:avLst/>
            <a:gdLst>
              <a:gd name="T0" fmla="*/ 6 w 358"/>
              <a:gd name="T1" fmla="*/ 31 h 1135"/>
              <a:gd name="T2" fmla="*/ 17 w 358"/>
              <a:gd name="T3" fmla="*/ 66 h 1135"/>
              <a:gd name="T4" fmla="*/ 23 w 358"/>
              <a:gd name="T5" fmla="*/ 131 h 1135"/>
              <a:gd name="T6" fmla="*/ 35 w 358"/>
              <a:gd name="T7" fmla="*/ 167 h 1135"/>
              <a:gd name="T8" fmla="*/ 41 w 358"/>
              <a:gd name="T9" fmla="*/ 227 h 1135"/>
              <a:gd name="T10" fmla="*/ 53 w 358"/>
              <a:gd name="T11" fmla="*/ 268 h 1135"/>
              <a:gd name="T12" fmla="*/ 59 w 358"/>
              <a:gd name="T13" fmla="*/ 333 h 1135"/>
              <a:gd name="T14" fmla="*/ 72 w 358"/>
              <a:gd name="T15" fmla="*/ 368 h 1135"/>
              <a:gd name="T16" fmla="*/ 78 w 358"/>
              <a:gd name="T17" fmla="*/ 434 h 1135"/>
              <a:gd name="T18" fmla="*/ 88 w 358"/>
              <a:gd name="T19" fmla="*/ 474 h 1135"/>
              <a:gd name="T20" fmla="*/ 95 w 358"/>
              <a:gd name="T21" fmla="*/ 535 h 1135"/>
              <a:gd name="T22" fmla="*/ 107 w 358"/>
              <a:gd name="T23" fmla="*/ 575 h 1135"/>
              <a:gd name="T24" fmla="*/ 113 w 358"/>
              <a:gd name="T25" fmla="*/ 636 h 1135"/>
              <a:gd name="T26" fmla="*/ 125 w 358"/>
              <a:gd name="T27" fmla="*/ 671 h 1135"/>
              <a:gd name="T28" fmla="*/ 131 w 358"/>
              <a:gd name="T29" fmla="*/ 727 h 1135"/>
              <a:gd name="T30" fmla="*/ 143 w 358"/>
              <a:gd name="T31" fmla="*/ 762 h 1135"/>
              <a:gd name="T32" fmla="*/ 148 w 358"/>
              <a:gd name="T33" fmla="*/ 817 h 1135"/>
              <a:gd name="T34" fmla="*/ 160 w 358"/>
              <a:gd name="T35" fmla="*/ 848 h 1135"/>
              <a:gd name="T36" fmla="*/ 166 w 358"/>
              <a:gd name="T37" fmla="*/ 898 h 1135"/>
              <a:gd name="T38" fmla="*/ 178 w 358"/>
              <a:gd name="T39" fmla="*/ 923 h 1135"/>
              <a:gd name="T40" fmla="*/ 184 w 358"/>
              <a:gd name="T41" fmla="*/ 969 h 1135"/>
              <a:gd name="T42" fmla="*/ 196 w 358"/>
              <a:gd name="T43" fmla="*/ 994 h 1135"/>
              <a:gd name="T44" fmla="*/ 202 w 358"/>
              <a:gd name="T45" fmla="*/ 1029 h 1135"/>
              <a:gd name="T46" fmla="*/ 213 w 358"/>
              <a:gd name="T47" fmla="*/ 1049 h 1135"/>
              <a:gd name="T48" fmla="*/ 219 w 358"/>
              <a:gd name="T49" fmla="*/ 1080 h 1135"/>
              <a:gd name="T50" fmla="*/ 232 w 358"/>
              <a:gd name="T51" fmla="*/ 1095 h 1135"/>
              <a:gd name="T52" fmla="*/ 244 w 358"/>
              <a:gd name="T53" fmla="*/ 1124 h 1135"/>
              <a:gd name="T54" fmla="*/ 262 w 358"/>
              <a:gd name="T55" fmla="*/ 1145 h 1135"/>
              <a:gd name="T56" fmla="*/ 279 w 358"/>
              <a:gd name="T57" fmla="*/ 1155 h 1135"/>
              <a:gd name="T58" fmla="*/ 297 w 358"/>
              <a:gd name="T59" fmla="*/ 1150 h 1135"/>
              <a:gd name="T60" fmla="*/ 315 w 358"/>
              <a:gd name="T61" fmla="*/ 1135 h 1135"/>
              <a:gd name="T62" fmla="*/ 338 w 358"/>
              <a:gd name="T63" fmla="*/ 1105 h 1135"/>
              <a:gd name="T64" fmla="*/ 344 w 358"/>
              <a:gd name="T65" fmla="*/ 1080 h 1135"/>
              <a:gd name="T66" fmla="*/ 356 w 358"/>
              <a:gd name="T67" fmla="*/ 1059 h 1135"/>
              <a:gd name="T68" fmla="*/ 362 w 358"/>
              <a:gd name="T69" fmla="*/ 1029 h 1135"/>
              <a:gd name="T70" fmla="*/ 375 w 358"/>
              <a:gd name="T71" fmla="*/ 1004 h 1135"/>
              <a:gd name="T72" fmla="*/ 381 w 358"/>
              <a:gd name="T73" fmla="*/ 969 h 1135"/>
              <a:gd name="T74" fmla="*/ 393 w 358"/>
              <a:gd name="T75" fmla="*/ 938 h 1135"/>
              <a:gd name="T76" fmla="*/ 399 w 358"/>
              <a:gd name="T77" fmla="*/ 898 h 1135"/>
              <a:gd name="T78" fmla="*/ 410 w 358"/>
              <a:gd name="T79" fmla="*/ 868 h 1135"/>
              <a:gd name="T80" fmla="*/ 416 w 358"/>
              <a:gd name="T81" fmla="*/ 817 h 1135"/>
              <a:gd name="T82" fmla="*/ 428 w 358"/>
              <a:gd name="T83" fmla="*/ 782 h 11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8"/>
              <a:gd name="T127" fmla="*/ 0 h 1135"/>
              <a:gd name="T128" fmla="*/ 358 w 358"/>
              <a:gd name="T129" fmla="*/ 1135 h 113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8" h="1135">
                <a:moveTo>
                  <a:pt x="0" y="0"/>
                </a:moveTo>
                <a:lnTo>
                  <a:pt x="5" y="5"/>
                </a:lnTo>
                <a:lnTo>
                  <a:pt x="5" y="30"/>
                </a:lnTo>
                <a:lnTo>
                  <a:pt x="10" y="35"/>
                </a:lnTo>
                <a:lnTo>
                  <a:pt x="10" y="60"/>
                </a:lnTo>
                <a:lnTo>
                  <a:pt x="14" y="65"/>
                </a:lnTo>
                <a:lnTo>
                  <a:pt x="14" y="94"/>
                </a:lnTo>
                <a:lnTo>
                  <a:pt x="19" y="99"/>
                </a:lnTo>
                <a:lnTo>
                  <a:pt x="19" y="129"/>
                </a:lnTo>
                <a:lnTo>
                  <a:pt x="24" y="134"/>
                </a:lnTo>
                <a:lnTo>
                  <a:pt x="24" y="159"/>
                </a:lnTo>
                <a:lnTo>
                  <a:pt x="29" y="164"/>
                </a:lnTo>
                <a:lnTo>
                  <a:pt x="29" y="193"/>
                </a:lnTo>
                <a:lnTo>
                  <a:pt x="34" y="198"/>
                </a:lnTo>
                <a:lnTo>
                  <a:pt x="34" y="223"/>
                </a:lnTo>
                <a:lnTo>
                  <a:pt x="39" y="228"/>
                </a:lnTo>
                <a:lnTo>
                  <a:pt x="39" y="258"/>
                </a:lnTo>
                <a:lnTo>
                  <a:pt x="44" y="263"/>
                </a:lnTo>
                <a:lnTo>
                  <a:pt x="44" y="293"/>
                </a:lnTo>
                <a:lnTo>
                  <a:pt x="49" y="298"/>
                </a:lnTo>
                <a:lnTo>
                  <a:pt x="49" y="327"/>
                </a:lnTo>
                <a:lnTo>
                  <a:pt x="54" y="332"/>
                </a:lnTo>
                <a:lnTo>
                  <a:pt x="54" y="357"/>
                </a:lnTo>
                <a:lnTo>
                  <a:pt x="59" y="362"/>
                </a:lnTo>
                <a:lnTo>
                  <a:pt x="59" y="397"/>
                </a:lnTo>
                <a:lnTo>
                  <a:pt x="64" y="402"/>
                </a:lnTo>
                <a:lnTo>
                  <a:pt x="64" y="426"/>
                </a:lnTo>
                <a:lnTo>
                  <a:pt x="68" y="431"/>
                </a:lnTo>
                <a:lnTo>
                  <a:pt x="68" y="461"/>
                </a:lnTo>
                <a:lnTo>
                  <a:pt x="73" y="466"/>
                </a:lnTo>
                <a:lnTo>
                  <a:pt x="73" y="496"/>
                </a:lnTo>
                <a:lnTo>
                  <a:pt x="78" y="501"/>
                </a:lnTo>
                <a:lnTo>
                  <a:pt x="78" y="526"/>
                </a:lnTo>
                <a:lnTo>
                  <a:pt x="83" y="530"/>
                </a:lnTo>
                <a:lnTo>
                  <a:pt x="83" y="560"/>
                </a:lnTo>
                <a:lnTo>
                  <a:pt x="88" y="565"/>
                </a:lnTo>
                <a:lnTo>
                  <a:pt x="88" y="590"/>
                </a:lnTo>
                <a:lnTo>
                  <a:pt x="93" y="595"/>
                </a:lnTo>
                <a:lnTo>
                  <a:pt x="93" y="625"/>
                </a:lnTo>
                <a:lnTo>
                  <a:pt x="98" y="630"/>
                </a:lnTo>
                <a:lnTo>
                  <a:pt x="98" y="654"/>
                </a:lnTo>
                <a:lnTo>
                  <a:pt x="103" y="659"/>
                </a:lnTo>
                <a:lnTo>
                  <a:pt x="103" y="684"/>
                </a:lnTo>
                <a:lnTo>
                  <a:pt x="108" y="689"/>
                </a:lnTo>
                <a:lnTo>
                  <a:pt x="108" y="714"/>
                </a:lnTo>
                <a:lnTo>
                  <a:pt x="113" y="719"/>
                </a:lnTo>
                <a:lnTo>
                  <a:pt x="113" y="744"/>
                </a:lnTo>
                <a:lnTo>
                  <a:pt x="118" y="749"/>
                </a:lnTo>
                <a:lnTo>
                  <a:pt x="118" y="773"/>
                </a:lnTo>
                <a:lnTo>
                  <a:pt x="122" y="778"/>
                </a:lnTo>
                <a:lnTo>
                  <a:pt x="122" y="803"/>
                </a:lnTo>
                <a:lnTo>
                  <a:pt x="127" y="808"/>
                </a:lnTo>
                <a:lnTo>
                  <a:pt x="127" y="828"/>
                </a:lnTo>
                <a:lnTo>
                  <a:pt x="132" y="833"/>
                </a:lnTo>
                <a:lnTo>
                  <a:pt x="132" y="853"/>
                </a:lnTo>
                <a:lnTo>
                  <a:pt x="137" y="858"/>
                </a:lnTo>
                <a:lnTo>
                  <a:pt x="137" y="882"/>
                </a:lnTo>
                <a:lnTo>
                  <a:pt x="142" y="887"/>
                </a:lnTo>
                <a:lnTo>
                  <a:pt x="142" y="902"/>
                </a:lnTo>
                <a:lnTo>
                  <a:pt x="147" y="907"/>
                </a:lnTo>
                <a:lnTo>
                  <a:pt x="147" y="927"/>
                </a:lnTo>
                <a:lnTo>
                  <a:pt x="152" y="932"/>
                </a:lnTo>
                <a:lnTo>
                  <a:pt x="152" y="952"/>
                </a:lnTo>
                <a:lnTo>
                  <a:pt x="157" y="957"/>
                </a:lnTo>
                <a:lnTo>
                  <a:pt x="157" y="972"/>
                </a:lnTo>
                <a:lnTo>
                  <a:pt x="162" y="977"/>
                </a:lnTo>
                <a:lnTo>
                  <a:pt x="162" y="991"/>
                </a:lnTo>
                <a:lnTo>
                  <a:pt x="167" y="996"/>
                </a:lnTo>
                <a:lnTo>
                  <a:pt x="167" y="1011"/>
                </a:lnTo>
                <a:lnTo>
                  <a:pt x="172" y="1016"/>
                </a:lnTo>
                <a:lnTo>
                  <a:pt x="172" y="1026"/>
                </a:lnTo>
                <a:lnTo>
                  <a:pt x="176" y="1031"/>
                </a:lnTo>
                <a:lnTo>
                  <a:pt x="176" y="1046"/>
                </a:lnTo>
                <a:lnTo>
                  <a:pt x="181" y="1051"/>
                </a:lnTo>
                <a:lnTo>
                  <a:pt x="181" y="1061"/>
                </a:lnTo>
                <a:lnTo>
                  <a:pt x="186" y="1066"/>
                </a:lnTo>
                <a:lnTo>
                  <a:pt x="186" y="1071"/>
                </a:lnTo>
                <a:lnTo>
                  <a:pt x="191" y="1076"/>
                </a:lnTo>
                <a:lnTo>
                  <a:pt x="191" y="1086"/>
                </a:lnTo>
                <a:lnTo>
                  <a:pt x="201" y="1096"/>
                </a:lnTo>
                <a:lnTo>
                  <a:pt x="201" y="1105"/>
                </a:lnTo>
                <a:lnTo>
                  <a:pt x="211" y="1115"/>
                </a:lnTo>
                <a:lnTo>
                  <a:pt x="211" y="1120"/>
                </a:lnTo>
                <a:lnTo>
                  <a:pt x="216" y="1125"/>
                </a:lnTo>
                <a:lnTo>
                  <a:pt x="221" y="1130"/>
                </a:lnTo>
                <a:lnTo>
                  <a:pt x="225" y="1135"/>
                </a:lnTo>
                <a:lnTo>
                  <a:pt x="230" y="1135"/>
                </a:lnTo>
                <a:lnTo>
                  <a:pt x="235" y="1135"/>
                </a:lnTo>
                <a:lnTo>
                  <a:pt x="240" y="1135"/>
                </a:lnTo>
                <a:lnTo>
                  <a:pt x="245" y="1130"/>
                </a:lnTo>
                <a:lnTo>
                  <a:pt x="250" y="1125"/>
                </a:lnTo>
                <a:lnTo>
                  <a:pt x="255" y="1120"/>
                </a:lnTo>
                <a:lnTo>
                  <a:pt x="260" y="1115"/>
                </a:lnTo>
                <a:lnTo>
                  <a:pt x="270" y="1105"/>
                </a:lnTo>
                <a:lnTo>
                  <a:pt x="270" y="1096"/>
                </a:lnTo>
                <a:lnTo>
                  <a:pt x="279" y="1086"/>
                </a:lnTo>
                <a:lnTo>
                  <a:pt x="279" y="1076"/>
                </a:lnTo>
                <a:lnTo>
                  <a:pt x="284" y="1071"/>
                </a:lnTo>
                <a:lnTo>
                  <a:pt x="284" y="1061"/>
                </a:lnTo>
                <a:lnTo>
                  <a:pt x="289" y="1056"/>
                </a:lnTo>
                <a:lnTo>
                  <a:pt x="289" y="1046"/>
                </a:lnTo>
                <a:lnTo>
                  <a:pt x="294" y="1041"/>
                </a:lnTo>
                <a:lnTo>
                  <a:pt x="294" y="1026"/>
                </a:lnTo>
                <a:lnTo>
                  <a:pt x="299" y="1021"/>
                </a:lnTo>
                <a:lnTo>
                  <a:pt x="299" y="1011"/>
                </a:lnTo>
                <a:lnTo>
                  <a:pt x="304" y="1006"/>
                </a:lnTo>
                <a:lnTo>
                  <a:pt x="304" y="991"/>
                </a:lnTo>
                <a:lnTo>
                  <a:pt x="309" y="987"/>
                </a:lnTo>
                <a:lnTo>
                  <a:pt x="309" y="972"/>
                </a:lnTo>
                <a:lnTo>
                  <a:pt x="314" y="967"/>
                </a:lnTo>
                <a:lnTo>
                  <a:pt x="314" y="952"/>
                </a:lnTo>
                <a:lnTo>
                  <a:pt x="319" y="947"/>
                </a:lnTo>
                <a:lnTo>
                  <a:pt x="319" y="927"/>
                </a:lnTo>
                <a:lnTo>
                  <a:pt x="324" y="922"/>
                </a:lnTo>
                <a:lnTo>
                  <a:pt x="324" y="907"/>
                </a:lnTo>
                <a:lnTo>
                  <a:pt x="329" y="902"/>
                </a:lnTo>
                <a:lnTo>
                  <a:pt x="329" y="882"/>
                </a:lnTo>
                <a:lnTo>
                  <a:pt x="333" y="877"/>
                </a:lnTo>
                <a:lnTo>
                  <a:pt x="333" y="858"/>
                </a:lnTo>
                <a:lnTo>
                  <a:pt x="338" y="853"/>
                </a:lnTo>
                <a:lnTo>
                  <a:pt x="338" y="828"/>
                </a:lnTo>
                <a:lnTo>
                  <a:pt x="343" y="823"/>
                </a:lnTo>
                <a:lnTo>
                  <a:pt x="343" y="803"/>
                </a:lnTo>
                <a:lnTo>
                  <a:pt x="348" y="798"/>
                </a:lnTo>
                <a:lnTo>
                  <a:pt x="348" y="773"/>
                </a:lnTo>
                <a:lnTo>
                  <a:pt x="353" y="768"/>
                </a:lnTo>
                <a:lnTo>
                  <a:pt x="353" y="749"/>
                </a:lnTo>
                <a:lnTo>
                  <a:pt x="358" y="744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9" name="Freeform 88"/>
          <p:cNvSpPr>
            <a:spLocks/>
          </p:cNvSpPr>
          <p:nvPr/>
        </p:nvSpPr>
        <p:spPr bwMode="auto">
          <a:xfrm>
            <a:off x="5326063" y="1965325"/>
            <a:ext cx="684213" cy="1952625"/>
          </a:xfrm>
          <a:custGeom>
            <a:avLst/>
            <a:gdLst>
              <a:gd name="T0" fmla="*/ 6 w 353"/>
              <a:gd name="T1" fmla="*/ 1200 h 1210"/>
              <a:gd name="T2" fmla="*/ 12 w 353"/>
              <a:gd name="T3" fmla="*/ 1144 h 1210"/>
              <a:gd name="T4" fmla="*/ 24 w 353"/>
              <a:gd name="T5" fmla="*/ 1104 h 1210"/>
              <a:gd name="T6" fmla="*/ 31 w 353"/>
              <a:gd name="T7" fmla="*/ 1043 h 1210"/>
              <a:gd name="T8" fmla="*/ 42 w 353"/>
              <a:gd name="T9" fmla="*/ 1008 h 1210"/>
              <a:gd name="T10" fmla="*/ 48 w 353"/>
              <a:gd name="T11" fmla="*/ 947 h 1210"/>
              <a:gd name="T12" fmla="*/ 60 w 353"/>
              <a:gd name="T13" fmla="*/ 907 h 1210"/>
              <a:gd name="T14" fmla="*/ 66 w 353"/>
              <a:gd name="T15" fmla="*/ 842 h 1210"/>
              <a:gd name="T16" fmla="*/ 78 w 353"/>
              <a:gd name="T17" fmla="*/ 801 h 1210"/>
              <a:gd name="T18" fmla="*/ 84 w 353"/>
              <a:gd name="T19" fmla="*/ 741 h 1210"/>
              <a:gd name="T20" fmla="*/ 96 w 353"/>
              <a:gd name="T21" fmla="*/ 700 h 1210"/>
              <a:gd name="T22" fmla="*/ 101 w 353"/>
              <a:gd name="T23" fmla="*/ 640 h 1210"/>
              <a:gd name="T24" fmla="*/ 114 w 353"/>
              <a:gd name="T25" fmla="*/ 600 h 1210"/>
              <a:gd name="T26" fmla="*/ 120 w 353"/>
              <a:gd name="T27" fmla="*/ 540 h 1210"/>
              <a:gd name="T28" fmla="*/ 132 w 353"/>
              <a:gd name="T29" fmla="*/ 499 h 1210"/>
              <a:gd name="T30" fmla="*/ 138 w 353"/>
              <a:gd name="T31" fmla="*/ 443 h 1210"/>
              <a:gd name="T32" fmla="*/ 150 w 353"/>
              <a:gd name="T33" fmla="*/ 409 h 1210"/>
              <a:gd name="T34" fmla="*/ 156 w 353"/>
              <a:gd name="T35" fmla="*/ 358 h 1210"/>
              <a:gd name="T36" fmla="*/ 167 w 353"/>
              <a:gd name="T37" fmla="*/ 322 h 1210"/>
              <a:gd name="T38" fmla="*/ 173 w 353"/>
              <a:gd name="T39" fmla="*/ 272 h 1210"/>
              <a:gd name="T40" fmla="*/ 186 w 353"/>
              <a:gd name="T41" fmla="*/ 242 h 1210"/>
              <a:gd name="T42" fmla="*/ 192 w 353"/>
              <a:gd name="T43" fmla="*/ 201 h 1210"/>
              <a:gd name="T44" fmla="*/ 204 w 353"/>
              <a:gd name="T45" fmla="*/ 177 h 1210"/>
              <a:gd name="T46" fmla="*/ 210 w 353"/>
              <a:gd name="T47" fmla="*/ 136 h 1210"/>
              <a:gd name="T48" fmla="*/ 222 w 353"/>
              <a:gd name="T49" fmla="*/ 116 h 1210"/>
              <a:gd name="T50" fmla="*/ 227 w 353"/>
              <a:gd name="T51" fmla="*/ 85 h 1210"/>
              <a:gd name="T52" fmla="*/ 239 w 353"/>
              <a:gd name="T53" fmla="*/ 66 h 1210"/>
              <a:gd name="T54" fmla="*/ 252 w 353"/>
              <a:gd name="T55" fmla="*/ 36 h 1210"/>
              <a:gd name="T56" fmla="*/ 270 w 353"/>
              <a:gd name="T57" fmla="*/ 10 h 1210"/>
              <a:gd name="T58" fmla="*/ 288 w 353"/>
              <a:gd name="T59" fmla="*/ 0 h 1210"/>
              <a:gd name="T60" fmla="*/ 305 w 353"/>
              <a:gd name="T61" fmla="*/ 0 h 1210"/>
              <a:gd name="T62" fmla="*/ 330 w 353"/>
              <a:gd name="T63" fmla="*/ 20 h 1210"/>
              <a:gd name="T64" fmla="*/ 342 w 353"/>
              <a:gd name="T65" fmla="*/ 46 h 1210"/>
              <a:gd name="T66" fmla="*/ 354 w 353"/>
              <a:gd name="T67" fmla="*/ 66 h 1210"/>
              <a:gd name="T68" fmla="*/ 359 w 353"/>
              <a:gd name="T69" fmla="*/ 90 h 1210"/>
              <a:gd name="T70" fmla="*/ 371 w 353"/>
              <a:gd name="T71" fmla="*/ 111 h 1210"/>
              <a:gd name="T72" fmla="*/ 377 w 353"/>
              <a:gd name="T73" fmla="*/ 141 h 1210"/>
              <a:gd name="T74" fmla="*/ 389 w 353"/>
              <a:gd name="T75" fmla="*/ 167 h 1210"/>
              <a:gd name="T76" fmla="*/ 396 w 353"/>
              <a:gd name="T77" fmla="*/ 206 h 1210"/>
              <a:gd name="T78" fmla="*/ 408 w 353"/>
              <a:gd name="T79" fmla="*/ 237 h 1210"/>
              <a:gd name="T80" fmla="*/ 414 w 353"/>
              <a:gd name="T81" fmla="*/ 283 h 1210"/>
              <a:gd name="T82" fmla="*/ 425 w 353"/>
              <a:gd name="T83" fmla="*/ 317 h 121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53"/>
              <a:gd name="T127" fmla="*/ 0 h 1210"/>
              <a:gd name="T128" fmla="*/ 353 w 353"/>
              <a:gd name="T129" fmla="*/ 1210 h 121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53" h="1210">
                <a:moveTo>
                  <a:pt x="0" y="1210"/>
                </a:moveTo>
                <a:lnTo>
                  <a:pt x="0" y="1185"/>
                </a:lnTo>
                <a:lnTo>
                  <a:pt x="5" y="1180"/>
                </a:lnTo>
                <a:lnTo>
                  <a:pt x="5" y="1155"/>
                </a:lnTo>
                <a:lnTo>
                  <a:pt x="10" y="1150"/>
                </a:lnTo>
                <a:lnTo>
                  <a:pt x="10" y="1125"/>
                </a:lnTo>
                <a:lnTo>
                  <a:pt x="15" y="1120"/>
                </a:lnTo>
                <a:lnTo>
                  <a:pt x="15" y="1091"/>
                </a:lnTo>
                <a:lnTo>
                  <a:pt x="20" y="1086"/>
                </a:lnTo>
                <a:lnTo>
                  <a:pt x="20" y="1061"/>
                </a:lnTo>
                <a:lnTo>
                  <a:pt x="25" y="1056"/>
                </a:lnTo>
                <a:lnTo>
                  <a:pt x="25" y="1026"/>
                </a:lnTo>
                <a:lnTo>
                  <a:pt x="29" y="1021"/>
                </a:lnTo>
                <a:lnTo>
                  <a:pt x="29" y="996"/>
                </a:lnTo>
                <a:lnTo>
                  <a:pt x="34" y="992"/>
                </a:lnTo>
                <a:lnTo>
                  <a:pt x="34" y="962"/>
                </a:lnTo>
                <a:lnTo>
                  <a:pt x="39" y="957"/>
                </a:lnTo>
                <a:lnTo>
                  <a:pt x="39" y="932"/>
                </a:lnTo>
                <a:lnTo>
                  <a:pt x="44" y="927"/>
                </a:lnTo>
                <a:lnTo>
                  <a:pt x="44" y="897"/>
                </a:lnTo>
                <a:lnTo>
                  <a:pt x="49" y="892"/>
                </a:lnTo>
                <a:lnTo>
                  <a:pt x="49" y="863"/>
                </a:lnTo>
                <a:lnTo>
                  <a:pt x="54" y="858"/>
                </a:lnTo>
                <a:lnTo>
                  <a:pt x="54" y="828"/>
                </a:lnTo>
                <a:lnTo>
                  <a:pt x="59" y="823"/>
                </a:lnTo>
                <a:lnTo>
                  <a:pt x="59" y="793"/>
                </a:lnTo>
                <a:lnTo>
                  <a:pt x="64" y="788"/>
                </a:lnTo>
                <a:lnTo>
                  <a:pt x="64" y="759"/>
                </a:lnTo>
                <a:lnTo>
                  <a:pt x="69" y="754"/>
                </a:lnTo>
                <a:lnTo>
                  <a:pt x="69" y="729"/>
                </a:lnTo>
                <a:lnTo>
                  <a:pt x="74" y="724"/>
                </a:lnTo>
                <a:lnTo>
                  <a:pt x="74" y="694"/>
                </a:lnTo>
                <a:lnTo>
                  <a:pt x="79" y="689"/>
                </a:lnTo>
                <a:lnTo>
                  <a:pt x="79" y="659"/>
                </a:lnTo>
                <a:lnTo>
                  <a:pt x="83" y="654"/>
                </a:lnTo>
                <a:lnTo>
                  <a:pt x="83" y="630"/>
                </a:lnTo>
                <a:lnTo>
                  <a:pt x="88" y="625"/>
                </a:lnTo>
                <a:lnTo>
                  <a:pt x="88" y="595"/>
                </a:lnTo>
                <a:lnTo>
                  <a:pt x="93" y="590"/>
                </a:lnTo>
                <a:lnTo>
                  <a:pt x="93" y="560"/>
                </a:lnTo>
                <a:lnTo>
                  <a:pt x="98" y="555"/>
                </a:lnTo>
                <a:lnTo>
                  <a:pt x="98" y="531"/>
                </a:lnTo>
                <a:lnTo>
                  <a:pt x="103" y="526"/>
                </a:lnTo>
                <a:lnTo>
                  <a:pt x="103" y="496"/>
                </a:lnTo>
                <a:lnTo>
                  <a:pt x="108" y="491"/>
                </a:lnTo>
                <a:lnTo>
                  <a:pt x="108" y="466"/>
                </a:lnTo>
                <a:lnTo>
                  <a:pt x="113" y="461"/>
                </a:lnTo>
                <a:lnTo>
                  <a:pt x="113" y="436"/>
                </a:lnTo>
                <a:lnTo>
                  <a:pt x="118" y="431"/>
                </a:lnTo>
                <a:lnTo>
                  <a:pt x="118" y="407"/>
                </a:lnTo>
                <a:lnTo>
                  <a:pt x="123" y="402"/>
                </a:lnTo>
                <a:lnTo>
                  <a:pt x="123" y="377"/>
                </a:lnTo>
                <a:lnTo>
                  <a:pt x="128" y="372"/>
                </a:lnTo>
                <a:lnTo>
                  <a:pt x="128" y="352"/>
                </a:lnTo>
                <a:lnTo>
                  <a:pt x="132" y="347"/>
                </a:lnTo>
                <a:lnTo>
                  <a:pt x="132" y="322"/>
                </a:lnTo>
                <a:lnTo>
                  <a:pt x="137" y="317"/>
                </a:lnTo>
                <a:lnTo>
                  <a:pt x="137" y="293"/>
                </a:lnTo>
                <a:lnTo>
                  <a:pt x="142" y="288"/>
                </a:lnTo>
                <a:lnTo>
                  <a:pt x="142" y="268"/>
                </a:lnTo>
                <a:lnTo>
                  <a:pt x="147" y="263"/>
                </a:lnTo>
                <a:lnTo>
                  <a:pt x="147" y="243"/>
                </a:lnTo>
                <a:lnTo>
                  <a:pt x="152" y="238"/>
                </a:lnTo>
                <a:lnTo>
                  <a:pt x="152" y="223"/>
                </a:lnTo>
                <a:lnTo>
                  <a:pt x="157" y="218"/>
                </a:lnTo>
                <a:lnTo>
                  <a:pt x="157" y="198"/>
                </a:lnTo>
                <a:lnTo>
                  <a:pt x="162" y="194"/>
                </a:lnTo>
                <a:lnTo>
                  <a:pt x="162" y="179"/>
                </a:lnTo>
                <a:lnTo>
                  <a:pt x="167" y="174"/>
                </a:lnTo>
                <a:lnTo>
                  <a:pt x="167" y="154"/>
                </a:lnTo>
                <a:lnTo>
                  <a:pt x="172" y="149"/>
                </a:lnTo>
                <a:lnTo>
                  <a:pt x="172" y="134"/>
                </a:lnTo>
                <a:lnTo>
                  <a:pt x="177" y="129"/>
                </a:lnTo>
                <a:lnTo>
                  <a:pt x="177" y="119"/>
                </a:lnTo>
                <a:lnTo>
                  <a:pt x="182" y="114"/>
                </a:lnTo>
                <a:lnTo>
                  <a:pt x="182" y="99"/>
                </a:lnTo>
                <a:lnTo>
                  <a:pt x="186" y="94"/>
                </a:lnTo>
                <a:lnTo>
                  <a:pt x="186" y="84"/>
                </a:lnTo>
                <a:lnTo>
                  <a:pt x="191" y="80"/>
                </a:lnTo>
                <a:lnTo>
                  <a:pt x="191" y="70"/>
                </a:lnTo>
                <a:lnTo>
                  <a:pt x="196" y="65"/>
                </a:lnTo>
                <a:lnTo>
                  <a:pt x="196" y="55"/>
                </a:lnTo>
                <a:lnTo>
                  <a:pt x="206" y="45"/>
                </a:lnTo>
                <a:lnTo>
                  <a:pt x="206" y="35"/>
                </a:lnTo>
                <a:lnTo>
                  <a:pt x="216" y="25"/>
                </a:lnTo>
                <a:lnTo>
                  <a:pt x="216" y="15"/>
                </a:lnTo>
                <a:lnTo>
                  <a:pt x="221" y="10"/>
                </a:lnTo>
                <a:lnTo>
                  <a:pt x="226" y="5"/>
                </a:lnTo>
                <a:lnTo>
                  <a:pt x="231" y="0"/>
                </a:lnTo>
                <a:lnTo>
                  <a:pt x="236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5"/>
                </a:lnTo>
                <a:lnTo>
                  <a:pt x="260" y="10"/>
                </a:lnTo>
                <a:lnTo>
                  <a:pt x="270" y="20"/>
                </a:lnTo>
                <a:lnTo>
                  <a:pt x="270" y="25"/>
                </a:lnTo>
                <a:lnTo>
                  <a:pt x="280" y="35"/>
                </a:lnTo>
                <a:lnTo>
                  <a:pt x="280" y="45"/>
                </a:lnTo>
                <a:lnTo>
                  <a:pt x="285" y="50"/>
                </a:lnTo>
                <a:lnTo>
                  <a:pt x="285" y="60"/>
                </a:lnTo>
                <a:lnTo>
                  <a:pt x="290" y="65"/>
                </a:lnTo>
                <a:lnTo>
                  <a:pt x="290" y="75"/>
                </a:lnTo>
                <a:lnTo>
                  <a:pt x="294" y="80"/>
                </a:lnTo>
                <a:lnTo>
                  <a:pt x="294" y="89"/>
                </a:lnTo>
                <a:lnTo>
                  <a:pt x="299" y="94"/>
                </a:lnTo>
                <a:lnTo>
                  <a:pt x="299" y="104"/>
                </a:lnTo>
                <a:lnTo>
                  <a:pt x="304" y="109"/>
                </a:lnTo>
                <a:lnTo>
                  <a:pt x="304" y="119"/>
                </a:lnTo>
                <a:lnTo>
                  <a:pt x="309" y="124"/>
                </a:lnTo>
                <a:lnTo>
                  <a:pt x="309" y="139"/>
                </a:lnTo>
                <a:lnTo>
                  <a:pt x="314" y="144"/>
                </a:lnTo>
                <a:lnTo>
                  <a:pt x="314" y="159"/>
                </a:lnTo>
                <a:lnTo>
                  <a:pt x="319" y="164"/>
                </a:lnTo>
                <a:lnTo>
                  <a:pt x="319" y="184"/>
                </a:lnTo>
                <a:lnTo>
                  <a:pt x="324" y="189"/>
                </a:lnTo>
                <a:lnTo>
                  <a:pt x="324" y="203"/>
                </a:lnTo>
                <a:lnTo>
                  <a:pt x="329" y="208"/>
                </a:lnTo>
                <a:lnTo>
                  <a:pt x="329" y="228"/>
                </a:lnTo>
                <a:lnTo>
                  <a:pt x="334" y="233"/>
                </a:lnTo>
                <a:lnTo>
                  <a:pt x="334" y="253"/>
                </a:lnTo>
                <a:lnTo>
                  <a:pt x="339" y="258"/>
                </a:lnTo>
                <a:lnTo>
                  <a:pt x="339" y="278"/>
                </a:lnTo>
                <a:lnTo>
                  <a:pt x="344" y="283"/>
                </a:lnTo>
                <a:lnTo>
                  <a:pt x="344" y="308"/>
                </a:lnTo>
                <a:lnTo>
                  <a:pt x="348" y="312"/>
                </a:lnTo>
                <a:lnTo>
                  <a:pt x="348" y="332"/>
                </a:lnTo>
                <a:lnTo>
                  <a:pt x="353" y="337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0" name="Freeform 89"/>
          <p:cNvSpPr>
            <a:spLocks/>
          </p:cNvSpPr>
          <p:nvPr/>
        </p:nvSpPr>
        <p:spPr bwMode="auto">
          <a:xfrm>
            <a:off x="6010275" y="2509838"/>
            <a:ext cx="671513" cy="2814638"/>
          </a:xfrm>
          <a:custGeom>
            <a:avLst/>
            <a:gdLst>
              <a:gd name="T0" fmla="*/ 6 w 349"/>
              <a:gd name="T1" fmla="*/ 30 h 1745"/>
              <a:gd name="T2" fmla="*/ 12 w 349"/>
              <a:gd name="T3" fmla="*/ 90 h 1745"/>
              <a:gd name="T4" fmla="*/ 24 w 349"/>
              <a:gd name="T5" fmla="*/ 126 h 1745"/>
              <a:gd name="T6" fmla="*/ 30 w 349"/>
              <a:gd name="T7" fmla="*/ 187 h 1745"/>
              <a:gd name="T8" fmla="*/ 42 w 349"/>
              <a:gd name="T9" fmla="*/ 227 h 1745"/>
              <a:gd name="T10" fmla="*/ 48 w 349"/>
              <a:gd name="T11" fmla="*/ 293 h 1745"/>
              <a:gd name="T12" fmla="*/ 59 w 349"/>
              <a:gd name="T13" fmla="*/ 332 h 1745"/>
              <a:gd name="T14" fmla="*/ 65 w 349"/>
              <a:gd name="T15" fmla="*/ 403 h 1745"/>
              <a:gd name="T16" fmla="*/ 78 w 349"/>
              <a:gd name="T17" fmla="*/ 448 h 1745"/>
              <a:gd name="T18" fmla="*/ 84 w 349"/>
              <a:gd name="T19" fmla="*/ 519 h 1745"/>
              <a:gd name="T20" fmla="*/ 96 w 349"/>
              <a:gd name="T21" fmla="*/ 564 h 1745"/>
              <a:gd name="T22" fmla="*/ 102 w 349"/>
              <a:gd name="T23" fmla="*/ 635 h 1745"/>
              <a:gd name="T24" fmla="*/ 114 w 349"/>
              <a:gd name="T25" fmla="*/ 680 h 1745"/>
              <a:gd name="T26" fmla="*/ 119 w 349"/>
              <a:gd name="T27" fmla="*/ 751 h 1745"/>
              <a:gd name="T28" fmla="*/ 131 w 349"/>
              <a:gd name="T29" fmla="*/ 796 h 1745"/>
              <a:gd name="T30" fmla="*/ 137 w 349"/>
              <a:gd name="T31" fmla="*/ 867 h 1745"/>
              <a:gd name="T32" fmla="*/ 149 w 349"/>
              <a:gd name="T33" fmla="*/ 911 h 1745"/>
              <a:gd name="T34" fmla="*/ 155 w 349"/>
              <a:gd name="T35" fmla="*/ 983 h 1745"/>
              <a:gd name="T36" fmla="*/ 167 w 349"/>
              <a:gd name="T37" fmla="*/ 1022 h 1745"/>
              <a:gd name="T38" fmla="*/ 173 w 349"/>
              <a:gd name="T39" fmla="*/ 1088 h 1745"/>
              <a:gd name="T40" fmla="*/ 184 w 349"/>
              <a:gd name="T41" fmla="*/ 1129 h 1745"/>
              <a:gd name="T42" fmla="*/ 190 w 349"/>
              <a:gd name="T43" fmla="*/ 1194 h 1745"/>
              <a:gd name="T44" fmla="*/ 202 w 349"/>
              <a:gd name="T45" fmla="*/ 1234 h 1745"/>
              <a:gd name="T46" fmla="*/ 208 w 349"/>
              <a:gd name="T47" fmla="*/ 1294 h 1745"/>
              <a:gd name="T48" fmla="*/ 221 w 349"/>
              <a:gd name="T49" fmla="*/ 1330 h 1745"/>
              <a:gd name="T50" fmla="*/ 227 w 349"/>
              <a:gd name="T51" fmla="*/ 1385 h 1745"/>
              <a:gd name="T52" fmla="*/ 239 w 349"/>
              <a:gd name="T53" fmla="*/ 1415 h 1745"/>
              <a:gd name="T54" fmla="*/ 245 w 349"/>
              <a:gd name="T55" fmla="*/ 1466 h 1745"/>
              <a:gd name="T56" fmla="*/ 256 w 349"/>
              <a:gd name="T57" fmla="*/ 1496 h 1745"/>
              <a:gd name="T58" fmla="*/ 262 w 349"/>
              <a:gd name="T59" fmla="*/ 1541 h 1745"/>
              <a:gd name="T60" fmla="*/ 274 w 349"/>
              <a:gd name="T61" fmla="*/ 1567 h 1745"/>
              <a:gd name="T62" fmla="*/ 280 w 349"/>
              <a:gd name="T63" fmla="*/ 1606 h 1745"/>
              <a:gd name="T64" fmla="*/ 292 w 349"/>
              <a:gd name="T65" fmla="*/ 1627 h 1745"/>
              <a:gd name="T66" fmla="*/ 298 w 349"/>
              <a:gd name="T67" fmla="*/ 1657 h 1745"/>
              <a:gd name="T68" fmla="*/ 310 w 349"/>
              <a:gd name="T69" fmla="*/ 1683 h 1745"/>
              <a:gd name="T70" fmla="*/ 315 w 349"/>
              <a:gd name="T71" fmla="*/ 1703 h 1745"/>
              <a:gd name="T72" fmla="*/ 327 w 349"/>
              <a:gd name="T73" fmla="*/ 1717 h 1745"/>
              <a:gd name="T74" fmla="*/ 345 w 349"/>
              <a:gd name="T75" fmla="*/ 1743 h 1745"/>
              <a:gd name="T76" fmla="*/ 358 w 349"/>
              <a:gd name="T77" fmla="*/ 1763 h 1745"/>
              <a:gd name="T78" fmla="*/ 376 w 349"/>
              <a:gd name="T79" fmla="*/ 1773 h 1745"/>
              <a:gd name="T80" fmla="*/ 393 w 349"/>
              <a:gd name="T81" fmla="*/ 1768 h 1745"/>
              <a:gd name="T82" fmla="*/ 411 w 349"/>
              <a:gd name="T83" fmla="*/ 1758 h 174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49"/>
              <a:gd name="T127" fmla="*/ 0 h 1745"/>
              <a:gd name="T128" fmla="*/ 349 w 349"/>
              <a:gd name="T129" fmla="*/ 1745 h 174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49" h="1745">
                <a:moveTo>
                  <a:pt x="0" y="0"/>
                </a:moveTo>
                <a:lnTo>
                  <a:pt x="0" y="25"/>
                </a:lnTo>
                <a:lnTo>
                  <a:pt x="5" y="30"/>
                </a:lnTo>
                <a:lnTo>
                  <a:pt x="5" y="55"/>
                </a:lnTo>
                <a:lnTo>
                  <a:pt x="10" y="60"/>
                </a:lnTo>
                <a:lnTo>
                  <a:pt x="10" y="89"/>
                </a:lnTo>
                <a:lnTo>
                  <a:pt x="15" y="94"/>
                </a:lnTo>
                <a:lnTo>
                  <a:pt x="15" y="119"/>
                </a:lnTo>
                <a:lnTo>
                  <a:pt x="20" y="124"/>
                </a:lnTo>
                <a:lnTo>
                  <a:pt x="20" y="154"/>
                </a:lnTo>
                <a:lnTo>
                  <a:pt x="25" y="159"/>
                </a:lnTo>
                <a:lnTo>
                  <a:pt x="25" y="184"/>
                </a:lnTo>
                <a:lnTo>
                  <a:pt x="30" y="189"/>
                </a:lnTo>
                <a:lnTo>
                  <a:pt x="30" y="218"/>
                </a:lnTo>
                <a:lnTo>
                  <a:pt x="35" y="223"/>
                </a:lnTo>
                <a:lnTo>
                  <a:pt x="35" y="253"/>
                </a:lnTo>
                <a:lnTo>
                  <a:pt x="40" y="258"/>
                </a:lnTo>
                <a:lnTo>
                  <a:pt x="40" y="288"/>
                </a:lnTo>
                <a:lnTo>
                  <a:pt x="44" y="293"/>
                </a:lnTo>
                <a:lnTo>
                  <a:pt x="44" y="322"/>
                </a:lnTo>
                <a:lnTo>
                  <a:pt x="49" y="327"/>
                </a:lnTo>
                <a:lnTo>
                  <a:pt x="49" y="362"/>
                </a:lnTo>
                <a:lnTo>
                  <a:pt x="54" y="367"/>
                </a:lnTo>
                <a:lnTo>
                  <a:pt x="54" y="397"/>
                </a:lnTo>
                <a:lnTo>
                  <a:pt x="59" y="402"/>
                </a:lnTo>
                <a:lnTo>
                  <a:pt x="59" y="436"/>
                </a:lnTo>
                <a:lnTo>
                  <a:pt x="64" y="441"/>
                </a:lnTo>
                <a:lnTo>
                  <a:pt x="64" y="471"/>
                </a:lnTo>
                <a:lnTo>
                  <a:pt x="69" y="476"/>
                </a:lnTo>
                <a:lnTo>
                  <a:pt x="69" y="511"/>
                </a:lnTo>
                <a:lnTo>
                  <a:pt x="74" y="516"/>
                </a:lnTo>
                <a:lnTo>
                  <a:pt x="74" y="550"/>
                </a:lnTo>
                <a:lnTo>
                  <a:pt x="79" y="555"/>
                </a:lnTo>
                <a:lnTo>
                  <a:pt x="79" y="585"/>
                </a:lnTo>
                <a:lnTo>
                  <a:pt x="84" y="590"/>
                </a:lnTo>
                <a:lnTo>
                  <a:pt x="84" y="625"/>
                </a:lnTo>
                <a:lnTo>
                  <a:pt x="89" y="630"/>
                </a:lnTo>
                <a:lnTo>
                  <a:pt x="89" y="664"/>
                </a:lnTo>
                <a:lnTo>
                  <a:pt x="94" y="669"/>
                </a:lnTo>
                <a:lnTo>
                  <a:pt x="94" y="704"/>
                </a:lnTo>
                <a:lnTo>
                  <a:pt x="98" y="709"/>
                </a:lnTo>
                <a:lnTo>
                  <a:pt x="98" y="739"/>
                </a:lnTo>
                <a:lnTo>
                  <a:pt x="103" y="744"/>
                </a:lnTo>
                <a:lnTo>
                  <a:pt x="103" y="778"/>
                </a:lnTo>
                <a:lnTo>
                  <a:pt x="108" y="783"/>
                </a:lnTo>
                <a:lnTo>
                  <a:pt x="108" y="813"/>
                </a:lnTo>
                <a:lnTo>
                  <a:pt x="113" y="818"/>
                </a:lnTo>
                <a:lnTo>
                  <a:pt x="113" y="853"/>
                </a:lnTo>
                <a:lnTo>
                  <a:pt x="118" y="858"/>
                </a:lnTo>
                <a:lnTo>
                  <a:pt x="118" y="892"/>
                </a:lnTo>
                <a:lnTo>
                  <a:pt x="123" y="897"/>
                </a:lnTo>
                <a:lnTo>
                  <a:pt x="123" y="927"/>
                </a:lnTo>
                <a:lnTo>
                  <a:pt x="128" y="932"/>
                </a:lnTo>
                <a:lnTo>
                  <a:pt x="128" y="967"/>
                </a:lnTo>
                <a:lnTo>
                  <a:pt x="133" y="972"/>
                </a:lnTo>
                <a:lnTo>
                  <a:pt x="133" y="1002"/>
                </a:lnTo>
                <a:lnTo>
                  <a:pt x="138" y="1006"/>
                </a:lnTo>
                <a:lnTo>
                  <a:pt x="138" y="1036"/>
                </a:lnTo>
                <a:lnTo>
                  <a:pt x="143" y="1041"/>
                </a:lnTo>
                <a:lnTo>
                  <a:pt x="143" y="1071"/>
                </a:lnTo>
                <a:lnTo>
                  <a:pt x="148" y="1076"/>
                </a:lnTo>
                <a:lnTo>
                  <a:pt x="148" y="1106"/>
                </a:lnTo>
                <a:lnTo>
                  <a:pt x="152" y="1111"/>
                </a:lnTo>
                <a:lnTo>
                  <a:pt x="152" y="1140"/>
                </a:lnTo>
                <a:lnTo>
                  <a:pt x="157" y="1145"/>
                </a:lnTo>
                <a:lnTo>
                  <a:pt x="157" y="1175"/>
                </a:lnTo>
                <a:lnTo>
                  <a:pt x="162" y="1180"/>
                </a:lnTo>
                <a:lnTo>
                  <a:pt x="162" y="1210"/>
                </a:lnTo>
                <a:lnTo>
                  <a:pt x="167" y="1215"/>
                </a:lnTo>
                <a:lnTo>
                  <a:pt x="167" y="1244"/>
                </a:lnTo>
                <a:lnTo>
                  <a:pt x="172" y="1249"/>
                </a:lnTo>
                <a:lnTo>
                  <a:pt x="172" y="1274"/>
                </a:lnTo>
                <a:lnTo>
                  <a:pt x="177" y="1279"/>
                </a:lnTo>
                <a:lnTo>
                  <a:pt x="177" y="1304"/>
                </a:lnTo>
                <a:lnTo>
                  <a:pt x="182" y="1309"/>
                </a:lnTo>
                <a:lnTo>
                  <a:pt x="182" y="1334"/>
                </a:lnTo>
                <a:lnTo>
                  <a:pt x="187" y="1339"/>
                </a:lnTo>
                <a:lnTo>
                  <a:pt x="187" y="1363"/>
                </a:lnTo>
                <a:lnTo>
                  <a:pt x="192" y="1368"/>
                </a:lnTo>
                <a:lnTo>
                  <a:pt x="192" y="1388"/>
                </a:lnTo>
                <a:lnTo>
                  <a:pt x="197" y="1393"/>
                </a:lnTo>
                <a:lnTo>
                  <a:pt x="197" y="1418"/>
                </a:lnTo>
                <a:lnTo>
                  <a:pt x="202" y="1423"/>
                </a:lnTo>
                <a:lnTo>
                  <a:pt x="202" y="1443"/>
                </a:lnTo>
                <a:lnTo>
                  <a:pt x="206" y="1448"/>
                </a:lnTo>
                <a:lnTo>
                  <a:pt x="206" y="1467"/>
                </a:lnTo>
                <a:lnTo>
                  <a:pt x="211" y="1472"/>
                </a:lnTo>
                <a:lnTo>
                  <a:pt x="211" y="1492"/>
                </a:lnTo>
                <a:lnTo>
                  <a:pt x="216" y="1497"/>
                </a:lnTo>
                <a:lnTo>
                  <a:pt x="216" y="1517"/>
                </a:lnTo>
                <a:lnTo>
                  <a:pt x="221" y="1522"/>
                </a:lnTo>
                <a:lnTo>
                  <a:pt x="221" y="1537"/>
                </a:lnTo>
                <a:lnTo>
                  <a:pt x="226" y="1542"/>
                </a:lnTo>
                <a:lnTo>
                  <a:pt x="226" y="1562"/>
                </a:lnTo>
                <a:lnTo>
                  <a:pt x="231" y="1567"/>
                </a:lnTo>
                <a:lnTo>
                  <a:pt x="231" y="1581"/>
                </a:lnTo>
                <a:lnTo>
                  <a:pt x="236" y="1586"/>
                </a:lnTo>
                <a:lnTo>
                  <a:pt x="236" y="1596"/>
                </a:lnTo>
                <a:lnTo>
                  <a:pt x="241" y="1601"/>
                </a:lnTo>
                <a:lnTo>
                  <a:pt x="241" y="1616"/>
                </a:lnTo>
                <a:lnTo>
                  <a:pt x="246" y="1621"/>
                </a:lnTo>
                <a:lnTo>
                  <a:pt x="246" y="1631"/>
                </a:lnTo>
                <a:lnTo>
                  <a:pt x="251" y="1636"/>
                </a:lnTo>
                <a:lnTo>
                  <a:pt x="251" y="1651"/>
                </a:lnTo>
                <a:lnTo>
                  <a:pt x="256" y="1656"/>
                </a:lnTo>
                <a:lnTo>
                  <a:pt x="256" y="1661"/>
                </a:lnTo>
                <a:lnTo>
                  <a:pt x="260" y="1666"/>
                </a:lnTo>
                <a:lnTo>
                  <a:pt x="260" y="1676"/>
                </a:lnTo>
                <a:lnTo>
                  <a:pt x="265" y="1681"/>
                </a:lnTo>
                <a:lnTo>
                  <a:pt x="265" y="1686"/>
                </a:lnTo>
                <a:lnTo>
                  <a:pt x="270" y="1690"/>
                </a:lnTo>
                <a:lnTo>
                  <a:pt x="270" y="1700"/>
                </a:lnTo>
                <a:lnTo>
                  <a:pt x="275" y="1705"/>
                </a:lnTo>
                <a:lnTo>
                  <a:pt x="285" y="1715"/>
                </a:lnTo>
                <a:lnTo>
                  <a:pt x="285" y="1725"/>
                </a:lnTo>
                <a:lnTo>
                  <a:pt x="290" y="1730"/>
                </a:lnTo>
                <a:lnTo>
                  <a:pt x="295" y="1735"/>
                </a:lnTo>
                <a:lnTo>
                  <a:pt x="300" y="1740"/>
                </a:lnTo>
                <a:lnTo>
                  <a:pt x="305" y="1740"/>
                </a:lnTo>
                <a:lnTo>
                  <a:pt x="310" y="1745"/>
                </a:lnTo>
                <a:lnTo>
                  <a:pt x="314" y="1745"/>
                </a:lnTo>
                <a:lnTo>
                  <a:pt x="319" y="1745"/>
                </a:lnTo>
                <a:lnTo>
                  <a:pt x="324" y="1740"/>
                </a:lnTo>
                <a:lnTo>
                  <a:pt x="329" y="1740"/>
                </a:lnTo>
                <a:lnTo>
                  <a:pt x="334" y="1735"/>
                </a:lnTo>
                <a:lnTo>
                  <a:pt x="339" y="1730"/>
                </a:lnTo>
                <a:lnTo>
                  <a:pt x="344" y="1725"/>
                </a:lnTo>
                <a:lnTo>
                  <a:pt x="349" y="172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1" name="Freeform 90"/>
          <p:cNvSpPr>
            <a:spLocks/>
          </p:cNvSpPr>
          <p:nvPr/>
        </p:nvSpPr>
        <p:spPr bwMode="auto">
          <a:xfrm>
            <a:off x="6681788" y="4054475"/>
            <a:ext cx="835025" cy="1230313"/>
          </a:xfrm>
          <a:custGeom>
            <a:avLst/>
            <a:gdLst>
              <a:gd name="T0" fmla="*/ 12 w 432"/>
              <a:gd name="T1" fmla="*/ 760 h 763"/>
              <a:gd name="T2" fmla="*/ 23 w 432"/>
              <a:gd name="T3" fmla="*/ 745 h 763"/>
              <a:gd name="T4" fmla="*/ 29 w 432"/>
              <a:gd name="T5" fmla="*/ 725 h 763"/>
              <a:gd name="T6" fmla="*/ 47 w 432"/>
              <a:gd name="T7" fmla="*/ 700 h 763"/>
              <a:gd name="T8" fmla="*/ 54 w 432"/>
              <a:gd name="T9" fmla="*/ 674 h 763"/>
              <a:gd name="T10" fmla="*/ 66 w 432"/>
              <a:gd name="T11" fmla="*/ 659 h 763"/>
              <a:gd name="T12" fmla="*/ 72 w 432"/>
              <a:gd name="T13" fmla="*/ 629 h 763"/>
              <a:gd name="T14" fmla="*/ 83 w 432"/>
              <a:gd name="T15" fmla="*/ 609 h 763"/>
              <a:gd name="T16" fmla="*/ 89 w 432"/>
              <a:gd name="T17" fmla="*/ 584 h 763"/>
              <a:gd name="T18" fmla="*/ 101 w 432"/>
              <a:gd name="T19" fmla="*/ 559 h 763"/>
              <a:gd name="T20" fmla="*/ 107 w 432"/>
              <a:gd name="T21" fmla="*/ 528 h 763"/>
              <a:gd name="T22" fmla="*/ 119 w 432"/>
              <a:gd name="T23" fmla="*/ 509 h 763"/>
              <a:gd name="T24" fmla="*/ 125 w 432"/>
              <a:gd name="T25" fmla="*/ 478 h 763"/>
              <a:gd name="T26" fmla="*/ 138 w 432"/>
              <a:gd name="T27" fmla="*/ 453 h 763"/>
              <a:gd name="T28" fmla="*/ 144 w 432"/>
              <a:gd name="T29" fmla="*/ 423 h 763"/>
              <a:gd name="T30" fmla="*/ 155 w 432"/>
              <a:gd name="T31" fmla="*/ 397 h 763"/>
              <a:gd name="T32" fmla="*/ 161 w 432"/>
              <a:gd name="T33" fmla="*/ 363 h 763"/>
              <a:gd name="T34" fmla="*/ 173 w 432"/>
              <a:gd name="T35" fmla="*/ 342 h 763"/>
              <a:gd name="T36" fmla="*/ 179 w 432"/>
              <a:gd name="T37" fmla="*/ 312 h 763"/>
              <a:gd name="T38" fmla="*/ 191 w 432"/>
              <a:gd name="T39" fmla="*/ 286 h 763"/>
              <a:gd name="T40" fmla="*/ 197 w 432"/>
              <a:gd name="T41" fmla="*/ 257 h 763"/>
              <a:gd name="T42" fmla="*/ 209 w 432"/>
              <a:gd name="T43" fmla="*/ 237 h 763"/>
              <a:gd name="T44" fmla="*/ 214 w 432"/>
              <a:gd name="T45" fmla="*/ 206 h 763"/>
              <a:gd name="T46" fmla="*/ 226 w 432"/>
              <a:gd name="T47" fmla="*/ 186 h 763"/>
              <a:gd name="T48" fmla="*/ 233 w 432"/>
              <a:gd name="T49" fmla="*/ 162 h 763"/>
              <a:gd name="T50" fmla="*/ 245 w 432"/>
              <a:gd name="T51" fmla="*/ 146 h 763"/>
              <a:gd name="T52" fmla="*/ 251 w 432"/>
              <a:gd name="T53" fmla="*/ 121 h 763"/>
              <a:gd name="T54" fmla="*/ 275 w 432"/>
              <a:gd name="T55" fmla="*/ 85 h 763"/>
              <a:gd name="T56" fmla="*/ 286 w 432"/>
              <a:gd name="T57" fmla="*/ 55 h 763"/>
              <a:gd name="T58" fmla="*/ 310 w 432"/>
              <a:gd name="T59" fmla="*/ 30 h 763"/>
              <a:gd name="T60" fmla="*/ 323 w 432"/>
              <a:gd name="T61" fmla="*/ 15 h 763"/>
              <a:gd name="T62" fmla="*/ 340 w 432"/>
              <a:gd name="T63" fmla="*/ 5 h 763"/>
              <a:gd name="T64" fmla="*/ 358 w 432"/>
              <a:gd name="T65" fmla="*/ 0 h 763"/>
              <a:gd name="T66" fmla="*/ 376 w 432"/>
              <a:gd name="T67" fmla="*/ 0 h 763"/>
              <a:gd name="T68" fmla="*/ 395 w 432"/>
              <a:gd name="T69" fmla="*/ 10 h 763"/>
              <a:gd name="T70" fmla="*/ 412 w 432"/>
              <a:gd name="T71" fmla="*/ 20 h 763"/>
              <a:gd name="T72" fmla="*/ 430 w 432"/>
              <a:gd name="T73" fmla="*/ 41 h 763"/>
              <a:gd name="T74" fmla="*/ 454 w 432"/>
              <a:gd name="T75" fmla="*/ 65 h 763"/>
              <a:gd name="T76" fmla="*/ 466 w 432"/>
              <a:gd name="T77" fmla="*/ 95 h 763"/>
              <a:gd name="T78" fmla="*/ 489 w 432"/>
              <a:gd name="T79" fmla="*/ 126 h 763"/>
              <a:gd name="T80" fmla="*/ 496 w 432"/>
              <a:gd name="T81" fmla="*/ 151 h 763"/>
              <a:gd name="T82" fmla="*/ 514 w 432"/>
              <a:gd name="T83" fmla="*/ 176 h 76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2"/>
              <a:gd name="T127" fmla="*/ 0 h 763"/>
              <a:gd name="T128" fmla="*/ 432 w 432"/>
              <a:gd name="T129" fmla="*/ 763 h 76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2" h="763">
                <a:moveTo>
                  <a:pt x="0" y="763"/>
                </a:moveTo>
                <a:lnTo>
                  <a:pt x="10" y="753"/>
                </a:lnTo>
                <a:lnTo>
                  <a:pt x="10" y="748"/>
                </a:lnTo>
                <a:lnTo>
                  <a:pt x="14" y="743"/>
                </a:lnTo>
                <a:lnTo>
                  <a:pt x="14" y="738"/>
                </a:lnTo>
                <a:lnTo>
                  <a:pt x="19" y="733"/>
                </a:lnTo>
                <a:lnTo>
                  <a:pt x="19" y="729"/>
                </a:lnTo>
                <a:lnTo>
                  <a:pt x="24" y="724"/>
                </a:lnTo>
                <a:lnTo>
                  <a:pt x="24" y="714"/>
                </a:lnTo>
                <a:lnTo>
                  <a:pt x="34" y="704"/>
                </a:lnTo>
                <a:lnTo>
                  <a:pt x="34" y="694"/>
                </a:lnTo>
                <a:lnTo>
                  <a:pt x="39" y="689"/>
                </a:lnTo>
                <a:lnTo>
                  <a:pt x="39" y="679"/>
                </a:lnTo>
                <a:lnTo>
                  <a:pt x="44" y="674"/>
                </a:lnTo>
                <a:lnTo>
                  <a:pt x="44" y="664"/>
                </a:lnTo>
                <a:lnTo>
                  <a:pt x="49" y="659"/>
                </a:lnTo>
                <a:lnTo>
                  <a:pt x="49" y="654"/>
                </a:lnTo>
                <a:lnTo>
                  <a:pt x="54" y="649"/>
                </a:lnTo>
                <a:lnTo>
                  <a:pt x="54" y="639"/>
                </a:lnTo>
                <a:lnTo>
                  <a:pt x="59" y="634"/>
                </a:lnTo>
                <a:lnTo>
                  <a:pt x="59" y="619"/>
                </a:lnTo>
                <a:lnTo>
                  <a:pt x="64" y="615"/>
                </a:lnTo>
                <a:lnTo>
                  <a:pt x="64" y="605"/>
                </a:lnTo>
                <a:lnTo>
                  <a:pt x="68" y="600"/>
                </a:lnTo>
                <a:lnTo>
                  <a:pt x="68" y="590"/>
                </a:lnTo>
                <a:lnTo>
                  <a:pt x="73" y="585"/>
                </a:lnTo>
                <a:lnTo>
                  <a:pt x="73" y="575"/>
                </a:lnTo>
                <a:lnTo>
                  <a:pt x="78" y="570"/>
                </a:lnTo>
                <a:lnTo>
                  <a:pt x="78" y="555"/>
                </a:lnTo>
                <a:lnTo>
                  <a:pt x="83" y="550"/>
                </a:lnTo>
                <a:lnTo>
                  <a:pt x="83" y="540"/>
                </a:lnTo>
                <a:lnTo>
                  <a:pt x="88" y="535"/>
                </a:lnTo>
                <a:lnTo>
                  <a:pt x="88" y="520"/>
                </a:lnTo>
                <a:lnTo>
                  <a:pt x="93" y="515"/>
                </a:lnTo>
                <a:lnTo>
                  <a:pt x="93" y="505"/>
                </a:lnTo>
                <a:lnTo>
                  <a:pt x="98" y="501"/>
                </a:lnTo>
                <a:lnTo>
                  <a:pt x="98" y="486"/>
                </a:lnTo>
                <a:lnTo>
                  <a:pt x="103" y="481"/>
                </a:lnTo>
                <a:lnTo>
                  <a:pt x="103" y="471"/>
                </a:lnTo>
                <a:lnTo>
                  <a:pt x="108" y="466"/>
                </a:lnTo>
                <a:lnTo>
                  <a:pt x="108" y="451"/>
                </a:lnTo>
                <a:lnTo>
                  <a:pt x="113" y="446"/>
                </a:lnTo>
                <a:lnTo>
                  <a:pt x="113" y="431"/>
                </a:lnTo>
                <a:lnTo>
                  <a:pt x="118" y="426"/>
                </a:lnTo>
                <a:lnTo>
                  <a:pt x="118" y="416"/>
                </a:lnTo>
                <a:lnTo>
                  <a:pt x="122" y="411"/>
                </a:lnTo>
                <a:lnTo>
                  <a:pt x="122" y="396"/>
                </a:lnTo>
                <a:lnTo>
                  <a:pt x="127" y="391"/>
                </a:lnTo>
                <a:lnTo>
                  <a:pt x="127" y="377"/>
                </a:lnTo>
                <a:lnTo>
                  <a:pt x="132" y="372"/>
                </a:lnTo>
                <a:lnTo>
                  <a:pt x="132" y="357"/>
                </a:lnTo>
                <a:lnTo>
                  <a:pt x="137" y="352"/>
                </a:lnTo>
                <a:lnTo>
                  <a:pt x="137" y="342"/>
                </a:lnTo>
                <a:lnTo>
                  <a:pt x="142" y="337"/>
                </a:lnTo>
                <a:lnTo>
                  <a:pt x="142" y="322"/>
                </a:lnTo>
                <a:lnTo>
                  <a:pt x="147" y="317"/>
                </a:lnTo>
                <a:lnTo>
                  <a:pt x="147" y="307"/>
                </a:lnTo>
                <a:lnTo>
                  <a:pt x="152" y="302"/>
                </a:lnTo>
                <a:lnTo>
                  <a:pt x="152" y="287"/>
                </a:lnTo>
                <a:lnTo>
                  <a:pt x="157" y="282"/>
                </a:lnTo>
                <a:lnTo>
                  <a:pt x="157" y="273"/>
                </a:lnTo>
                <a:lnTo>
                  <a:pt x="162" y="268"/>
                </a:lnTo>
                <a:lnTo>
                  <a:pt x="162" y="253"/>
                </a:lnTo>
                <a:lnTo>
                  <a:pt x="167" y="248"/>
                </a:lnTo>
                <a:lnTo>
                  <a:pt x="167" y="238"/>
                </a:lnTo>
                <a:lnTo>
                  <a:pt x="172" y="233"/>
                </a:lnTo>
                <a:lnTo>
                  <a:pt x="172" y="223"/>
                </a:lnTo>
                <a:lnTo>
                  <a:pt x="176" y="218"/>
                </a:lnTo>
                <a:lnTo>
                  <a:pt x="176" y="203"/>
                </a:lnTo>
                <a:lnTo>
                  <a:pt x="181" y="198"/>
                </a:lnTo>
                <a:lnTo>
                  <a:pt x="181" y="188"/>
                </a:lnTo>
                <a:lnTo>
                  <a:pt x="186" y="183"/>
                </a:lnTo>
                <a:lnTo>
                  <a:pt x="186" y="173"/>
                </a:lnTo>
                <a:lnTo>
                  <a:pt x="191" y="168"/>
                </a:lnTo>
                <a:lnTo>
                  <a:pt x="191" y="159"/>
                </a:lnTo>
                <a:lnTo>
                  <a:pt x="196" y="154"/>
                </a:lnTo>
                <a:lnTo>
                  <a:pt x="196" y="149"/>
                </a:lnTo>
                <a:lnTo>
                  <a:pt x="201" y="144"/>
                </a:lnTo>
                <a:lnTo>
                  <a:pt x="201" y="134"/>
                </a:lnTo>
                <a:lnTo>
                  <a:pt x="206" y="129"/>
                </a:lnTo>
                <a:lnTo>
                  <a:pt x="206" y="119"/>
                </a:lnTo>
                <a:lnTo>
                  <a:pt x="216" y="109"/>
                </a:lnTo>
                <a:lnTo>
                  <a:pt x="216" y="94"/>
                </a:lnTo>
                <a:lnTo>
                  <a:pt x="226" y="84"/>
                </a:lnTo>
                <a:lnTo>
                  <a:pt x="226" y="74"/>
                </a:lnTo>
                <a:lnTo>
                  <a:pt x="235" y="64"/>
                </a:lnTo>
                <a:lnTo>
                  <a:pt x="235" y="54"/>
                </a:lnTo>
                <a:lnTo>
                  <a:pt x="245" y="45"/>
                </a:lnTo>
                <a:lnTo>
                  <a:pt x="245" y="40"/>
                </a:lnTo>
                <a:lnTo>
                  <a:pt x="255" y="30"/>
                </a:lnTo>
                <a:lnTo>
                  <a:pt x="255" y="25"/>
                </a:lnTo>
                <a:lnTo>
                  <a:pt x="260" y="20"/>
                </a:lnTo>
                <a:lnTo>
                  <a:pt x="265" y="15"/>
                </a:lnTo>
                <a:lnTo>
                  <a:pt x="270" y="10"/>
                </a:lnTo>
                <a:lnTo>
                  <a:pt x="275" y="5"/>
                </a:lnTo>
                <a:lnTo>
                  <a:pt x="279" y="5"/>
                </a:lnTo>
                <a:lnTo>
                  <a:pt x="284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5"/>
                </a:lnTo>
                <a:lnTo>
                  <a:pt x="319" y="5"/>
                </a:lnTo>
                <a:lnTo>
                  <a:pt x="324" y="10"/>
                </a:lnTo>
                <a:lnTo>
                  <a:pt x="329" y="15"/>
                </a:lnTo>
                <a:lnTo>
                  <a:pt x="333" y="15"/>
                </a:lnTo>
                <a:lnTo>
                  <a:pt x="338" y="20"/>
                </a:lnTo>
                <a:lnTo>
                  <a:pt x="348" y="30"/>
                </a:lnTo>
                <a:lnTo>
                  <a:pt x="348" y="35"/>
                </a:lnTo>
                <a:lnTo>
                  <a:pt x="353" y="40"/>
                </a:lnTo>
                <a:lnTo>
                  <a:pt x="363" y="49"/>
                </a:lnTo>
                <a:lnTo>
                  <a:pt x="363" y="54"/>
                </a:lnTo>
                <a:lnTo>
                  <a:pt x="373" y="64"/>
                </a:lnTo>
                <a:lnTo>
                  <a:pt x="373" y="74"/>
                </a:lnTo>
                <a:lnTo>
                  <a:pt x="383" y="84"/>
                </a:lnTo>
                <a:lnTo>
                  <a:pt x="383" y="94"/>
                </a:lnTo>
                <a:lnTo>
                  <a:pt x="392" y="104"/>
                </a:lnTo>
                <a:lnTo>
                  <a:pt x="392" y="114"/>
                </a:lnTo>
                <a:lnTo>
                  <a:pt x="402" y="124"/>
                </a:lnTo>
                <a:lnTo>
                  <a:pt x="402" y="134"/>
                </a:lnTo>
                <a:lnTo>
                  <a:pt x="407" y="139"/>
                </a:lnTo>
                <a:lnTo>
                  <a:pt x="407" y="149"/>
                </a:lnTo>
                <a:lnTo>
                  <a:pt x="417" y="159"/>
                </a:lnTo>
                <a:lnTo>
                  <a:pt x="417" y="168"/>
                </a:lnTo>
                <a:lnTo>
                  <a:pt x="422" y="173"/>
                </a:lnTo>
                <a:lnTo>
                  <a:pt x="422" y="183"/>
                </a:lnTo>
                <a:lnTo>
                  <a:pt x="432" y="193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2" name="Freeform 91"/>
          <p:cNvSpPr>
            <a:spLocks/>
          </p:cNvSpPr>
          <p:nvPr/>
        </p:nvSpPr>
        <p:spPr bwMode="auto">
          <a:xfrm>
            <a:off x="7516813" y="4364038"/>
            <a:ext cx="407988" cy="560388"/>
          </a:xfrm>
          <a:custGeom>
            <a:avLst/>
            <a:gdLst>
              <a:gd name="T0" fmla="*/ 0 w 211"/>
              <a:gd name="T1" fmla="*/ 0 h 347"/>
              <a:gd name="T2" fmla="*/ 0 w 211"/>
              <a:gd name="T3" fmla="*/ 15 h 347"/>
              <a:gd name="T4" fmla="*/ 11 w 211"/>
              <a:gd name="T5" fmla="*/ 25 h 347"/>
              <a:gd name="T6" fmla="*/ 11 w 211"/>
              <a:gd name="T7" fmla="*/ 41 h 347"/>
              <a:gd name="T8" fmla="*/ 17 w 211"/>
              <a:gd name="T9" fmla="*/ 46 h 347"/>
              <a:gd name="T10" fmla="*/ 17 w 211"/>
              <a:gd name="T11" fmla="*/ 51 h 347"/>
              <a:gd name="T12" fmla="*/ 23 w 211"/>
              <a:gd name="T13" fmla="*/ 56 h 347"/>
              <a:gd name="T14" fmla="*/ 23 w 211"/>
              <a:gd name="T15" fmla="*/ 66 h 347"/>
              <a:gd name="T16" fmla="*/ 29 w 211"/>
              <a:gd name="T17" fmla="*/ 71 h 347"/>
              <a:gd name="T18" fmla="*/ 29 w 211"/>
              <a:gd name="T19" fmla="*/ 81 h 347"/>
              <a:gd name="T20" fmla="*/ 41 w 211"/>
              <a:gd name="T21" fmla="*/ 91 h 347"/>
              <a:gd name="T22" fmla="*/ 41 w 211"/>
              <a:gd name="T23" fmla="*/ 106 h 347"/>
              <a:gd name="T24" fmla="*/ 54 w 211"/>
              <a:gd name="T25" fmla="*/ 116 h 347"/>
              <a:gd name="T26" fmla="*/ 54 w 211"/>
              <a:gd name="T27" fmla="*/ 131 h 347"/>
              <a:gd name="T28" fmla="*/ 66 w 211"/>
              <a:gd name="T29" fmla="*/ 141 h 347"/>
              <a:gd name="T30" fmla="*/ 66 w 211"/>
              <a:gd name="T31" fmla="*/ 157 h 347"/>
              <a:gd name="T32" fmla="*/ 77 w 211"/>
              <a:gd name="T33" fmla="*/ 167 h 347"/>
              <a:gd name="T34" fmla="*/ 77 w 211"/>
              <a:gd name="T35" fmla="*/ 177 h 347"/>
              <a:gd name="T36" fmla="*/ 83 w 211"/>
              <a:gd name="T37" fmla="*/ 182 h 347"/>
              <a:gd name="T38" fmla="*/ 83 w 211"/>
              <a:gd name="T39" fmla="*/ 192 h 347"/>
              <a:gd name="T40" fmla="*/ 95 w 211"/>
              <a:gd name="T41" fmla="*/ 201 h 347"/>
              <a:gd name="T42" fmla="*/ 95 w 211"/>
              <a:gd name="T43" fmla="*/ 212 h 347"/>
              <a:gd name="T44" fmla="*/ 101 w 211"/>
              <a:gd name="T45" fmla="*/ 217 h 347"/>
              <a:gd name="T46" fmla="*/ 101 w 211"/>
              <a:gd name="T47" fmla="*/ 222 h 347"/>
              <a:gd name="T48" fmla="*/ 107 w 211"/>
              <a:gd name="T49" fmla="*/ 227 h 347"/>
              <a:gd name="T50" fmla="*/ 107 w 211"/>
              <a:gd name="T51" fmla="*/ 237 h 347"/>
              <a:gd name="T52" fmla="*/ 119 w 211"/>
              <a:gd name="T53" fmla="*/ 247 h 347"/>
              <a:gd name="T54" fmla="*/ 119 w 211"/>
              <a:gd name="T55" fmla="*/ 257 h 347"/>
              <a:gd name="T56" fmla="*/ 125 w 211"/>
              <a:gd name="T57" fmla="*/ 262 h 347"/>
              <a:gd name="T58" fmla="*/ 138 w 211"/>
              <a:gd name="T59" fmla="*/ 273 h 347"/>
              <a:gd name="T60" fmla="*/ 138 w 211"/>
              <a:gd name="T61" fmla="*/ 283 h 347"/>
              <a:gd name="T62" fmla="*/ 143 w 211"/>
              <a:gd name="T63" fmla="*/ 288 h 347"/>
              <a:gd name="T64" fmla="*/ 155 w 211"/>
              <a:gd name="T65" fmla="*/ 298 h 347"/>
              <a:gd name="T66" fmla="*/ 155 w 211"/>
              <a:gd name="T67" fmla="*/ 308 h 347"/>
              <a:gd name="T68" fmla="*/ 161 w 211"/>
              <a:gd name="T69" fmla="*/ 313 h 347"/>
              <a:gd name="T70" fmla="*/ 167 w 211"/>
              <a:gd name="T71" fmla="*/ 317 h 347"/>
              <a:gd name="T72" fmla="*/ 173 w 211"/>
              <a:gd name="T73" fmla="*/ 322 h 347"/>
              <a:gd name="T74" fmla="*/ 179 w 211"/>
              <a:gd name="T75" fmla="*/ 328 h 347"/>
              <a:gd name="T76" fmla="*/ 185 w 211"/>
              <a:gd name="T77" fmla="*/ 333 h 347"/>
              <a:gd name="T78" fmla="*/ 191 w 211"/>
              <a:gd name="T79" fmla="*/ 338 h 347"/>
              <a:gd name="T80" fmla="*/ 197 w 211"/>
              <a:gd name="T81" fmla="*/ 343 h 347"/>
              <a:gd name="T82" fmla="*/ 202 w 211"/>
              <a:gd name="T83" fmla="*/ 343 h 347"/>
              <a:gd name="T84" fmla="*/ 208 w 211"/>
              <a:gd name="T85" fmla="*/ 348 h 347"/>
              <a:gd name="T86" fmla="*/ 214 w 211"/>
              <a:gd name="T87" fmla="*/ 348 h 347"/>
              <a:gd name="T88" fmla="*/ 220 w 211"/>
              <a:gd name="T89" fmla="*/ 353 h 347"/>
              <a:gd name="T90" fmla="*/ 227 w 211"/>
              <a:gd name="T91" fmla="*/ 353 h 347"/>
              <a:gd name="T92" fmla="*/ 233 w 211"/>
              <a:gd name="T93" fmla="*/ 353 h 347"/>
              <a:gd name="T94" fmla="*/ 239 w 211"/>
              <a:gd name="T95" fmla="*/ 353 h 347"/>
              <a:gd name="T96" fmla="*/ 245 w 211"/>
              <a:gd name="T97" fmla="*/ 353 h 347"/>
              <a:gd name="T98" fmla="*/ 251 w 211"/>
              <a:gd name="T99" fmla="*/ 353 h 347"/>
              <a:gd name="T100" fmla="*/ 257 w 211"/>
              <a:gd name="T101" fmla="*/ 353 h 34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1"/>
              <a:gd name="T154" fmla="*/ 0 h 347"/>
              <a:gd name="T155" fmla="*/ 211 w 211"/>
              <a:gd name="T156" fmla="*/ 347 h 34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1" h="347">
                <a:moveTo>
                  <a:pt x="0" y="0"/>
                </a:moveTo>
                <a:lnTo>
                  <a:pt x="0" y="15"/>
                </a:lnTo>
                <a:lnTo>
                  <a:pt x="9" y="25"/>
                </a:lnTo>
                <a:lnTo>
                  <a:pt x="9" y="40"/>
                </a:lnTo>
                <a:lnTo>
                  <a:pt x="14" y="45"/>
                </a:lnTo>
                <a:lnTo>
                  <a:pt x="14" y="50"/>
                </a:lnTo>
                <a:lnTo>
                  <a:pt x="19" y="55"/>
                </a:lnTo>
                <a:lnTo>
                  <a:pt x="19" y="65"/>
                </a:lnTo>
                <a:lnTo>
                  <a:pt x="24" y="70"/>
                </a:lnTo>
                <a:lnTo>
                  <a:pt x="24" y="80"/>
                </a:lnTo>
                <a:lnTo>
                  <a:pt x="34" y="89"/>
                </a:lnTo>
                <a:lnTo>
                  <a:pt x="34" y="104"/>
                </a:lnTo>
                <a:lnTo>
                  <a:pt x="44" y="114"/>
                </a:lnTo>
                <a:lnTo>
                  <a:pt x="44" y="129"/>
                </a:lnTo>
                <a:lnTo>
                  <a:pt x="54" y="139"/>
                </a:lnTo>
                <a:lnTo>
                  <a:pt x="54" y="154"/>
                </a:lnTo>
                <a:lnTo>
                  <a:pt x="63" y="164"/>
                </a:lnTo>
                <a:lnTo>
                  <a:pt x="63" y="174"/>
                </a:lnTo>
                <a:lnTo>
                  <a:pt x="68" y="179"/>
                </a:lnTo>
                <a:lnTo>
                  <a:pt x="68" y="189"/>
                </a:lnTo>
                <a:lnTo>
                  <a:pt x="78" y="198"/>
                </a:lnTo>
                <a:lnTo>
                  <a:pt x="78" y="208"/>
                </a:lnTo>
                <a:lnTo>
                  <a:pt x="83" y="213"/>
                </a:lnTo>
                <a:lnTo>
                  <a:pt x="83" y="218"/>
                </a:lnTo>
                <a:lnTo>
                  <a:pt x="88" y="223"/>
                </a:lnTo>
                <a:lnTo>
                  <a:pt x="88" y="233"/>
                </a:lnTo>
                <a:lnTo>
                  <a:pt x="98" y="243"/>
                </a:lnTo>
                <a:lnTo>
                  <a:pt x="98" y="253"/>
                </a:lnTo>
                <a:lnTo>
                  <a:pt x="103" y="258"/>
                </a:lnTo>
                <a:lnTo>
                  <a:pt x="113" y="268"/>
                </a:lnTo>
                <a:lnTo>
                  <a:pt x="113" y="278"/>
                </a:lnTo>
                <a:lnTo>
                  <a:pt x="117" y="283"/>
                </a:lnTo>
                <a:lnTo>
                  <a:pt x="127" y="293"/>
                </a:lnTo>
                <a:lnTo>
                  <a:pt x="127" y="303"/>
                </a:lnTo>
                <a:lnTo>
                  <a:pt x="132" y="308"/>
                </a:lnTo>
                <a:lnTo>
                  <a:pt x="137" y="312"/>
                </a:lnTo>
                <a:lnTo>
                  <a:pt x="142" y="317"/>
                </a:lnTo>
                <a:lnTo>
                  <a:pt x="147" y="322"/>
                </a:lnTo>
                <a:lnTo>
                  <a:pt x="152" y="327"/>
                </a:lnTo>
                <a:lnTo>
                  <a:pt x="157" y="332"/>
                </a:lnTo>
                <a:lnTo>
                  <a:pt x="162" y="337"/>
                </a:lnTo>
                <a:lnTo>
                  <a:pt x="166" y="337"/>
                </a:lnTo>
                <a:lnTo>
                  <a:pt x="171" y="342"/>
                </a:lnTo>
                <a:lnTo>
                  <a:pt x="176" y="342"/>
                </a:lnTo>
                <a:lnTo>
                  <a:pt x="181" y="347"/>
                </a:lnTo>
                <a:lnTo>
                  <a:pt x="186" y="347"/>
                </a:lnTo>
                <a:lnTo>
                  <a:pt x="191" y="347"/>
                </a:lnTo>
                <a:lnTo>
                  <a:pt x="196" y="347"/>
                </a:lnTo>
                <a:lnTo>
                  <a:pt x="201" y="347"/>
                </a:lnTo>
                <a:lnTo>
                  <a:pt x="206" y="347"/>
                </a:lnTo>
                <a:lnTo>
                  <a:pt x="211" y="347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3" name="Freeform 92"/>
          <p:cNvSpPr>
            <a:spLocks/>
          </p:cNvSpPr>
          <p:nvPr/>
        </p:nvSpPr>
        <p:spPr bwMode="auto">
          <a:xfrm>
            <a:off x="2274888" y="4549775"/>
            <a:ext cx="1204913" cy="1588"/>
          </a:xfrm>
          <a:custGeom>
            <a:avLst/>
            <a:gdLst>
              <a:gd name="T0" fmla="*/ 12 w 623"/>
              <a:gd name="T1" fmla="*/ 0 h 1"/>
              <a:gd name="T2" fmla="*/ 29 w 623"/>
              <a:gd name="T3" fmla="*/ 0 h 1"/>
              <a:gd name="T4" fmla="*/ 48 w 623"/>
              <a:gd name="T5" fmla="*/ 0 h 1"/>
              <a:gd name="T6" fmla="*/ 66 w 623"/>
              <a:gd name="T7" fmla="*/ 0 h 1"/>
              <a:gd name="T8" fmla="*/ 83 w 623"/>
              <a:gd name="T9" fmla="*/ 0 h 1"/>
              <a:gd name="T10" fmla="*/ 101 w 623"/>
              <a:gd name="T11" fmla="*/ 0 h 1"/>
              <a:gd name="T12" fmla="*/ 119 w 623"/>
              <a:gd name="T13" fmla="*/ 0 h 1"/>
              <a:gd name="T14" fmla="*/ 138 w 623"/>
              <a:gd name="T15" fmla="*/ 0 h 1"/>
              <a:gd name="T16" fmla="*/ 155 w 623"/>
              <a:gd name="T17" fmla="*/ 0 h 1"/>
              <a:gd name="T18" fmla="*/ 173 w 623"/>
              <a:gd name="T19" fmla="*/ 0 h 1"/>
              <a:gd name="T20" fmla="*/ 191 w 623"/>
              <a:gd name="T21" fmla="*/ 0 h 1"/>
              <a:gd name="T22" fmla="*/ 210 w 623"/>
              <a:gd name="T23" fmla="*/ 0 h 1"/>
              <a:gd name="T24" fmla="*/ 227 w 623"/>
              <a:gd name="T25" fmla="*/ 0 h 1"/>
              <a:gd name="T26" fmla="*/ 245 w 623"/>
              <a:gd name="T27" fmla="*/ 0 h 1"/>
              <a:gd name="T28" fmla="*/ 263 w 623"/>
              <a:gd name="T29" fmla="*/ 0 h 1"/>
              <a:gd name="T30" fmla="*/ 280 w 623"/>
              <a:gd name="T31" fmla="*/ 0 h 1"/>
              <a:gd name="T32" fmla="*/ 298 w 623"/>
              <a:gd name="T33" fmla="*/ 0 h 1"/>
              <a:gd name="T34" fmla="*/ 317 w 623"/>
              <a:gd name="T35" fmla="*/ 0 h 1"/>
              <a:gd name="T36" fmla="*/ 335 w 623"/>
              <a:gd name="T37" fmla="*/ 0 h 1"/>
              <a:gd name="T38" fmla="*/ 352 w 623"/>
              <a:gd name="T39" fmla="*/ 0 h 1"/>
              <a:gd name="T40" fmla="*/ 370 w 623"/>
              <a:gd name="T41" fmla="*/ 0 h 1"/>
              <a:gd name="T42" fmla="*/ 389 w 623"/>
              <a:gd name="T43" fmla="*/ 0 h 1"/>
              <a:gd name="T44" fmla="*/ 406 w 623"/>
              <a:gd name="T45" fmla="*/ 0 h 1"/>
              <a:gd name="T46" fmla="*/ 424 w 623"/>
              <a:gd name="T47" fmla="*/ 0 h 1"/>
              <a:gd name="T48" fmla="*/ 442 w 623"/>
              <a:gd name="T49" fmla="*/ 0 h 1"/>
              <a:gd name="T50" fmla="*/ 461 w 623"/>
              <a:gd name="T51" fmla="*/ 0 h 1"/>
              <a:gd name="T52" fmla="*/ 478 w 623"/>
              <a:gd name="T53" fmla="*/ 0 h 1"/>
              <a:gd name="T54" fmla="*/ 496 w 623"/>
              <a:gd name="T55" fmla="*/ 0 h 1"/>
              <a:gd name="T56" fmla="*/ 514 w 623"/>
              <a:gd name="T57" fmla="*/ 0 h 1"/>
              <a:gd name="T58" fmla="*/ 532 w 623"/>
              <a:gd name="T59" fmla="*/ 0 h 1"/>
              <a:gd name="T60" fmla="*/ 549 w 623"/>
              <a:gd name="T61" fmla="*/ 0 h 1"/>
              <a:gd name="T62" fmla="*/ 568 w 623"/>
              <a:gd name="T63" fmla="*/ 0 h 1"/>
              <a:gd name="T64" fmla="*/ 586 w 623"/>
              <a:gd name="T65" fmla="*/ 0 h 1"/>
              <a:gd name="T66" fmla="*/ 603 w 623"/>
              <a:gd name="T67" fmla="*/ 0 h 1"/>
              <a:gd name="T68" fmla="*/ 621 w 623"/>
              <a:gd name="T69" fmla="*/ 0 h 1"/>
              <a:gd name="T70" fmla="*/ 640 w 623"/>
              <a:gd name="T71" fmla="*/ 0 h 1"/>
              <a:gd name="T72" fmla="*/ 658 w 623"/>
              <a:gd name="T73" fmla="*/ 0 h 1"/>
              <a:gd name="T74" fmla="*/ 675 w 623"/>
              <a:gd name="T75" fmla="*/ 0 h 1"/>
              <a:gd name="T76" fmla="*/ 693 w 623"/>
              <a:gd name="T77" fmla="*/ 0 h 1"/>
              <a:gd name="T78" fmla="*/ 711 w 623"/>
              <a:gd name="T79" fmla="*/ 0 h 1"/>
              <a:gd name="T80" fmla="*/ 729 w 623"/>
              <a:gd name="T81" fmla="*/ 0 h 1"/>
              <a:gd name="T82" fmla="*/ 747 w 623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1"/>
              <a:gd name="T128" fmla="*/ 623 w 623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4" y="0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4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8" y="0"/>
                </a:lnTo>
                <a:lnTo>
                  <a:pt x="73" y="0"/>
                </a:lnTo>
                <a:lnTo>
                  <a:pt x="78" y="0"/>
                </a:lnTo>
                <a:lnTo>
                  <a:pt x="83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2" y="0"/>
                </a:lnTo>
                <a:lnTo>
                  <a:pt x="127" y="0"/>
                </a:lnTo>
                <a:lnTo>
                  <a:pt x="132" y="0"/>
                </a:lnTo>
                <a:lnTo>
                  <a:pt x="137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6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0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79" y="0"/>
                </a:lnTo>
                <a:lnTo>
                  <a:pt x="284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3" y="0"/>
                </a:lnTo>
                <a:lnTo>
                  <a:pt x="338" y="0"/>
                </a:lnTo>
                <a:lnTo>
                  <a:pt x="343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7" y="0"/>
                </a:lnTo>
                <a:lnTo>
                  <a:pt x="392" y="0"/>
                </a:lnTo>
                <a:lnTo>
                  <a:pt x="397" y="0"/>
                </a:lnTo>
                <a:lnTo>
                  <a:pt x="402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1" y="0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1" y="0"/>
                </a:lnTo>
                <a:lnTo>
                  <a:pt x="466" y="0"/>
                </a:lnTo>
                <a:lnTo>
                  <a:pt x="471" y="0"/>
                </a:lnTo>
                <a:lnTo>
                  <a:pt x="476" y="0"/>
                </a:lnTo>
                <a:lnTo>
                  <a:pt x="481" y="0"/>
                </a:lnTo>
                <a:lnTo>
                  <a:pt x="486" y="0"/>
                </a:lnTo>
                <a:lnTo>
                  <a:pt x="491" y="0"/>
                </a:lnTo>
                <a:lnTo>
                  <a:pt x="495" y="0"/>
                </a:lnTo>
                <a:lnTo>
                  <a:pt x="500" y="0"/>
                </a:lnTo>
                <a:lnTo>
                  <a:pt x="505" y="0"/>
                </a:lnTo>
                <a:lnTo>
                  <a:pt x="510" y="0"/>
                </a:lnTo>
                <a:lnTo>
                  <a:pt x="515" y="0"/>
                </a:lnTo>
                <a:lnTo>
                  <a:pt x="520" y="0"/>
                </a:lnTo>
                <a:lnTo>
                  <a:pt x="525" y="0"/>
                </a:lnTo>
                <a:lnTo>
                  <a:pt x="530" y="0"/>
                </a:lnTo>
                <a:lnTo>
                  <a:pt x="535" y="0"/>
                </a:lnTo>
                <a:lnTo>
                  <a:pt x="540" y="0"/>
                </a:lnTo>
                <a:lnTo>
                  <a:pt x="544" y="0"/>
                </a:lnTo>
                <a:lnTo>
                  <a:pt x="549" y="0"/>
                </a:lnTo>
                <a:lnTo>
                  <a:pt x="554" y="0"/>
                </a:lnTo>
                <a:lnTo>
                  <a:pt x="559" y="0"/>
                </a:lnTo>
                <a:lnTo>
                  <a:pt x="564" y="0"/>
                </a:lnTo>
                <a:lnTo>
                  <a:pt x="569" y="0"/>
                </a:lnTo>
                <a:lnTo>
                  <a:pt x="574" y="0"/>
                </a:lnTo>
                <a:lnTo>
                  <a:pt x="579" y="0"/>
                </a:lnTo>
                <a:lnTo>
                  <a:pt x="584" y="0"/>
                </a:lnTo>
                <a:lnTo>
                  <a:pt x="589" y="0"/>
                </a:lnTo>
                <a:lnTo>
                  <a:pt x="594" y="0"/>
                </a:lnTo>
                <a:lnTo>
                  <a:pt x="598" y="0"/>
                </a:lnTo>
                <a:lnTo>
                  <a:pt x="603" y="0"/>
                </a:lnTo>
                <a:lnTo>
                  <a:pt x="608" y="0"/>
                </a:lnTo>
                <a:lnTo>
                  <a:pt x="613" y="0"/>
                </a:lnTo>
                <a:lnTo>
                  <a:pt x="618" y="0"/>
                </a:lnTo>
                <a:lnTo>
                  <a:pt x="623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4" name="Freeform 93"/>
          <p:cNvSpPr>
            <a:spLocks/>
          </p:cNvSpPr>
          <p:nvPr/>
        </p:nvSpPr>
        <p:spPr bwMode="auto">
          <a:xfrm>
            <a:off x="3479800" y="2044700"/>
            <a:ext cx="1184275" cy="2505075"/>
          </a:xfrm>
          <a:custGeom>
            <a:avLst/>
            <a:gdLst>
              <a:gd name="T0" fmla="*/ 12 w 613"/>
              <a:gd name="T1" fmla="*/ 1578 h 1551"/>
              <a:gd name="T2" fmla="*/ 30 w 613"/>
              <a:gd name="T3" fmla="*/ 1578 h 1551"/>
              <a:gd name="T4" fmla="*/ 47 w 613"/>
              <a:gd name="T5" fmla="*/ 1578 h 1551"/>
              <a:gd name="T6" fmla="*/ 66 w 613"/>
              <a:gd name="T7" fmla="*/ 1578 h 1551"/>
              <a:gd name="T8" fmla="*/ 84 w 613"/>
              <a:gd name="T9" fmla="*/ 1578 h 1551"/>
              <a:gd name="T10" fmla="*/ 101 w 613"/>
              <a:gd name="T11" fmla="*/ 1578 h 1551"/>
              <a:gd name="T12" fmla="*/ 119 w 613"/>
              <a:gd name="T13" fmla="*/ 1578 h 1551"/>
              <a:gd name="T14" fmla="*/ 138 w 613"/>
              <a:gd name="T15" fmla="*/ 1578 h 1551"/>
              <a:gd name="T16" fmla="*/ 156 w 613"/>
              <a:gd name="T17" fmla="*/ 1578 h 1551"/>
              <a:gd name="T18" fmla="*/ 173 w 613"/>
              <a:gd name="T19" fmla="*/ 1578 h 1551"/>
              <a:gd name="T20" fmla="*/ 191 w 613"/>
              <a:gd name="T21" fmla="*/ 1578 h 1551"/>
              <a:gd name="T22" fmla="*/ 209 w 613"/>
              <a:gd name="T23" fmla="*/ 1578 h 1551"/>
              <a:gd name="T24" fmla="*/ 228 w 613"/>
              <a:gd name="T25" fmla="*/ 1578 h 1551"/>
              <a:gd name="T26" fmla="*/ 245 w 613"/>
              <a:gd name="T27" fmla="*/ 1578 h 1551"/>
              <a:gd name="T28" fmla="*/ 263 w 613"/>
              <a:gd name="T29" fmla="*/ 1578 h 1551"/>
              <a:gd name="T30" fmla="*/ 281 w 613"/>
              <a:gd name="T31" fmla="*/ 1578 h 1551"/>
              <a:gd name="T32" fmla="*/ 298 w 613"/>
              <a:gd name="T33" fmla="*/ 1578 h 1551"/>
              <a:gd name="T34" fmla="*/ 316 w 613"/>
              <a:gd name="T35" fmla="*/ 1578 h 1551"/>
              <a:gd name="T36" fmla="*/ 335 w 613"/>
              <a:gd name="T37" fmla="*/ 1578 h 1551"/>
              <a:gd name="T38" fmla="*/ 353 w 613"/>
              <a:gd name="T39" fmla="*/ 1578 h 1551"/>
              <a:gd name="T40" fmla="*/ 370 w 613"/>
              <a:gd name="T41" fmla="*/ 1578 h 1551"/>
              <a:gd name="T42" fmla="*/ 388 w 613"/>
              <a:gd name="T43" fmla="*/ 1578 h 1551"/>
              <a:gd name="T44" fmla="*/ 406 w 613"/>
              <a:gd name="T45" fmla="*/ 1578 h 1551"/>
              <a:gd name="T46" fmla="*/ 424 w 613"/>
              <a:gd name="T47" fmla="*/ 1578 h 1551"/>
              <a:gd name="T48" fmla="*/ 442 w 613"/>
              <a:gd name="T49" fmla="*/ 1578 h 1551"/>
              <a:gd name="T50" fmla="*/ 460 w 613"/>
              <a:gd name="T51" fmla="*/ 1578 h 1551"/>
              <a:gd name="T52" fmla="*/ 478 w 613"/>
              <a:gd name="T53" fmla="*/ 1578 h 1551"/>
              <a:gd name="T54" fmla="*/ 495 w 613"/>
              <a:gd name="T55" fmla="*/ 1578 h 1551"/>
              <a:gd name="T56" fmla="*/ 514 w 613"/>
              <a:gd name="T57" fmla="*/ 1578 h 1551"/>
              <a:gd name="T58" fmla="*/ 532 w 613"/>
              <a:gd name="T59" fmla="*/ 1578 h 1551"/>
              <a:gd name="T60" fmla="*/ 550 w 613"/>
              <a:gd name="T61" fmla="*/ 1578 h 1551"/>
              <a:gd name="T62" fmla="*/ 567 w 613"/>
              <a:gd name="T63" fmla="*/ 1578 h 1551"/>
              <a:gd name="T64" fmla="*/ 585 w 613"/>
              <a:gd name="T65" fmla="*/ 1578 h 1551"/>
              <a:gd name="T66" fmla="*/ 604 w 613"/>
              <a:gd name="T67" fmla="*/ 1578 h 1551"/>
              <a:gd name="T68" fmla="*/ 621 w 613"/>
              <a:gd name="T69" fmla="*/ 1578 h 1551"/>
              <a:gd name="T70" fmla="*/ 627 w 613"/>
              <a:gd name="T71" fmla="*/ 1578 h 1551"/>
              <a:gd name="T72" fmla="*/ 645 w 613"/>
              <a:gd name="T73" fmla="*/ 1578 h 1551"/>
              <a:gd name="T74" fmla="*/ 663 w 613"/>
              <a:gd name="T75" fmla="*/ 1578 h 1551"/>
              <a:gd name="T76" fmla="*/ 680 w 613"/>
              <a:gd name="T77" fmla="*/ 1578 h 1551"/>
              <a:gd name="T78" fmla="*/ 699 w 613"/>
              <a:gd name="T79" fmla="*/ 1578 h 1551"/>
              <a:gd name="T80" fmla="*/ 717 w 613"/>
              <a:gd name="T81" fmla="*/ 1578 h 1551"/>
              <a:gd name="T82" fmla="*/ 735 w 613"/>
              <a:gd name="T83" fmla="*/ 1578 h 155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13"/>
              <a:gd name="T127" fmla="*/ 0 h 1551"/>
              <a:gd name="T128" fmla="*/ 613 w 613"/>
              <a:gd name="T129" fmla="*/ 1551 h 155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13" h="1551">
                <a:moveTo>
                  <a:pt x="0" y="1551"/>
                </a:moveTo>
                <a:lnTo>
                  <a:pt x="5" y="1551"/>
                </a:lnTo>
                <a:lnTo>
                  <a:pt x="10" y="1551"/>
                </a:lnTo>
                <a:lnTo>
                  <a:pt x="15" y="1551"/>
                </a:lnTo>
                <a:lnTo>
                  <a:pt x="20" y="1551"/>
                </a:lnTo>
                <a:lnTo>
                  <a:pt x="25" y="1551"/>
                </a:lnTo>
                <a:lnTo>
                  <a:pt x="29" y="1551"/>
                </a:lnTo>
                <a:lnTo>
                  <a:pt x="34" y="1551"/>
                </a:lnTo>
                <a:lnTo>
                  <a:pt x="39" y="1551"/>
                </a:lnTo>
                <a:lnTo>
                  <a:pt x="44" y="1551"/>
                </a:lnTo>
                <a:lnTo>
                  <a:pt x="49" y="1551"/>
                </a:lnTo>
                <a:lnTo>
                  <a:pt x="54" y="1551"/>
                </a:lnTo>
                <a:lnTo>
                  <a:pt x="59" y="1551"/>
                </a:lnTo>
                <a:lnTo>
                  <a:pt x="64" y="1551"/>
                </a:lnTo>
                <a:lnTo>
                  <a:pt x="69" y="1551"/>
                </a:lnTo>
                <a:lnTo>
                  <a:pt x="74" y="1551"/>
                </a:lnTo>
                <a:lnTo>
                  <a:pt x="79" y="1551"/>
                </a:lnTo>
                <a:lnTo>
                  <a:pt x="83" y="1551"/>
                </a:lnTo>
                <a:lnTo>
                  <a:pt x="88" y="1551"/>
                </a:lnTo>
                <a:lnTo>
                  <a:pt x="93" y="1551"/>
                </a:lnTo>
                <a:lnTo>
                  <a:pt x="98" y="1551"/>
                </a:lnTo>
                <a:lnTo>
                  <a:pt x="103" y="1551"/>
                </a:lnTo>
                <a:lnTo>
                  <a:pt x="108" y="1551"/>
                </a:lnTo>
                <a:lnTo>
                  <a:pt x="113" y="1551"/>
                </a:lnTo>
                <a:lnTo>
                  <a:pt x="118" y="1551"/>
                </a:lnTo>
                <a:lnTo>
                  <a:pt x="123" y="1551"/>
                </a:lnTo>
                <a:lnTo>
                  <a:pt x="128" y="1551"/>
                </a:lnTo>
                <a:lnTo>
                  <a:pt x="133" y="1551"/>
                </a:lnTo>
                <a:lnTo>
                  <a:pt x="137" y="1551"/>
                </a:lnTo>
                <a:lnTo>
                  <a:pt x="142" y="1551"/>
                </a:lnTo>
                <a:lnTo>
                  <a:pt x="147" y="1551"/>
                </a:lnTo>
                <a:lnTo>
                  <a:pt x="152" y="1551"/>
                </a:lnTo>
                <a:lnTo>
                  <a:pt x="157" y="1551"/>
                </a:lnTo>
                <a:lnTo>
                  <a:pt x="162" y="1551"/>
                </a:lnTo>
                <a:lnTo>
                  <a:pt x="167" y="1551"/>
                </a:lnTo>
                <a:lnTo>
                  <a:pt x="172" y="1551"/>
                </a:lnTo>
                <a:lnTo>
                  <a:pt x="177" y="1551"/>
                </a:lnTo>
                <a:lnTo>
                  <a:pt x="182" y="1551"/>
                </a:lnTo>
                <a:lnTo>
                  <a:pt x="187" y="1551"/>
                </a:lnTo>
                <a:lnTo>
                  <a:pt x="191" y="1551"/>
                </a:lnTo>
                <a:lnTo>
                  <a:pt x="196" y="1551"/>
                </a:lnTo>
                <a:lnTo>
                  <a:pt x="201" y="1551"/>
                </a:lnTo>
                <a:lnTo>
                  <a:pt x="206" y="1551"/>
                </a:lnTo>
                <a:lnTo>
                  <a:pt x="211" y="1551"/>
                </a:lnTo>
                <a:lnTo>
                  <a:pt x="216" y="1551"/>
                </a:lnTo>
                <a:lnTo>
                  <a:pt x="221" y="1551"/>
                </a:lnTo>
                <a:lnTo>
                  <a:pt x="226" y="1551"/>
                </a:lnTo>
                <a:lnTo>
                  <a:pt x="231" y="1551"/>
                </a:lnTo>
                <a:lnTo>
                  <a:pt x="236" y="1551"/>
                </a:lnTo>
                <a:lnTo>
                  <a:pt x="240" y="1551"/>
                </a:lnTo>
                <a:lnTo>
                  <a:pt x="245" y="1551"/>
                </a:lnTo>
                <a:lnTo>
                  <a:pt x="250" y="1551"/>
                </a:lnTo>
                <a:lnTo>
                  <a:pt x="255" y="1551"/>
                </a:lnTo>
                <a:lnTo>
                  <a:pt x="260" y="1551"/>
                </a:lnTo>
                <a:lnTo>
                  <a:pt x="265" y="1551"/>
                </a:lnTo>
                <a:lnTo>
                  <a:pt x="270" y="1551"/>
                </a:lnTo>
                <a:lnTo>
                  <a:pt x="275" y="1551"/>
                </a:lnTo>
                <a:lnTo>
                  <a:pt x="280" y="1551"/>
                </a:lnTo>
                <a:lnTo>
                  <a:pt x="285" y="1551"/>
                </a:lnTo>
                <a:lnTo>
                  <a:pt x="290" y="1551"/>
                </a:lnTo>
                <a:lnTo>
                  <a:pt x="294" y="1551"/>
                </a:lnTo>
                <a:lnTo>
                  <a:pt x="299" y="1551"/>
                </a:lnTo>
                <a:lnTo>
                  <a:pt x="304" y="1551"/>
                </a:lnTo>
                <a:lnTo>
                  <a:pt x="309" y="1551"/>
                </a:lnTo>
                <a:lnTo>
                  <a:pt x="314" y="1551"/>
                </a:lnTo>
                <a:lnTo>
                  <a:pt x="319" y="1551"/>
                </a:lnTo>
                <a:lnTo>
                  <a:pt x="324" y="1551"/>
                </a:lnTo>
                <a:lnTo>
                  <a:pt x="329" y="1551"/>
                </a:lnTo>
                <a:lnTo>
                  <a:pt x="334" y="1551"/>
                </a:lnTo>
                <a:lnTo>
                  <a:pt x="339" y="1551"/>
                </a:lnTo>
                <a:lnTo>
                  <a:pt x="344" y="1551"/>
                </a:lnTo>
                <a:lnTo>
                  <a:pt x="348" y="1551"/>
                </a:lnTo>
                <a:lnTo>
                  <a:pt x="353" y="1551"/>
                </a:lnTo>
                <a:lnTo>
                  <a:pt x="358" y="1551"/>
                </a:lnTo>
                <a:lnTo>
                  <a:pt x="363" y="1551"/>
                </a:lnTo>
                <a:lnTo>
                  <a:pt x="368" y="1551"/>
                </a:lnTo>
                <a:lnTo>
                  <a:pt x="373" y="1551"/>
                </a:lnTo>
                <a:lnTo>
                  <a:pt x="378" y="1551"/>
                </a:lnTo>
                <a:lnTo>
                  <a:pt x="383" y="1551"/>
                </a:lnTo>
                <a:lnTo>
                  <a:pt x="388" y="1551"/>
                </a:lnTo>
                <a:lnTo>
                  <a:pt x="393" y="1551"/>
                </a:lnTo>
                <a:lnTo>
                  <a:pt x="398" y="1551"/>
                </a:lnTo>
                <a:lnTo>
                  <a:pt x="402" y="1551"/>
                </a:lnTo>
                <a:lnTo>
                  <a:pt x="407" y="1551"/>
                </a:lnTo>
                <a:lnTo>
                  <a:pt x="412" y="1551"/>
                </a:lnTo>
                <a:lnTo>
                  <a:pt x="417" y="1551"/>
                </a:lnTo>
                <a:lnTo>
                  <a:pt x="422" y="1551"/>
                </a:lnTo>
                <a:lnTo>
                  <a:pt x="427" y="1551"/>
                </a:lnTo>
                <a:lnTo>
                  <a:pt x="432" y="1551"/>
                </a:lnTo>
                <a:lnTo>
                  <a:pt x="437" y="1551"/>
                </a:lnTo>
                <a:lnTo>
                  <a:pt x="442" y="1551"/>
                </a:lnTo>
                <a:lnTo>
                  <a:pt x="447" y="1551"/>
                </a:lnTo>
                <a:lnTo>
                  <a:pt x="452" y="1551"/>
                </a:lnTo>
                <a:lnTo>
                  <a:pt x="456" y="1551"/>
                </a:lnTo>
                <a:lnTo>
                  <a:pt x="461" y="1551"/>
                </a:lnTo>
                <a:lnTo>
                  <a:pt x="466" y="1551"/>
                </a:lnTo>
                <a:lnTo>
                  <a:pt x="471" y="1551"/>
                </a:lnTo>
                <a:lnTo>
                  <a:pt x="476" y="1551"/>
                </a:lnTo>
                <a:lnTo>
                  <a:pt x="481" y="1551"/>
                </a:lnTo>
                <a:lnTo>
                  <a:pt x="486" y="1551"/>
                </a:lnTo>
                <a:lnTo>
                  <a:pt x="491" y="1551"/>
                </a:lnTo>
                <a:lnTo>
                  <a:pt x="496" y="1551"/>
                </a:lnTo>
                <a:lnTo>
                  <a:pt x="501" y="1551"/>
                </a:lnTo>
                <a:lnTo>
                  <a:pt x="505" y="1551"/>
                </a:lnTo>
                <a:lnTo>
                  <a:pt x="510" y="1551"/>
                </a:lnTo>
                <a:lnTo>
                  <a:pt x="510" y="0"/>
                </a:lnTo>
                <a:lnTo>
                  <a:pt x="510" y="1551"/>
                </a:lnTo>
                <a:lnTo>
                  <a:pt x="515" y="1551"/>
                </a:lnTo>
                <a:lnTo>
                  <a:pt x="520" y="1551"/>
                </a:lnTo>
                <a:lnTo>
                  <a:pt x="525" y="1551"/>
                </a:lnTo>
                <a:lnTo>
                  <a:pt x="530" y="1551"/>
                </a:lnTo>
                <a:lnTo>
                  <a:pt x="535" y="1551"/>
                </a:lnTo>
                <a:lnTo>
                  <a:pt x="540" y="1551"/>
                </a:lnTo>
                <a:lnTo>
                  <a:pt x="545" y="1551"/>
                </a:lnTo>
                <a:lnTo>
                  <a:pt x="550" y="1551"/>
                </a:lnTo>
                <a:lnTo>
                  <a:pt x="555" y="1551"/>
                </a:lnTo>
                <a:lnTo>
                  <a:pt x="559" y="1551"/>
                </a:lnTo>
                <a:lnTo>
                  <a:pt x="564" y="1551"/>
                </a:lnTo>
                <a:lnTo>
                  <a:pt x="569" y="1551"/>
                </a:lnTo>
                <a:lnTo>
                  <a:pt x="574" y="1551"/>
                </a:lnTo>
                <a:lnTo>
                  <a:pt x="579" y="1551"/>
                </a:lnTo>
                <a:lnTo>
                  <a:pt x="584" y="1551"/>
                </a:lnTo>
                <a:lnTo>
                  <a:pt x="589" y="1551"/>
                </a:lnTo>
                <a:lnTo>
                  <a:pt x="594" y="1551"/>
                </a:lnTo>
                <a:lnTo>
                  <a:pt x="599" y="1551"/>
                </a:lnTo>
                <a:lnTo>
                  <a:pt x="604" y="1551"/>
                </a:lnTo>
                <a:lnTo>
                  <a:pt x="609" y="1551"/>
                </a:lnTo>
                <a:lnTo>
                  <a:pt x="613" y="1551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5" name="Freeform 94"/>
          <p:cNvSpPr>
            <a:spLocks/>
          </p:cNvSpPr>
          <p:nvPr/>
        </p:nvSpPr>
        <p:spPr bwMode="auto">
          <a:xfrm>
            <a:off x="4664075" y="2044700"/>
            <a:ext cx="1185863" cy="2505075"/>
          </a:xfrm>
          <a:custGeom>
            <a:avLst/>
            <a:gdLst>
              <a:gd name="T0" fmla="*/ 12 w 614"/>
              <a:gd name="T1" fmla="*/ 1578 h 1551"/>
              <a:gd name="T2" fmla="*/ 30 w 614"/>
              <a:gd name="T3" fmla="*/ 1578 h 1551"/>
              <a:gd name="T4" fmla="*/ 49 w 614"/>
              <a:gd name="T5" fmla="*/ 1578 h 1551"/>
              <a:gd name="T6" fmla="*/ 66 w 614"/>
              <a:gd name="T7" fmla="*/ 1578 h 1551"/>
              <a:gd name="T8" fmla="*/ 84 w 614"/>
              <a:gd name="T9" fmla="*/ 1578 h 1551"/>
              <a:gd name="T10" fmla="*/ 102 w 614"/>
              <a:gd name="T11" fmla="*/ 1578 h 1551"/>
              <a:gd name="T12" fmla="*/ 120 w 614"/>
              <a:gd name="T13" fmla="*/ 1578 h 1551"/>
              <a:gd name="T14" fmla="*/ 137 w 614"/>
              <a:gd name="T15" fmla="*/ 1578 h 1551"/>
              <a:gd name="T16" fmla="*/ 156 w 614"/>
              <a:gd name="T17" fmla="*/ 1578 h 1551"/>
              <a:gd name="T18" fmla="*/ 174 w 614"/>
              <a:gd name="T19" fmla="*/ 1578 h 1551"/>
              <a:gd name="T20" fmla="*/ 192 w 614"/>
              <a:gd name="T21" fmla="*/ 1578 h 1551"/>
              <a:gd name="T22" fmla="*/ 209 w 614"/>
              <a:gd name="T23" fmla="*/ 1578 h 1551"/>
              <a:gd name="T24" fmla="*/ 228 w 614"/>
              <a:gd name="T25" fmla="*/ 1578 h 1551"/>
              <a:gd name="T26" fmla="*/ 246 w 614"/>
              <a:gd name="T27" fmla="*/ 1578 h 1551"/>
              <a:gd name="T28" fmla="*/ 263 w 614"/>
              <a:gd name="T29" fmla="*/ 1578 h 1551"/>
              <a:gd name="T30" fmla="*/ 281 w 614"/>
              <a:gd name="T31" fmla="*/ 1578 h 1551"/>
              <a:gd name="T32" fmla="*/ 299 w 614"/>
              <a:gd name="T33" fmla="*/ 1578 h 1551"/>
              <a:gd name="T34" fmla="*/ 318 w 614"/>
              <a:gd name="T35" fmla="*/ 1578 h 1551"/>
              <a:gd name="T36" fmla="*/ 335 w 614"/>
              <a:gd name="T37" fmla="*/ 1578 h 1551"/>
              <a:gd name="T38" fmla="*/ 353 w 614"/>
              <a:gd name="T39" fmla="*/ 1578 h 1551"/>
              <a:gd name="T40" fmla="*/ 371 w 614"/>
              <a:gd name="T41" fmla="*/ 1578 h 1551"/>
              <a:gd name="T42" fmla="*/ 388 w 614"/>
              <a:gd name="T43" fmla="*/ 1578 h 1551"/>
              <a:gd name="T44" fmla="*/ 406 w 614"/>
              <a:gd name="T45" fmla="*/ 1578 h 1551"/>
              <a:gd name="T46" fmla="*/ 425 w 614"/>
              <a:gd name="T47" fmla="*/ 1578 h 1551"/>
              <a:gd name="T48" fmla="*/ 443 w 614"/>
              <a:gd name="T49" fmla="*/ 1578 h 1551"/>
              <a:gd name="T50" fmla="*/ 460 w 614"/>
              <a:gd name="T51" fmla="*/ 1578 h 1551"/>
              <a:gd name="T52" fmla="*/ 478 w 614"/>
              <a:gd name="T53" fmla="*/ 1578 h 1551"/>
              <a:gd name="T54" fmla="*/ 496 w 614"/>
              <a:gd name="T55" fmla="*/ 1578 h 1551"/>
              <a:gd name="T56" fmla="*/ 515 w 614"/>
              <a:gd name="T57" fmla="*/ 1578 h 1551"/>
              <a:gd name="T58" fmla="*/ 532 w 614"/>
              <a:gd name="T59" fmla="*/ 1578 h 1551"/>
              <a:gd name="T60" fmla="*/ 550 w 614"/>
              <a:gd name="T61" fmla="*/ 1578 h 1551"/>
              <a:gd name="T62" fmla="*/ 568 w 614"/>
              <a:gd name="T63" fmla="*/ 1578 h 1551"/>
              <a:gd name="T64" fmla="*/ 585 w 614"/>
              <a:gd name="T65" fmla="*/ 1578 h 1551"/>
              <a:gd name="T66" fmla="*/ 603 w 614"/>
              <a:gd name="T67" fmla="*/ 1578 h 1551"/>
              <a:gd name="T68" fmla="*/ 622 w 614"/>
              <a:gd name="T69" fmla="*/ 1578 h 1551"/>
              <a:gd name="T70" fmla="*/ 640 w 614"/>
              <a:gd name="T71" fmla="*/ 1578 h 1551"/>
              <a:gd name="T72" fmla="*/ 657 w 614"/>
              <a:gd name="T73" fmla="*/ 1578 h 1551"/>
              <a:gd name="T74" fmla="*/ 663 w 614"/>
              <a:gd name="T75" fmla="*/ 1578 h 1551"/>
              <a:gd name="T76" fmla="*/ 681 w 614"/>
              <a:gd name="T77" fmla="*/ 1578 h 1551"/>
              <a:gd name="T78" fmla="*/ 700 w 614"/>
              <a:gd name="T79" fmla="*/ 1578 h 1551"/>
              <a:gd name="T80" fmla="*/ 717 w 614"/>
              <a:gd name="T81" fmla="*/ 1578 h 1551"/>
              <a:gd name="T82" fmla="*/ 735 w 614"/>
              <a:gd name="T83" fmla="*/ 1578 h 155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14"/>
              <a:gd name="T127" fmla="*/ 0 h 1551"/>
              <a:gd name="T128" fmla="*/ 614 w 614"/>
              <a:gd name="T129" fmla="*/ 1551 h 155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14" h="1551">
                <a:moveTo>
                  <a:pt x="0" y="1551"/>
                </a:moveTo>
                <a:lnTo>
                  <a:pt x="5" y="1551"/>
                </a:lnTo>
                <a:lnTo>
                  <a:pt x="10" y="1551"/>
                </a:lnTo>
                <a:lnTo>
                  <a:pt x="15" y="1551"/>
                </a:lnTo>
                <a:lnTo>
                  <a:pt x="20" y="1551"/>
                </a:lnTo>
                <a:lnTo>
                  <a:pt x="25" y="1551"/>
                </a:lnTo>
                <a:lnTo>
                  <a:pt x="30" y="1551"/>
                </a:lnTo>
                <a:lnTo>
                  <a:pt x="35" y="1551"/>
                </a:lnTo>
                <a:lnTo>
                  <a:pt x="40" y="1551"/>
                </a:lnTo>
                <a:lnTo>
                  <a:pt x="45" y="1551"/>
                </a:lnTo>
                <a:lnTo>
                  <a:pt x="50" y="1551"/>
                </a:lnTo>
                <a:lnTo>
                  <a:pt x="54" y="1551"/>
                </a:lnTo>
                <a:lnTo>
                  <a:pt x="59" y="1551"/>
                </a:lnTo>
                <a:lnTo>
                  <a:pt x="64" y="1551"/>
                </a:lnTo>
                <a:lnTo>
                  <a:pt x="69" y="1551"/>
                </a:lnTo>
                <a:lnTo>
                  <a:pt x="74" y="1551"/>
                </a:lnTo>
                <a:lnTo>
                  <a:pt x="79" y="1551"/>
                </a:lnTo>
                <a:lnTo>
                  <a:pt x="84" y="1551"/>
                </a:lnTo>
                <a:lnTo>
                  <a:pt x="89" y="1551"/>
                </a:lnTo>
                <a:lnTo>
                  <a:pt x="94" y="1551"/>
                </a:lnTo>
                <a:lnTo>
                  <a:pt x="99" y="1551"/>
                </a:lnTo>
                <a:lnTo>
                  <a:pt x="104" y="1551"/>
                </a:lnTo>
                <a:lnTo>
                  <a:pt x="108" y="1551"/>
                </a:lnTo>
                <a:lnTo>
                  <a:pt x="113" y="1551"/>
                </a:lnTo>
                <a:lnTo>
                  <a:pt x="118" y="1551"/>
                </a:lnTo>
                <a:lnTo>
                  <a:pt x="123" y="1551"/>
                </a:lnTo>
                <a:lnTo>
                  <a:pt x="128" y="1551"/>
                </a:lnTo>
                <a:lnTo>
                  <a:pt x="133" y="1551"/>
                </a:lnTo>
                <a:lnTo>
                  <a:pt x="138" y="1551"/>
                </a:lnTo>
                <a:lnTo>
                  <a:pt x="143" y="1551"/>
                </a:lnTo>
                <a:lnTo>
                  <a:pt x="148" y="1551"/>
                </a:lnTo>
                <a:lnTo>
                  <a:pt x="153" y="1551"/>
                </a:lnTo>
                <a:lnTo>
                  <a:pt x="158" y="1551"/>
                </a:lnTo>
                <a:lnTo>
                  <a:pt x="162" y="1551"/>
                </a:lnTo>
                <a:lnTo>
                  <a:pt x="167" y="1551"/>
                </a:lnTo>
                <a:lnTo>
                  <a:pt x="172" y="1551"/>
                </a:lnTo>
                <a:lnTo>
                  <a:pt x="177" y="1551"/>
                </a:lnTo>
                <a:lnTo>
                  <a:pt x="182" y="1551"/>
                </a:lnTo>
                <a:lnTo>
                  <a:pt x="187" y="1551"/>
                </a:lnTo>
                <a:lnTo>
                  <a:pt x="192" y="1551"/>
                </a:lnTo>
                <a:lnTo>
                  <a:pt x="197" y="1551"/>
                </a:lnTo>
                <a:lnTo>
                  <a:pt x="202" y="1551"/>
                </a:lnTo>
                <a:lnTo>
                  <a:pt x="207" y="1551"/>
                </a:lnTo>
                <a:lnTo>
                  <a:pt x="211" y="1551"/>
                </a:lnTo>
                <a:lnTo>
                  <a:pt x="216" y="1551"/>
                </a:lnTo>
                <a:lnTo>
                  <a:pt x="221" y="1551"/>
                </a:lnTo>
                <a:lnTo>
                  <a:pt x="226" y="1551"/>
                </a:lnTo>
                <a:lnTo>
                  <a:pt x="231" y="1551"/>
                </a:lnTo>
                <a:lnTo>
                  <a:pt x="236" y="1551"/>
                </a:lnTo>
                <a:lnTo>
                  <a:pt x="241" y="1551"/>
                </a:lnTo>
                <a:lnTo>
                  <a:pt x="246" y="1551"/>
                </a:lnTo>
                <a:lnTo>
                  <a:pt x="251" y="1551"/>
                </a:lnTo>
                <a:lnTo>
                  <a:pt x="256" y="1551"/>
                </a:lnTo>
                <a:lnTo>
                  <a:pt x="261" y="1551"/>
                </a:lnTo>
                <a:lnTo>
                  <a:pt x="265" y="1551"/>
                </a:lnTo>
                <a:lnTo>
                  <a:pt x="270" y="1551"/>
                </a:lnTo>
                <a:lnTo>
                  <a:pt x="275" y="1551"/>
                </a:lnTo>
                <a:lnTo>
                  <a:pt x="280" y="1551"/>
                </a:lnTo>
                <a:lnTo>
                  <a:pt x="285" y="1551"/>
                </a:lnTo>
                <a:lnTo>
                  <a:pt x="290" y="1551"/>
                </a:lnTo>
                <a:lnTo>
                  <a:pt x="295" y="1551"/>
                </a:lnTo>
                <a:lnTo>
                  <a:pt x="300" y="1551"/>
                </a:lnTo>
                <a:lnTo>
                  <a:pt x="305" y="1551"/>
                </a:lnTo>
                <a:lnTo>
                  <a:pt x="310" y="1551"/>
                </a:lnTo>
                <a:lnTo>
                  <a:pt x="315" y="1551"/>
                </a:lnTo>
                <a:lnTo>
                  <a:pt x="319" y="1551"/>
                </a:lnTo>
                <a:lnTo>
                  <a:pt x="324" y="1551"/>
                </a:lnTo>
                <a:lnTo>
                  <a:pt x="329" y="1551"/>
                </a:lnTo>
                <a:lnTo>
                  <a:pt x="334" y="1551"/>
                </a:lnTo>
                <a:lnTo>
                  <a:pt x="339" y="1551"/>
                </a:lnTo>
                <a:lnTo>
                  <a:pt x="344" y="1551"/>
                </a:lnTo>
                <a:lnTo>
                  <a:pt x="349" y="1551"/>
                </a:lnTo>
                <a:lnTo>
                  <a:pt x="354" y="1551"/>
                </a:lnTo>
                <a:lnTo>
                  <a:pt x="359" y="1551"/>
                </a:lnTo>
                <a:lnTo>
                  <a:pt x="364" y="1551"/>
                </a:lnTo>
                <a:lnTo>
                  <a:pt x="369" y="1551"/>
                </a:lnTo>
                <a:lnTo>
                  <a:pt x="373" y="1551"/>
                </a:lnTo>
                <a:lnTo>
                  <a:pt x="378" y="1551"/>
                </a:lnTo>
                <a:lnTo>
                  <a:pt x="383" y="1551"/>
                </a:lnTo>
                <a:lnTo>
                  <a:pt x="388" y="1551"/>
                </a:lnTo>
                <a:lnTo>
                  <a:pt x="393" y="1551"/>
                </a:lnTo>
                <a:lnTo>
                  <a:pt x="398" y="1551"/>
                </a:lnTo>
                <a:lnTo>
                  <a:pt x="403" y="1551"/>
                </a:lnTo>
                <a:lnTo>
                  <a:pt x="408" y="1551"/>
                </a:lnTo>
                <a:lnTo>
                  <a:pt x="413" y="1551"/>
                </a:lnTo>
                <a:lnTo>
                  <a:pt x="418" y="1551"/>
                </a:lnTo>
                <a:lnTo>
                  <a:pt x="423" y="1551"/>
                </a:lnTo>
                <a:lnTo>
                  <a:pt x="427" y="1551"/>
                </a:lnTo>
                <a:lnTo>
                  <a:pt x="432" y="1551"/>
                </a:lnTo>
                <a:lnTo>
                  <a:pt x="437" y="1551"/>
                </a:lnTo>
                <a:lnTo>
                  <a:pt x="442" y="1551"/>
                </a:lnTo>
                <a:lnTo>
                  <a:pt x="447" y="1551"/>
                </a:lnTo>
                <a:lnTo>
                  <a:pt x="452" y="1551"/>
                </a:lnTo>
                <a:lnTo>
                  <a:pt x="457" y="1551"/>
                </a:lnTo>
                <a:lnTo>
                  <a:pt x="462" y="1551"/>
                </a:lnTo>
                <a:lnTo>
                  <a:pt x="467" y="1551"/>
                </a:lnTo>
                <a:lnTo>
                  <a:pt x="472" y="1551"/>
                </a:lnTo>
                <a:lnTo>
                  <a:pt x="476" y="1551"/>
                </a:lnTo>
                <a:lnTo>
                  <a:pt x="481" y="1551"/>
                </a:lnTo>
                <a:lnTo>
                  <a:pt x="486" y="1551"/>
                </a:lnTo>
                <a:lnTo>
                  <a:pt x="491" y="1551"/>
                </a:lnTo>
                <a:lnTo>
                  <a:pt x="496" y="1551"/>
                </a:lnTo>
                <a:lnTo>
                  <a:pt x="501" y="1551"/>
                </a:lnTo>
                <a:lnTo>
                  <a:pt x="506" y="1551"/>
                </a:lnTo>
                <a:lnTo>
                  <a:pt x="511" y="1551"/>
                </a:lnTo>
                <a:lnTo>
                  <a:pt x="516" y="1551"/>
                </a:lnTo>
                <a:lnTo>
                  <a:pt x="521" y="1551"/>
                </a:lnTo>
                <a:lnTo>
                  <a:pt x="526" y="1551"/>
                </a:lnTo>
                <a:lnTo>
                  <a:pt x="530" y="1551"/>
                </a:lnTo>
                <a:lnTo>
                  <a:pt x="535" y="1551"/>
                </a:lnTo>
                <a:lnTo>
                  <a:pt x="540" y="1551"/>
                </a:lnTo>
                <a:lnTo>
                  <a:pt x="545" y="1551"/>
                </a:lnTo>
                <a:lnTo>
                  <a:pt x="545" y="0"/>
                </a:lnTo>
                <a:lnTo>
                  <a:pt x="545" y="1551"/>
                </a:lnTo>
                <a:lnTo>
                  <a:pt x="550" y="1551"/>
                </a:lnTo>
                <a:lnTo>
                  <a:pt x="555" y="1551"/>
                </a:lnTo>
                <a:lnTo>
                  <a:pt x="560" y="1551"/>
                </a:lnTo>
                <a:lnTo>
                  <a:pt x="565" y="1551"/>
                </a:lnTo>
                <a:lnTo>
                  <a:pt x="570" y="1551"/>
                </a:lnTo>
                <a:lnTo>
                  <a:pt x="575" y="1551"/>
                </a:lnTo>
                <a:lnTo>
                  <a:pt x="580" y="1551"/>
                </a:lnTo>
                <a:lnTo>
                  <a:pt x="584" y="1551"/>
                </a:lnTo>
                <a:lnTo>
                  <a:pt x="589" y="1551"/>
                </a:lnTo>
                <a:lnTo>
                  <a:pt x="594" y="1551"/>
                </a:lnTo>
                <a:lnTo>
                  <a:pt x="599" y="1551"/>
                </a:lnTo>
                <a:lnTo>
                  <a:pt x="604" y="1551"/>
                </a:lnTo>
                <a:lnTo>
                  <a:pt x="609" y="1551"/>
                </a:lnTo>
                <a:lnTo>
                  <a:pt x="614" y="1551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6" name="Freeform 95"/>
          <p:cNvSpPr>
            <a:spLocks/>
          </p:cNvSpPr>
          <p:nvPr/>
        </p:nvSpPr>
        <p:spPr bwMode="auto">
          <a:xfrm>
            <a:off x="5849938" y="4549775"/>
            <a:ext cx="1203325" cy="1588"/>
          </a:xfrm>
          <a:custGeom>
            <a:avLst/>
            <a:gdLst>
              <a:gd name="T0" fmla="*/ 12 w 623"/>
              <a:gd name="T1" fmla="*/ 0 h 1"/>
              <a:gd name="T2" fmla="*/ 29 w 623"/>
              <a:gd name="T3" fmla="*/ 0 h 1"/>
              <a:gd name="T4" fmla="*/ 47 w 623"/>
              <a:gd name="T5" fmla="*/ 0 h 1"/>
              <a:gd name="T6" fmla="*/ 66 w 623"/>
              <a:gd name="T7" fmla="*/ 0 h 1"/>
              <a:gd name="T8" fmla="*/ 84 w 623"/>
              <a:gd name="T9" fmla="*/ 0 h 1"/>
              <a:gd name="T10" fmla="*/ 101 w 623"/>
              <a:gd name="T11" fmla="*/ 0 h 1"/>
              <a:gd name="T12" fmla="*/ 119 w 623"/>
              <a:gd name="T13" fmla="*/ 0 h 1"/>
              <a:gd name="T14" fmla="*/ 137 w 623"/>
              <a:gd name="T15" fmla="*/ 0 h 1"/>
              <a:gd name="T16" fmla="*/ 155 w 623"/>
              <a:gd name="T17" fmla="*/ 0 h 1"/>
              <a:gd name="T18" fmla="*/ 173 w 623"/>
              <a:gd name="T19" fmla="*/ 0 h 1"/>
              <a:gd name="T20" fmla="*/ 191 w 623"/>
              <a:gd name="T21" fmla="*/ 0 h 1"/>
              <a:gd name="T22" fmla="*/ 209 w 623"/>
              <a:gd name="T23" fmla="*/ 0 h 1"/>
              <a:gd name="T24" fmla="*/ 226 w 623"/>
              <a:gd name="T25" fmla="*/ 0 h 1"/>
              <a:gd name="T26" fmla="*/ 245 w 623"/>
              <a:gd name="T27" fmla="*/ 0 h 1"/>
              <a:gd name="T28" fmla="*/ 263 w 623"/>
              <a:gd name="T29" fmla="*/ 0 h 1"/>
              <a:gd name="T30" fmla="*/ 281 w 623"/>
              <a:gd name="T31" fmla="*/ 0 h 1"/>
              <a:gd name="T32" fmla="*/ 298 w 623"/>
              <a:gd name="T33" fmla="*/ 0 h 1"/>
              <a:gd name="T34" fmla="*/ 316 w 623"/>
              <a:gd name="T35" fmla="*/ 0 h 1"/>
              <a:gd name="T36" fmla="*/ 335 w 623"/>
              <a:gd name="T37" fmla="*/ 0 h 1"/>
              <a:gd name="T38" fmla="*/ 352 w 623"/>
              <a:gd name="T39" fmla="*/ 0 h 1"/>
              <a:gd name="T40" fmla="*/ 370 w 623"/>
              <a:gd name="T41" fmla="*/ 0 h 1"/>
              <a:gd name="T42" fmla="*/ 388 w 623"/>
              <a:gd name="T43" fmla="*/ 0 h 1"/>
              <a:gd name="T44" fmla="*/ 406 w 623"/>
              <a:gd name="T45" fmla="*/ 0 h 1"/>
              <a:gd name="T46" fmla="*/ 423 w 623"/>
              <a:gd name="T47" fmla="*/ 0 h 1"/>
              <a:gd name="T48" fmla="*/ 442 w 623"/>
              <a:gd name="T49" fmla="*/ 0 h 1"/>
              <a:gd name="T50" fmla="*/ 460 w 623"/>
              <a:gd name="T51" fmla="*/ 0 h 1"/>
              <a:gd name="T52" fmla="*/ 478 w 623"/>
              <a:gd name="T53" fmla="*/ 0 h 1"/>
              <a:gd name="T54" fmla="*/ 495 w 623"/>
              <a:gd name="T55" fmla="*/ 0 h 1"/>
              <a:gd name="T56" fmla="*/ 513 w 623"/>
              <a:gd name="T57" fmla="*/ 0 h 1"/>
              <a:gd name="T58" fmla="*/ 532 w 623"/>
              <a:gd name="T59" fmla="*/ 0 h 1"/>
              <a:gd name="T60" fmla="*/ 549 w 623"/>
              <a:gd name="T61" fmla="*/ 0 h 1"/>
              <a:gd name="T62" fmla="*/ 567 w 623"/>
              <a:gd name="T63" fmla="*/ 0 h 1"/>
              <a:gd name="T64" fmla="*/ 585 w 623"/>
              <a:gd name="T65" fmla="*/ 0 h 1"/>
              <a:gd name="T66" fmla="*/ 603 w 623"/>
              <a:gd name="T67" fmla="*/ 0 h 1"/>
              <a:gd name="T68" fmla="*/ 621 w 623"/>
              <a:gd name="T69" fmla="*/ 0 h 1"/>
              <a:gd name="T70" fmla="*/ 639 w 623"/>
              <a:gd name="T71" fmla="*/ 0 h 1"/>
              <a:gd name="T72" fmla="*/ 657 w 623"/>
              <a:gd name="T73" fmla="*/ 0 h 1"/>
              <a:gd name="T74" fmla="*/ 674 w 623"/>
              <a:gd name="T75" fmla="*/ 0 h 1"/>
              <a:gd name="T76" fmla="*/ 692 w 623"/>
              <a:gd name="T77" fmla="*/ 0 h 1"/>
              <a:gd name="T78" fmla="*/ 711 w 623"/>
              <a:gd name="T79" fmla="*/ 0 h 1"/>
              <a:gd name="T80" fmla="*/ 729 w 623"/>
              <a:gd name="T81" fmla="*/ 0 h 1"/>
              <a:gd name="T82" fmla="*/ 746 w 623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3"/>
              <a:gd name="T127" fmla="*/ 0 h 1"/>
              <a:gd name="T128" fmla="*/ 623 w 623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3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20" y="0"/>
                </a:lnTo>
                <a:lnTo>
                  <a:pt x="24" y="0"/>
                </a:lnTo>
                <a:lnTo>
                  <a:pt x="29" y="0"/>
                </a:lnTo>
                <a:lnTo>
                  <a:pt x="34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9" y="0"/>
                </a:lnTo>
                <a:lnTo>
                  <a:pt x="74" y="0"/>
                </a:lnTo>
                <a:lnTo>
                  <a:pt x="78" y="0"/>
                </a:lnTo>
                <a:lnTo>
                  <a:pt x="83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3" y="0"/>
                </a:lnTo>
                <a:lnTo>
                  <a:pt x="127" y="0"/>
                </a:lnTo>
                <a:lnTo>
                  <a:pt x="132" y="0"/>
                </a:lnTo>
                <a:lnTo>
                  <a:pt x="137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0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5" y="0"/>
                </a:lnTo>
                <a:lnTo>
                  <a:pt x="240" y="0"/>
                </a:lnTo>
                <a:lnTo>
                  <a:pt x="245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80" y="0"/>
                </a:lnTo>
                <a:lnTo>
                  <a:pt x="285" y="0"/>
                </a:lnTo>
                <a:lnTo>
                  <a:pt x="289" y="0"/>
                </a:lnTo>
                <a:lnTo>
                  <a:pt x="294" y="0"/>
                </a:lnTo>
                <a:lnTo>
                  <a:pt x="299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4" y="0"/>
                </a:lnTo>
                <a:lnTo>
                  <a:pt x="339" y="0"/>
                </a:lnTo>
                <a:lnTo>
                  <a:pt x="343" y="0"/>
                </a:lnTo>
                <a:lnTo>
                  <a:pt x="348" y="0"/>
                </a:lnTo>
                <a:lnTo>
                  <a:pt x="353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8" y="0"/>
                </a:lnTo>
                <a:lnTo>
                  <a:pt x="393" y="0"/>
                </a:lnTo>
                <a:lnTo>
                  <a:pt x="397" y="0"/>
                </a:lnTo>
                <a:lnTo>
                  <a:pt x="402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2" y="0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1" y="0"/>
                </a:lnTo>
                <a:lnTo>
                  <a:pt x="466" y="0"/>
                </a:lnTo>
                <a:lnTo>
                  <a:pt x="471" y="0"/>
                </a:lnTo>
                <a:lnTo>
                  <a:pt x="476" y="0"/>
                </a:lnTo>
                <a:lnTo>
                  <a:pt x="481" y="0"/>
                </a:lnTo>
                <a:lnTo>
                  <a:pt x="486" y="0"/>
                </a:lnTo>
                <a:lnTo>
                  <a:pt x="491" y="0"/>
                </a:lnTo>
                <a:lnTo>
                  <a:pt x="496" y="0"/>
                </a:lnTo>
                <a:lnTo>
                  <a:pt x="500" y="0"/>
                </a:lnTo>
                <a:lnTo>
                  <a:pt x="505" y="0"/>
                </a:lnTo>
                <a:lnTo>
                  <a:pt x="510" y="0"/>
                </a:lnTo>
                <a:lnTo>
                  <a:pt x="515" y="0"/>
                </a:lnTo>
                <a:lnTo>
                  <a:pt x="520" y="0"/>
                </a:lnTo>
                <a:lnTo>
                  <a:pt x="525" y="0"/>
                </a:lnTo>
                <a:lnTo>
                  <a:pt x="530" y="0"/>
                </a:lnTo>
                <a:lnTo>
                  <a:pt x="535" y="0"/>
                </a:lnTo>
                <a:lnTo>
                  <a:pt x="540" y="0"/>
                </a:lnTo>
                <a:lnTo>
                  <a:pt x="545" y="0"/>
                </a:lnTo>
                <a:lnTo>
                  <a:pt x="550" y="0"/>
                </a:lnTo>
                <a:lnTo>
                  <a:pt x="554" y="0"/>
                </a:lnTo>
                <a:lnTo>
                  <a:pt x="559" y="0"/>
                </a:lnTo>
                <a:lnTo>
                  <a:pt x="564" y="0"/>
                </a:lnTo>
                <a:lnTo>
                  <a:pt x="569" y="0"/>
                </a:lnTo>
                <a:lnTo>
                  <a:pt x="574" y="0"/>
                </a:lnTo>
                <a:lnTo>
                  <a:pt x="579" y="0"/>
                </a:lnTo>
                <a:lnTo>
                  <a:pt x="584" y="0"/>
                </a:lnTo>
                <a:lnTo>
                  <a:pt x="589" y="0"/>
                </a:lnTo>
                <a:lnTo>
                  <a:pt x="594" y="0"/>
                </a:lnTo>
                <a:lnTo>
                  <a:pt x="599" y="0"/>
                </a:lnTo>
                <a:lnTo>
                  <a:pt x="604" y="0"/>
                </a:lnTo>
                <a:lnTo>
                  <a:pt x="608" y="0"/>
                </a:lnTo>
                <a:lnTo>
                  <a:pt x="613" y="0"/>
                </a:lnTo>
                <a:lnTo>
                  <a:pt x="618" y="0"/>
                </a:lnTo>
                <a:lnTo>
                  <a:pt x="623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7" name="Freeform 96"/>
          <p:cNvSpPr>
            <a:spLocks/>
          </p:cNvSpPr>
          <p:nvPr/>
        </p:nvSpPr>
        <p:spPr bwMode="auto">
          <a:xfrm>
            <a:off x="7053263" y="4549775"/>
            <a:ext cx="871538" cy="1588"/>
          </a:xfrm>
          <a:custGeom>
            <a:avLst/>
            <a:gdLst>
              <a:gd name="T0" fmla="*/ 6 w 452"/>
              <a:gd name="T1" fmla="*/ 0 h 1"/>
              <a:gd name="T2" fmla="*/ 18 w 452"/>
              <a:gd name="T3" fmla="*/ 0 h 1"/>
              <a:gd name="T4" fmla="*/ 30 w 452"/>
              <a:gd name="T5" fmla="*/ 0 h 1"/>
              <a:gd name="T6" fmla="*/ 43 w 452"/>
              <a:gd name="T7" fmla="*/ 0 h 1"/>
              <a:gd name="T8" fmla="*/ 53 w 452"/>
              <a:gd name="T9" fmla="*/ 0 h 1"/>
              <a:gd name="T10" fmla="*/ 66 w 452"/>
              <a:gd name="T11" fmla="*/ 0 h 1"/>
              <a:gd name="T12" fmla="*/ 78 w 452"/>
              <a:gd name="T13" fmla="*/ 0 h 1"/>
              <a:gd name="T14" fmla="*/ 90 w 452"/>
              <a:gd name="T15" fmla="*/ 0 h 1"/>
              <a:gd name="T16" fmla="*/ 102 w 452"/>
              <a:gd name="T17" fmla="*/ 0 h 1"/>
              <a:gd name="T18" fmla="*/ 113 w 452"/>
              <a:gd name="T19" fmla="*/ 0 h 1"/>
              <a:gd name="T20" fmla="*/ 125 w 452"/>
              <a:gd name="T21" fmla="*/ 0 h 1"/>
              <a:gd name="T22" fmla="*/ 137 w 452"/>
              <a:gd name="T23" fmla="*/ 0 h 1"/>
              <a:gd name="T24" fmla="*/ 149 w 452"/>
              <a:gd name="T25" fmla="*/ 0 h 1"/>
              <a:gd name="T26" fmla="*/ 162 w 452"/>
              <a:gd name="T27" fmla="*/ 0 h 1"/>
              <a:gd name="T28" fmla="*/ 172 w 452"/>
              <a:gd name="T29" fmla="*/ 0 h 1"/>
              <a:gd name="T30" fmla="*/ 185 w 452"/>
              <a:gd name="T31" fmla="*/ 0 h 1"/>
              <a:gd name="T32" fmla="*/ 197 w 452"/>
              <a:gd name="T33" fmla="*/ 0 h 1"/>
              <a:gd name="T34" fmla="*/ 209 w 452"/>
              <a:gd name="T35" fmla="*/ 0 h 1"/>
              <a:gd name="T36" fmla="*/ 221 w 452"/>
              <a:gd name="T37" fmla="*/ 0 h 1"/>
              <a:gd name="T38" fmla="*/ 233 w 452"/>
              <a:gd name="T39" fmla="*/ 0 h 1"/>
              <a:gd name="T40" fmla="*/ 244 w 452"/>
              <a:gd name="T41" fmla="*/ 0 h 1"/>
              <a:gd name="T42" fmla="*/ 256 w 452"/>
              <a:gd name="T43" fmla="*/ 0 h 1"/>
              <a:gd name="T44" fmla="*/ 268 w 452"/>
              <a:gd name="T45" fmla="*/ 0 h 1"/>
              <a:gd name="T46" fmla="*/ 281 w 452"/>
              <a:gd name="T47" fmla="*/ 0 h 1"/>
              <a:gd name="T48" fmla="*/ 293 w 452"/>
              <a:gd name="T49" fmla="*/ 0 h 1"/>
              <a:gd name="T50" fmla="*/ 304 w 452"/>
              <a:gd name="T51" fmla="*/ 0 h 1"/>
              <a:gd name="T52" fmla="*/ 316 w 452"/>
              <a:gd name="T53" fmla="*/ 0 h 1"/>
              <a:gd name="T54" fmla="*/ 328 w 452"/>
              <a:gd name="T55" fmla="*/ 0 h 1"/>
              <a:gd name="T56" fmla="*/ 340 w 452"/>
              <a:gd name="T57" fmla="*/ 0 h 1"/>
              <a:gd name="T58" fmla="*/ 352 w 452"/>
              <a:gd name="T59" fmla="*/ 0 h 1"/>
              <a:gd name="T60" fmla="*/ 364 w 452"/>
              <a:gd name="T61" fmla="*/ 0 h 1"/>
              <a:gd name="T62" fmla="*/ 375 w 452"/>
              <a:gd name="T63" fmla="*/ 0 h 1"/>
              <a:gd name="T64" fmla="*/ 387 w 452"/>
              <a:gd name="T65" fmla="*/ 0 h 1"/>
              <a:gd name="T66" fmla="*/ 400 w 452"/>
              <a:gd name="T67" fmla="*/ 0 h 1"/>
              <a:gd name="T68" fmla="*/ 412 w 452"/>
              <a:gd name="T69" fmla="*/ 0 h 1"/>
              <a:gd name="T70" fmla="*/ 424 w 452"/>
              <a:gd name="T71" fmla="*/ 0 h 1"/>
              <a:gd name="T72" fmla="*/ 435 w 452"/>
              <a:gd name="T73" fmla="*/ 0 h 1"/>
              <a:gd name="T74" fmla="*/ 447 w 452"/>
              <a:gd name="T75" fmla="*/ 0 h 1"/>
              <a:gd name="T76" fmla="*/ 459 w 452"/>
              <a:gd name="T77" fmla="*/ 0 h 1"/>
              <a:gd name="T78" fmla="*/ 471 w 452"/>
              <a:gd name="T79" fmla="*/ 0 h 1"/>
              <a:gd name="T80" fmla="*/ 483 w 452"/>
              <a:gd name="T81" fmla="*/ 0 h 1"/>
              <a:gd name="T82" fmla="*/ 494 w 452"/>
              <a:gd name="T83" fmla="*/ 0 h 1"/>
              <a:gd name="T84" fmla="*/ 506 w 452"/>
              <a:gd name="T85" fmla="*/ 0 h 1"/>
              <a:gd name="T86" fmla="*/ 519 w 452"/>
              <a:gd name="T87" fmla="*/ 0 h 1"/>
              <a:gd name="T88" fmla="*/ 531 w 452"/>
              <a:gd name="T89" fmla="*/ 0 h 1"/>
              <a:gd name="T90" fmla="*/ 543 w 452"/>
              <a:gd name="T91" fmla="*/ 0 h 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52"/>
              <a:gd name="T139" fmla="*/ 0 h 1"/>
              <a:gd name="T140" fmla="*/ 452 w 452"/>
              <a:gd name="T141" fmla="*/ 1 h 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52" h="1">
                <a:moveTo>
                  <a:pt x="0" y="0"/>
                </a:moveTo>
                <a:lnTo>
                  <a:pt x="5" y="0"/>
                </a:lnTo>
                <a:lnTo>
                  <a:pt x="10" y="0"/>
                </a:lnTo>
                <a:lnTo>
                  <a:pt x="15" y="0"/>
                </a:lnTo>
                <a:lnTo>
                  <a:pt x="20" y="0"/>
                </a:lnTo>
                <a:lnTo>
                  <a:pt x="25" y="0"/>
                </a:lnTo>
                <a:lnTo>
                  <a:pt x="30" y="0"/>
                </a:lnTo>
                <a:lnTo>
                  <a:pt x="35" y="0"/>
                </a:lnTo>
                <a:lnTo>
                  <a:pt x="39" y="0"/>
                </a:lnTo>
                <a:lnTo>
                  <a:pt x="44" y="0"/>
                </a:lnTo>
                <a:lnTo>
                  <a:pt x="49" y="0"/>
                </a:lnTo>
                <a:lnTo>
                  <a:pt x="54" y="0"/>
                </a:lnTo>
                <a:lnTo>
                  <a:pt x="59" y="0"/>
                </a:lnTo>
                <a:lnTo>
                  <a:pt x="64" y="0"/>
                </a:lnTo>
                <a:lnTo>
                  <a:pt x="69" y="0"/>
                </a:lnTo>
                <a:lnTo>
                  <a:pt x="74" y="0"/>
                </a:lnTo>
                <a:lnTo>
                  <a:pt x="79" y="0"/>
                </a:lnTo>
                <a:lnTo>
                  <a:pt x="84" y="0"/>
                </a:lnTo>
                <a:lnTo>
                  <a:pt x="88" y="0"/>
                </a:lnTo>
                <a:lnTo>
                  <a:pt x="93" y="0"/>
                </a:lnTo>
                <a:lnTo>
                  <a:pt x="98" y="0"/>
                </a:lnTo>
                <a:lnTo>
                  <a:pt x="103" y="0"/>
                </a:lnTo>
                <a:lnTo>
                  <a:pt x="108" y="0"/>
                </a:lnTo>
                <a:lnTo>
                  <a:pt x="113" y="0"/>
                </a:lnTo>
                <a:lnTo>
                  <a:pt x="118" y="0"/>
                </a:lnTo>
                <a:lnTo>
                  <a:pt x="123" y="0"/>
                </a:lnTo>
                <a:lnTo>
                  <a:pt x="128" y="0"/>
                </a:lnTo>
                <a:lnTo>
                  <a:pt x="133" y="0"/>
                </a:lnTo>
                <a:lnTo>
                  <a:pt x="138" y="0"/>
                </a:lnTo>
                <a:lnTo>
                  <a:pt x="142" y="0"/>
                </a:lnTo>
                <a:lnTo>
                  <a:pt x="147" y="0"/>
                </a:lnTo>
                <a:lnTo>
                  <a:pt x="152" y="0"/>
                </a:lnTo>
                <a:lnTo>
                  <a:pt x="157" y="0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77" y="0"/>
                </a:lnTo>
                <a:lnTo>
                  <a:pt x="182" y="0"/>
                </a:lnTo>
                <a:lnTo>
                  <a:pt x="187" y="0"/>
                </a:lnTo>
                <a:lnTo>
                  <a:pt x="192" y="0"/>
                </a:lnTo>
                <a:lnTo>
                  <a:pt x="196" y="0"/>
                </a:lnTo>
                <a:lnTo>
                  <a:pt x="201" y="0"/>
                </a:lnTo>
                <a:lnTo>
                  <a:pt x="206" y="0"/>
                </a:lnTo>
                <a:lnTo>
                  <a:pt x="211" y="0"/>
                </a:lnTo>
                <a:lnTo>
                  <a:pt x="216" y="0"/>
                </a:lnTo>
                <a:lnTo>
                  <a:pt x="221" y="0"/>
                </a:lnTo>
                <a:lnTo>
                  <a:pt x="226" y="0"/>
                </a:lnTo>
                <a:lnTo>
                  <a:pt x="231" y="0"/>
                </a:lnTo>
                <a:lnTo>
                  <a:pt x="236" y="0"/>
                </a:lnTo>
                <a:lnTo>
                  <a:pt x="241" y="0"/>
                </a:lnTo>
                <a:lnTo>
                  <a:pt x="246" y="0"/>
                </a:lnTo>
                <a:lnTo>
                  <a:pt x="250" y="0"/>
                </a:lnTo>
                <a:lnTo>
                  <a:pt x="255" y="0"/>
                </a:lnTo>
                <a:lnTo>
                  <a:pt x="260" y="0"/>
                </a:lnTo>
                <a:lnTo>
                  <a:pt x="265" y="0"/>
                </a:lnTo>
                <a:lnTo>
                  <a:pt x="270" y="0"/>
                </a:lnTo>
                <a:lnTo>
                  <a:pt x="275" y="0"/>
                </a:lnTo>
                <a:lnTo>
                  <a:pt x="280" y="0"/>
                </a:lnTo>
                <a:lnTo>
                  <a:pt x="285" y="0"/>
                </a:lnTo>
                <a:lnTo>
                  <a:pt x="290" y="0"/>
                </a:lnTo>
                <a:lnTo>
                  <a:pt x="295" y="0"/>
                </a:lnTo>
                <a:lnTo>
                  <a:pt x="300" y="0"/>
                </a:lnTo>
                <a:lnTo>
                  <a:pt x="304" y="0"/>
                </a:lnTo>
                <a:lnTo>
                  <a:pt x="309" y="0"/>
                </a:lnTo>
                <a:lnTo>
                  <a:pt x="314" y="0"/>
                </a:lnTo>
                <a:lnTo>
                  <a:pt x="319" y="0"/>
                </a:lnTo>
                <a:lnTo>
                  <a:pt x="324" y="0"/>
                </a:lnTo>
                <a:lnTo>
                  <a:pt x="329" y="0"/>
                </a:lnTo>
                <a:lnTo>
                  <a:pt x="334" y="0"/>
                </a:lnTo>
                <a:lnTo>
                  <a:pt x="339" y="0"/>
                </a:lnTo>
                <a:lnTo>
                  <a:pt x="344" y="0"/>
                </a:lnTo>
                <a:lnTo>
                  <a:pt x="349" y="0"/>
                </a:lnTo>
                <a:lnTo>
                  <a:pt x="354" y="0"/>
                </a:lnTo>
                <a:lnTo>
                  <a:pt x="358" y="0"/>
                </a:lnTo>
                <a:lnTo>
                  <a:pt x="363" y="0"/>
                </a:lnTo>
                <a:lnTo>
                  <a:pt x="368" y="0"/>
                </a:lnTo>
                <a:lnTo>
                  <a:pt x="373" y="0"/>
                </a:lnTo>
                <a:lnTo>
                  <a:pt x="378" y="0"/>
                </a:lnTo>
                <a:lnTo>
                  <a:pt x="383" y="0"/>
                </a:lnTo>
                <a:lnTo>
                  <a:pt x="388" y="0"/>
                </a:lnTo>
                <a:lnTo>
                  <a:pt x="393" y="0"/>
                </a:lnTo>
                <a:lnTo>
                  <a:pt x="398" y="0"/>
                </a:lnTo>
                <a:lnTo>
                  <a:pt x="403" y="0"/>
                </a:lnTo>
                <a:lnTo>
                  <a:pt x="407" y="0"/>
                </a:lnTo>
                <a:lnTo>
                  <a:pt x="412" y="0"/>
                </a:lnTo>
                <a:lnTo>
                  <a:pt x="417" y="0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7" y="0"/>
                </a:lnTo>
                <a:lnTo>
                  <a:pt x="442" y="0"/>
                </a:lnTo>
                <a:lnTo>
                  <a:pt x="447" y="0"/>
                </a:lnTo>
                <a:lnTo>
                  <a:pt x="452" y="0"/>
                </a:lnTo>
              </a:path>
            </a:pathLst>
          </a:cu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8" name="Text Box 102"/>
          <p:cNvSpPr txBox="1">
            <a:spLocks noChangeArrowheads="1"/>
          </p:cNvSpPr>
          <p:nvPr/>
        </p:nvSpPr>
        <p:spPr bwMode="auto">
          <a:xfrm>
            <a:off x="6116638" y="2317750"/>
            <a:ext cx="1884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>
                <a:solidFill>
                  <a:srgbClr val="FF0000"/>
                </a:solidFill>
              </a:rPr>
              <a:t>Signal received</a:t>
            </a:r>
          </a:p>
        </p:txBody>
      </p:sp>
      <p:sp>
        <p:nvSpPr>
          <p:cNvPr id="18509" name="Line 103"/>
          <p:cNvSpPr>
            <a:spLocks noChangeShapeType="1"/>
          </p:cNvSpPr>
          <p:nvPr/>
        </p:nvSpPr>
        <p:spPr bwMode="auto">
          <a:xfrm>
            <a:off x="2314575" y="3284538"/>
            <a:ext cx="55832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10" name="Text Box 104"/>
          <p:cNvSpPr txBox="1">
            <a:spLocks noChangeArrowheads="1"/>
          </p:cNvSpPr>
          <p:nvPr/>
        </p:nvSpPr>
        <p:spPr bwMode="auto">
          <a:xfrm>
            <a:off x="6324600" y="28956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/>
              <a:t>Threshold</a:t>
            </a:r>
          </a:p>
        </p:txBody>
      </p:sp>
      <p:sp>
        <p:nvSpPr>
          <p:cNvPr id="18511" name="Text Box 105"/>
          <p:cNvSpPr txBox="1">
            <a:spLocks noChangeArrowheads="1"/>
          </p:cNvSpPr>
          <p:nvPr/>
        </p:nvSpPr>
        <p:spPr bwMode="auto">
          <a:xfrm>
            <a:off x="2530475" y="2139950"/>
            <a:ext cx="212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>
                <a:solidFill>
                  <a:srgbClr val="0033CC"/>
                </a:solidFill>
              </a:rPr>
              <a:t>Sa(</a:t>
            </a:r>
            <a:r>
              <a:rPr lang="pl-PL" sz="2000" b="1" i="1">
                <a:solidFill>
                  <a:srgbClr val="0033CC"/>
                </a:solidFill>
              </a:rPr>
              <a:t>Wt</a:t>
            </a:r>
            <a:r>
              <a:rPr lang="pl-PL" sz="2000" b="1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18512" name="Text Box 106"/>
          <p:cNvSpPr txBox="1">
            <a:spLocks noChangeArrowheads="1"/>
          </p:cNvSpPr>
          <p:nvPr/>
        </p:nvSpPr>
        <p:spPr bwMode="auto">
          <a:xfrm>
            <a:off x="2514600" y="2514600"/>
            <a:ext cx="212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b="1" dirty="0" err="1" smtClean="0">
                <a:solidFill>
                  <a:srgbClr val="669900"/>
                </a:solidFill>
              </a:rPr>
              <a:t>Sa</a:t>
            </a:r>
            <a:r>
              <a:rPr lang="pl-PL" sz="2000" b="1" dirty="0" smtClean="0">
                <a:solidFill>
                  <a:srgbClr val="669900"/>
                </a:solidFill>
              </a:rPr>
              <a:t>(</a:t>
            </a:r>
            <a:r>
              <a:rPr lang="pl-PL" sz="2000" b="1" i="1" dirty="0" smtClean="0">
                <a:solidFill>
                  <a:srgbClr val="669900"/>
                </a:solidFill>
              </a:rPr>
              <a:t>W</a:t>
            </a:r>
            <a:r>
              <a:rPr lang="pl-PL" sz="2000" b="1" dirty="0" smtClean="0">
                <a:solidFill>
                  <a:srgbClr val="669900"/>
                </a:solidFill>
              </a:rPr>
              <a:t>(</a:t>
            </a:r>
            <a:r>
              <a:rPr lang="pl-PL" sz="2000" b="1" i="1" dirty="0" smtClean="0">
                <a:solidFill>
                  <a:srgbClr val="669900"/>
                </a:solidFill>
              </a:rPr>
              <a:t>t </a:t>
            </a:r>
            <a:r>
              <a:rPr lang="pl-PL" sz="2000" b="1" dirty="0">
                <a:solidFill>
                  <a:srgbClr val="669900"/>
                </a:solidFill>
              </a:rPr>
              <a:t>- 2</a:t>
            </a:r>
            <a:r>
              <a:rPr lang="pl-PL" sz="2000" b="1" i="1" dirty="0">
                <a:solidFill>
                  <a:srgbClr val="669900"/>
                </a:solidFill>
              </a:rPr>
              <a:t>T</a:t>
            </a:r>
            <a:r>
              <a:rPr lang="pl-PL" sz="2000" b="1" dirty="0" smtClean="0">
                <a:solidFill>
                  <a:srgbClr val="669900"/>
                </a:solidFill>
              </a:rPr>
              <a:t>))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18513" name="Text Box 111"/>
          <p:cNvSpPr txBox="1">
            <a:spLocks noChangeArrowheads="1"/>
          </p:cNvSpPr>
          <p:nvPr/>
        </p:nvSpPr>
        <p:spPr bwMode="auto">
          <a:xfrm>
            <a:off x="1600200" y="990600"/>
            <a:ext cx="66500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000" b="1" dirty="0"/>
              <a:t>	</a:t>
            </a:r>
            <a:r>
              <a:rPr lang="pl-PL" sz="1800" b="1" dirty="0" err="1"/>
              <a:t>sequence</a:t>
            </a:r>
            <a:r>
              <a:rPr lang="pl-PL" sz="1800" b="1" dirty="0"/>
              <a:t> </a:t>
            </a:r>
            <a:r>
              <a:rPr lang="pl-PL" sz="1800" b="1" dirty="0" err="1"/>
              <a:t>sent</a:t>
            </a:r>
            <a:r>
              <a:rPr lang="pl-PL" sz="1800" b="1" dirty="0"/>
              <a:t>         1         0         1</a:t>
            </a:r>
          </a:p>
          <a:p>
            <a:pPr>
              <a:spcBef>
                <a:spcPct val="50000"/>
              </a:spcBef>
            </a:pPr>
            <a:r>
              <a:rPr lang="pl-PL" sz="1800" b="1" dirty="0">
                <a:solidFill>
                  <a:schemeClr val="accent1"/>
                </a:solidFill>
              </a:rPr>
              <a:t>	</a:t>
            </a:r>
            <a:r>
              <a:rPr lang="pl-PL" sz="1800" b="1" dirty="0" err="1">
                <a:solidFill>
                  <a:srgbClr val="FF0000"/>
                </a:solidFill>
              </a:rPr>
              <a:t>sequence</a:t>
            </a:r>
            <a:r>
              <a:rPr lang="pl-PL" sz="1800" b="1" dirty="0">
                <a:solidFill>
                  <a:srgbClr val="FF0000"/>
                </a:solidFill>
              </a:rPr>
              <a:t> </a:t>
            </a:r>
            <a:r>
              <a:rPr lang="pl-PL" sz="1800" b="1" dirty="0" err="1">
                <a:solidFill>
                  <a:srgbClr val="FF0000"/>
                </a:solidFill>
              </a:rPr>
              <a:t>received</a:t>
            </a:r>
            <a:r>
              <a:rPr lang="pl-PL" sz="1800" b="1" dirty="0">
                <a:solidFill>
                  <a:srgbClr val="FF0000"/>
                </a:solidFill>
              </a:rPr>
              <a:t>  </a:t>
            </a:r>
            <a:r>
              <a:rPr lang="pl-PL" sz="1800" b="1" dirty="0"/>
              <a:t>1         0         1</a:t>
            </a:r>
          </a:p>
        </p:txBody>
      </p:sp>
      <p:sp>
        <p:nvSpPr>
          <p:cNvPr id="18514" name="Text Box 113"/>
          <p:cNvSpPr txBox="1">
            <a:spLocks noChangeArrowheads="1"/>
          </p:cNvSpPr>
          <p:nvPr/>
        </p:nvSpPr>
        <p:spPr bwMode="auto">
          <a:xfrm>
            <a:off x="7924800" y="43434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b="1" i="1"/>
              <a:t>t</a:t>
            </a:r>
          </a:p>
        </p:txBody>
      </p:sp>
      <p:sp>
        <p:nvSpPr>
          <p:cNvPr id="18515" name="Rectangle 120"/>
          <p:cNvSpPr>
            <a:spLocks noChangeArrowheads="1"/>
          </p:cNvSpPr>
          <p:nvPr/>
        </p:nvSpPr>
        <p:spPr bwMode="auto">
          <a:xfrm>
            <a:off x="3086100" y="5578475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-2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16" name="Rectangle 121"/>
          <p:cNvSpPr>
            <a:spLocks noChangeArrowheads="1"/>
          </p:cNvSpPr>
          <p:nvPr/>
        </p:nvSpPr>
        <p:spPr bwMode="auto">
          <a:xfrm>
            <a:off x="3697288" y="5580063"/>
            <a:ext cx="273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 -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17" name="Rectangle 122"/>
          <p:cNvSpPr>
            <a:spLocks noChangeArrowheads="1"/>
          </p:cNvSpPr>
          <p:nvPr/>
        </p:nvSpPr>
        <p:spPr bwMode="auto">
          <a:xfrm>
            <a:off x="4340225" y="5578475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 </a:t>
            </a:r>
            <a:r>
              <a:rPr lang="pl-PL" sz="1800" b="1">
                <a:solidFill>
                  <a:srgbClr val="000000"/>
                </a:solidFill>
              </a:rPr>
              <a:t>0</a:t>
            </a:r>
            <a:endParaRPr lang="pl-PL" sz="1800" b="1" i="1"/>
          </a:p>
        </p:txBody>
      </p:sp>
      <p:sp>
        <p:nvSpPr>
          <p:cNvPr id="18518" name="Rectangle 123"/>
          <p:cNvSpPr>
            <a:spLocks noChangeArrowheads="1"/>
          </p:cNvSpPr>
          <p:nvPr/>
        </p:nvSpPr>
        <p:spPr bwMode="auto">
          <a:xfrm>
            <a:off x="4968875" y="5580063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 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19" name="Rectangle 124"/>
          <p:cNvSpPr>
            <a:spLocks noChangeArrowheads="1"/>
          </p:cNvSpPr>
          <p:nvPr/>
        </p:nvSpPr>
        <p:spPr bwMode="auto">
          <a:xfrm>
            <a:off x="5578475" y="5580063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2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20" name="Rectangle 125"/>
          <p:cNvSpPr>
            <a:spLocks noChangeArrowheads="1"/>
          </p:cNvSpPr>
          <p:nvPr/>
        </p:nvSpPr>
        <p:spPr bwMode="auto">
          <a:xfrm>
            <a:off x="6207125" y="5578475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</a:rPr>
              <a:t> 3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21" name="Rectangle 126"/>
          <p:cNvSpPr>
            <a:spLocks noChangeArrowheads="1"/>
          </p:cNvSpPr>
          <p:nvPr/>
        </p:nvSpPr>
        <p:spPr bwMode="auto">
          <a:xfrm>
            <a:off x="6850063" y="5580063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i="1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4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522" name="Rectangle 127"/>
          <p:cNvSpPr>
            <a:spLocks noChangeArrowheads="1"/>
          </p:cNvSpPr>
          <p:nvPr/>
        </p:nvSpPr>
        <p:spPr bwMode="auto">
          <a:xfrm>
            <a:off x="7461250" y="5580063"/>
            <a:ext cx="463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</a:rPr>
              <a:t> </a:t>
            </a:r>
            <a:r>
              <a:rPr lang="pl-PL" sz="1800" b="1">
                <a:solidFill>
                  <a:srgbClr val="000000"/>
                </a:solidFill>
              </a:rPr>
              <a:t>5</a:t>
            </a:r>
            <a:r>
              <a:rPr lang="pl-PL" sz="1800" b="1" i="1">
                <a:solidFill>
                  <a:srgbClr val="000000"/>
                </a:solidFill>
              </a:rPr>
              <a:t>T</a:t>
            </a:r>
            <a:endParaRPr lang="pl-PL" sz="1800" b="1" i="1"/>
          </a:p>
        </p:txBody>
      </p:sp>
      <p:sp>
        <p:nvSpPr>
          <p:cNvPr id="18436" name="Rectangle 130"/>
          <p:cNvSpPr>
            <a:spLocks noGrp="1" noChangeArrowheads="1"/>
          </p:cNvSpPr>
          <p:nvPr>
            <p:ph type="title" sz="quarter"/>
          </p:nvPr>
        </p:nvSpPr>
        <p:spPr>
          <a:xfrm>
            <a:off x="817563" y="0"/>
            <a:ext cx="8326437" cy="1143000"/>
          </a:xfrm>
          <a:noFill/>
        </p:spPr>
        <p:txBody>
          <a:bodyPr/>
          <a:lstStyle/>
          <a:p>
            <a:r>
              <a:rPr lang="pl-PL" sz="4000" b="1" dirty="0" smtClean="0">
                <a:solidFill>
                  <a:schemeClr val="tx1"/>
                </a:solidFill>
              </a:rPr>
              <a:t>ISI </a:t>
            </a:r>
            <a:r>
              <a:rPr lang="pl-PL" sz="4000" b="1" dirty="0" err="1" smtClean="0">
                <a:solidFill>
                  <a:schemeClr val="tx1"/>
                </a:solidFill>
              </a:rPr>
              <a:t>elimination</a:t>
            </a:r>
            <a:r>
              <a:rPr lang="pl-PL" sz="4000" b="1" dirty="0" smtClean="0">
                <a:solidFill>
                  <a:schemeClr val="tx1"/>
                </a:solidFill>
              </a:rPr>
              <a:t> (Dirac </a:t>
            </a:r>
            <a:r>
              <a:rPr lang="pl-PL" sz="4000" b="1" dirty="0" err="1" smtClean="0">
                <a:solidFill>
                  <a:schemeClr val="tx1"/>
                </a:solidFill>
              </a:rPr>
              <a:t>signaling</a:t>
            </a:r>
            <a:r>
              <a:rPr lang="pl-PL" sz="40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8437" name="Rectangle 132"/>
          <p:cNvSpPr>
            <a:spLocks noChangeArrowheads="1"/>
          </p:cNvSpPr>
          <p:nvPr/>
        </p:nvSpPr>
        <p:spPr bwMode="auto">
          <a:xfrm>
            <a:off x="2438400" y="5791200"/>
            <a:ext cx="544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b="1"/>
              <a:t>Sequence of three Dirac pulses (1, 0, 1)</a:t>
            </a:r>
            <a:br>
              <a:rPr lang="pl-PL" b="1"/>
            </a:br>
            <a:r>
              <a:rPr lang="pl-PL" b="1"/>
              <a:t>sent at the Nyquist rate 1/</a:t>
            </a:r>
            <a:r>
              <a:rPr lang="pl-PL" b="1" i="1"/>
              <a:t>T</a:t>
            </a:r>
            <a:r>
              <a:rPr lang="pl-PL" b="1"/>
              <a:t> = 2</a:t>
            </a:r>
            <a:r>
              <a:rPr lang="pl-PL" b="1" i="1"/>
              <a:t>B = W/</a:t>
            </a:r>
            <a:r>
              <a:rPr lang="pl-PL" b="1" i="1">
                <a:sym typeface="Symbol" pitchFamily="18" charset="2"/>
              </a:rPr>
              <a:t></a:t>
            </a:r>
            <a:endParaRPr lang="pl-PL" b="1" i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1981200" y="3505200"/>
          <a:ext cx="586740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8" name="Equation" r:id="rId3" imgW="2666880" imgH="660240" progId="Equation.3">
                  <p:embed/>
                </p:oleObj>
              </mc:Choice>
              <mc:Fallback>
                <p:oleObj name="Equation" r:id="rId3" imgW="2666880" imgH="6602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505200"/>
                        <a:ext cx="5867400" cy="14541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47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4100" name="Group 122"/>
          <p:cNvGrpSpPr>
            <a:grpSpLocks/>
          </p:cNvGrpSpPr>
          <p:nvPr/>
        </p:nvGrpSpPr>
        <p:grpSpPr bwMode="auto">
          <a:xfrm>
            <a:off x="1066800" y="990600"/>
            <a:ext cx="8023225" cy="2386013"/>
            <a:chOff x="669" y="1139"/>
            <a:chExt cx="5054" cy="1503"/>
          </a:xfrm>
        </p:grpSpPr>
        <p:sp>
          <p:nvSpPr>
            <p:cNvPr id="4103" name="AutoShape 12"/>
            <p:cNvSpPr>
              <a:spLocks noChangeArrowheads="1"/>
            </p:cNvSpPr>
            <p:nvPr/>
          </p:nvSpPr>
          <p:spPr bwMode="auto">
            <a:xfrm>
              <a:off x="669" y="1483"/>
              <a:ext cx="624" cy="128"/>
            </a:xfrm>
            <a:custGeom>
              <a:avLst/>
              <a:gdLst>
                <a:gd name="T0" fmla="*/ 14 w 21600"/>
                <a:gd name="T1" fmla="*/ 0 h 21600"/>
                <a:gd name="T2" fmla="*/ 0 w 21600"/>
                <a:gd name="T3" fmla="*/ 0 h 21600"/>
                <a:gd name="T4" fmla="*/ 14 w 21600"/>
                <a:gd name="T5" fmla="*/ 1 h 21600"/>
                <a:gd name="T6" fmla="*/ 1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8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04" name="AutoShape 13"/>
            <p:cNvSpPr>
              <a:spLocks noChangeArrowheads="1"/>
            </p:cNvSpPr>
            <p:nvPr/>
          </p:nvSpPr>
          <p:spPr bwMode="auto">
            <a:xfrm>
              <a:off x="1974" y="1482"/>
              <a:ext cx="624" cy="128"/>
            </a:xfrm>
            <a:custGeom>
              <a:avLst/>
              <a:gdLst>
                <a:gd name="T0" fmla="*/ 14 w 21600"/>
                <a:gd name="T1" fmla="*/ 0 h 21600"/>
                <a:gd name="T2" fmla="*/ 0 w 21600"/>
                <a:gd name="T3" fmla="*/ 0 h 21600"/>
                <a:gd name="T4" fmla="*/ 14 w 21600"/>
                <a:gd name="T5" fmla="*/ 1 h 21600"/>
                <a:gd name="T6" fmla="*/ 1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8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4105" name="Group 19"/>
            <p:cNvGrpSpPr>
              <a:grpSpLocks/>
            </p:cNvGrpSpPr>
            <p:nvPr/>
          </p:nvGrpSpPr>
          <p:grpSpPr bwMode="auto">
            <a:xfrm>
              <a:off x="2654" y="1139"/>
              <a:ext cx="851" cy="652"/>
              <a:chOff x="1859" y="1168"/>
              <a:chExt cx="851" cy="538"/>
            </a:xfrm>
          </p:grpSpPr>
          <p:sp>
            <p:nvSpPr>
              <p:cNvPr id="4138" name="Rectangle 20"/>
              <p:cNvSpPr>
                <a:spLocks noChangeArrowheads="1"/>
              </p:cNvSpPr>
              <p:nvPr/>
            </p:nvSpPr>
            <p:spPr bwMode="auto">
              <a:xfrm>
                <a:off x="1859" y="1395"/>
                <a:ext cx="426" cy="3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9" name="Line 21"/>
              <p:cNvSpPr>
                <a:spLocks noChangeShapeType="1"/>
              </p:cNvSpPr>
              <p:nvPr/>
            </p:nvSpPr>
            <p:spPr bwMode="auto">
              <a:xfrm flipV="1">
                <a:off x="1859" y="1168"/>
                <a:ext cx="0" cy="5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40" name="Line 22"/>
              <p:cNvSpPr>
                <a:spLocks noChangeShapeType="1"/>
              </p:cNvSpPr>
              <p:nvPr/>
            </p:nvSpPr>
            <p:spPr bwMode="auto">
              <a:xfrm>
                <a:off x="1859" y="1706"/>
                <a:ext cx="85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06" name="Text Box 23"/>
            <p:cNvSpPr txBox="1">
              <a:spLocks noChangeArrowheads="1"/>
            </p:cNvSpPr>
            <p:nvPr/>
          </p:nvSpPr>
          <p:spPr bwMode="auto">
            <a:xfrm>
              <a:off x="2626" y="1207"/>
              <a:ext cx="48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200" b="1" i="1">
                  <a:sym typeface="Symbol" pitchFamily="18" charset="2"/>
                </a:rPr>
                <a:t></a:t>
              </a:r>
              <a:r>
                <a:rPr lang="pl-PL" sz="1200" b="1"/>
                <a:t>/</a:t>
              </a:r>
              <a:r>
                <a:rPr lang="pl-PL" sz="1200" b="1" i="1"/>
                <a:t>W</a:t>
              </a:r>
              <a:endParaRPr lang="el-GR" sz="1200" b="1" i="1"/>
            </a:p>
          </p:txBody>
        </p:sp>
        <p:sp>
          <p:nvSpPr>
            <p:cNvPr id="4107" name="Text Box 24"/>
            <p:cNvSpPr txBox="1">
              <a:spLocks noChangeArrowheads="1"/>
            </p:cNvSpPr>
            <p:nvPr/>
          </p:nvSpPr>
          <p:spPr bwMode="auto">
            <a:xfrm>
              <a:off x="2938" y="1757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pl-PL" sz="1200" b="1" i="1"/>
                <a:t>W</a:t>
              </a:r>
              <a:endParaRPr lang="el-GR" sz="1200" b="1" i="1"/>
            </a:p>
          </p:txBody>
        </p:sp>
        <p:sp>
          <p:nvSpPr>
            <p:cNvPr id="4108" name="Text Box 25"/>
            <p:cNvSpPr txBox="1">
              <a:spLocks noChangeArrowheads="1"/>
            </p:cNvSpPr>
            <p:nvPr/>
          </p:nvSpPr>
          <p:spPr bwMode="auto">
            <a:xfrm>
              <a:off x="698" y="1263"/>
              <a:ext cx="6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r</a:t>
              </a:r>
              <a:r>
                <a:rPr lang="pl-PL" sz="1800" b="1"/>
                <a:t>(</a:t>
              </a:r>
              <a:r>
                <a:rPr lang="pl-PL" sz="1800" b="1" i="1"/>
                <a:t>t</a:t>
              </a:r>
              <a:r>
                <a:rPr lang="pl-PL" sz="1800" b="1"/>
                <a:t> - </a:t>
              </a:r>
              <a:r>
                <a:rPr lang="pl-PL" sz="1800" b="1" i="1"/>
                <a:t>kT</a:t>
              </a:r>
              <a:r>
                <a:rPr lang="pl-PL" sz="1800" b="1"/>
                <a:t>)</a:t>
              </a:r>
            </a:p>
          </p:txBody>
        </p:sp>
        <p:sp>
          <p:nvSpPr>
            <p:cNvPr id="4109" name="Text Box 26"/>
            <p:cNvSpPr txBox="1">
              <a:spLocks noChangeArrowheads="1"/>
            </p:cNvSpPr>
            <p:nvPr/>
          </p:nvSpPr>
          <p:spPr bwMode="auto">
            <a:xfrm>
              <a:off x="1974" y="1259"/>
              <a:ext cx="71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 dirty="0"/>
                <a:t>δ</a:t>
              </a:r>
              <a:r>
                <a:rPr lang="pl-PL" sz="1800" b="1" dirty="0"/>
                <a:t>(</a:t>
              </a:r>
              <a:r>
                <a:rPr lang="pl-PL" sz="1800" b="1" i="1" dirty="0"/>
                <a:t>t </a:t>
              </a:r>
              <a:r>
                <a:rPr lang="pl-PL" sz="1800" b="1" dirty="0"/>
                <a:t>- </a:t>
              </a:r>
              <a:r>
                <a:rPr lang="pl-PL" sz="1800" b="1" i="1" dirty="0" err="1"/>
                <a:t>kT</a:t>
              </a:r>
              <a:r>
                <a:rPr lang="pl-PL" sz="1800" b="1" dirty="0"/>
                <a:t>)</a:t>
              </a:r>
            </a:p>
          </p:txBody>
        </p:sp>
        <p:sp>
          <p:nvSpPr>
            <p:cNvPr id="4110" name="AutoShape 27"/>
            <p:cNvSpPr>
              <a:spLocks noChangeArrowheads="1"/>
            </p:cNvSpPr>
            <p:nvPr/>
          </p:nvSpPr>
          <p:spPr bwMode="auto">
            <a:xfrm>
              <a:off x="3363" y="1482"/>
              <a:ext cx="624" cy="128"/>
            </a:xfrm>
            <a:custGeom>
              <a:avLst/>
              <a:gdLst>
                <a:gd name="T0" fmla="*/ 14 w 21600"/>
                <a:gd name="T1" fmla="*/ 0 h 21600"/>
                <a:gd name="T2" fmla="*/ 0 w 21600"/>
                <a:gd name="T3" fmla="*/ 0 h 21600"/>
                <a:gd name="T4" fmla="*/ 14 w 21600"/>
                <a:gd name="T5" fmla="*/ 1 h 21600"/>
                <a:gd name="T6" fmla="*/ 1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8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1" name="AutoShape 31"/>
            <p:cNvSpPr>
              <a:spLocks noChangeArrowheads="1"/>
            </p:cNvSpPr>
            <p:nvPr/>
          </p:nvSpPr>
          <p:spPr bwMode="auto">
            <a:xfrm>
              <a:off x="4979" y="1482"/>
              <a:ext cx="509" cy="111"/>
            </a:xfrm>
            <a:custGeom>
              <a:avLst/>
              <a:gdLst>
                <a:gd name="T0" fmla="*/ 9 w 21600"/>
                <a:gd name="T1" fmla="*/ 0 h 21600"/>
                <a:gd name="T2" fmla="*/ 0 w 21600"/>
                <a:gd name="T3" fmla="*/ 0 h 21600"/>
                <a:gd name="T4" fmla="*/ 9 w 21600"/>
                <a:gd name="T5" fmla="*/ 1 h 21600"/>
                <a:gd name="T6" fmla="*/ 12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95 w 21600"/>
                <a:gd name="T13" fmla="*/ 5449 h 21600"/>
                <a:gd name="T14" fmla="*/ 18884 w 21600"/>
                <a:gd name="T15" fmla="*/ 161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4112" name="Group 34"/>
            <p:cNvGrpSpPr>
              <a:grpSpLocks/>
            </p:cNvGrpSpPr>
            <p:nvPr/>
          </p:nvGrpSpPr>
          <p:grpSpPr bwMode="auto">
            <a:xfrm>
              <a:off x="1350" y="1357"/>
              <a:ext cx="568" cy="396"/>
              <a:chOff x="4156" y="1310"/>
              <a:chExt cx="822" cy="453"/>
            </a:xfrm>
          </p:grpSpPr>
          <p:sp>
            <p:nvSpPr>
              <p:cNvPr id="4136" name="Rectangle 35"/>
              <p:cNvSpPr>
                <a:spLocks noChangeArrowheads="1"/>
              </p:cNvSpPr>
              <p:nvPr/>
            </p:nvSpPr>
            <p:spPr bwMode="auto">
              <a:xfrm>
                <a:off x="4156" y="1310"/>
                <a:ext cx="822" cy="453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37" name="Text Box 36"/>
              <p:cNvSpPr txBox="1">
                <a:spLocks noChangeArrowheads="1"/>
              </p:cNvSpPr>
              <p:nvPr/>
            </p:nvSpPr>
            <p:spPr bwMode="auto">
              <a:xfrm>
                <a:off x="4183" y="1396"/>
                <a:ext cx="739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600" b="1" i="1" dirty="0"/>
                  <a:t>R</a:t>
                </a:r>
                <a:r>
                  <a:rPr lang="pl-PL" sz="1600" b="1" baseline="30000" dirty="0"/>
                  <a:t>-1</a:t>
                </a:r>
                <a:r>
                  <a:rPr lang="pl-PL" sz="1600" b="1" dirty="0"/>
                  <a:t>(</a:t>
                </a:r>
                <a:r>
                  <a:rPr lang="el-GR" sz="1600" b="1" i="1" dirty="0"/>
                  <a:t>ω</a:t>
                </a:r>
                <a:r>
                  <a:rPr lang="pl-PL" sz="1600" b="1" dirty="0"/>
                  <a:t>)</a:t>
                </a:r>
                <a:endParaRPr lang="el-GR" sz="1600" b="1" dirty="0"/>
              </a:p>
            </p:txBody>
          </p:sp>
        </p:grpSp>
        <p:grpSp>
          <p:nvGrpSpPr>
            <p:cNvPr id="4113" name="Group 37"/>
            <p:cNvGrpSpPr>
              <a:grpSpLocks/>
            </p:cNvGrpSpPr>
            <p:nvPr/>
          </p:nvGrpSpPr>
          <p:grpSpPr bwMode="auto">
            <a:xfrm>
              <a:off x="4015" y="1513"/>
              <a:ext cx="850" cy="126"/>
              <a:chOff x="3220" y="1593"/>
              <a:chExt cx="652" cy="114"/>
            </a:xfrm>
          </p:grpSpPr>
          <p:sp>
            <p:nvSpPr>
              <p:cNvPr id="4133" name="Line 38"/>
              <p:cNvSpPr>
                <a:spLocks noChangeShapeType="1"/>
              </p:cNvSpPr>
              <p:nvPr/>
            </p:nvSpPr>
            <p:spPr bwMode="auto">
              <a:xfrm>
                <a:off x="3220" y="1707"/>
                <a:ext cx="1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34" name="Line 39"/>
              <p:cNvSpPr>
                <a:spLocks noChangeShapeType="1"/>
              </p:cNvSpPr>
              <p:nvPr/>
            </p:nvSpPr>
            <p:spPr bwMode="auto">
              <a:xfrm flipV="1">
                <a:off x="3419" y="1593"/>
                <a:ext cx="170" cy="1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35" name="Line 40"/>
              <p:cNvSpPr>
                <a:spLocks noChangeShapeType="1"/>
              </p:cNvSpPr>
              <p:nvPr/>
            </p:nvSpPr>
            <p:spPr bwMode="auto">
              <a:xfrm>
                <a:off x="3617" y="1707"/>
                <a:ext cx="2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14" name="AutoShape 42"/>
            <p:cNvSpPr>
              <a:spLocks noChangeArrowheads="1"/>
            </p:cNvSpPr>
            <p:nvPr/>
          </p:nvSpPr>
          <p:spPr bwMode="auto">
            <a:xfrm>
              <a:off x="2681" y="2324"/>
              <a:ext cx="624" cy="128"/>
            </a:xfrm>
            <a:custGeom>
              <a:avLst/>
              <a:gdLst>
                <a:gd name="T0" fmla="*/ 14 w 21600"/>
                <a:gd name="T1" fmla="*/ 0 h 21600"/>
                <a:gd name="T2" fmla="*/ 0 w 21600"/>
                <a:gd name="T3" fmla="*/ 0 h 21600"/>
                <a:gd name="T4" fmla="*/ 14 w 21600"/>
                <a:gd name="T5" fmla="*/ 1 h 21600"/>
                <a:gd name="T6" fmla="*/ 1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8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5" name="AutoShape 43"/>
            <p:cNvSpPr>
              <a:spLocks noChangeArrowheads="1"/>
            </p:cNvSpPr>
            <p:nvPr/>
          </p:nvSpPr>
          <p:spPr bwMode="auto">
            <a:xfrm>
              <a:off x="4666" y="2324"/>
              <a:ext cx="624" cy="128"/>
            </a:xfrm>
            <a:custGeom>
              <a:avLst/>
              <a:gdLst>
                <a:gd name="T0" fmla="*/ 14 w 21600"/>
                <a:gd name="T1" fmla="*/ 0 h 21600"/>
                <a:gd name="T2" fmla="*/ 0 w 21600"/>
                <a:gd name="T3" fmla="*/ 0 h 21600"/>
                <a:gd name="T4" fmla="*/ 14 w 21600"/>
                <a:gd name="T5" fmla="*/ 1 h 21600"/>
                <a:gd name="T6" fmla="*/ 18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8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16" name="Text Box 45"/>
            <p:cNvSpPr txBox="1">
              <a:spLocks noChangeArrowheads="1"/>
            </p:cNvSpPr>
            <p:nvPr/>
          </p:nvSpPr>
          <p:spPr bwMode="auto">
            <a:xfrm>
              <a:off x="4479" y="2110"/>
              <a:ext cx="12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 dirty="0"/>
                <a:t>δ</a:t>
              </a:r>
              <a:r>
                <a:rPr lang="pl-PL" sz="1800" b="1" dirty="0"/>
                <a:t>(</a:t>
              </a:r>
              <a:r>
                <a:rPr lang="pl-PL" sz="1800" b="1" i="1" dirty="0"/>
                <a:t>t </a:t>
              </a:r>
              <a:r>
                <a:rPr lang="pl-PL" sz="1800" b="1" dirty="0"/>
                <a:t>- </a:t>
              </a:r>
              <a:r>
                <a:rPr lang="pl-PL" sz="1800" b="1" i="1" dirty="0" err="1" smtClean="0"/>
                <a:t>kT</a:t>
              </a:r>
              <a:r>
                <a:rPr lang="pl-PL" sz="1800" b="1" dirty="0" smtClean="0"/>
                <a:t>)→</a:t>
              </a:r>
              <a:r>
                <a:rPr lang="pl-PL" sz="1800" b="1" i="1" dirty="0" smtClean="0"/>
                <a:t>r</a:t>
              </a:r>
              <a:r>
                <a:rPr lang="pl-PL" sz="1800" b="1" dirty="0" smtClean="0"/>
                <a:t>(</a:t>
              </a:r>
              <a:r>
                <a:rPr lang="pl-PL" sz="1800" b="1" i="1" dirty="0" smtClean="0"/>
                <a:t>t </a:t>
              </a:r>
              <a:r>
                <a:rPr lang="pl-PL" sz="1800" b="1" dirty="0"/>
                <a:t>- </a:t>
              </a:r>
              <a:r>
                <a:rPr lang="pl-PL" sz="1800" b="1" i="1" dirty="0" err="1"/>
                <a:t>kT</a:t>
              </a:r>
              <a:r>
                <a:rPr lang="pl-PL" sz="1800" b="1" dirty="0"/>
                <a:t>)</a:t>
              </a:r>
            </a:p>
          </p:txBody>
        </p:sp>
        <p:sp>
          <p:nvSpPr>
            <p:cNvPr id="4117" name="Text Box 86"/>
            <p:cNvSpPr txBox="1">
              <a:spLocks noChangeArrowheads="1"/>
            </p:cNvSpPr>
            <p:nvPr/>
          </p:nvSpPr>
          <p:spPr bwMode="auto">
            <a:xfrm>
              <a:off x="3333" y="1763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800" b="1"/>
                <a:t>  </a:t>
              </a:r>
              <a:r>
                <a:rPr lang="el-GR" sz="1200" b="1" i="1">
                  <a:cs typeface="Times New Roman" pitchFamily="18" charset="0"/>
                </a:rPr>
                <a:t>ω</a:t>
              </a:r>
            </a:p>
          </p:txBody>
        </p:sp>
        <p:sp>
          <p:nvSpPr>
            <p:cNvPr id="4118" name="Text Box 87"/>
            <p:cNvSpPr txBox="1">
              <a:spLocks noChangeArrowheads="1"/>
            </p:cNvSpPr>
            <p:nvPr/>
          </p:nvSpPr>
          <p:spPr bwMode="auto">
            <a:xfrm>
              <a:off x="3107" y="1159"/>
              <a:ext cx="397" cy="179"/>
            </a:xfrm>
            <a:prstGeom prst="rect">
              <a:avLst/>
            </a:prstGeom>
            <a:solidFill>
              <a:srgbClr val="C5F4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/>
                <a:t>ILPF</a:t>
              </a:r>
              <a:endParaRPr lang="pl-PL" sz="1200" b="1" dirty="0"/>
            </a:p>
          </p:txBody>
        </p:sp>
        <p:sp>
          <p:nvSpPr>
            <p:cNvPr id="4119" name="Text Box 88"/>
            <p:cNvSpPr txBox="1">
              <a:spLocks noChangeArrowheads="1"/>
            </p:cNvSpPr>
            <p:nvPr/>
          </p:nvSpPr>
          <p:spPr bwMode="auto">
            <a:xfrm>
              <a:off x="4269" y="1338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b="1" i="1"/>
                <a:t> </a:t>
              </a:r>
              <a:r>
                <a:rPr lang="pl-PL" sz="1800" b="1" i="1"/>
                <a:t>f </a:t>
              </a:r>
              <a:r>
                <a:rPr lang="pl-PL" sz="1800" b="1"/>
                <a:t>= 1/</a:t>
              </a:r>
              <a:r>
                <a:rPr lang="pl-PL" sz="1800" b="1" i="1"/>
                <a:t>T</a:t>
              </a:r>
              <a:endParaRPr lang="el-GR" sz="1800" b="1" baseline="-25000"/>
            </a:p>
          </p:txBody>
        </p:sp>
        <p:sp>
          <p:nvSpPr>
            <p:cNvPr id="4120" name="Text Box 89"/>
            <p:cNvSpPr txBox="1">
              <a:spLocks noChangeArrowheads="1"/>
            </p:cNvSpPr>
            <p:nvPr/>
          </p:nvSpPr>
          <p:spPr bwMode="auto">
            <a:xfrm>
              <a:off x="4014" y="1159"/>
              <a:ext cx="907" cy="179"/>
            </a:xfrm>
            <a:prstGeom prst="rect">
              <a:avLst/>
            </a:prstGeom>
            <a:solidFill>
              <a:srgbClr val="C5F4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/>
                <a:t>SAMPLING</a:t>
              </a:r>
            </a:p>
          </p:txBody>
        </p:sp>
        <p:sp>
          <p:nvSpPr>
            <p:cNvPr id="4121" name="Line 91"/>
            <p:cNvSpPr>
              <a:spLocks noChangeShapeType="1"/>
            </p:cNvSpPr>
            <p:nvPr/>
          </p:nvSpPr>
          <p:spPr bwMode="auto">
            <a:xfrm rot="10800000">
              <a:off x="952" y="2034"/>
              <a:ext cx="0" cy="4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2" name="Line 92"/>
            <p:cNvSpPr>
              <a:spLocks noChangeShapeType="1"/>
            </p:cNvSpPr>
            <p:nvPr/>
          </p:nvSpPr>
          <p:spPr bwMode="auto">
            <a:xfrm>
              <a:off x="952" y="2517"/>
              <a:ext cx="4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3" name="Line 94"/>
            <p:cNvSpPr>
              <a:spLocks noChangeShapeType="1"/>
            </p:cNvSpPr>
            <p:nvPr/>
          </p:nvSpPr>
          <p:spPr bwMode="auto">
            <a:xfrm>
              <a:off x="952" y="2517"/>
              <a:ext cx="17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4" name="Line 95"/>
            <p:cNvSpPr>
              <a:spLocks noChangeShapeType="1"/>
            </p:cNvSpPr>
            <p:nvPr/>
          </p:nvSpPr>
          <p:spPr bwMode="auto">
            <a:xfrm rot="-5400000">
              <a:off x="1037" y="2432"/>
              <a:ext cx="17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5" name="Line 96"/>
            <p:cNvSpPr>
              <a:spLocks noChangeShapeType="1"/>
            </p:cNvSpPr>
            <p:nvPr/>
          </p:nvSpPr>
          <p:spPr bwMode="auto">
            <a:xfrm rot="-5400000">
              <a:off x="1037" y="2262"/>
              <a:ext cx="17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6" name="Line 97"/>
            <p:cNvSpPr>
              <a:spLocks noChangeShapeType="1"/>
            </p:cNvSpPr>
            <p:nvPr/>
          </p:nvSpPr>
          <p:spPr bwMode="auto">
            <a:xfrm>
              <a:off x="1122" y="2177"/>
              <a:ext cx="17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7" name="Line 98"/>
            <p:cNvSpPr>
              <a:spLocks noChangeShapeType="1"/>
            </p:cNvSpPr>
            <p:nvPr/>
          </p:nvSpPr>
          <p:spPr bwMode="auto">
            <a:xfrm>
              <a:off x="1292" y="2488"/>
              <a:ext cx="0" cy="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8" name="Line 99"/>
            <p:cNvSpPr>
              <a:spLocks noChangeShapeType="1"/>
            </p:cNvSpPr>
            <p:nvPr/>
          </p:nvSpPr>
          <p:spPr bwMode="auto">
            <a:xfrm rot="-5400000">
              <a:off x="953" y="2148"/>
              <a:ext cx="0" cy="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9" name="Text Box 100"/>
            <p:cNvSpPr txBox="1">
              <a:spLocks noChangeArrowheads="1"/>
            </p:cNvSpPr>
            <p:nvPr/>
          </p:nvSpPr>
          <p:spPr bwMode="auto">
            <a:xfrm>
              <a:off x="839" y="2488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/>
                <a:t> 0</a:t>
              </a:r>
              <a:endParaRPr lang="el-GR" sz="1000" b="1" baseline="-25000"/>
            </a:p>
          </p:txBody>
        </p:sp>
        <p:sp>
          <p:nvSpPr>
            <p:cNvPr id="4130" name="Text Box 101"/>
            <p:cNvSpPr txBox="1">
              <a:spLocks noChangeArrowheads="1"/>
            </p:cNvSpPr>
            <p:nvPr/>
          </p:nvSpPr>
          <p:spPr bwMode="auto">
            <a:xfrm>
              <a:off x="1236" y="2488"/>
              <a:ext cx="1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000" b="1"/>
                <a:t>1</a:t>
              </a:r>
              <a:endParaRPr lang="el-GR" sz="1000" b="1" baseline="-25000"/>
            </a:p>
          </p:txBody>
        </p:sp>
        <p:sp>
          <p:nvSpPr>
            <p:cNvPr id="4131" name="Text Box 115"/>
            <p:cNvSpPr txBox="1">
              <a:spLocks noChangeArrowheads="1"/>
            </p:cNvSpPr>
            <p:nvPr/>
          </p:nvSpPr>
          <p:spPr bwMode="auto">
            <a:xfrm>
              <a:off x="1689" y="2188"/>
              <a:ext cx="766" cy="294"/>
            </a:xfrm>
            <a:prstGeom prst="rect">
              <a:avLst/>
            </a:prstGeom>
            <a:solidFill>
              <a:srgbClr val="C5F4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/>
                <a:t>THRESHOLD</a:t>
              </a:r>
              <a:br>
                <a:rPr lang="pl-PL" sz="1200" b="1"/>
              </a:br>
              <a:r>
                <a:rPr lang="pl-PL" sz="1200" b="1"/>
                <a:t>DECISION</a:t>
              </a:r>
            </a:p>
          </p:txBody>
        </p:sp>
        <p:sp>
          <p:nvSpPr>
            <p:cNvPr id="4132" name="Text Box 118"/>
            <p:cNvSpPr txBox="1">
              <a:spLocks noChangeArrowheads="1"/>
            </p:cNvSpPr>
            <p:nvPr/>
          </p:nvSpPr>
          <p:spPr bwMode="auto">
            <a:xfrm>
              <a:off x="3532" y="2188"/>
              <a:ext cx="936" cy="294"/>
            </a:xfrm>
            <a:prstGeom prst="rect">
              <a:avLst/>
            </a:prstGeom>
            <a:solidFill>
              <a:srgbClr val="C5F4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/>
                <a:t>PULSE</a:t>
              </a:r>
              <a:br>
                <a:rPr lang="pl-PL" sz="1200" b="1"/>
              </a:br>
              <a:r>
                <a:rPr lang="pl-PL" sz="1200" b="1"/>
                <a:t>FORMATTING</a:t>
              </a:r>
            </a:p>
          </p:txBody>
        </p:sp>
      </p:grpSp>
      <p:sp>
        <p:nvSpPr>
          <p:cNvPr id="4101" name="Rectangle 121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631238" cy="1143000"/>
          </a:xfrm>
          <a:noFill/>
        </p:spPr>
        <p:txBody>
          <a:bodyPr/>
          <a:lstStyle/>
          <a:p>
            <a:r>
              <a:rPr lang="pl-PL" sz="3800" b="1" dirty="0" smtClean="0">
                <a:solidFill>
                  <a:schemeClr val="tx1"/>
                </a:solidFill>
              </a:rPr>
              <a:t>ISI </a:t>
            </a:r>
            <a:r>
              <a:rPr lang="pl-PL" sz="3800" b="1" dirty="0" err="1" smtClean="0">
                <a:solidFill>
                  <a:schemeClr val="tx1"/>
                </a:solidFill>
              </a:rPr>
              <a:t>elimination</a:t>
            </a:r>
            <a:r>
              <a:rPr lang="pl-PL" sz="3800" b="1" dirty="0" smtClean="0">
                <a:solidFill>
                  <a:schemeClr val="tx1"/>
                </a:solidFill>
              </a:rPr>
              <a:t> (non-Dirac </a:t>
            </a:r>
            <a:r>
              <a:rPr lang="pl-PL" sz="3800" b="1" dirty="0" err="1" smtClean="0">
                <a:solidFill>
                  <a:schemeClr val="tx1"/>
                </a:solidFill>
              </a:rPr>
              <a:t>signaling</a:t>
            </a:r>
            <a:r>
              <a:rPr lang="pl-PL" sz="3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102" name="Text Box 123"/>
          <p:cNvSpPr txBox="1">
            <a:spLocks noChangeArrowheads="1"/>
          </p:cNvSpPr>
          <p:nvPr/>
        </p:nvSpPr>
        <p:spPr bwMode="auto">
          <a:xfrm>
            <a:off x="990600" y="5334000"/>
            <a:ext cx="8038675" cy="120032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Full</a:t>
            </a:r>
            <a:r>
              <a:rPr lang="pl-PL" b="1" dirty="0"/>
              <a:t> ISI </a:t>
            </a:r>
            <a:r>
              <a:rPr lang="pl-PL" b="1" dirty="0" err="1"/>
              <a:t>elimination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non-Dirac </a:t>
            </a:r>
            <a:r>
              <a:rPr lang="pl-PL" b="1" dirty="0" err="1"/>
              <a:t>signalling</a:t>
            </a:r>
            <a:r>
              <a:rPr lang="pl-PL" b="1" dirty="0"/>
              <a:t> </a:t>
            </a:r>
            <a:r>
              <a:rPr lang="pl-PL" b="1" dirty="0" err="1"/>
              <a:t>requests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a channel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err="1"/>
              <a:t>characteristics</a:t>
            </a:r>
            <a:r>
              <a:rPr lang="pl-PL" b="1" dirty="0"/>
              <a:t> </a:t>
            </a:r>
            <a:r>
              <a:rPr lang="pl-PL" b="1" dirty="0" err="1"/>
              <a:t>compensation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related</a:t>
            </a:r>
            <a:r>
              <a:rPr lang="pl-PL" b="1" dirty="0"/>
              <a:t> to a Fourier </a:t>
            </a:r>
            <a:r>
              <a:rPr lang="pl-PL" b="1" dirty="0" err="1"/>
              <a:t>transform</a:t>
            </a:r>
            <a:r>
              <a:rPr lang="pl-PL" b="1" dirty="0"/>
              <a:t> of a </a:t>
            </a:r>
            <a:r>
              <a:rPr lang="pl-PL" b="1" dirty="0" err="1"/>
              <a:t>pulse</a:t>
            </a:r>
            <a:r>
              <a:rPr lang="pl-PL" b="1" dirty="0"/>
              <a:t> </a:t>
            </a:r>
            <a:r>
              <a:rPr lang="pl-PL" b="1" dirty="0" err="1"/>
              <a:t>used</a:t>
            </a:r>
            <a:r>
              <a:rPr lang="pl-PL" b="1" dirty="0"/>
              <a:t> for </a:t>
            </a:r>
            <a:r>
              <a:rPr lang="pl-PL" b="1" dirty="0" err="1"/>
              <a:t>signalling</a:t>
            </a:r>
            <a:r>
              <a:rPr lang="pl-PL" b="1" dirty="0"/>
              <a:t>.</a:t>
            </a:r>
          </a:p>
        </p:txBody>
      </p:sp>
      <p:sp>
        <p:nvSpPr>
          <p:cNvPr id="46" name="Nawias zamykający 45"/>
          <p:cNvSpPr/>
          <p:nvPr/>
        </p:nvSpPr>
        <p:spPr bwMode="auto">
          <a:xfrm rot="5400000">
            <a:off x="3413119" y="672445"/>
            <a:ext cx="247529" cy="3060339"/>
          </a:xfrm>
          <a:prstGeom prst="rightBracke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7" name="Obiek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557470"/>
              </p:ext>
            </p:extLst>
          </p:nvPr>
        </p:nvGraphicFramePr>
        <p:xfrm>
          <a:off x="3160647" y="1914783"/>
          <a:ext cx="828494" cy="402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9" name="Równanie" r:id="rId5" imgW="444240" imgH="215640" progId="Equation.3">
                  <p:embed/>
                </p:oleObj>
              </mc:Choice>
              <mc:Fallback>
                <p:oleObj name="Równanie" r:id="rId5" imgW="4442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0647" y="1914783"/>
                        <a:ext cx="828494" cy="4024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949437" y="2308940"/>
            <a:ext cx="810652" cy="33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b="1" i="1" dirty="0" smtClean="0"/>
              <a:t>R</a:t>
            </a:r>
            <a:r>
              <a:rPr lang="pl-PL" sz="1600" b="1" dirty="0" smtClean="0"/>
              <a:t>(</a:t>
            </a:r>
            <a:r>
              <a:rPr lang="el-GR" sz="1600" b="1" i="1" dirty="0"/>
              <a:t>ω</a:t>
            </a:r>
            <a:r>
              <a:rPr lang="pl-PL" sz="1600" b="1" dirty="0"/>
              <a:t>)</a:t>
            </a:r>
            <a:endParaRPr lang="el-G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70057176"/>
              </p:ext>
            </p:extLst>
          </p:nvPr>
        </p:nvGraphicFramePr>
        <p:xfrm>
          <a:off x="5427663" y="1943100"/>
          <a:ext cx="2700337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9" name="Równanie" r:id="rId3" imgW="1269720" imgH="634680" progId="Equation.3">
                  <p:embed/>
                </p:oleObj>
              </mc:Choice>
              <mc:Fallback>
                <p:oleObj name="Równanie" r:id="rId3" imgW="1269720" imgH="634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7663" y="1943100"/>
                        <a:ext cx="2700337" cy="1574800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8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84214631"/>
              </p:ext>
            </p:extLst>
          </p:nvPr>
        </p:nvGraphicFramePr>
        <p:xfrm>
          <a:off x="2076450" y="4233863"/>
          <a:ext cx="5845175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0" name="Równanie" r:id="rId5" imgW="1879560" imgH="634680" progId="Equation.3">
                  <p:embed/>
                </p:oleObj>
              </mc:Choice>
              <mc:Fallback>
                <p:oleObj name="Równanie" r:id="rId5" imgW="1879560" imgH="6346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450" y="4233863"/>
                        <a:ext cx="5845175" cy="19748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5" name="Group 120"/>
          <p:cNvGrpSpPr>
            <a:grpSpLocks/>
          </p:cNvGrpSpPr>
          <p:nvPr/>
        </p:nvGrpSpPr>
        <p:grpSpPr bwMode="auto">
          <a:xfrm>
            <a:off x="1557338" y="1449388"/>
            <a:ext cx="3105150" cy="2655887"/>
            <a:chOff x="981" y="913"/>
            <a:chExt cx="1956" cy="1673"/>
          </a:xfrm>
        </p:grpSpPr>
        <p:sp>
          <p:nvSpPr>
            <p:cNvPr id="5128" name="Line 19"/>
            <p:cNvSpPr>
              <a:spLocks noChangeShapeType="1"/>
            </p:cNvSpPr>
            <p:nvPr/>
          </p:nvSpPr>
          <p:spPr bwMode="auto">
            <a:xfrm flipV="1">
              <a:off x="981" y="913"/>
              <a:ext cx="1" cy="13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29" name="Line 20"/>
            <p:cNvSpPr>
              <a:spLocks noChangeShapeType="1"/>
            </p:cNvSpPr>
            <p:nvPr/>
          </p:nvSpPr>
          <p:spPr bwMode="auto">
            <a:xfrm>
              <a:off x="989" y="2270"/>
              <a:ext cx="194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0" name="Line 21"/>
            <p:cNvSpPr>
              <a:spLocks noChangeShapeType="1"/>
            </p:cNvSpPr>
            <p:nvPr/>
          </p:nvSpPr>
          <p:spPr bwMode="auto">
            <a:xfrm flipV="1">
              <a:off x="981" y="913"/>
              <a:ext cx="1" cy="13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1" name="Line 70"/>
            <p:cNvSpPr>
              <a:spLocks noChangeShapeType="1"/>
            </p:cNvSpPr>
            <p:nvPr/>
          </p:nvSpPr>
          <p:spPr bwMode="auto">
            <a:xfrm>
              <a:off x="981" y="1422"/>
              <a:ext cx="2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2" name="Line 84"/>
            <p:cNvSpPr>
              <a:spLocks noChangeShapeType="1"/>
            </p:cNvSpPr>
            <p:nvPr/>
          </p:nvSpPr>
          <p:spPr bwMode="auto">
            <a:xfrm flipV="1">
              <a:off x="981" y="913"/>
              <a:ext cx="1" cy="13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" name="Freeform 85"/>
            <p:cNvSpPr>
              <a:spLocks/>
            </p:cNvSpPr>
            <p:nvPr/>
          </p:nvSpPr>
          <p:spPr bwMode="auto">
            <a:xfrm>
              <a:off x="984" y="1356"/>
              <a:ext cx="598" cy="66"/>
            </a:xfrm>
            <a:custGeom>
              <a:avLst/>
              <a:gdLst>
                <a:gd name="T0" fmla="*/ 9 w 547"/>
                <a:gd name="T1" fmla="*/ 66 h 84"/>
                <a:gd name="T2" fmla="*/ 24 w 547"/>
                <a:gd name="T3" fmla="*/ 66 h 84"/>
                <a:gd name="T4" fmla="*/ 36 w 547"/>
                <a:gd name="T5" fmla="*/ 66 h 84"/>
                <a:gd name="T6" fmla="*/ 51 w 547"/>
                <a:gd name="T7" fmla="*/ 66 h 84"/>
                <a:gd name="T8" fmla="*/ 63 w 547"/>
                <a:gd name="T9" fmla="*/ 63 h 84"/>
                <a:gd name="T10" fmla="*/ 80 w 547"/>
                <a:gd name="T11" fmla="*/ 63 h 84"/>
                <a:gd name="T12" fmla="*/ 92 w 547"/>
                <a:gd name="T13" fmla="*/ 63 h 84"/>
                <a:gd name="T14" fmla="*/ 107 w 547"/>
                <a:gd name="T15" fmla="*/ 63 h 84"/>
                <a:gd name="T16" fmla="*/ 122 w 547"/>
                <a:gd name="T17" fmla="*/ 63 h 84"/>
                <a:gd name="T18" fmla="*/ 134 w 547"/>
                <a:gd name="T19" fmla="*/ 63 h 84"/>
                <a:gd name="T20" fmla="*/ 151 w 547"/>
                <a:gd name="T21" fmla="*/ 61 h 84"/>
                <a:gd name="T22" fmla="*/ 163 w 547"/>
                <a:gd name="T23" fmla="*/ 61 h 84"/>
                <a:gd name="T24" fmla="*/ 178 w 547"/>
                <a:gd name="T25" fmla="*/ 61 h 84"/>
                <a:gd name="T26" fmla="*/ 190 w 547"/>
                <a:gd name="T27" fmla="*/ 57 h 84"/>
                <a:gd name="T28" fmla="*/ 206 w 547"/>
                <a:gd name="T29" fmla="*/ 57 h 84"/>
                <a:gd name="T30" fmla="*/ 222 w 547"/>
                <a:gd name="T31" fmla="*/ 57 h 84"/>
                <a:gd name="T32" fmla="*/ 234 w 547"/>
                <a:gd name="T33" fmla="*/ 54 h 84"/>
                <a:gd name="T34" fmla="*/ 249 w 547"/>
                <a:gd name="T35" fmla="*/ 54 h 84"/>
                <a:gd name="T36" fmla="*/ 261 w 547"/>
                <a:gd name="T37" fmla="*/ 52 h 84"/>
                <a:gd name="T38" fmla="*/ 278 w 547"/>
                <a:gd name="T39" fmla="*/ 52 h 84"/>
                <a:gd name="T40" fmla="*/ 289 w 547"/>
                <a:gd name="T41" fmla="*/ 49 h 84"/>
                <a:gd name="T42" fmla="*/ 305 w 547"/>
                <a:gd name="T43" fmla="*/ 49 h 84"/>
                <a:gd name="T44" fmla="*/ 320 w 547"/>
                <a:gd name="T45" fmla="*/ 46 h 84"/>
                <a:gd name="T46" fmla="*/ 332 w 547"/>
                <a:gd name="T47" fmla="*/ 46 h 84"/>
                <a:gd name="T48" fmla="*/ 349 w 547"/>
                <a:gd name="T49" fmla="*/ 43 h 84"/>
                <a:gd name="T50" fmla="*/ 361 w 547"/>
                <a:gd name="T51" fmla="*/ 40 h 84"/>
                <a:gd name="T52" fmla="*/ 376 w 547"/>
                <a:gd name="T53" fmla="*/ 40 h 84"/>
                <a:gd name="T54" fmla="*/ 388 w 547"/>
                <a:gd name="T55" fmla="*/ 37 h 84"/>
                <a:gd name="T56" fmla="*/ 403 w 547"/>
                <a:gd name="T57" fmla="*/ 35 h 84"/>
                <a:gd name="T58" fmla="*/ 420 w 547"/>
                <a:gd name="T59" fmla="*/ 35 h 84"/>
                <a:gd name="T60" fmla="*/ 432 w 547"/>
                <a:gd name="T61" fmla="*/ 31 h 84"/>
                <a:gd name="T62" fmla="*/ 447 w 547"/>
                <a:gd name="T63" fmla="*/ 28 h 84"/>
                <a:gd name="T64" fmla="*/ 459 w 547"/>
                <a:gd name="T65" fmla="*/ 26 h 84"/>
                <a:gd name="T66" fmla="*/ 474 w 547"/>
                <a:gd name="T67" fmla="*/ 23 h 84"/>
                <a:gd name="T68" fmla="*/ 486 w 547"/>
                <a:gd name="T69" fmla="*/ 20 h 84"/>
                <a:gd name="T70" fmla="*/ 503 w 547"/>
                <a:gd name="T71" fmla="*/ 17 h 84"/>
                <a:gd name="T72" fmla="*/ 518 w 547"/>
                <a:gd name="T73" fmla="*/ 17 h 84"/>
                <a:gd name="T74" fmla="*/ 530 w 547"/>
                <a:gd name="T75" fmla="*/ 14 h 84"/>
                <a:gd name="T76" fmla="*/ 547 w 547"/>
                <a:gd name="T77" fmla="*/ 12 h 84"/>
                <a:gd name="T78" fmla="*/ 558 w 547"/>
                <a:gd name="T79" fmla="*/ 5 h 84"/>
                <a:gd name="T80" fmla="*/ 574 w 547"/>
                <a:gd name="T81" fmla="*/ 3 h 84"/>
                <a:gd name="T82" fmla="*/ 586 w 547"/>
                <a:gd name="T83" fmla="*/ 0 h 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7"/>
                <a:gd name="T127" fmla="*/ 0 h 84"/>
                <a:gd name="T128" fmla="*/ 547 w 547"/>
                <a:gd name="T129" fmla="*/ 84 h 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7" h="84">
                  <a:moveTo>
                    <a:pt x="0" y="84"/>
                  </a:moveTo>
                  <a:lnTo>
                    <a:pt x="4" y="84"/>
                  </a:lnTo>
                  <a:lnTo>
                    <a:pt x="8" y="84"/>
                  </a:lnTo>
                  <a:lnTo>
                    <a:pt x="11" y="84"/>
                  </a:lnTo>
                  <a:lnTo>
                    <a:pt x="15" y="84"/>
                  </a:lnTo>
                  <a:lnTo>
                    <a:pt x="22" y="84"/>
                  </a:lnTo>
                  <a:lnTo>
                    <a:pt x="26" y="84"/>
                  </a:lnTo>
                  <a:lnTo>
                    <a:pt x="29" y="84"/>
                  </a:lnTo>
                  <a:lnTo>
                    <a:pt x="33" y="84"/>
                  </a:lnTo>
                  <a:lnTo>
                    <a:pt x="37" y="84"/>
                  </a:lnTo>
                  <a:lnTo>
                    <a:pt x="44" y="84"/>
                  </a:lnTo>
                  <a:lnTo>
                    <a:pt x="47" y="84"/>
                  </a:lnTo>
                  <a:lnTo>
                    <a:pt x="51" y="84"/>
                  </a:lnTo>
                  <a:lnTo>
                    <a:pt x="55" y="80"/>
                  </a:lnTo>
                  <a:lnTo>
                    <a:pt x="58" y="80"/>
                  </a:lnTo>
                  <a:lnTo>
                    <a:pt x="65" y="80"/>
                  </a:lnTo>
                  <a:lnTo>
                    <a:pt x="69" y="80"/>
                  </a:lnTo>
                  <a:lnTo>
                    <a:pt x="73" y="80"/>
                  </a:lnTo>
                  <a:lnTo>
                    <a:pt x="76" y="80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1" y="80"/>
                  </a:lnTo>
                  <a:lnTo>
                    <a:pt x="94" y="80"/>
                  </a:lnTo>
                  <a:lnTo>
                    <a:pt x="98" y="80"/>
                  </a:lnTo>
                  <a:lnTo>
                    <a:pt x="102" y="80"/>
                  </a:lnTo>
                  <a:lnTo>
                    <a:pt x="105" y="80"/>
                  </a:lnTo>
                  <a:lnTo>
                    <a:pt x="112" y="80"/>
                  </a:lnTo>
                  <a:lnTo>
                    <a:pt x="116" y="80"/>
                  </a:lnTo>
                  <a:lnTo>
                    <a:pt x="120" y="80"/>
                  </a:lnTo>
                  <a:lnTo>
                    <a:pt x="123" y="80"/>
                  </a:lnTo>
                  <a:lnTo>
                    <a:pt x="127" y="77"/>
                  </a:lnTo>
                  <a:lnTo>
                    <a:pt x="134" y="77"/>
                  </a:lnTo>
                  <a:lnTo>
                    <a:pt x="138" y="77"/>
                  </a:lnTo>
                  <a:lnTo>
                    <a:pt x="141" y="77"/>
                  </a:lnTo>
                  <a:lnTo>
                    <a:pt x="145" y="77"/>
                  </a:lnTo>
                  <a:lnTo>
                    <a:pt x="149" y="77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3" y="77"/>
                  </a:lnTo>
                  <a:lnTo>
                    <a:pt x="167" y="77"/>
                  </a:lnTo>
                  <a:lnTo>
                    <a:pt x="170" y="73"/>
                  </a:lnTo>
                  <a:lnTo>
                    <a:pt x="174" y="73"/>
                  </a:lnTo>
                  <a:lnTo>
                    <a:pt x="181" y="73"/>
                  </a:lnTo>
                  <a:lnTo>
                    <a:pt x="185" y="73"/>
                  </a:lnTo>
                  <a:lnTo>
                    <a:pt x="188" y="73"/>
                  </a:lnTo>
                  <a:lnTo>
                    <a:pt x="192" y="73"/>
                  </a:lnTo>
                  <a:lnTo>
                    <a:pt x="196" y="73"/>
                  </a:lnTo>
                  <a:lnTo>
                    <a:pt x="203" y="73"/>
                  </a:lnTo>
                  <a:lnTo>
                    <a:pt x="207" y="73"/>
                  </a:lnTo>
                  <a:lnTo>
                    <a:pt x="210" y="69"/>
                  </a:lnTo>
                  <a:lnTo>
                    <a:pt x="214" y="69"/>
                  </a:lnTo>
                  <a:lnTo>
                    <a:pt x="217" y="69"/>
                  </a:lnTo>
                  <a:lnTo>
                    <a:pt x="225" y="69"/>
                  </a:lnTo>
                  <a:lnTo>
                    <a:pt x="228" y="69"/>
                  </a:lnTo>
                  <a:lnTo>
                    <a:pt x="232" y="69"/>
                  </a:lnTo>
                  <a:lnTo>
                    <a:pt x="235" y="66"/>
                  </a:lnTo>
                  <a:lnTo>
                    <a:pt x="239" y="66"/>
                  </a:lnTo>
                  <a:lnTo>
                    <a:pt x="246" y="66"/>
                  </a:lnTo>
                  <a:lnTo>
                    <a:pt x="250" y="66"/>
                  </a:lnTo>
                  <a:lnTo>
                    <a:pt x="254" y="66"/>
                  </a:lnTo>
                  <a:lnTo>
                    <a:pt x="257" y="66"/>
                  </a:lnTo>
                  <a:lnTo>
                    <a:pt x="261" y="66"/>
                  </a:lnTo>
                  <a:lnTo>
                    <a:pt x="264" y="62"/>
                  </a:lnTo>
                  <a:lnTo>
                    <a:pt x="272" y="62"/>
                  </a:lnTo>
                  <a:lnTo>
                    <a:pt x="275" y="62"/>
                  </a:lnTo>
                  <a:lnTo>
                    <a:pt x="279" y="62"/>
                  </a:lnTo>
                  <a:lnTo>
                    <a:pt x="282" y="62"/>
                  </a:lnTo>
                  <a:lnTo>
                    <a:pt x="286" y="58"/>
                  </a:lnTo>
                  <a:lnTo>
                    <a:pt x="293" y="58"/>
                  </a:lnTo>
                  <a:lnTo>
                    <a:pt x="297" y="58"/>
                  </a:lnTo>
                  <a:lnTo>
                    <a:pt x="301" y="58"/>
                  </a:lnTo>
                  <a:lnTo>
                    <a:pt x="304" y="58"/>
                  </a:lnTo>
                  <a:lnTo>
                    <a:pt x="308" y="55"/>
                  </a:lnTo>
                  <a:lnTo>
                    <a:pt x="315" y="55"/>
                  </a:lnTo>
                  <a:lnTo>
                    <a:pt x="319" y="55"/>
                  </a:lnTo>
                  <a:lnTo>
                    <a:pt x="322" y="55"/>
                  </a:lnTo>
                  <a:lnTo>
                    <a:pt x="326" y="55"/>
                  </a:lnTo>
                  <a:lnTo>
                    <a:pt x="330" y="51"/>
                  </a:lnTo>
                  <a:lnTo>
                    <a:pt x="337" y="51"/>
                  </a:lnTo>
                  <a:lnTo>
                    <a:pt x="340" y="51"/>
                  </a:lnTo>
                  <a:lnTo>
                    <a:pt x="344" y="51"/>
                  </a:lnTo>
                  <a:lnTo>
                    <a:pt x="348" y="51"/>
                  </a:lnTo>
                  <a:lnTo>
                    <a:pt x="351" y="47"/>
                  </a:lnTo>
                  <a:lnTo>
                    <a:pt x="355" y="47"/>
                  </a:lnTo>
                  <a:lnTo>
                    <a:pt x="362" y="47"/>
                  </a:lnTo>
                  <a:lnTo>
                    <a:pt x="366" y="47"/>
                  </a:lnTo>
                  <a:lnTo>
                    <a:pt x="369" y="44"/>
                  </a:lnTo>
                  <a:lnTo>
                    <a:pt x="373" y="44"/>
                  </a:lnTo>
                  <a:lnTo>
                    <a:pt x="377" y="44"/>
                  </a:lnTo>
                  <a:lnTo>
                    <a:pt x="384" y="44"/>
                  </a:lnTo>
                  <a:lnTo>
                    <a:pt x="387" y="40"/>
                  </a:lnTo>
                  <a:lnTo>
                    <a:pt x="391" y="40"/>
                  </a:lnTo>
                  <a:lnTo>
                    <a:pt x="395" y="40"/>
                  </a:lnTo>
                  <a:lnTo>
                    <a:pt x="398" y="40"/>
                  </a:lnTo>
                  <a:lnTo>
                    <a:pt x="405" y="36"/>
                  </a:lnTo>
                  <a:lnTo>
                    <a:pt x="409" y="36"/>
                  </a:lnTo>
                  <a:lnTo>
                    <a:pt x="413" y="36"/>
                  </a:lnTo>
                  <a:lnTo>
                    <a:pt x="416" y="33"/>
                  </a:lnTo>
                  <a:lnTo>
                    <a:pt x="420" y="33"/>
                  </a:lnTo>
                  <a:lnTo>
                    <a:pt x="427" y="33"/>
                  </a:lnTo>
                  <a:lnTo>
                    <a:pt x="431" y="33"/>
                  </a:lnTo>
                  <a:lnTo>
                    <a:pt x="434" y="29"/>
                  </a:lnTo>
                  <a:lnTo>
                    <a:pt x="438" y="29"/>
                  </a:lnTo>
                  <a:lnTo>
                    <a:pt x="442" y="29"/>
                  </a:lnTo>
                  <a:lnTo>
                    <a:pt x="445" y="26"/>
                  </a:lnTo>
                  <a:lnTo>
                    <a:pt x="452" y="26"/>
                  </a:lnTo>
                  <a:lnTo>
                    <a:pt x="456" y="26"/>
                  </a:lnTo>
                  <a:lnTo>
                    <a:pt x="460" y="22"/>
                  </a:lnTo>
                  <a:lnTo>
                    <a:pt x="463" y="22"/>
                  </a:lnTo>
                  <a:lnTo>
                    <a:pt x="467" y="22"/>
                  </a:lnTo>
                  <a:lnTo>
                    <a:pt x="474" y="22"/>
                  </a:lnTo>
                  <a:lnTo>
                    <a:pt x="478" y="18"/>
                  </a:lnTo>
                  <a:lnTo>
                    <a:pt x="481" y="18"/>
                  </a:lnTo>
                  <a:lnTo>
                    <a:pt x="485" y="18"/>
                  </a:lnTo>
                  <a:lnTo>
                    <a:pt x="489" y="15"/>
                  </a:lnTo>
                  <a:lnTo>
                    <a:pt x="496" y="15"/>
                  </a:lnTo>
                  <a:lnTo>
                    <a:pt x="500" y="15"/>
                  </a:lnTo>
                  <a:lnTo>
                    <a:pt x="503" y="11"/>
                  </a:lnTo>
                  <a:lnTo>
                    <a:pt x="507" y="11"/>
                  </a:lnTo>
                  <a:lnTo>
                    <a:pt x="510" y="7"/>
                  </a:lnTo>
                  <a:lnTo>
                    <a:pt x="514" y="7"/>
                  </a:lnTo>
                  <a:lnTo>
                    <a:pt x="521" y="7"/>
                  </a:lnTo>
                  <a:lnTo>
                    <a:pt x="525" y="4"/>
                  </a:lnTo>
                  <a:lnTo>
                    <a:pt x="528" y="4"/>
                  </a:lnTo>
                  <a:lnTo>
                    <a:pt x="532" y="4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7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4" name="Freeform 86"/>
            <p:cNvSpPr>
              <a:spLocks/>
            </p:cNvSpPr>
            <p:nvPr/>
          </p:nvSpPr>
          <p:spPr bwMode="auto">
            <a:xfrm>
              <a:off x="1582" y="1104"/>
              <a:ext cx="597" cy="252"/>
            </a:xfrm>
            <a:custGeom>
              <a:avLst/>
              <a:gdLst>
                <a:gd name="T0" fmla="*/ 8 w 546"/>
                <a:gd name="T1" fmla="*/ 249 h 318"/>
                <a:gd name="T2" fmla="*/ 23 w 546"/>
                <a:gd name="T3" fmla="*/ 246 h 318"/>
                <a:gd name="T4" fmla="*/ 35 w 546"/>
                <a:gd name="T5" fmla="*/ 240 h 318"/>
                <a:gd name="T6" fmla="*/ 51 w 546"/>
                <a:gd name="T7" fmla="*/ 238 h 318"/>
                <a:gd name="T8" fmla="*/ 62 w 546"/>
                <a:gd name="T9" fmla="*/ 235 h 318"/>
                <a:gd name="T10" fmla="*/ 79 w 546"/>
                <a:gd name="T11" fmla="*/ 231 h 318"/>
                <a:gd name="T12" fmla="*/ 94 w 546"/>
                <a:gd name="T13" fmla="*/ 226 h 318"/>
                <a:gd name="T14" fmla="*/ 106 w 546"/>
                <a:gd name="T15" fmla="*/ 223 h 318"/>
                <a:gd name="T16" fmla="*/ 122 w 546"/>
                <a:gd name="T17" fmla="*/ 217 h 318"/>
                <a:gd name="T18" fmla="*/ 134 w 546"/>
                <a:gd name="T19" fmla="*/ 214 h 318"/>
                <a:gd name="T20" fmla="*/ 150 w 546"/>
                <a:gd name="T21" fmla="*/ 208 h 318"/>
                <a:gd name="T22" fmla="*/ 162 w 546"/>
                <a:gd name="T23" fmla="*/ 206 h 318"/>
                <a:gd name="T24" fmla="*/ 177 w 546"/>
                <a:gd name="T25" fmla="*/ 200 h 318"/>
                <a:gd name="T26" fmla="*/ 194 w 546"/>
                <a:gd name="T27" fmla="*/ 197 h 318"/>
                <a:gd name="T28" fmla="*/ 206 w 546"/>
                <a:gd name="T29" fmla="*/ 191 h 318"/>
                <a:gd name="T30" fmla="*/ 221 w 546"/>
                <a:gd name="T31" fmla="*/ 185 h 318"/>
                <a:gd name="T32" fmla="*/ 233 w 546"/>
                <a:gd name="T33" fmla="*/ 180 h 318"/>
                <a:gd name="T34" fmla="*/ 248 w 546"/>
                <a:gd name="T35" fmla="*/ 177 h 318"/>
                <a:gd name="T36" fmla="*/ 260 w 546"/>
                <a:gd name="T37" fmla="*/ 171 h 318"/>
                <a:gd name="T38" fmla="*/ 277 w 546"/>
                <a:gd name="T39" fmla="*/ 165 h 318"/>
                <a:gd name="T40" fmla="*/ 292 w 546"/>
                <a:gd name="T41" fmla="*/ 159 h 318"/>
                <a:gd name="T42" fmla="*/ 304 w 546"/>
                <a:gd name="T43" fmla="*/ 154 h 318"/>
                <a:gd name="T44" fmla="*/ 320 w 546"/>
                <a:gd name="T45" fmla="*/ 147 h 318"/>
                <a:gd name="T46" fmla="*/ 331 w 546"/>
                <a:gd name="T47" fmla="*/ 142 h 318"/>
                <a:gd name="T48" fmla="*/ 348 w 546"/>
                <a:gd name="T49" fmla="*/ 136 h 318"/>
                <a:gd name="T50" fmla="*/ 360 w 546"/>
                <a:gd name="T51" fmla="*/ 131 h 318"/>
                <a:gd name="T52" fmla="*/ 375 w 546"/>
                <a:gd name="T53" fmla="*/ 124 h 318"/>
                <a:gd name="T54" fmla="*/ 391 w 546"/>
                <a:gd name="T55" fmla="*/ 116 h 318"/>
                <a:gd name="T56" fmla="*/ 402 w 546"/>
                <a:gd name="T57" fmla="*/ 110 h 318"/>
                <a:gd name="T58" fmla="*/ 419 w 546"/>
                <a:gd name="T59" fmla="*/ 105 h 318"/>
                <a:gd name="T60" fmla="*/ 431 w 546"/>
                <a:gd name="T61" fmla="*/ 96 h 318"/>
                <a:gd name="T62" fmla="*/ 446 w 546"/>
                <a:gd name="T63" fmla="*/ 90 h 318"/>
                <a:gd name="T64" fmla="*/ 458 w 546"/>
                <a:gd name="T65" fmla="*/ 81 h 318"/>
                <a:gd name="T66" fmla="*/ 475 w 546"/>
                <a:gd name="T67" fmla="*/ 72 h 318"/>
                <a:gd name="T68" fmla="*/ 490 w 546"/>
                <a:gd name="T69" fmla="*/ 67 h 318"/>
                <a:gd name="T70" fmla="*/ 502 w 546"/>
                <a:gd name="T71" fmla="*/ 58 h 318"/>
                <a:gd name="T72" fmla="*/ 517 w 546"/>
                <a:gd name="T73" fmla="*/ 49 h 318"/>
                <a:gd name="T74" fmla="*/ 529 w 546"/>
                <a:gd name="T75" fmla="*/ 40 h 318"/>
                <a:gd name="T76" fmla="*/ 546 w 546"/>
                <a:gd name="T77" fmla="*/ 32 h 318"/>
                <a:gd name="T78" fmla="*/ 558 w 546"/>
                <a:gd name="T79" fmla="*/ 23 h 318"/>
                <a:gd name="T80" fmla="*/ 573 w 546"/>
                <a:gd name="T81" fmla="*/ 14 h 318"/>
                <a:gd name="T82" fmla="*/ 588 w 546"/>
                <a:gd name="T83" fmla="*/ 6 h 3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6"/>
                <a:gd name="T127" fmla="*/ 0 h 318"/>
                <a:gd name="T128" fmla="*/ 546 w 546"/>
                <a:gd name="T129" fmla="*/ 318 h 3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6" h="318">
                  <a:moveTo>
                    <a:pt x="0" y="318"/>
                  </a:moveTo>
                  <a:lnTo>
                    <a:pt x="3" y="314"/>
                  </a:lnTo>
                  <a:lnTo>
                    <a:pt x="7" y="314"/>
                  </a:lnTo>
                  <a:lnTo>
                    <a:pt x="10" y="311"/>
                  </a:lnTo>
                  <a:lnTo>
                    <a:pt x="18" y="311"/>
                  </a:lnTo>
                  <a:lnTo>
                    <a:pt x="21" y="311"/>
                  </a:lnTo>
                  <a:lnTo>
                    <a:pt x="25" y="307"/>
                  </a:lnTo>
                  <a:lnTo>
                    <a:pt x="28" y="307"/>
                  </a:lnTo>
                  <a:lnTo>
                    <a:pt x="32" y="303"/>
                  </a:lnTo>
                  <a:lnTo>
                    <a:pt x="39" y="303"/>
                  </a:lnTo>
                  <a:lnTo>
                    <a:pt x="43" y="303"/>
                  </a:lnTo>
                  <a:lnTo>
                    <a:pt x="47" y="300"/>
                  </a:lnTo>
                  <a:lnTo>
                    <a:pt x="50" y="300"/>
                  </a:lnTo>
                  <a:lnTo>
                    <a:pt x="54" y="296"/>
                  </a:lnTo>
                  <a:lnTo>
                    <a:pt x="57" y="296"/>
                  </a:lnTo>
                  <a:lnTo>
                    <a:pt x="65" y="292"/>
                  </a:lnTo>
                  <a:lnTo>
                    <a:pt x="68" y="292"/>
                  </a:lnTo>
                  <a:lnTo>
                    <a:pt x="72" y="292"/>
                  </a:lnTo>
                  <a:lnTo>
                    <a:pt x="75" y="289"/>
                  </a:lnTo>
                  <a:lnTo>
                    <a:pt x="79" y="289"/>
                  </a:lnTo>
                  <a:lnTo>
                    <a:pt x="86" y="285"/>
                  </a:lnTo>
                  <a:lnTo>
                    <a:pt x="90" y="285"/>
                  </a:lnTo>
                  <a:lnTo>
                    <a:pt x="94" y="281"/>
                  </a:lnTo>
                  <a:lnTo>
                    <a:pt x="97" y="281"/>
                  </a:lnTo>
                  <a:lnTo>
                    <a:pt x="101" y="278"/>
                  </a:lnTo>
                  <a:lnTo>
                    <a:pt x="108" y="278"/>
                  </a:lnTo>
                  <a:lnTo>
                    <a:pt x="112" y="274"/>
                  </a:lnTo>
                  <a:lnTo>
                    <a:pt x="115" y="274"/>
                  </a:lnTo>
                  <a:lnTo>
                    <a:pt x="119" y="270"/>
                  </a:lnTo>
                  <a:lnTo>
                    <a:pt x="123" y="270"/>
                  </a:lnTo>
                  <a:lnTo>
                    <a:pt x="130" y="267"/>
                  </a:lnTo>
                  <a:lnTo>
                    <a:pt x="133" y="267"/>
                  </a:lnTo>
                  <a:lnTo>
                    <a:pt x="137" y="263"/>
                  </a:lnTo>
                  <a:lnTo>
                    <a:pt x="141" y="263"/>
                  </a:lnTo>
                  <a:lnTo>
                    <a:pt x="144" y="260"/>
                  </a:lnTo>
                  <a:lnTo>
                    <a:pt x="148" y="260"/>
                  </a:lnTo>
                  <a:lnTo>
                    <a:pt x="155" y="256"/>
                  </a:lnTo>
                  <a:lnTo>
                    <a:pt x="159" y="256"/>
                  </a:lnTo>
                  <a:lnTo>
                    <a:pt x="162" y="252"/>
                  </a:lnTo>
                  <a:lnTo>
                    <a:pt x="166" y="252"/>
                  </a:lnTo>
                  <a:lnTo>
                    <a:pt x="170" y="249"/>
                  </a:lnTo>
                  <a:lnTo>
                    <a:pt x="177" y="249"/>
                  </a:lnTo>
                  <a:lnTo>
                    <a:pt x="180" y="245"/>
                  </a:lnTo>
                  <a:lnTo>
                    <a:pt x="184" y="241"/>
                  </a:lnTo>
                  <a:lnTo>
                    <a:pt x="188" y="241"/>
                  </a:lnTo>
                  <a:lnTo>
                    <a:pt x="191" y="238"/>
                  </a:lnTo>
                  <a:lnTo>
                    <a:pt x="198" y="238"/>
                  </a:lnTo>
                  <a:lnTo>
                    <a:pt x="202" y="234"/>
                  </a:lnTo>
                  <a:lnTo>
                    <a:pt x="206" y="234"/>
                  </a:lnTo>
                  <a:lnTo>
                    <a:pt x="209" y="230"/>
                  </a:lnTo>
                  <a:lnTo>
                    <a:pt x="213" y="227"/>
                  </a:lnTo>
                  <a:lnTo>
                    <a:pt x="220" y="227"/>
                  </a:lnTo>
                  <a:lnTo>
                    <a:pt x="224" y="223"/>
                  </a:lnTo>
                  <a:lnTo>
                    <a:pt x="227" y="223"/>
                  </a:lnTo>
                  <a:lnTo>
                    <a:pt x="231" y="219"/>
                  </a:lnTo>
                  <a:lnTo>
                    <a:pt x="235" y="216"/>
                  </a:lnTo>
                  <a:lnTo>
                    <a:pt x="238" y="216"/>
                  </a:lnTo>
                  <a:lnTo>
                    <a:pt x="246" y="212"/>
                  </a:lnTo>
                  <a:lnTo>
                    <a:pt x="249" y="212"/>
                  </a:lnTo>
                  <a:lnTo>
                    <a:pt x="253" y="208"/>
                  </a:lnTo>
                  <a:lnTo>
                    <a:pt x="256" y="205"/>
                  </a:lnTo>
                  <a:lnTo>
                    <a:pt x="260" y="205"/>
                  </a:lnTo>
                  <a:lnTo>
                    <a:pt x="267" y="201"/>
                  </a:lnTo>
                  <a:lnTo>
                    <a:pt x="271" y="197"/>
                  </a:lnTo>
                  <a:lnTo>
                    <a:pt x="274" y="197"/>
                  </a:lnTo>
                  <a:lnTo>
                    <a:pt x="278" y="194"/>
                  </a:lnTo>
                  <a:lnTo>
                    <a:pt x="282" y="190"/>
                  </a:lnTo>
                  <a:lnTo>
                    <a:pt x="289" y="190"/>
                  </a:lnTo>
                  <a:lnTo>
                    <a:pt x="293" y="186"/>
                  </a:lnTo>
                  <a:lnTo>
                    <a:pt x="296" y="183"/>
                  </a:lnTo>
                  <a:lnTo>
                    <a:pt x="300" y="183"/>
                  </a:lnTo>
                  <a:lnTo>
                    <a:pt x="303" y="179"/>
                  </a:lnTo>
                  <a:lnTo>
                    <a:pt x="311" y="175"/>
                  </a:lnTo>
                  <a:lnTo>
                    <a:pt x="314" y="175"/>
                  </a:lnTo>
                  <a:lnTo>
                    <a:pt x="318" y="172"/>
                  </a:lnTo>
                  <a:lnTo>
                    <a:pt x="321" y="168"/>
                  </a:lnTo>
                  <a:lnTo>
                    <a:pt x="325" y="165"/>
                  </a:lnTo>
                  <a:lnTo>
                    <a:pt x="329" y="165"/>
                  </a:lnTo>
                  <a:lnTo>
                    <a:pt x="336" y="161"/>
                  </a:lnTo>
                  <a:lnTo>
                    <a:pt x="340" y="157"/>
                  </a:lnTo>
                  <a:lnTo>
                    <a:pt x="343" y="157"/>
                  </a:lnTo>
                  <a:lnTo>
                    <a:pt x="347" y="154"/>
                  </a:lnTo>
                  <a:lnTo>
                    <a:pt x="350" y="150"/>
                  </a:lnTo>
                  <a:lnTo>
                    <a:pt x="358" y="146"/>
                  </a:lnTo>
                  <a:lnTo>
                    <a:pt x="361" y="143"/>
                  </a:lnTo>
                  <a:lnTo>
                    <a:pt x="365" y="143"/>
                  </a:lnTo>
                  <a:lnTo>
                    <a:pt x="368" y="139"/>
                  </a:lnTo>
                  <a:lnTo>
                    <a:pt x="372" y="135"/>
                  </a:lnTo>
                  <a:lnTo>
                    <a:pt x="379" y="132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90" y="124"/>
                  </a:lnTo>
                  <a:lnTo>
                    <a:pt x="394" y="121"/>
                  </a:lnTo>
                  <a:lnTo>
                    <a:pt x="397" y="117"/>
                  </a:lnTo>
                  <a:lnTo>
                    <a:pt x="405" y="113"/>
                  </a:lnTo>
                  <a:lnTo>
                    <a:pt x="408" y="113"/>
                  </a:lnTo>
                  <a:lnTo>
                    <a:pt x="412" y="110"/>
                  </a:lnTo>
                  <a:lnTo>
                    <a:pt x="416" y="106"/>
                  </a:lnTo>
                  <a:lnTo>
                    <a:pt x="419" y="102"/>
                  </a:lnTo>
                  <a:lnTo>
                    <a:pt x="426" y="99"/>
                  </a:lnTo>
                  <a:lnTo>
                    <a:pt x="430" y="95"/>
                  </a:lnTo>
                  <a:lnTo>
                    <a:pt x="434" y="91"/>
                  </a:lnTo>
                  <a:lnTo>
                    <a:pt x="437" y="91"/>
                  </a:lnTo>
                  <a:lnTo>
                    <a:pt x="441" y="88"/>
                  </a:lnTo>
                  <a:lnTo>
                    <a:pt x="448" y="84"/>
                  </a:lnTo>
                  <a:lnTo>
                    <a:pt x="452" y="81"/>
                  </a:lnTo>
                  <a:lnTo>
                    <a:pt x="455" y="77"/>
                  </a:lnTo>
                  <a:lnTo>
                    <a:pt x="459" y="73"/>
                  </a:lnTo>
                  <a:lnTo>
                    <a:pt x="463" y="70"/>
                  </a:lnTo>
                  <a:lnTo>
                    <a:pt x="470" y="66"/>
                  </a:lnTo>
                  <a:lnTo>
                    <a:pt x="473" y="62"/>
                  </a:lnTo>
                  <a:lnTo>
                    <a:pt x="477" y="59"/>
                  </a:lnTo>
                  <a:lnTo>
                    <a:pt x="481" y="55"/>
                  </a:lnTo>
                  <a:lnTo>
                    <a:pt x="484" y="51"/>
                  </a:lnTo>
                  <a:lnTo>
                    <a:pt x="488" y="48"/>
                  </a:lnTo>
                  <a:lnTo>
                    <a:pt x="495" y="44"/>
                  </a:lnTo>
                  <a:lnTo>
                    <a:pt x="499" y="40"/>
                  </a:lnTo>
                  <a:lnTo>
                    <a:pt x="502" y="37"/>
                  </a:lnTo>
                  <a:lnTo>
                    <a:pt x="506" y="33"/>
                  </a:lnTo>
                  <a:lnTo>
                    <a:pt x="510" y="29"/>
                  </a:lnTo>
                  <a:lnTo>
                    <a:pt x="517" y="26"/>
                  </a:lnTo>
                  <a:lnTo>
                    <a:pt x="520" y="22"/>
                  </a:lnTo>
                  <a:lnTo>
                    <a:pt x="524" y="18"/>
                  </a:lnTo>
                  <a:lnTo>
                    <a:pt x="528" y="15"/>
                  </a:lnTo>
                  <a:lnTo>
                    <a:pt x="531" y="11"/>
                  </a:lnTo>
                  <a:lnTo>
                    <a:pt x="538" y="7"/>
                  </a:lnTo>
                  <a:lnTo>
                    <a:pt x="542" y="4"/>
                  </a:lnTo>
                  <a:lnTo>
                    <a:pt x="546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5" name="Freeform 87"/>
            <p:cNvSpPr>
              <a:spLocks/>
            </p:cNvSpPr>
            <p:nvPr/>
          </p:nvSpPr>
          <p:spPr bwMode="auto">
            <a:xfrm>
              <a:off x="2166" y="945"/>
              <a:ext cx="596" cy="1331"/>
            </a:xfrm>
            <a:custGeom>
              <a:avLst/>
              <a:gdLst>
                <a:gd name="T0" fmla="*/ 8 w 546"/>
                <a:gd name="T1" fmla="*/ 156 h 1680"/>
                <a:gd name="T2" fmla="*/ 23 w 546"/>
                <a:gd name="T3" fmla="*/ 147 h 1680"/>
                <a:gd name="T4" fmla="*/ 35 w 546"/>
                <a:gd name="T5" fmla="*/ 135 h 1680"/>
                <a:gd name="T6" fmla="*/ 51 w 546"/>
                <a:gd name="T7" fmla="*/ 127 h 1680"/>
                <a:gd name="T8" fmla="*/ 67 w 546"/>
                <a:gd name="T9" fmla="*/ 116 h 1680"/>
                <a:gd name="T10" fmla="*/ 79 w 546"/>
                <a:gd name="T11" fmla="*/ 107 h 1680"/>
                <a:gd name="T12" fmla="*/ 95 w 546"/>
                <a:gd name="T13" fmla="*/ 95 h 1680"/>
                <a:gd name="T14" fmla="*/ 106 w 546"/>
                <a:gd name="T15" fmla="*/ 84 h 1680"/>
                <a:gd name="T16" fmla="*/ 122 w 546"/>
                <a:gd name="T17" fmla="*/ 72 h 1680"/>
                <a:gd name="T18" fmla="*/ 134 w 546"/>
                <a:gd name="T19" fmla="*/ 60 h 1680"/>
                <a:gd name="T20" fmla="*/ 150 w 546"/>
                <a:gd name="T21" fmla="*/ 49 h 1680"/>
                <a:gd name="T22" fmla="*/ 166 w 546"/>
                <a:gd name="T23" fmla="*/ 37 h 1680"/>
                <a:gd name="T24" fmla="*/ 178 w 546"/>
                <a:gd name="T25" fmla="*/ 25 h 1680"/>
                <a:gd name="T26" fmla="*/ 193 w 546"/>
                <a:gd name="T27" fmla="*/ 11 h 1680"/>
                <a:gd name="T28" fmla="*/ 205 w 546"/>
                <a:gd name="T29" fmla="*/ 0 h 1680"/>
                <a:gd name="T30" fmla="*/ 220 w 546"/>
                <a:gd name="T31" fmla="*/ 1331 h 1680"/>
                <a:gd name="T32" fmla="*/ 233 w 546"/>
                <a:gd name="T33" fmla="*/ 1331 h 1680"/>
                <a:gd name="T34" fmla="*/ 249 w 546"/>
                <a:gd name="T35" fmla="*/ 1331 h 1680"/>
                <a:gd name="T36" fmla="*/ 264 w 546"/>
                <a:gd name="T37" fmla="*/ 1331 h 1680"/>
                <a:gd name="T38" fmla="*/ 276 w 546"/>
                <a:gd name="T39" fmla="*/ 1331 h 1680"/>
                <a:gd name="T40" fmla="*/ 291 w 546"/>
                <a:gd name="T41" fmla="*/ 1331 h 1680"/>
                <a:gd name="T42" fmla="*/ 303 w 546"/>
                <a:gd name="T43" fmla="*/ 1331 h 1680"/>
                <a:gd name="T44" fmla="*/ 320 w 546"/>
                <a:gd name="T45" fmla="*/ 1331 h 1680"/>
                <a:gd name="T46" fmla="*/ 332 w 546"/>
                <a:gd name="T47" fmla="*/ 1331 h 1680"/>
                <a:gd name="T48" fmla="*/ 347 w 546"/>
                <a:gd name="T49" fmla="*/ 1331 h 1680"/>
                <a:gd name="T50" fmla="*/ 363 w 546"/>
                <a:gd name="T51" fmla="*/ 1331 h 1680"/>
                <a:gd name="T52" fmla="*/ 374 w 546"/>
                <a:gd name="T53" fmla="*/ 1331 h 1680"/>
                <a:gd name="T54" fmla="*/ 391 w 546"/>
                <a:gd name="T55" fmla="*/ 1331 h 1680"/>
                <a:gd name="T56" fmla="*/ 403 w 546"/>
                <a:gd name="T57" fmla="*/ 1331 h 1680"/>
                <a:gd name="T58" fmla="*/ 418 w 546"/>
                <a:gd name="T59" fmla="*/ 1331 h 1680"/>
                <a:gd name="T60" fmla="*/ 430 w 546"/>
                <a:gd name="T61" fmla="*/ 1331 h 1680"/>
                <a:gd name="T62" fmla="*/ 445 w 546"/>
                <a:gd name="T63" fmla="*/ 1331 h 1680"/>
                <a:gd name="T64" fmla="*/ 462 w 546"/>
                <a:gd name="T65" fmla="*/ 1331 h 1680"/>
                <a:gd name="T66" fmla="*/ 474 w 546"/>
                <a:gd name="T67" fmla="*/ 1331 h 1680"/>
                <a:gd name="T68" fmla="*/ 489 w 546"/>
                <a:gd name="T69" fmla="*/ 1331 h 1680"/>
                <a:gd name="T70" fmla="*/ 501 w 546"/>
                <a:gd name="T71" fmla="*/ 1331 h 1680"/>
                <a:gd name="T72" fmla="*/ 517 w 546"/>
                <a:gd name="T73" fmla="*/ 1331 h 1680"/>
                <a:gd name="T74" fmla="*/ 528 w 546"/>
                <a:gd name="T75" fmla="*/ 1331 h 1680"/>
                <a:gd name="T76" fmla="*/ 545 w 546"/>
                <a:gd name="T77" fmla="*/ 1331 h 1680"/>
                <a:gd name="T78" fmla="*/ 560 w 546"/>
                <a:gd name="T79" fmla="*/ 1331 h 1680"/>
                <a:gd name="T80" fmla="*/ 572 w 546"/>
                <a:gd name="T81" fmla="*/ 1331 h 1680"/>
                <a:gd name="T82" fmla="*/ 588 w 546"/>
                <a:gd name="T83" fmla="*/ 1331 h 16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6"/>
                <a:gd name="T127" fmla="*/ 0 h 1680"/>
                <a:gd name="T128" fmla="*/ 546 w 546"/>
                <a:gd name="T129" fmla="*/ 1680 h 16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6" h="1680">
                  <a:moveTo>
                    <a:pt x="0" y="204"/>
                  </a:moveTo>
                  <a:lnTo>
                    <a:pt x="3" y="201"/>
                  </a:lnTo>
                  <a:lnTo>
                    <a:pt x="7" y="197"/>
                  </a:lnTo>
                  <a:lnTo>
                    <a:pt x="14" y="193"/>
                  </a:lnTo>
                  <a:lnTo>
                    <a:pt x="18" y="190"/>
                  </a:lnTo>
                  <a:lnTo>
                    <a:pt x="21" y="186"/>
                  </a:lnTo>
                  <a:lnTo>
                    <a:pt x="25" y="182"/>
                  </a:lnTo>
                  <a:lnTo>
                    <a:pt x="29" y="175"/>
                  </a:lnTo>
                  <a:lnTo>
                    <a:pt x="32" y="171"/>
                  </a:lnTo>
                  <a:lnTo>
                    <a:pt x="40" y="168"/>
                  </a:lnTo>
                  <a:lnTo>
                    <a:pt x="43" y="164"/>
                  </a:lnTo>
                  <a:lnTo>
                    <a:pt x="47" y="160"/>
                  </a:lnTo>
                  <a:lnTo>
                    <a:pt x="50" y="157"/>
                  </a:lnTo>
                  <a:lnTo>
                    <a:pt x="54" y="149"/>
                  </a:lnTo>
                  <a:lnTo>
                    <a:pt x="61" y="146"/>
                  </a:lnTo>
                  <a:lnTo>
                    <a:pt x="65" y="142"/>
                  </a:lnTo>
                  <a:lnTo>
                    <a:pt x="68" y="138"/>
                  </a:lnTo>
                  <a:lnTo>
                    <a:pt x="72" y="135"/>
                  </a:lnTo>
                  <a:lnTo>
                    <a:pt x="76" y="127"/>
                  </a:lnTo>
                  <a:lnTo>
                    <a:pt x="83" y="124"/>
                  </a:lnTo>
                  <a:lnTo>
                    <a:pt x="87" y="120"/>
                  </a:lnTo>
                  <a:lnTo>
                    <a:pt x="90" y="116"/>
                  </a:lnTo>
                  <a:lnTo>
                    <a:pt x="94" y="109"/>
                  </a:lnTo>
                  <a:lnTo>
                    <a:pt x="97" y="106"/>
                  </a:lnTo>
                  <a:lnTo>
                    <a:pt x="105" y="102"/>
                  </a:lnTo>
                  <a:lnTo>
                    <a:pt x="108" y="95"/>
                  </a:lnTo>
                  <a:lnTo>
                    <a:pt x="112" y="91"/>
                  </a:lnTo>
                  <a:lnTo>
                    <a:pt x="115" y="87"/>
                  </a:lnTo>
                  <a:lnTo>
                    <a:pt x="119" y="80"/>
                  </a:lnTo>
                  <a:lnTo>
                    <a:pt x="123" y="76"/>
                  </a:lnTo>
                  <a:lnTo>
                    <a:pt x="130" y="73"/>
                  </a:lnTo>
                  <a:lnTo>
                    <a:pt x="134" y="65"/>
                  </a:lnTo>
                  <a:lnTo>
                    <a:pt x="137" y="62"/>
                  </a:lnTo>
                  <a:lnTo>
                    <a:pt x="141" y="58"/>
                  </a:lnTo>
                  <a:lnTo>
                    <a:pt x="144" y="51"/>
                  </a:lnTo>
                  <a:lnTo>
                    <a:pt x="152" y="47"/>
                  </a:lnTo>
                  <a:lnTo>
                    <a:pt x="155" y="40"/>
                  </a:lnTo>
                  <a:lnTo>
                    <a:pt x="159" y="36"/>
                  </a:lnTo>
                  <a:lnTo>
                    <a:pt x="163" y="32"/>
                  </a:lnTo>
                  <a:lnTo>
                    <a:pt x="166" y="25"/>
                  </a:lnTo>
                  <a:lnTo>
                    <a:pt x="173" y="22"/>
                  </a:lnTo>
                  <a:lnTo>
                    <a:pt x="177" y="14"/>
                  </a:lnTo>
                  <a:lnTo>
                    <a:pt x="181" y="11"/>
                  </a:lnTo>
                  <a:lnTo>
                    <a:pt x="184" y="3"/>
                  </a:lnTo>
                  <a:lnTo>
                    <a:pt x="188" y="0"/>
                  </a:lnTo>
                  <a:lnTo>
                    <a:pt x="195" y="1680"/>
                  </a:lnTo>
                  <a:lnTo>
                    <a:pt x="199" y="1680"/>
                  </a:lnTo>
                  <a:lnTo>
                    <a:pt x="202" y="1680"/>
                  </a:lnTo>
                  <a:lnTo>
                    <a:pt x="206" y="1680"/>
                  </a:lnTo>
                  <a:lnTo>
                    <a:pt x="210" y="1680"/>
                  </a:lnTo>
                  <a:lnTo>
                    <a:pt x="213" y="1680"/>
                  </a:lnTo>
                  <a:lnTo>
                    <a:pt x="220" y="1680"/>
                  </a:lnTo>
                  <a:lnTo>
                    <a:pt x="224" y="1680"/>
                  </a:lnTo>
                  <a:lnTo>
                    <a:pt x="228" y="1680"/>
                  </a:lnTo>
                  <a:lnTo>
                    <a:pt x="231" y="1680"/>
                  </a:lnTo>
                  <a:lnTo>
                    <a:pt x="235" y="1680"/>
                  </a:lnTo>
                  <a:lnTo>
                    <a:pt x="242" y="1680"/>
                  </a:lnTo>
                  <a:lnTo>
                    <a:pt x="246" y="1680"/>
                  </a:lnTo>
                  <a:lnTo>
                    <a:pt x="249" y="1680"/>
                  </a:lnTo>
                  <a:lnTo>
                    <a:pt x="253" y="1680"/>
                  </a:lnTo>
                  <a:lnTo>
                    <a:pt x="257" y="1680"/>
                  </a:lnTo>
                  <a:lnTo>
                    <a:pt x="264" y="1680"/>
                  </a:lnTo>
                  <a:lnTo>
                    <a:pt x="267" y="1680"/>
                  </a:lnTo>
                  <a:lnTo>
                    <a:pt x="271" y="1680"/>
                  </a:lnTo>
                  <a:lnTo>
                    <a:pt x="275" y="1680"/>
                  </a:lnTo>
                  <a:lnTo>
                    <a:pt x="278" y="1680"/>
                  </a:lnTo>
                  <a:lnTo>
                    <a:pt x="282" y="1680"/>
                  </a:lnTo>
                  <a:lnTo>
                    <a:pt x="289" y="1680"/>
                  </a:lnTo>
                  <a:lnTo>
                    <a:pt x="293" y="1680"/>
                  </a:lnTo>
                  <a:lnTo>
                    <a:pt x="296" y="1680"/>
                  </a:lnTo>
                  <a:lnTo>
                    <a:pt x="300" y="1680"/>
                  </a:lnTo>
                  <a:lnTo>
                    <a:pt x="304" y="1680"/>
                  </a:lnTo>
                  <a:lnTo>
                    <a:pt x="311" y="1680"/>
                  </a:lnTo>
                  <a:lnTo>
                    <a:pt x="314" y="1680"/>
                  </a:lnTo>
                  <a:lnTo>
                    <a:pt x="318" y="1680"/>
                  </a:lnTo>
                  <a:lnTo>
                    <a:pt x="322" y="1680"/>
                  </a:lnTo>
                  <a:lnTo>
                    <a:pt x="325" y="1680"/>
                  </a:lnTo>
                  <a:lnTo>
                    <a:pt x="333" y="1680"/>
                  </a:lnTo>
                  <a:lnTo>
                    <a:pt x="336" y="1680"/>
                  </a:lnTo>
                  <a:lnTo>
                    <a:pt x="340" y="1680"/>
                  </a:lnTo>
                  <a:lnTo>
                    <a:pt x="343" y="1680"/>
                  </a:lnTo>
                  <a:lnTo>
                    <a:pt x="347" y="1680"/>
                  </a:lnTo>
                  <a:lnTo>
                    <a:pt x="354" y="1680"/>
                  </a:lnTo>
                  <a:lnTo>
                    <a:pt x="358" y="1680"/>
                  </a:lnTo>
                  <a:lnTo>
                    <a:pt x="361" y="1680"/>
                  </a:lnTo>
                  <a:lnTo>
                    <a:pt x="365" y="1680"/>
                  </a:lnTo>
                  <a:lnTo>
                    <a:pt x="369" y="1680"/>
                  </a:lnTo>
                  <a:lnTo>
                    <a:pt x="372" y="1680"/>
                  </a:lnTo>
                  <a:lnTo>
                    <a:pt x="380" y="1680"/>
                  </a:lnTo>
                  <a:lnTo>
                    <a:pt x="383" y="1680"/>
                  </a:lnTo>
                  <a:lnTo>
                    <a:pt x="387" y="1680"/>
                  </a:lnTo>
                  <a:lnTo>
                    <a:pt x="390" y="1680"/>
                  </a:lnTo>
                  <a:lnTo>
                    <a:pt x="394" y="1680"/>
                  </a:lnTo>
                  <a:lnTo>
                    <a:pt x="401" y="1680"/>
                  </a:lnTo>
                  <a:lnTo>
                    <a:pt x="405" y="1680"/>
                  </a:lnTo>
                  <a:lnTo>
                    <a:pt x="408" y="1680"/>
                  </a:lnTo>
                  <a:lnTo>
                    <a:pt x="412" y="1680"/>
                  </a:lnTo>
                  <a:lnTo>
                    <a:pt x="416" y="1680"/>
                  </a:lnTo>
                  <a:lnTo>
                    <a:pt x="423" y="1680"/>
                  </a:lnTo>
                  <a:lnTo>
                    <a:pt x="427" y="1680"/>
                  </a:lnTo>
                  <a:lnTo>
                    <a:pt x="430" y="1680"/>
                  </a:lnTo>
                  <a:lnTo>
                    <a:pt x="434" y="1680"/>
                  </a:lnTo>
                  <a:lnTo>
                    <a:pt x="437" y="1680"/>
                  </a:lnTo>
                  <a:lnTo>
                    <a:pt x="445" y="1680"/>
                  </a:lnTo>
                  <a:lnTo>
                    <a:pt x="448" y="1680"/>
                  </a:lnTo>
                  <a:lnTo>
                    <a:pt x="452" y="1680"/>
                  </a:lnTo>
                  <a:lnTo>
                    <a:pt x="455" y="1680"/>
                  </a:lnTo>
                  <a:lnTo>
                    <a:pt x="459" y="1680"/>
                  </a:lnTo>
                  <a:lnTo>
                    <a:pt x="463" y="1680"/>
                  </a:lnTo>
                  <a:lnTo>
                    <a:pt x="470" y="1680"/>
                  </a:lnTo>
                  <a:lnTo>
                    <a:pt x="474" y="1680"/>
                  </a:lnTo>
                  <a:lnTo>
                    <a:pt x="477" y="1680"/>
                  </a:lnTo>
                  <a:lnTo>
                    <a:pt x="481" y="1680"/>
                  </a:lnTo>
                  <a:lnTo>
                    <a:pt x="484" y="1680"/>
                  </a:lnTo>
                  <a:lnTo>
                    <a:pt x="492" y="1680"/>
                  </a:lnTo>
                  <a:lnTo>
                    <a:pt x="495" y="1680"/>
                  </a:lnTo>
                  <a:lnTo>
                    <a:pt x="499" y="1680"/>
                  </a:lnTo>
                  <a:lnTo>
                    <a:pt x="503" y="1680"/>
                  </a:lnTo>
                  <a:lnTo>
                    <a:pt x="506" y="1680"/>
                  </a:lnTo>
                  <a:lnTo>
                    <a:pt x="513" y="1680"/>
                  </a:lnTo>
                  <a:lnTo>
                    <a:pt x="517" y="1680"/>
                  </a:lnTo>
                  <a:lnTo>
                    <a:pt x="521" y="1680"/>
                  </a:lnTo>
                  <a:lnTo>
                    <a:pt x="524" y="1680"/>
                  </a:lnTo>
                  <a:lnTo>
                    <a:pt x="528" y="1680"/>
                  </a:lnTo>
                  <a:lnTo>
                    <a:pt x="535" y="1680"/>
                  </a:lnTo>
                  <a:lnTo>
                    <a:pt x="539" y="1680"/>
                  </a:lnTo>
                  <a:lnTo>
                    <a:pt x="542" y="1680"/>
                  </a:lnTo>
                  <a:lnTo>
                    <a:pt x="546" y="168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6" name="Text Box 91"/>
            <p:cNvSpPr txBox="1">
              <a:spLocks noChangeArrowheads="1"/>
            </p:cNvSpPr>
            <p:nvPr/>
          </p:nvSpPr>
          <p:spPr bwMode="auto">
            <a:xfrm>
              <a:off x="989" y="945"/>
              <a:ext cx="557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H</a:t>
              </a:r>
              <a:r>
                <a:rPr lang="pl-PL" sz="1800" b="1" i="1" baseline="-25000"/>
                <a:t>R</a:t>
              </a:r>
              <a:r>
                <a:rPr lang="pl-PL" sz="1800" b="1"/>
                <a:t>(</a:t>
              </a:r>
              <a:r>
                <a:rPr lang="el-GR" sz="1800" b="1" i="1">
                  <a:cs typeface="Times New Roman" pitchFamily="18" charset="0"/>
                </a:rPr>
                <a:t>ω</a:t>
              </a:r>
              <a:r>
                <a:rPr lang="pl-PL" sz="1800" b="1">
                  <a:cs typeface="Times New Roman" pitchFamily="18" charset="0"/>
                </a:rPr>
                <a:t>)</a:t>
              </a:r>
              <a:endParaRPr lang="pl-PL" sz="1800" b="1"/>
            </a:p>
            <a:p>
              <a:pPr>
                <a:spcBef>
                  <a:spcPct val="50000"/>
                </a:spcBef>
              </a:pPr>
              <a:endParaRPr lang="el-GR" sz="1800" b="1"/>
            </a:p>
          </p:txBody>
        </p:sp>
        <p:sp>
          <p:nvSpPr>
            <p:cNvPr id="5137" name="Text Box 92"/>
            <p:cNvSpPr txBox="1">
              <a:spLocks noChangeArrowheads="1"/>
            </p:cNvSpPr>
            <p:nvPr/>
          </p:nvSpPr>
          <p:spPr bwMode="auto">
            <a:xfrm>
              <a:off x="2736" y="1968"/>
              <a:ext cx="18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>
                  <a:cs typeface="Times New Roman" pitchFamily="18" charset="0"/>
                </a:rPr>
                <a:t>ω</a:t>
              </a:r>
            </a:p>
          </p:txBody>
        </p:sp>
        <p:graphicFrame>
          <p:nvGraphicFramePr>
            <p:cNvPr id="5124" name="Object 97"/>
            <p:cNvGraphicFramePr>
              <a:graphicFrameLocks noChangeAspect="1"/>
            </p:cNvGraphicFramePr>
            <p:nvPr/>
          </p:nvGraphicFramePr>
          <p:xfrm>
            <a:off x="2152" y="2270"/>
            <a:ext cx="367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1" name="Równanie" r:id="rId7" imgW="457200" imgH="393480" progId="Equation.3">
                    <p:embed/>
                  </p:oleObj>
                </mc:Choice>
                <mc:Fallback>
                  <p:oleObj name="Równanie" r:id="rId7" imgW="457200" imgH="393480" progId="Equation.3">
                    <p:embed/>
                    <p:pic>
                      <p:nvPicPr>
                        <p:cNvPr id="0" name="Object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2" y="2270"/>
                          <a:ext cx="367" cy="3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6" name="Text Box 10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5127" name="Rectangle 118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0"/>
            <a:ext cx="8631238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ISI elimination (rectangular pulses)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46" name="pole tekstowe 45"/>
          <p:cNvSpPr txBox="1"/>
          <p:nvPr/>
        </p:nvSpPr>
        <p:spPr>
          <a:xfrm>
            <a:off x="1495925" y="348245"/>
            <a:ext cx="61013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pl-PL" sz="4000" b="1" dirty="0" err="1">
                <a:latin typeface="+mj-lt"/>
                <a:ea typeface="+mj-ea"/>
                <a:cs typeface="+mj-cs"/>
              </a:rPr>
              <a:t>Binary</a:t>
            </a:r>
            <a:r>
              <a:rPr kumimoji="1" lang="pl-PL" sz="4000" b="1" dirty="0">
                <a:latin typeface="+mj-lt"/>
                <a:ea typeface="+mj-ea"/>
                <a:cs typeface="+mj-cs"/>
              </a:rPr>
              <a:t> data (</a:t>
            </a:r>
            <a:r>
              <a:rPr kumimoji="1" lang="pl-PL" sz="4000" b="1" dirty="0" err="1">
                <a:latin typeface="+mj-lt"/>
                <a:ea typeface="+mj-ea"/>
                <a:cs typeface="+mj-cs"/>
              </a:rPr>
              <a:t>logical</a:t>
            </a:r>
            <a:r>
              <a:rPr kumimoji="1" lang="pl-PL" sz="4000" b="1" dirty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>
                <a:latin typeface="+mj-lt"/>
                <a:ea typeface="+mj-ea"/>
                <a:cs typeface="+mj-cs"/>
              </a:rPr>
              <a:t>signal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)</a:t>
            </a:r>
          </a:p>
          <a:p>
            <a:pPr algn="ctr"/>
            <a:r>
              <a:rPr kumimoji="1" lang="pl-PL" sz="3200" b="1" i="1" dirty="0" smtClean="0">
                <a:latin typeface="+mj-lt"/>
                <a:ea typeface="+mj-ea"/>
                <a:cs typeface="+mj-cs"/>
              </a:rPr>
              <a:t>T</a:t>
            </a:r>
            <a:r>
              <a:rPr kumimoji="1" lang="pl-PL" sz="3200" b="1" dirty="0" smtClean="0">
                <a:latin typeface="+mj-lt"/>
                <a:ea typeface="+mj-ea"/>
                <a:cs typeface="+mj-cs"/>
              </a:rPr>
              <a:t> - </a:t>
            </a:r>
            <a:r>
              <a:rPr kumimoji="1" lang="pl-PL" sz="3200" b="1" dirty="0" err="1" smtClean="0">
                <a:latin typeface="+mj-lt"/>
                <a:ea typeface="+mj-ea"/>
                <a:cs typeface="+mj-cs"/>
              </a:rPr>
              <a:t>clock</a:t>
            </a:r>
            <a:endParaRPr kumimoji="1" lang="pl-PL" sz="32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543892" y="4805181"/>
            <a:ext cx="5139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defRPr/>
            </a:pPr>
            <a:r>
              <a:rPr kumimoji="1" lang="pl-PL" b="1" kern="0" dirty="0" err="1" smtClean="0">
                <a:solidFill>
                  <a:srgbClr val="FF0066"/>
                </a:solidFill>
                <a:latin typeface="Albertus Extra Bold" pitchFamily="34" charset="0"/>
              </a:rPr>
              <a:t>Unipolar</a:t>
            </a:r>
            <a:r>
              <a:rPr kumimoji="1" lang="pl-PL" b="1" kern="0" dirty="0" smtClean="0">
                <a:solidFill>
                  <a:srgbClr val="FF0066"/>
                </a:solidFill>
                <a:latin typeface="Albertus Extra Bold" pitchFamily="34" charset="0"/>
              </a:rPr>
              <a:t> </a:t>
            </a:r>
            <a:r>
              <a:rPr kumimoji="1" lang="pl-PL" b="1" kern="0" dirty="0" err="1" smtClean="0">
                <a:solidFill>
                  <a:srgbClr val="FF0066"/>
                </a:solidFill>
                <a:latin typeface="Albertus Extra Bold" pitchFamily="34" charset="0"/>
              </a:rPr>
              <a:t>transmission</a:t>
            </a:r>
            <a:r>
              <a:rPr kumimoji="1" lang="pl-PL" b="1" kern="0" dirty="0" smtClean="0">
                <a:solidFill>
                  <a:srgbClr val="FF0066"/>
                </a:solidFill>
                <a:latin typeface="Albertus Extra Bold" pitchFamily="34" charset="0"/>
              </a:rPr>
              <a:t> (</a:t>
            </a:r>
            <a:r>
              <a:rPr kumimoji="1" lang="pl-PL" b="1" kern="0" dirty="0" err="1" smtClean="0">
                <a:solidFill>
                  <a:srgbClr val="FF0066"/>
                </a:solidFill>
                <a:latin typeface="Albertus Extra Bold" pitchFamily="34" charset="0"/>
              </a:rPr>
              <a:t>line</a:t>
            </a:r>
            <a:r>
              <a:rPr kumimoji="1" lang="pl-PL" b="1" kern="0" dirty="0" smtClean="0">
                <a:solidFill>
                  <a:srgbClr val="FF0066"/>
                </a:solidFill>
                <a:latin typeface="Albertus Extra Bold" pitchFamily="34" charset="0"/>
              </a:rPr>
              <a:t>) </a:t>
            </a:r>
            <a:r>
              <a:rPr kumimoji="1" lang="pl-PL" b="1" kern="0" dirty="0" err="1" smtClean="0">
                <a:solidFill>
                  <a:srgbClr val="FF0066"/>
                </a:solidFill>
                <a:latin typeface="Albertus Extra Bold" pitchFamily="34" charset="0"/>
              </a:rPr>
              <a:t>code</a:t>
            </a:r>
            <a:endParaRPr kumimoji="1" lang="pl-PL" sz="3200" b="1" kern="0" dirty="0" smtClean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1418265" y="5465011"/>
            <a:ext cx="6489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Transmission</a:t>
            </a:r>
            <a:r>
              <a:rPr lang="pl-PL" b="1" dirty="0" smtClean="0">
                <a:latin typeface="Albertus Medium" pitchFamily="34" charset="0"/>
              </a:rPr>
              <a:t> (</a:t>
            </a:r>
            <a:r>
              <a:rPr lang="pl-PL" b="1" dirty="0" err="1" smtClean="0">
                <a:latin typeface="Albertus Medium" pitchFamily="34" charset="0"/>
              </a:rPr>
              <a:t>line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code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mapping</a:t>
            </a:r>
            <a:endParaRPr lang="pl-PL" b="1" dirty="0">
              <a:latin typeface="Albertus Medium" pitchFamily="34" charset="0"/>
            </a:endParaRPr>
          </a:p>
          <a:p>
            <a:r>
              <a:rPr lang="pl-PL" b="1" dirty="0" smtClean="0">
                <a:latin typeface="Albertus Medium" pitchFamily="34" charset="0"/>
              </a:rPr>
              <a:t>of </a:t>
            </a:r>
            <a:r>
              <a:rPr lang="pl-PL" b="1" dirty="0" err="1" smtClean="0">
                <a:latin typeface="Albertus Medium" pitchFamily="34" charset="0"/>
              </a:rPr>
              <a:t>binary</a:t>
            </a:r>
            <a:r>
              <a:rPr lang="pl-PL" b="1" dirty="0" smtClean="0">
                <a:latin typeface="Albertus Medium" pitchFamily="34" charset="0"/>
              </a:rPr>
              <a:t> (</a:t>
            </a:r>
            <a:r>
              <a:rPr lang="pl-PL" b="1" dirty="0" err="1" smtClean="0">
                <a:latin typeface="Albertus Medium" pitchFamily="34" charset="0"/>
              </a:rPr>
              <a:t>logical</a:t>
            </a:r>
            <a:r>
              <a:rPr lang="pl-PL" b="1" dirty="0" smtClean="0">
                <a:latin typeface="Albertus Medium" pitchFamily="34" charset="0"/>
              </a:rPr>
              <a:t>) data to </a:t>
            </a:r>
            <a:r>
              <a:rPr lang="pl-PL" b="1" dirty="0" err="1" smtClean="0">
                <a:latin typeface="Albertus Medium" pitchFamily="34" charset="0"/>
              </a:rPr>
              <a:t>electrical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</p:txBody>
      </p:sp>
      <p:sp>
        <p:nvSpPr>
          <p:cNvPr id="52" name="Text Box 10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024699" y="1715855"/>
            <a:ext cx="7696200" cy="2910691"/>
            <a:chOff x="1024699" y="1715855"/>
            <a:chExt cx="7696200" cy="2910691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1203325" y="2414355"/>
              <a:ext cx="184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pl-PL"/>
            </a:p>
          </p:txBody>
        </p:sp>
        <p:sp>
          <p:nvSpPr>
            <p:cNvPr id="54" name="Line 45"/>
            <p:cNvSpPr>
              <a:spLocks noChangeShapeType="1"/>
            </p:cNvSpPr>
            <p:nvPr/>
          </p:nvSpPr>
          <p:spPr bwMode="auto">
            <a:xfrm>
              <a:off x="1024699" y="3788930"/>
              <a:ext cx="7696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Line 48"/>
            <p:cNvSpPr>
              <a:spLocks noChangeShapeType="1"/>
            </p:cNvSpPr>
            <p:nvPr/>
          </p:nvSpPr>
          <p:spPr bwMode="auto">
            <a:xfrm flipV="1">
              <a:off x="1295400" y="1728555"/>
              <a:ext cx="0" cy="2438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Line 49"/>
            <p:cNvSpPr>
              <a:spLocks noChangeShapeType="1"/>
            </p:cNvSpPr>
            <p:nvPr/>
          </p:nvSpPr>
          <p:spPr bwMode="auto">
            <a:xfrm>
              <a:off x="17526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50"/>
            <p:cNvSpPr>
              <a:spLocks noChangeShapeType="1"/>
            </p:cNvSpPr>
            <p:nvPr/>
          </p:nvSpPr>
          <p:spPr bwMode="auto">
            <a:xfrm>
              <a:off x="39878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Line 51"/>
            <p:cNvSpPr>
              <a:spLocks noChangeShapeType="1"/>
            </p:cNvSpPr>
            <p:nvPr/>
          </p:nvSpPr>
          <p:spPr bwMode="auto">
            <a:xfrm>
              <a:off x="45466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Line 52"/>
            <p:cNvSpPr>
              <a:spLocks noChangeShapeType="1"/>
            </p:cNvSpPr>
            <p:nvPr/>
          </p:nvSpPr>
          <p:spPr bwMode="auto">
            <a:xfrm>
              <a:off x="51054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53"/>
            <p:cNvSpPr>
              <a:spLocks noChangeShapeType="1"/>
            </p:cNvSpPr>
            <p:nvPr/>
          </p:nvSpPr>
          <p:spPr bwMode="auto">
            <a:xfrm>
              <a:off x="56642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54"/>
            <p:cNvSpPr>
              <a:spLocks noChangeShapeType="1"/>
            </p:cNvSpPr>
            <p:nvPr/>
          </p:nvSpPr>
          <p:spPr bwMode="auto">
            <a:xfrm>
              <a:off x="62230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Line 55"/>
            <p:cNvSpPr>
              <a:spLocks noChangeShapeType="1"/>
            </p:cNvSpPr>
            <p:nvPr/>
          </p:nvSpPr>
          <p:spPr bwMode="auto">
            <a:xfrm>
              <a:off x="67818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Line 56"/>
            <p:cNvSpPr>
              <a:spLocks noChangeShapeType="1"/>
            </p:cNvSpPr>
            <p:nvPr/>
          </p:nvSpPr>
          <p:spPr bwMode="auto">
            <a:xfrm>
              <a:off x="73406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4" name="Line 57"/>
            <p:cNvSpPr>
              <a:spLocks noChangeShapeType="1"/>
            </p:cNvSpPr>
            <p:nvPr/>
          </p:nvSpPr>
          <p:spPr bwMode="auto">
            <a:xfrm>
              <a:off x="78994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" name="Line 58"/>
            <p:cNvSpPr>
              <a:spLocks noChangeShapeType="1"/>
            </p:cNvSpPr>
            <p:nvPr/>
          </p:nvSpPr>
          <p:spPr bwMode="auto">
            <a:xfrm>
              <a:off x="84582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23114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28702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429000" y="1880955"/>
              <a:ext cx="0" cy="213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" name="Text Box 64"/>
            <p:cNvSpPr txBox="1">
              <a:spLocks noChangeArrowheads="1"/>
            </p:cNvSpPr>
            <p:nvPr/>
          </p:nvSpPr>
          <p:spPr bwMode="auto">
            <a:xfrm>
              <a:off x="1355725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70" name="Text Box 65"/>
            <p:cNvSpPr txBox="1">
              <a:spLocks noChangeArrowheads="1"/>
            </p:cNvSpPr>
            <p:nvPr/>
          </p:nvSpPr>
          <p:spPr bwMode="auto">
            <a:xfrm>
              <a:off x="1908175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1" name="Text Box 66"/>
            <p:cNvSpPr txBox="1">
              <a:spLocks noChangeArrowheads="1"/>
            </p:cNvSpPr>
            <p:nvPr/>
          </p:nvSpPr>
          <p:spPr bwMode="auto">
            <a:xfrm>
              <a:off x="4124325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2" name="Text Box 67"/>
            <p:cNvSpPr txBox="1">
              <a:spLocks noChangeArrowheads="1"/>
            </p:cNvSpPr>
            <p:nvPr/>
          </p:nvSpPr>
          <p:spPr bwMode="auto">
            <a:xfrm>
              <a:off x="3570288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3" name="Text Box 68"/>
            <p:cNvSpPr txBox="1">
              <a:spLocks noChangeArrowheads="1"/>
            </p:cNvSpPr>
            <p:nvPr/>
          </p:nvSpPr>
          <p:spPr bwMode="auto">
            <a:xfrm>
              <a:off x="2462213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74" name="Text Box 69"/>
            <p:cNvSpPr txBox="1">
              <a:spLocks noChangeArrowheads="1"/>
            </p:cNvSpPr>
            <p:nvPr/>
          </p:nvSpPr>
          <p:spPr bwMode="auto">
            <a:xfrm>
              <a:off x="3016250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75" name="Text Box 70"/>
            <p:cNvSpPr txBox="1">
              <a:spLocks noChangeArrowheads="1"/>
            </p:cNvSpPr>
            <p:nvPr/>
          </p:nvSpPr>
          <p:spPr bwMode="auto">
            <a:xfrm>
              <a:off x="5230813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6" name="Text Box 71"/>
            <p:cNvSpPr txBox="1">
              <a:spLocks noChangeArrowheads="1"/>
            </p:cNvSpPr>
            <p:nvPr/>
          </p:nvSpPr>
          <p:spPr bwMode="auto">
            <a:xfrm>
              <a:off x="4678363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7" name="Text Box 72"/>
            <p:cNvSpPr txBox="1">
              <a:spLocks noChangeArrowheads="1"/>
            </p:cNvSpPr>
            <p:nvPr/>
          </p:nvSpPr>
          <p:spPr bwMode="auto">
            <a:xfrm>
              <a:off x="7446963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8" name="Text Box 73"/>
            <p:cNvSpPr txBox="1">
              <a:spLocks noChangeArrowheads="1"/>
            </p:cNvSpPr>
            <p:nvPr/>
          </p:nvSpPr>
          <p:spPr bwMode="auto">
            <a:xfrm>
              <a:off x="5784850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9" name="Text Box 74"/>
            <p:cNvSpPr txBox="1">
              <a:spLocks noChangeArrowheads="1"/>
            </p:cNvSpPr>
            <p:nvPr/>
          </p:nvSpPr>
          <p:spPr bwMode="auto">
            <a:xfrm>
              <a:off x="6338888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0" name="Text Box 75"/>
            <p:cNvSpPr txBox="1">
              <a:spLocks noChangeArrowheads="1"/>
            </p:cNvSpPr>
            <p:nvPr/>
          </p:nvSpPr>
          <p:spPr bwMode="auto">
            <a:xfrm>
              <a:off x="6892925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1" name="Text Box 76"/>
            <p:cNvSpPr txBox="1">
              <a:spLocks noChangeArrowheads="1"/>
            </p:cNvSpPr>
            <p:nvPr/>
          </p:nvSpPr>
          <p:spPr bwMode="auto">
            <a:xfrm>
              <a:off x="8001000" y="1715855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>
              <a:off x="1259050" y="2261636"/>
              <a:ext cx="45720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>
              <a:off x="1739822" y="2244443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Line 81"/>
            <p:cNvSpPr>
              <a:spLocks noChangeShapeType="1"/>
            </p:cNvSpPr>
            <p:nvPr/>
          </p:nvSpPr>
          <p:spPr bwMode="auto">
            <a:xfrm>
              <a:off x="7325273" y="3784141"/>
              <a:ext cx="566869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Line 82"/>
            <p:cNvSpPr>
              <a:spLocks noChangeShapeType="1"/>
            </p:cNvSpPr>
            <p:nvPr/>
          </p:nvSpPr>
          <p:spPr bwMode="auto">
            <a:xfrm>
              <a:off x="2304695" y="2276537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83"/>
            <p:cNvSpPr>
              <a:spLocks noChangeShapeType="1"/>
            </p:cNvSpPr>
            <p:nvPr/>
          </p:nvSpPr>
          <p:spPr bwMode="auto">
            <a:xfrm>
              <a:off x="3454017" y="2233557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" name="Line 88"/>
            <p:cNvSpPr>
              <a:spLocks noChangeShapeType="1"/>
            </p:cNvSpPr>
            <p:nvPr/>
          </p:nvSpPr>
          <p:spPr bwMode="auto">
            <a:xfrm flipV="1">
              <a:off x="1744312" y="3772444"/>
              <a:ext cx="558800" cy="1270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" name="Line 92"/>
            <p:cNvSpPr>
              <a:spLocks noChangeShapeType="1"/>
            </p:cNvSpPr>
            <p:nvPr/>
          </p:nvSpPr>
          <p:spPr bwMode="auto">
            <a:xfrm>
              <a:off x="3428586" y="3778449"/>
              <a:ext cx="2808928" cy="5691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" name="Line 93"/>
            <p:cNvSpPr>
              <a:spLocks noChangeShapeType="1"/>
            </p:cNvSpPr>
            <p:nvPr/>
          </p:nvSpPr>
          <p:spPr bwMode="auto">
            <a:xfrm>
              <a:off x="6238709" y="2272221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" name="Line 95"/>
            <p:cNvSpPr>
              <a:spLocks noChangeShapeType="1"/>
            </p:cNvSpPr>
            <p:nvPr/>
          </p:nvSpPr>
          <p:spPr bwMode="auto">
            <a:xfrm>
              <a:off x="6225389" y="2259932"/>
              <a:ext cx="1111582" cy="11094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96"/>
            <p:cNvSpPr>
              <a:spLocks noChangeShapeType="1"/>
            </p:cNvSpPr>
            <p:nvPr/>
          </p:nvSpPr>
          <p:spPr bwMode="auto">
            <a:xfrm>
              <a:off x="7330728" y="2267465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98"/>
            <p:cNvSpPr>
              <a:spLocks noChangeShapeType="1"/>
            </p:cNvSpPr>
            <p:nvPr/>
          </p:nvSpPr>
          <p:spPr bwMode="auto">
            <a:xfrm flipV="1">
              <a:off x="2308650" y="2260141"/>
              <a:ext cx="116840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100"/>
            <p:cNvSpPr>
              <a:spLocks noChangeShapeType="1"/>
            </p:cNvSpPr>
            <p:nvPr/>
          </p:nvSpPr>
          <p:spPr bwMode="auto">
            <a:xfrm>
              <a:off x="7899106" y="2250325"/>
              <a:ext cx="0" cy="152400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101"/>
            <p:cNvSpPr>
              <a:spLocks noChangeShapeType="1"/>
            </p:cNvSpPr>
            <p:nvPr/>
          </p:nvSpPr>
          <p:spPr bwMode="auto">
            <a:xfrm>
              <a:off x="7913496" y="2244508"/>
              <a:ext cx="544704" cy="15632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5" name="pole tekstowe 94"/>
            <p:cNvSpPr txBox="1"/>
            <p:nvPr/>
          </p:nvSpPr>
          <p:spPr>
            <a:xfrm>
              <a:off x="1566491" y="4164881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i="1" dirty="0" smtClean="0"/>
                <a:t>T</a:t>
              </a:r>
              <a:endParaRPr lang="pl-PL" b="1" i="1" dirty="0"/>
            </a:p>
          </p:txBody>
        </p:sp>
        <p:sp>
          <p:nvSpPr>
            <p:cNvPr id="96" name="pole tekstowe 95"/>
            <p:cNvSpPr txBox="1"/>
            <p:nvPr/>
          </p:nvSpPr>
          <p:spPr>
            <a:xfrm>
              <a:off x="2091943" y="4164881"/>
              <a:ext cx="5261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2</a:t>
              </a:r>
              <a:r>
                <a:rPr lang="pl-PL" b="1" i="1" dirty="0" smtClean="0"/>
                <a:t>T</a:t>
              </a:r>
              <a:endParaRPr lang="pl-PL" b="1" i="1" dirty="0"/>
            </a:p>
          </p:txBody>
        </p:sp>
        <p:sp>
          <p:nvSpPr>
            <p:cNvPr id="97" name="pole tekstowe 96"/>
            <p:cNvSpPr txBox="1"/>
            <p:nvPr/>
          </p:nvSpPr>
          <p:spPr>
            <a:xfrm>
              <a:off x="2641400" y="4164881"/>
              <a:ext cx="5261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/>
                <a:t>3</a:t>
              </a:r>
              <a:r>
                <a:rPr lang="pl-PL" b="1" i="1" dirty="0" smtClean="0"/>
                <a:t>T</a:t>
              </a:r>
              <a:endParaRPr lang="pl-PL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949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8"/>
          <p:cNvSpPr txBox="1">
            <a:spLocks noChangeArrowheads="1"/>
          </p:cNvSpPr>
          <p:nvPr/>
        </p:nvSpPr>
        <p:spPr bwMode="auto">
          <a:xfrm>
            <a:off x="1066800" y="4953000"/>
            <a:ext cx="7696200" cy="120015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/>
              <a:t>We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looking</a:t>
            </a:r>
            <a:r>
              <a:rPr lang="pl-PL" b="1" dirty="0"/>
              <a:t> for a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having</a:t>
            </a:r>
            <a:r>
              <a:rPr lang="pl-PL" b="1" dirty="0"/>
              <a:t> </a:t>
            </a:r>
            <a:r>
              <a:rPr lang="pl-PL" b="1" dirty="0" err="1"/>
              <a:t>regular</a:t>
            </a:r>
            <a:r>
              <a:rPr lang="pl-PL" b="1" dirty="0"/>
              <a:t> </a:t>
            </a:r>
            <a:r>
              <a:rPr lang="pl-PL" b="1" dirty="0" err="1"/>
              <a:t>zeroes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i="1" dirty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 </a:t>
            </a:r>
            <a:r>
              <a:rPr lang="pl-PL" b="1" dirty="0"/>
              <a:t>= </a:t>
            </a:r>
            <a:r>
              <a:rPr lang="pl-PL" b="1" i="1" dirty="0" err="1"/>
              <a:t>kT</a:t>
            </a:r>
            <a:r>
              <a:rPr lang="pl-PL" b="1" dirty="0"/>
              <a:t>) = 0, </a:t>
            </a:r>
            <a:r>
              <a:rPr lang="pl-PL" b="1" i="1" dirty="0"/>
              <a:t>k</a:t>
            </a:r>
            <a:r>
              <a:rPr lang="pl-PL" b="1" dirty="0"/>
              <a:t> = </a:t>
            </a:r>
            <a:r>
              <a:rPr lang="pl-PL" b="1" dirty="0">
                <a:sym typeface="Symbol" pitchFamily="18" charset="2"/>
              </a:rPr>
              <a:t>1,  2 </a:t>
            </a:r>
            <a:r>
              <a:rPr lang="pl-PL" b="1" dirty="0" err="1"/>
              <a:t>at</a:t>
            </a:r>
            <a:r>
              <a:rPr lang="pl-PL" b="1" dirty="0"/>
              <a:t> </a:t>
            </a:r>
            <a:r>
              <a:rPr lang="pl-PL" b="1" i="1" dirty="0"/>
              <a:t>T</a:t>
            </a:r>
            <a:r>
              <a:rPr lang="pl-PL" b="1" dirty="0"/>
              <a:t> [</a:t>
            </a:r>
            <a:r>
              <a:rPr lang="pl-PL" b="1" dirty="0" err="1"/>
              <a:t>units</a:t>
            </a:r>
            <a:r>
              <a:rPr lang="pl-PL" b="1" dirty="0"/>
              <a:t> of </a:t>
            </a:r>
            <a:r>
              <a:rPr lang="pl-PL" b="1" dirty="0" err="1"/>
              <a:t>time</a:t>
            </a:r>
            <a:r>
              <a:rPr lang="pl-PL" b="1" dirty="0"/>
              <a:t>] </a:t>
            </a:r>
            <a:r>
              <a:rPr lang="pl-PL" b="1" dirty="0" err="1"/>
              <a:t>apart</a:t>
            </a:r>
            <a:r>
              <a:rPr lang="pl-PL" b="1" dirty="0"/>
              <a:t> </a:t>
            </a:r>
            <a:r>
              <a:rPr lang="pl-PL" b="1" dirty="0" err="1"/>
              <a:t>except</a:t>
            </a:r>
            <a:r>
              <a:rPr lang="pl-PL" b="1" dirty="0"/>
              <a:t> the central zero </a:t>
            </a:r>
            <a:r>
              <a:rPr lang="pl-PL" b="1" i="1" dirty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 </a:t>
            </a:r>
            <a:r>
              <a:rPr lang="pl-PL" b="1" dirty="0"/>
              <a:t>= 0) = 1. 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1056952" y="1263796"/>
            <a:ext cx="6346825" cy="3619500"/>
            <a:chOff x="1703388" y="1103313"/>
            <a:chExt cx="6346825" cy="3619500"/>
          </a:xfrm>
        </p:grpSpPr>
        <p:sp>
          <p:nvSpPr>
            <p:cNvPr id="19459" name="Rectangle 15"/>
            <p:cNvSpPr>
              <a:spLocks noChangeArrowheads="1"/>
            </p:cNvSpPr>
            <p:nvPr/>
          </p:nvSpPr>
          <p:spPr bwMode="auto">
            <a:xfrm>
              <a:off x="1828800" y="1103313"/>
              <a:ext cx="5927725" cy="331628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0" name="Line 18"/>
            <p:cNvSpPr>
              <a:spLocks noChangeShapeType="1"/>
            </p:cNvSpPr>
            <p:nvPr/>
          </p:nvSpPr>
          <p:spPr bwMode="auto">
            <a:xfrm flipV="1">
              <a:off x="1828800" y="1103313"/>
              <a:ext cx="1588" cy="33162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1" name="Line 19"/>
            <p:cNvSpPr>
              <a:spLocks noChangeShapeType="1"/>
            </p:cNvSpPr>
            <p:nvPr/>
          </p:nvSpPr>
          <p:spPr bwMode="auto">
            <a:xfrm>
              <a:off x="1828800" y="4419600"/>
              <a:ext cx="59277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2" name="Line 21"/>
            <p:cNvSpPr>
              <a:spLocks noChangeShapeType="1"/>
            </p:cNvSpPr>
            <p:nvPr/>
          </p:nvSpPr>
          <p:spPr bwMode="auto">
            <a:xfrm flipV="1">
              <a:off x="1828800" y="4376738"/>
              <a:ext cx="1588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3" name="Line 24"/>
            <p:cNvSpPr>
              <a:spLocks noChangeShapeType="1"/>
            </p:cNvSpPr>
            <p:nvPr/>
          </p:nvSpPr>
          <p:spPr bwMode="auto">
            <a:xfrm flipV="1">
              <a:off x="2414588" y="4376738"/>
              <a:ext cx="3175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4" name="Rectangle 26"/>
            <p:cNvSpPr>
              <a:spLocks noChangeArrowheads="1"/>
            </p:cNvSpPr>
            <p:nvPr/>
          </p:nvSpPr>
          <p:spPr bwMode="auto">
            <a:xfrm>
              <a:off x="2287588" y="4478338"/>
              <a:ext cx="29368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-8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65" name="Line 27"/>
            <p:cNvSpPr>
              <a:spLocks noChangeShapeType="1"/>
            </p:cNvSpPr>
            <p:nvPr/>
          </p:nvSpPr>
          <p:spPr bwMode="auto">
            <a:xfrm flipV="1">
              <a:off x="3013075" y="4376738"/>
              <a:ext cx="1588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6" name="Rectangle 29"/>
            <p:cNvSpPr>
              <a:spLocks noChangeArrowheads="1"/>
            </p:cNvSpPr>
            <p:nvPr/>
          </p:nvSpPr>
          <p:spPr bwMode="auto">
            <a:xfrm>
              <a:off x="2884488" y="4478338"/>
              <a:ext cx="29368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-6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67" name="Line 30"/>
            <p:cNvSpPr>
              <a:spLocks noChangeShapeType="1"/>
            </p:cNvSpPr>
            <p:nvPr/>
          </p:nvSpPr>
          <p:spPr bwMode="auto">
            <a:xfrm flipV="1">
              <a:off x="3600450" y="4376738"/>
              <a:ext cx="3175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8" name="Rectangle 32"/>
            <p:cNvSpPr>
              <a:spLocks noChangeArrowheads="1"/>
            </p:cNvSpPr>
            <p:nvPr/>
          </p:nvSpPr>
          <p:spPr bwMode="auto">
            <a:xfrm>
              <a:off x="3473450" y="4478338"/>
              <a:ext cx="2936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-4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69" name="Line 33"/>
            <p:cNvSpPr>
              <a:spLocks noChangeShapeType="1"/>
            </p:cNvSpPr>
            <p:nvPr/>
          </p:nvSpPr>
          <p:spPr bwMode="auto">
            <a:xfrm flipV="1">
              <a:off x="4198938" y="4376738"/>
              <a:ext cx="1587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0" name="Rectangle 35"/>
            <p:cNvSpPr>
              <a:spLocks noChangeArrowheads="1"/>
            </p:cNvSpPr>
            <p:nvPr/>
          </p:nvSpPr>
          <p:spPr bwMode="auto">
            <a:xfrm>
              <a:off x="4070350" y="4478338"/>
              <a:ext cx="2936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71" name="Line 36"/>
            <p:cNvSpPr>
              <a:spLocks noChangeShapeType="1"/>
            </p:cNvSpPr>
            <p:nvPr/>
          </p:nvSpPr>
          <p:spPr bwMode="auto">
            <a:xfrm flipV="1">
              <a:off x="4787900" y="4376738"/>
              <a:ext cx="1588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Rectangle 38"/>
            <p:cNvSpPr>
              <a:spLocks noChangeArrowheads="1"/>
            </p:cNvSpPr>
            <p:nvPr/>
          </p:nvSpPr>
          <p:spPr bwMode="auto">
            <a:xfrm>
              <a:off x="4697413" y="4478338"/>
              <a:ext cx="101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0</a:t>
              </a:r>
              <a:endParaRPr lang="pl-PL" sz="1600" b="1"/>
            </a:p>
          </p:txBody>
        </p:sp>
        <p:sp>
          <p:nvSpPr>
            <p:cNvPr id="19473" name="Line 39"/>
            <p:cNvSpPr>
              <a:spLocks noChangeShapeType="1"/>
            </p:cNvSpPr>
            <p:nvPr/>
          </p:nvSpPr>
          <p:spPr bwMode="auto">
            <a:xfrm flipV="1">
              <a:off x="5384800" y="4376738"/>
              <a:ext cx="1588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Rectangle 41"/>
            <p:cNvSpPr>
              <a:spLocks noChangeArrowheads="1"/>
            </p:cNvSpPr>
            <p:nvPr/>
          </p:nvSpPr>
          <p:spPr bwMode="auto">
            <a:xfrm>
              <a:off x="5295900" y="4478338"/>
              <a:ext cx="2254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75" name="Line 42"/>
            <p:cNvSpPr>
              <a:spLocks noChangeShapeType="1"/>
            </p:cNvSpPr>
            <p:nvPr/>
          </p:nvSpPr>
          <p:spPr bwMode="auto">
            <a:xfrm flipV="1">
              <a:off x="5973763" y="4376738"/>
              <a:ext cx="1587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6" name="Rectangle 44"/>
            <p:cNvSpPr>
              <a:spLocks noChangeArrowheads="1"/>
            </p:cNvSpPr>
            <p:nvPr/>
          </p:nvSpPr>
          <p:spPr bwMode="auto">
            <a:xfrm>
              <a:off x="5883275" y="4478338"/>
              <a:ext cx="2254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4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77" name="Line 45"/>
            <p:cNvSpPr>
              <a:spLocks noChangeShapeType="1"/>
            </p:cNvSpPr>
            <p:nvPr/>
          </p:nvSpPr>
          <p:spPr bwMode="auto">
            <a:xfrm flipV="1">
              <a:off x="6570663" y="4376738"/>
              <a:ext cx="1587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8" name="Rectangle 47"/>
            <p:cNvSpPr>
              <a:spLocks noChangeArrowheads="1"/>
            </p:cNvSpPr>
            <p:nvPr/>
          </p:nvSpPr>
          <p:spPr bwMode="auto">
            <a:xfrm>
              <a:off x="6481763" y="4478338"/>
              <a:ext cx="2254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6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79" name="Line 48"/>
            <p:cNvSpPr>
              <a:spLocks noChangeShapeType="1"/>
            </p:cNvSpPr>
            <p:nvPr/>
          </p:nvSpPr>
          <p:spPr bwMode="auto">
            <a:xfrm flipV="1">
              <a:off x="7158038" y="4376738"/>
              <a:ext cx="1587" cy="428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0" name="Rectangle 50"/>
            <p:cNvSpPr>
              <a:spLocks noChangeArrowheads="1"/>
            </p:cNvSpPr>
            <p:nvPr/>
          </p:nvSpPr>
          <p:spPr bwMode="auto">
            <a:xfrm>
              <a:off x="7069138" y="4478338"/>
              <a:ext cx="2254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8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19481" name="Line 54"/>
            <p:cNvSpPr>
              <a:spLocks noChangeShapeType="1"/>
            </p:cNvSpPr>
            <p:nvPr/>
          </p:nvSpPr>
          <p:spPr bwMode="auto">
            <a:xfrm>
              <a:off x="1828800" y="4419600"/>
              <a:ext cx="476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2" name="Line 63"/>
            <p:cNvSpPr>
              <a:spLocks noChangeShapeType="1"/>
            </p:cNvSpPr>
            <p:nvPr/>
          </p:nvSpPr>
          <p:spPr bwMode="auto">
            <a:xfrm>
              <a:off x="1828800" y="3314700"/>
              <a:ext cx="476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3" name="Rectangle 65"/>
            <p:cNvSpPr>
              <a:spLocks noChangeArrowheads="1"/>
            </p:cNvSpPr>
            <p:nvPr/>
          </p:nvSpPr>
          <p:spPr bwMode="auto">
            <a:xfrm>
              <a:off x="1703388" y="3257550"/>
              <a:ext cx="101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 b="1"/>
            </a:p>
          </p:txBody>
        </p:sp>
        <p:sp>
          <p:nvSpPr>
            <p:cNvPr id="19484" name="Line 78"/>
            <p:cNvSpPr>
              <a:spLocks noChangeShapeType="1"/>
            </p:cNvSpPr>
            <p:nvPr/>
          </p:nvSpPr>
          <p:spPr bwMode="auto">
            <a:xfrm>
              <a:off x="1828800" y="1476375"/>
              <a:ext cx="476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5" name="Rectangle 80"/>
            <p:cNvSpPr>
              <a:spLocks noChangeArrowheads="1"/>
            </p:cNvSpPr>
            <p:nvPr/>
          </p:nvSpPr>
          <p:spPr bwMode="auto">
            <a:xfrm>
              <a:off x="1703388" y="1417638"/>
              <a:ext cx="101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600" b="1"/>
            </a:p>
          </p:txBody>
        </p:sp>
        <p:sp>
          <p:nvSpPr>
            <p:cNvPr id="19486" name="Freeform 87"/>
            <p:cNvSpPr>
              <a:spLocks/>
            </p:cNvSpPr>
            <p:nvPr/>
          </p:nvSpPr>
          <p:spPr bwMode="auto">
            <a:xfrm>
              <a:off x="1828800" y="2878138"/>
              <a:ext cx="676275" cy="619125"/>
            </a:xfrm>
            <a:custGeom>
              <a:avLst/>
              <a:gdLst>
                <a:gd name="T0" fmla="*/ 10119 w 401"/>
                <a:gd name="T1" fmla="*/ 385762 h 390"/>
                <a:gd name="T2" fmla="*/ 18551 w 401"/>
                <a:gd name="T3" fmla="*/ 330200 h 390"/>
                <a:gd name="T4" fmla="*/ 38789 w 401"/>
                <a:gd name="T5" fmla="*/ 295275 h 390"/>
                <a:gd name="T6" fmla="*/ 69145 w 401"/>
                <a:gd name="T7" fmla="*/ 287338 h 390"/>
                <a:gd name="T8" fmla="*/ 89383 w 401"/>
                <a:gd name="T9" fmla="*/ 330200 h 390"/>
                <a:gd name="T10" fmla="*/ 99502 w 401"/>
                <a:gd name="T11" fmla="*/ 385762 h 390"/>
                <a:gd name="T12" fmla="*/ 119739 w 401"/>
                <a:gd name="T13" fmla="*/ 463550 h 390"/>
                <a:gd name="T14" fmla="*/ 128172 w 401"/>
                <a:gd name="T15" fmla="*/ 569913 h 390"/>
                <a:gd name="T16" fmla="*/ 148409 w 401"/>
                <a:gd name="T17" fmla="*/ 604838 h 390"/>
                <a:gd name="T18" fmla="*/ 158528 w 401"/>
                <a:gd name="T19" fmla="*/ 498475 h 390"/>
                <a:gd name="T20" fmla="*/ 178766 w 401"/>
                <a:gd name="T21" fmla="*/ 436563 h 390"/>
                <a:gd name="T22" fmla="*/ 188885 w 401"/>
                <a:gd name="T23" fmla="*/ 358775 h 390"/>
                <a:gd name="T24" fmla="*/ 209122 w 401"/>
                <a:gd name="T25" fmla="*/ 315912 h 390"/>
                <a:gd name="T26" fmla="*/ 227674 w 401"/>
                <a:gd name="T27" fmla="*/ 280988 h 390"/>
                <a:gd name="T28" fmla="*/ 247911 w 401"/>
                <a:gd name="T29" fmla="*/ 301625 h 390"/>
                <a:gd name="T30" fmla="*/ 258030 w 401"/>
                <a:gd name="T31" fmla="*/ 330200 h 390"/>
                <a:gd name="T32" fmla="*/ 278268 w 401"/>
                <a:gd name="T33" fmla="*/ 379412 h 390"/>
                <a:gd name="T34" fmla="*/ 288387 w 401"/>
                <a:gd name="T35" fmla="*/ 436563 h 390"/>
                <a:gd name="T36" fmla="*/ 308624 w 401"/>
                <a:gd name="T37" fmla="*/ 315912 h 390"/>
                <a:gd name="T38" fmla="*/ 318743 w 401"/>
                <a:gd name="T39" fmla="*/ 211138 h 390"/>
                <a:gd name="T40" fmla="*/ 337294 w 401"/>
                <a:gd name="T41" fmla="*/ 119063 h 390"/>
                <a:gd name="T42" fmla="*/ 347413 w 401"/>
                <a:gd name="T43" fmla="*/ 49212 h 390"/>
                <a:gd name="T44" fmla="*/ 367651 w 401"/>
                <a:gd name="T45" fmla="*/ 12700 h 390"/>
                <a:gd name="T46" fmla="*/ 398007 w 401"/>
                <a:gd name="T47" fmla="*/ 49212 h 390"/>
                <a:gd name="T48" fmla="*/ 408126 w 401"/>
                <a:gd name="T49" fmla="*/ 55563 h 390"/>
                <a:gd name="T50" fmla="*/ 418245 w 401"/>
                <a:gd name="T51" fmla="*/ 133350 h 390"/>
                <a:gd name="T52" fmla="*/ 438483 w 401"/>
                <a:gd name="T53" fmla="*/ 196850 h 390"/>
                <a:gd name="T54" fmla="*/ 446915 w 401"/>
                <a:gd name="T55" fmla="*/ 196850 h 390"/>
                <a:gd name="T56" fmla="*/ 457034 w 401"/>
                <a:gd name="T57" fmla="*/ 112713 h 390"/>
                <a:gd name="T58" fmla="*/ 477271 w 401"/>
                <a:gd name="T59" fmla="*/ 49212 h 390"/>
                <a:gd name="T60" fmla="*/ 487390 w 401"/>
                <a:gd name="T61" fmla="*/ 6350 h 390"/>
                <a:gd name="T62" fmla="*/ 517747 w 401"/>
                <a:gd name="T63" fmla="*/ 12700 h 390"/>
                <a:gd name="T64" fmla="*/ 527866 w 401"/>
                <a:gd name="T65" fmla="*/ 55563 h 390"/>
                <a:gd name="T66" fmla="*/ 546417 w 401"/>
                <a:gd name="T67" fmla="*/ 112713 h 390"/>
                <a:gd name="T68" fmla="*/ 556536 w 401"/>
                <a:gd name="T69" fmla="*/ 223838 h 390"/>
                <a:gd name="T70" fmla="*/ 576773 w 401"/>
                <a:gd name="T71" fmla="*/ 315912 h 390"/>
                <a:gd name="T72" fmla="*/ 586892 w 401"/>
                <a:gd name="T73" fmla="*/ 436563 h 390"/>
                <a:gd name="T74" fmla="*/ 597011 w 401"/>
                <a:gd name="T75" fmla="*/ 385762 h 390"/>
                <a:gd name="T76" fmla="*/ 617249 w 401"/>
                <a:gd name="T77" fmla="*/ 350837 h 390"/>
                <a:gd name="T78" fmla="*/ 627367 w 401"/>
                <a:gd name="T79" fmla="*/ 315912 h 390"/>
                <a:gd name="T80" fmla="*/ 647605 w 401"/>
                <a:gd name="T81" fmla="*/ 309563 h 390"/>
                <a:gd name="T82" fmla="*/ 666156 w 401"/>
                <a:gd name="T83" fmla="*/ 336550 h 3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1"/>
                <a:gd name="T127" fmla="*/ 0 h 390"/>
                <a:gd name="T128" fmla="*/ 401 w 401"/>
                <a:gd name="T129" fmla="*/ 390 h 3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1" h="390">
                  <a:moveTo>
                    <a:pt x="0" y="275"/>
                  </a:moveTo>
                  <a:lnTo>
                    <a:pt x="0" y="252"/>
                  </a:lnTo>
                  <a:lnTo>
                    <a:pt x="6" y="243"/>
                  </a:lnTo>
                  <a:lnTo>
                    <a:pt x="6" y="230"/>
                  </a:lnTo>
                  <a:lnTo>
                    <a:pt x="11" y="226"/>
                  </a:lnTo>
                  <a:lnTo>
                    <a:pt x="11" y="208"/>
                  </a:lnTo>
                  <a:lnTo>
                    <a:pt x="17" y="199"/>
                  </a:lnTo>
                  <a:lnTo>
                    <a:pt x="17" y="190"/>
                  </a:lnTo>
                  <a:lnTo>
                    <a:pt x="23" y="186"/>
                  </a:lnTo>
                  <a:lnTo>
                    <a:pt x="23" y="181"/>
                  </a:lnTo>
                  <a:lnTo>
                    <a:pt x="35" y="177"/>
                  </a:lnTo>
                  <a:lnTo>
                    <a:pt x="41" y="181"/>
                  </a:lnTo>
                  <a:lnTo>
                    <a:pt x="47" y="186"/>
                  </a:lnTo>
                  <a:lnTo>
                    <a:pt x="47" y="199"/>
                  </a:lnTo>
                  <a:lnTo>
                    <a:pt x="53" y="208"/>
                  </a:lnTo>
                  <a:lnTo>
                    <a:pt x="53" y="221"/>
                  </a:lnTo>
                  <a:lnTo>
                    <a:pt x="59" y="226"/>
                  </a:lnTo>
                  <a:lnTo>
                    <a:pt x="59" y="243"/>
                  </a:lnTo>
                  <a:lnTo>
                    <a:pt x="65" y="252"/>
                  </a:lnTo>
                  <a:lnTo>
                    <a:pt x="65" y="283"/>
                  </a:lnTo>
                  <a:lnTo>
                    <a:pt x="71" y="292"/>
                  </a:lnTo>
                  <a:lnTo>
                    <a:pt x="71" y="314"/>
                  </a:lnTo>
                  <a:lnTo>
                    <a:pt x="76" y="323"/>
                  </a:lnTo>
                  <a:lnTo>
                    <a:pt x="76" y="359"/>
                  </a:lnTo>
                  <a:lnTo>
                    <a:pt x="82" y="368"/>
                  </a:lnTo>
                  <a:lnTo>
                    <a:pt x="82" y="390"/>
                  </a:lnTo>
                  <a:lnTo>
                    <a:pt x="88" y="381"/>
                  </a:lnTo>
                  <a:lnTo>
                    <a:pt x="88" y="359"/>
                  </a:lnTo>
                  <a:lnTo>
                    <a:pt x="94" y="345"/>
                  </a:lnTo>
                  <a:lnTo>
                    <a:pt x="94" y="314"/>
                  </a:lnTo>
                  <a:lnTo>
                    <a:pt x="100" y="306"/>
                  </a:lnTo>
                  <a:lnTo>
                    <a:pt x="100" y="283"/>
                  </a:lnTo>
                  <a:lnTo>
                    <a:pt x="106" y="275"/>
                  </a:lnTo>
                  <a:lnTo>
                    <a:pt x="106" y="257"/>
                  </a:lnTo>
                  <a:lnTo>
                    <a:pt x="112" y="248"/>
                  </a:lnTo>
                  <a:lnTo>
                    <a:pt x="112" y="226"/>
                  </a:lnTo>
                  <a:lnTo>
                    <a:pt x="118" y="217"/>
                  </a:lnTo>
                  <a:lnTo>
                    <a:pt x="118" y="204"/>
                  </a:lnTo>
                  <a:lnTo>
                    <a:pt x="124" y="199"/>
                  </a:lnTo>
                  <a:lnTo>
                    <a:pt x="124" y="190"/>
                  </a:lnTo>
                  <a:lnTo>
                    <a:pt x="135" y="181"/>
                  </a:lnTo>
                  <a:lnTo>
                    <a:pt x="135" y="177"/>
                  </a:lnTo>
                  <a:lnTo>
                    <a:pt x="135" y="181"/>
                  </a:lnTo>
                  <a:lnTo>
                    <a:pt x="141" y="186"/>
                  </a:lnTo>
                  <a:lnTo>
                    <a:pt x="147" y="190"/>
                  </a:lnTo>
                  <a:lnTo>
                    <a:pt x="147" y="195"/>
                  </a:lnTo>
                  <a:lnTo>
                    <a:pt x="153" y="199"/>
                  </a:lnTo>
                  <a:lnTo>
                    <a:pt x="153" y="208"/>
                  </a:lnTo>
                  <a:lnTo>
                    <a:pt x="159" y="212"/>
                  </a:lnTo>
                  <a:lnTo>
                    <a:pt x="159" y="235"/>
                  </a:lnTo>
                  <a:lnTo>
                    <a:pt x="165" y="239"/>
                  </a:lnTo>
                  <a:lnTo>
                    <a:pt x="165" y="252"/>
                  </a:lnTo>
                  <a:lnTo>
                    <a:pt x="171" y="261"/>
                  </a:lnTo>
                  <a:lnTo>
                    <a:pt x="171" y="275"/>
                  </a:lnTo>
                  <a:lnTo>
                    <a:pt x="177" y="261"/>
                  </a:lnTo>
                  <a:lnTo>
                    <a:pt x="177" y="217"/>
                  </a:lnTo>
                  <a:lnTo>
                    <a:pt x="183" y="199"/>
                  </a:lnTo>
                  <a:lnTo>
                    <a:pt x="183" y="173"/>
                  </a:lnTo>
                  <a:lnTo>
                    <a:pt x="189" y="159"/>
                  </a:lnTo>
                  <a:lnTo>
                    <a:pt x="189" y="133"/>
                  </a:lnTo>
                  <a:lnTo>
                    <a:pt x="195" y="119"/>
                  </a:lnTo>
                  <a:lnTo>
                    <a:pt x="195" y="88"/>
                  </a:lnTo>
                  <a:lnTo>
                    <a:pt x="200" y="75"/>
                  </a:lnTo>
                  <a:lnTo>
                    <a:pt x="200" y="57"/>
                  </a:lnTo>
                  <a:lnTo>
                    <a:pt x="206" y="48"/>
                  </a:lnTo>
                  <a:lnTo>
                    <a:pt x="206" y="31"/>
                  </a:lnTo>
                  <a:lnTo>
                    <a:pt x="212" y="22"/>
                  </a:lnTo>
                  <a:lnTo>
                    <a:pt x="212" y="13"/>
                  </a:lnTo>
                  <a:lnTo>
                    <a:pt x="218" y="8"/>
                  </a:lnTo>
                  <a:lnTo>
                    <a:pt x="230" y="8"/>
                  </a:lnTo>
                  <a:lnTo>
                    <a:pt x="230" y="17"/>
                  </a:lnTo>
                  <a:lnTo>
                    <a:pt x="236" y="31"/>
                  </a:lnTo>
                  <a:lnTo>
                    <a:pt x="236" y="26"/>
                  </a:lnTo>
                  <a:lnTo>
                    <a:pt x="236" y="31"/>
                  </a:lnTo>
                  <a:lnTo>
                    <a:pt x="242" y="35"/>
                  </a:lnTo>
                  <a:lnTo>
                    <a:pt x="242" y="57"/>
                  </a:lnTo>
                  <a:lnTo>
                    <a:pt x="248" y="66"/>
                  </a:lnTo>
                  <a:lnTo>
                    <a:pt x="248" y="84"/>
                  </a:lnTo>
                  <a:lnTo>
                    <a:pt x="254" y="93"/>
                  </a:lnTo>
                  <a:lnTo>
                    <a:pt x="254" y="110"/>
                  </a:lnTo>
                  <a:lnTo>
                    <a:pt x="260" y="124"/>
                  </a:lnTo>
                  <a:lnTo>
                    <a:pt x="260" y="141"/>
                  </a:lnTo>
                  <a:lnTo>
                    <a:pt x="260" y="133"/>
                  </a:lnTo>
                  <a:lnTo>
                    <a:pt x="265" y="124"/>
                  </a:lnTo>
                  <a:lnTo>
                    <a:pt x="265" y="102"/>
                  </a:lnTo>
                  <a:lnTo>
                    <a:pt x="271" y="93"/>
                  </a:lnTo>
                  <a:lnTo>
                    <a:pt x="271" y="71"/>
                  </a:lnTo>
                  <a:lnTo>
                    <a:pt x="277" y="62"/>
                  </a:lnTo>
                  <a:lnTo>
                    <a:pt x="277" y="40"/>
                  </a:lnTo>
                  <a:lnTo>
                    <a:pt x="283" y="31"/>
                  </a:lnTo>
                  <a:lnTo>
                    <a:pt x="283" y="22"/>
                  </a:lnTo>
                  <a:lnTo>
                    <a:pt x="289" y="17"/>
                  </a:lnTo>
                  <a:lnTo>
                    <a:pt x="289" y="4"/>
                  </a:lnTo>
                  <a:lnTo>
                    <a:pt x="295" y="0"/>
                  </a:lnTo>
                  <a:lnTo>
                    <a:pt x="301" y="4"/>
                  </a:lnTo>
                  <a:lnTo>
                    <a:pt x="307" y="8"/>
                  </a:lnTo>
                  <a:lnTo>
                    <a:pt x="307" y="17"/>
                  </a:lnTo>
                  <a:lnTo>
                    <a:pt x="313" y="22"/>
                  </a:lnTo>
                  <a:lnTo>
                    <a:pt x="313" y="35"/>
                  </a:lnTo>
                  <a:lnTo>
                    <a:pt x="319" y="44"/>
                  </a:lnTo>
                  <a:lnTo>
                    <a:pt x="319" y="62"/>
                  </a:lnTo>
                  <a:lnTo>
                    <a:pt x="324" y="71"/>
                  </a:lnTo>
                  <a:lnTo>
                    <a:pt x="324" y="106"/>
                  </a:lnTo>
                  <a:lnTo>
                    <a:pt x="330" y="115"/>
                  </a:lnTo>
                  <a:lnTo>
                    <a:pt x="330" y="141"/>
                  </a:lnTo>
                  <a:lnTo>
                    <a:pt x="336" y="155"/>
                  </a:lnTo>
                  <a:lnTo>
                    <a:pt x="336" y="186"/>
                  </a:lnTo>
                  <a:lnTo>
                    <a:pt x="342" y="199"/>
                  </a:lnTo>
                  <a:lnTo>
                    <a:pt x="342" y="243"/>
                  </a:lnTo>
                  <a:lnTo>
                    <a:pt x="348" y="257"/>
                  </a:lnTo>
                  <a:lnTo>
                    <a:pt x="348" y="275"/>
                  </a:lnTo>
                  <a:lnTo>
                    <a:pt x="348" y="266"/>
                  </a:lnTo>
                  <a:lnTo>
                    <a:pt x="354" y="261"/>
                  </a:lnTo>
                  <a:lnTo>
                    <a:pt x="354" y="243"/>
                  </a:lnTo>
                  <a:lnTo>
                    <a:pt x="360" y="235"/>
                  </a:lnTo>
                  <a:lnTo>
                    <a:pt x="360" y="226"/>
                  </a:lnTo>
                  <a:lnTo>
                    <a:pt x="366" y="221"/>
                  </a:lnTo>
                  <a:lnTo>
                    <a:pt x="366" y="212"/>
                  </a:lnTo>
                  <a:lnTo>
                    <a:pt x="372" y="208"/>
                  </a:lnTo>
                  <a:lnTo>
                    <a:pt x="372" y="199"/>
                  </a:lnTo>
                  <a:lnTo>
                    <a:pt x="384" y="190"/>
                  </a:lnTo>
                  <a:lnTo>
                    <a:pt x="378" y="190"/>
                  </a:lnTo>
                  <a:lnTo>
                    <a:pt x="384" y="195"/>
                  </a:lnTo>
                  <a:lnTo>
                    <a:pt x="389" y="199"/>
                  </a:lnTo>
                  <a:lnTo>
                    <a:pt x="395" y="204"/>
                  </a:lnTo>
                  <a:lnTo>
                    <a:pt x="395" y="212"/>
                  </a:lnTo>
                  <a:lnTo>
                    <a:pt x="401" y="217"/>
                  </a:lnTo>
                  <a:lnTo>
                    <a:pt x="401" y="23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7" name="Freeform 88"/>
            <p:cNvSpPr>
              <a:spLocks/>
            </p:cNvSpPr>
            <p:nvPr/>
          </p:nvSpPr>
          <p:spPr bwMode="auto">
            <a:xfrm>
              <a:off x="2505075" y="2828925"/>
              <a:ext cx="698500" cy="801688"/>
            </a:xfrm>
            <a:custGeom>
              <a:avLst/>
              <a:gdLst>
                <a:gd name="T0" fmla="*/ 10123 w 414"/>
                <a:gd name="T1" fmla="*/ 463550 h 505"/>
                <a:gd name="T2" fmla="*/ 30370 w 414"/>
                <a:gd name="T3" fmla="*/ 527050 h 505"/>
                <a:gd name="T4" fmla="*/ 40493 w 414"/>
                <a:gd name="T5" fmla="*/ 625475 h 505"/>
                <a:gd name="T6" fmla="*/ 60739 w 414"/>
                <a:gd name="T7" fmla="*/ 703263 h 505"/>
                <a:gd name="T8" fmla="*/ 70862 w 414"/>
                <a:gd name="T9" fmla="*/ 668338 h 505"/>
                <a:gd name="T10" fmla="*/ 80986 w 414"/>
                <a:gd name="T11" fmla="*/ 584200 h 505"/>
                <a:gd name="T12" fmla="*/ 99545 w 414"/>
                <a:gd name="T13" fmla="*/ 498475 h 505"/>
                <a:gd name="T14" fmla="*/ 109668 w 414"/>
                <a:gd name="T15" fmla="*/ 434975 h 505"/>
                <a:gd name="T16" fmla="*/ 129914 w 414"/>
                <a:gd name="T17" fmla="*/ 393700 h 505"/>
                <a:gd name="T18" fmla="*/ 140037 w 414"/>
                <a:gd name="T19" fmla="*/ 365125 h 505"/>
                <a:gd name="T20" fmla="*/ 170407 w 414"/>
                <a:gd name="T21" fmla="*/ 379413 h 505"/>
                <a:gd name="T22" fmla="*/ 180530 w 414"/>
                <a:gd name="T23" fmla="*/ 414338 h 505"/>
                <a:gd name="T24" fmla="*/ 199089 w 414"/>
                <a:gd name="T25" fmla="*/ 449263 h 505"/>
                <a:gd name="T26" fmla="*/ 209213 w 414"/>
                <a:gd name="T27" fmla="*/ 434975 h 505"/>
                <a:gd name="T28" fmla="*/ 229459 w 414"/>
                <a:gd name="T29" fmla="*/ 336550 h 505"/>
                <a:gd name="T30" fmla="*/ 239582 w 414"/>
                <a:gd name="T31" fmla="*/ 203200 h 505"/>
                <a:gd name="T32" fmla="*/ 259829 w 414"/>
                <a:gd name="T33" fmla="*/ 125413 h 505"/>
                <a:gd name="T34" fmla="*/ 269952 w 414"/>
                <a:gd name="T35" fmla="*/ 49213 h 505"/>
                <a:gd name="T36" fmla="*/ 290198 w 414"/>
                <a:gd name="T37" fmla="*/ 12700 h 505"/>
                <a:gd name="T38" fmla="*/ 318880 w 414"/>
                <a:gd name="T39" fmla="*/ 41275 h 505"/>
                <a:gd name="T40" fmla="*/ 329004 w 414"/>
                <a:gd name="T41" fmla="*/ 90488 h 505"/>
                <a:gd name="T42" fmla="*/ 349250 w 414"/>
                <a:gd name="T43" fmla="*/ 161925 h 505"/>
                <a:gd name="T44" fmla="*/ 359373 w 414"/>
                <a:gd name="T45" fmla="*/ 182563 h 505"/>
                <a:gd name="T46" fmla="*/ 379620 w 414"/>
                <a:gd name="T47" fmla="*/ 98425 h 505"/>
                <a:gd name="T48" fmla="*/ 389743 w 414"/>
                <a:gd name="T49" fmla="*/ 26988 h 505"/>
                <a:gd name="T50" fmla="*/ 408302 w 414"/>
                <a:gd name="T51" fmla="*/ 0 h 505"/>
                <a:gd name="T52" fmla="*/ 438672 w 414"/>
                <a:gd name="T53" fmla="*/ 26988 h 505"/>
                <a:gd name="T54" fmla="*/ 448795 w 414"/>
                <a:gd name="T55" fmla="*/ 98425 h 505"/>
                <a:gd name="T56" fmla="*/ 469041 w 414"/>
                <a:gd name="T57" fmla="*/ 168275 h 505"/>
                <a:gd name="T58" fmla="*/ 479164 w 414"/>
                <a:gd name="T59" fmla="*/ 301625 h 505"/>
                <a:gd name="T60" fmla="*/ 499411 w 414"/>
                <a:gd name="T61" fmla="*/ 407988 h 505"/>
                <a:gd name="T62" fmla="*/ 507847 w 414"/>
                <a:gd name="T63" fmla="*/ 457200 h 505"/>
                <a:gd name="T64" fmla="*/ 528093 w 414"/>
                <a:gd name="T65" fmla="*/ 428625 h 505"/>
                <a:gd name="T66" fmla="*/ 548339 w 414"/>
                <a:gd name="T67" fmla="*/ 393700 h 505"/>
                <a:gd name="T68" fmla="*/ 578709 w 414"/>
                <a:gd name="T69" fmla="*/ 428625 h 505"/>
                <a:gd name="T70" fmla="*/ 598955 w 414"/>
                <a:gd name="T71" fmla="*/ 485775 h 505"/>
                <a:gd name="T72" fmla="*/ 609079 w 414"/>
                <a:gd name="T73" fmla="*/ 555625 h 505"/>
                <a:gd name="T74" fmla="*/ 627638 w 414"/>
                <a:gd name="T75" fmla="*/ 639763 h 505"/>
                <a:gd name="T76" fmla="*/ 637761 w 414"/>
                <a:gd name="T77" fmla="*/ 746125 h 505"/>
                <a:gd name="T78" fmla="*/ 658007 w 414"/>
                <a:gd name="T79" fmla="*/ 787400 h 505"/>
                <a:gd name="T80" fmla="*/ 668130 w 414"/>
                <a:gd name="T81" fmla="*/ 682625 h 505"/>
                <a:gd name="T82" fmla="*/ 688377 w 414"/>
                <a:gd name="T83" fmla="*/ 611188 h 5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4"/>
                <a:gd name="T127" fmla="*/ 0 h 505"/>
                <a:gd name="T128" fmla="*/ 414 w 414"/>
                <a:gd name="T129" fmla="*/ 505 h 5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4" h="505">
                  <a:moveTo>
                    <a:pt x="0" y="261"/>
                  </a:moveTo>
                  <a:lnTo>
                    <a:pt x="6" y="270"/>
                  </a:lnTo>
                  <a:lnTo>
                    <a:pt x="6" y="292"/>
                  </a:lnTo>
                  <a:lnTo>
                    <a:pt x="12" y="301"/>
                  </a:lnTo>
                  <a:lnTo>
                    <a:pt x="12" y="319"/>
                  </a:lnTo>
                  <a:lnTo>
                    <a:pt x="18" y="332"/>
                  </a:lnTo>
                  <a:lnTo>
                    <a:pt x="18" y="363"/>
                  </a:lnTo>
                  <a:lnTo>
                    <a:pt x="24" y="372"/>
                  </a:lnTo>
                  <a:lnTo>
                    <a:pt x="24" y="394"/>
                  </a:lnTo>
                  <a:lnTo>
                    <a:pt x="30" y="407"/>
                  </a:lnTo>
                  <a:lnTo>
                    <a:pt x="30" y="430"/>
                  </a:lnTo>
                  <a:lnTo>
                    <a:pt x="36" y="443"/>
                  </a:lnTo>
                  <a:lnTo>
                    <a:pt x="36" y="452"/>
                  </a:lnTo>
                  <a:lnTo>
                    <a:pt x="36" y="430"/>
                  </a:lnTo>
                  <a:lnTo>
                    <a:pt x="42" y="421"/>
                  </a:lnTo>
                  <a:lnTo>
                    <a:pt x="42" y="399"/>
                  </a:lnTo>
                  <a:lnTo>
                    <a:pt x="48" y="385"/>
                  </a:lnTo>
                  <a:lnTo>
                    <a:pt x="48" y="368"/>
                  </a:lnTo>
                  <a:lnTo>
                    <a:pt x="53" y="354"/>
                  </a:lnTo>
                  <a:lnTo>
                    <a:pt x="53" y="323"/>
                  </a:lnTo>
                  <a:lnTo>
                    <a:pt x="59" y="314"/>
                  </a:lnTo>
                  <a:lnTo>
                    <a:pt x="59" y="297"/>
                  </a:lnTo>
                  <a:lnTo>
                    <a:pt x="65" y="292"/>
                  </a:lnTo>
                  <a:lnTo>
                    <a:pt x="65" y="274"/>
                  </a:lnTo>
                  <a:lnTo>
                    <a:pt x="71" y="270"/>
                  </a:lnTo>
                  <a:lnTo>
                    <a:pt x="71" y="252"/>
                  </a:lnTo>
                  <a:lnTo>
                    <a:pt x="77" y="248"/>
                  </a:lnTo>
                  <a:lnTo>
                    <a:pt x="77" y="239"/>
                  </a:lnTo>
                  <a:lnTo>
                    <a:pt x="89" y="230"/>
                  </a:lnTo>
                  <a:lnTo>
                    <a:pt x="83" y="230"/>
                  </a:lnTo>
                  <a:lnTo>
                    <a:pt x="89" y="230"/>
                  </a:lnTo>
                  <a:lnTo>
                    <a:pt x="95" y="235"/>
                  </a:lnTo>
                  <a:lnTo>
                    <a:pt x="101" y="239"/>
                  </a:lnTo>
                  <a:lnTo>
                    <a:pt x="101" y="248"/>
                  </a:lnTo>
                  <a:lnTo>
                    <a:pt x="107" y="252"/>
                  </a:lnTo>
                  <a:lnTo>
                    <a:pt x="107" y="261"/>
                  </a:lnTo>
                  <a:lnTo>
                    <a:pt x="112" y="266"/>
                  </a:lnTo>
                  <a:lnTo>
                    <a:pt x="112" y="274"/>
                  </a:lnTo>
                  <a:lnTo>
                    <a:pt x="118" y="283"/>
                  </a:lnTo>
                  <a:lnTo>
                    <a:pt x="118" y="297"/>
                  </a:lnTo>
                  <a:lnTo>
                    <a:pt x="124" y="306"/>
                  </a:lnTo>
                  <a:lnTo>
                    <a:pt x="124" y="274"/>
                  </a:lnTo>
                  <a:lnTo>
                    <a:pt x="130" y="257"/>
                  </a:lnTo>
                  <a:lnTo>
                    <a:pt x="130" y="226"/>
                  </a:lnTo>
                  <a:lnTo>
                    <a:pt x="136" y="212"/>
                  </a:lnTo>
                  <a:lnTo>
                    <a:pt x="136" y="168"/>
                  </a:lnTo>
                  <a:lnTo>
                    <a:pt x="142" y="155"/>
                  </a:lnTo>
                  <a:lnTo>
                    <a:pt x="142" y="128"/>
                  </a:lnTo>
                  <a:lnTo>
                    <a:pt x="148" y="115"/>
                  </a:lnTo>
                  <a:lnTo>
                    <a:pt x="148" y="93"/>
                  </a:lnTo>
                  <a:lnTo>
                    <a:pt x="154" y="79"/>
                  </a:lnTo>
                  <a:lnTo>
                    <a:pt x="154" y="53"/>
                  </a:lnTo>
                  <a:lnTo>
                    <a:pt x="160" y="44"/>
                  </a:lnTo>
                  <a:lnTo>
                    <a:pt x="160" y="31"/>
                  </a:lnTo>
                  <a:lnTo>
                    <a:pt x="166" y="26"/>
                  </a:lnTo>
                  <a:lnTo>
                    <a:pt x="166" y="13"/>
                  </a:lnTo>
                  <a:lnTo>
                    <a:pt x="172" y="8"/>
                  </a:lnTo>
                  <a:lnTo>
                    <a:pt x="183" y="8"/>
                  </a:lnTo>
                  <a:lnTo>
                    <a:pt x="183" y="22"/>
                  </a:lnTo>
                  <a:lnTo>
                    <a:pt x="189" y="26"/>
                  </a:lnTo>
                  <a:lnTo>
                    <a:pt x="189" y="35"/>
                  </a:lnTo>
                  <a:lnTo>
                    <a:pt x="195" y="44"/>
                  </a:lnTo>
                  <a:lnTo>
                    <a:pt x="195" y="57"/>
                  </a:lnTo>
                  <a:lnTo>
                    <a:pt x="201" y="66"/>
                  </a:lnTo>
                  <a:lnTo>
                    <a:pt x="201" y="93"/>
                  </a:lnTo>
                  <a:lnTo>
                    <a:pt x="207" y="102"/>
                  </a:lnTo>
                  <a:lnTo>
                    <a:pt x="207" y="124"/>
                  </a:lnTo>
                  <a:lnTo>
                    <a:pt x="213" y="133"/>
                  </a:lnTo>
                  <a:lnTo>
                    <a:pt x="213" y="115"/>
                  </a:lnTo>
                  <a:lnTo>
                    <a:pt x="219" y="102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5" y="44"/>
                  </a:lnTo>
                  <a:lnTo>
                    <a:pt x="231" y="39"/>
                  </a:lnTo>
                  <a:lnTo>
                    <a:pt x="231" y="17"/>
                  </a:lnTo>
                  <a:lnTo>
                    <a:pt x="237" y="13"/>
                  </a:lnTo>
                  <a:lnTo>
                    <a:pt x="237" y="4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8"/>
                  </a:lnTo>
                  <a:lnTo>
                    <a:pt x="260" y="17"/>
                  </a:lnTo>
                  <a:lnTo>
                    <a:pt x="260" y="26"/>
                  </a:lnTo>
                  <a:lnTo>
                    <a:pt x="266" y="35"/>
                  </a:lnTo>
                  <a:lnTo>
                    <a:pt x="266" y="62"/>
                  </a:lnTo>
                  <a:lnTo>
                    <a:pt x="272" y="71"/>
                  </a:lnTo>
                  <a:lnTo>
                    <a:pt x="272" y="93"/>
                  </a:lnTo>
                  <a:lnTo>
                    <a:pt x="278" y="106"/>
                  </a:lnTo>
                  <a:lnTo>
                    <a:pt x="278" y="133"/>
                  </a:lnTo>
                  <a:lnTo>
                    <a:pt x="284" y="146"/>
                  </a:lnTo>
                  <a:lnTo>
                    <a:pt x="284" y="190"/>
                  </a:lnTo>
                  <a:lnTo>
                    <a:pt x="290" y="208"/>
                  </a:lnTo>
                  <a:lnTo>
                    <a:pt x="290" y="239"/>
                  </a:lnTo>
                  <a:lnTo>
                    <a:pt x="296" y="257"/>
                  </a:lnTo>
                  <a:lnTo>
                    <a:pt x="296" y="288"/>
                  </a:lnTo>
                  <a:lnTo>
                    <a:pt x="301" y="306"/>
                  </a:lnTo>
                  <a:lnTo>
                    <a:pt x="301" y="288"/>
                  </a:lnTo>
                  <a:lnTo>
                    <a:pt x="307" y="283"/>
                  </a:lnTo>
                  <a:lnTo>
                    <a:pt x="307" y="274"/>
                  </a:lnTo>
                  <a:lnTo>
                    <a:pt x="313" y="270"/>
                  </a:lnTo>
                  <a:lnTo>
                    <a:pt x="313" y="261"/>
                  </a:lnTo>
                  <a:lnTo>
                    <a:pt x="325" y="252"/>
                  </a:lnTo>
                  <a:lnTo>
                    <a:pt x="325" y="248"/>
                  </a:lnTo>
                  <a:lnTo>
                    <a:pt x="331" y="252"/>
                  </a:lnTo>
                  <a:lnTo>
                    <a:pt x="343" y="261"/>
                  </a:lnTo>
                  <a:lnTo>
                    <a:pt x="343" y="270"/>
                  </a:lnTo>
                  <a:lnTo>
                    <a:pt x="349" y="279"/>
                  </a:lnTo>
                  <a:lnTo>
                    <a:pt x="349" y="297"/>
                  </a:lnTo>
                  <a:lnTo>
                    <a:pt x="355" y="306"/>
                  </a:lnTo>
                  <a:lnTo>
                    <a:pt x="355" y="319"/>
                  </a:lnTo>
                  <a:lnTo>
                    <a:pt x="361" y="328"/>
                  </a:lnTo>
                  <a:lnTo>
                    <a:pt x="361" y="350"/>
                  </a:lnTo>
                  <a:lnTo>
                    <a:pt x="366" y="359"/>
                  </a:lnTo>
                  <a:lnTo>
                    <a:pt x="366" y="390"/>
                  </a:lnTo>
                  <a:lnTo>
                    <a:pt x="372" y="403"/>
                  </a:lnTo>
                  <a:lnTo>
                    <a:pt x="372" y="425"/>
                  </a:lnTo>
                  <a:lnTo>
                    <a:pt x="378" y="434"/>
                  </a:lnTo>
                  <a:lnTo>
                    <a:pt x="378" y="470"/>
                  </a:lnTo>
                  <a:lnTo>
                    <a:pt x="384" y="483"/>
                  </a:lnTo>
                  <a:lnTo>
                    <a:pt x="384" y="505"/>
                  </a:lnTo>
                  <a:lnTo>
                    <a:pt x="390" y="496"/>
                  </a:lnTo>
                  <a:lnTo>
                    <a:pt x="390" y="474"/>
                  </a:lnTo>
                  <a:lnTo>
                    <a:pt x="396" y="461"/>
                  </a:lnTo>
                  <a:lnTo>
                    <a:pt x="396" y="430"/>
                  </a:lnTo>
                  <a:lnTo>
                    <a:pt x="402" y="421"/>
                  </a:lnTo>
                  <a:lnTo>
                    <a:pt x="402" y="399"/>
                  </a:lnTo>
                  <a:lnTo>
                    <a:pt x="408" y="385"/>
                  </a:lnTo>
                  <a:lnTo>
                    <a:pt x="408" y="368"/>
                  </a:lnTo>
                  <a:lnTo>
                    <a:pt x="414" y="35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8" name="Freeform 89"/>
            <p:cNvSpPr>
              <a:spLocks/>
            </p:cNvSpPr>
            <p:nvPr/>
          </p:nvSpPr>
          <p:spPr bwMode="auto">
            <a:xfrm>
              <a:off x="3203575" y="2722563"/>
              <a:ext cx="657225" cy="1590675"/>
            </a:xfrm>
            <a:custGeom>
              <a:avLst/>
              <a:gdLst>
                <a:gd name="T0" fmla="*/ 10111 w 390"/>
                <a:gd name="T1" fmla="*/ 619125 h 1002"/>
                <a:gd name="T2" fmla="*/ 20222 w 390"/>
                <a:gd name="T3" fmla="*/ 563563 h 1002"/>
                <a:gd name="T4" fmla="*/ 38759 w 390"/>
                <a:gd name="T5" fmla="*/ 534988 h 1002"/>
                <a:gd name="T6" fmla="*/ 69093 w 390"/>
                <a:gd name="T7" fmla="*/ 534988 h 1002"/>
                <a:gd name="T8" fmla="*/ 89315 w 390"/>
                <a:gd name="T9" fmla="*/ 563563 h 1002"/>
                <a:gd name="T10" fmla="*/ 99426 w 390"/>
                <a:gd name="T11" fmla="*/ 592138 h 1002"/>
                <a:gd name="T12" fmla="*/ 119649 w 390"/>
                <a:gd name="T13" fmla="*/ 450850 h 1002"/>
                <a:gd name="T14" fmla="*/ 128075 w 390"/>
                <a:gd name="T15" fmla="*/ 317500 h 1002"/>
                <a:gd name="T16" fmla="*/ 148297 w 390"/>
                <a:gd name="T17" fmla="*/ 204788 h 1002"/>
                <a:gd name="T18" fmla="*/ 158408 w 390"/>
                <a:gd name="T19" fmla="*/ 98425 h 1002"/>
                <a:gd name="T20" fmla="*/ 178630 w 390"/>
                <a:gd name="T21" fmla="*/ 57150 h 1002"/>
                <a:gd name="T22" fmla="*/ 188742 w 390"/>
                <a:gd name="T23" fmla="*/ 20638 h 1002"/>
                <a:gd name="T24" fmla="*/ 208964 w 390"/>
                <a:gd name="T25" fmla="*/ 42863 h 1002"/>
                <a:gd name="T26" fmla="*/ 229186 w 390"/>
                <a:gd name="T27" fmla="*/ 84138 h 1002"/>
                <a:gd name="T28" fmla="*/ 237612 w 390"/>
                <a:gd name="T29" fmla="*/ 155575 h 1002"/>
                <a:gd name="T30" fmla="*/ 247723 w 390"/>
                <a:gd name="T31" fmla="*/ 182563 h 1002"/>
                <a:gd name="T32" fmla="*/ 267946 w 390"/>
                <a:gd name="T33" fmla="*/ 112713 h 1002"/>
                <a:gd name="T34" fmla="*/ 278057 w 390"/>
                <a:gd name="T35" fmla="*/ 34925 h 1002"/>
                <a:gd name="T36" fmla="*/ 308390 w 390"/>
                <a:gd name="T37" fmla="*/ 0 h 1002"/>
                <a:gd name="T38" fmla="*/ 318501 w 390"/>
                <a:gd name="T39" fmla="*/ 6350 h 1002"/>
                <a:gd name="T40" fmla="*/ 328613 w 390"/>
                <a:gd name="T41" fmla="*/ 57150 h 1002"/>
                <a:gd name="T42" fmla="*/ 347150 w 390"/>
                <a:gd name="T43" fmla="*/ 112713 h 1002"/>
                <a:gd name="T44" fmla="*/ 357261 w 390"/>
                <a:gd name="T45" fmla="*/ 246063 h 1002"/>
                <a:gd name="T46" fmla="*/ 377483 w 390"/>
                <a:gd name="T47" fmla="*/ 352425 h 1002"/>
                <a:gd name="T48" fmla="*/ 387594 w 390"/>
                <a:gd name="T49" fmla="*/ 528638 h 1002"/>
                <a:gd name="T50" fmla="*/ 397705 w 390"/>
                <a:gd name="T51" fmla="*/ 584200 h 1002"/>
                <a:gd name="T52" fmla="*/ 417928 w 390"/>
                <a:gd name="T53" fmla="*/ 549275 h 1002"/>
                <a:gd name="T54" fmla="*/ 438150 w 390"/>
                <a:gd name="T55" fmla="*/ 555625 h 1002"/>
                <a:gd name="T56" fmla="*/ 456687 w 390"/>
                <a:gd name="T57" fmla="*/ 598488 h 1002"/>
                <a:gd name="T58" fmla="*/ 466798 w 390"/>
                <a:gd name="T59" fmla="*/ 703263 h 1002"/>
                <a:gd name="T60" fmla="*/ 487021 w 390"/>
                <a:gd name="T61" fmla="*/ 803275 h 1002"/>
                <a:gd name="T62" fmla="*/ 497132 w 390"/>
                <a:gd name="T63" fmla="*/ 1000125 h 1002"/>
                <a:gd name="T64" fmla="*/ 517354 w 390"/>
                <a:gd name="T65" fmla="*/ 1154113 h 1002"/>
                <a:gd name="T66" fmla="*/ 527465 w 390"/>
                <a:gd name="T67" fmla="*/ 1393825 h 1002"/>
                <a:gd name="T68" fmla="*/ 547688 w 390"/>
                <a:gd name="T69" fmla="*/ 1555750 h 1002"/>
                <a:gd name="T70" fmla="*/ 556113 w 390"/>
                <a:gd name="T71" fmla="*/ 1492250 h 1002"/>
                <a:gd name="T72" fmla="*/ 566225 w 390"/>
                <a:gd name="T73" fmla="*/ 1316038 h 1002"/>
                <a:gd name="T74" fmla="*/ 586447 w 390"/>
                <a:gd name="T75" fmla="*/ 1147763 h 1002"/>
                <a:gd name="T76" fmla="*/ 596558 w 390"/>
                <a:gd name="T77" fmla="*/ 985838 h 1002"/>
                <a:gd name="T78" fmla="*/ 616780 w 390"/>
                <a:gd name="T79" fmla="*/ 852488 h 1002"/>
                <a:gd name="T80" fmla="*/ 626892 w 390"/>
                <a:gd name="T81" fmla="*/ 746125 h 1002"/>
                <a:gd name="T82" fmla="*/ 647114 w 390"/>
                <a:gd name="T83" fmla="*/ 668338 h 10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0"/>
                <a:gd name="T127" fmla="*/ 0 h 1002"/>
                <a:gd name="T128" fmla="*/ 390 w 390"/>
                <a:gd name="T129" fmla="*/ 1002 h 10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0" h="1002">
                  <a:moveTo>
                    <a:pt x="0" y="426"/>
                  </a:moveTo>
                  <a:lnTo>
                    <a:pt x="0" y="399"/>
                  </a:lnTo>
                  <a:lnTo>
                    <a:pt x="6" y="390"/>
                  </a:lnTo>
                  <a:lnTo>
                    <a:pt x="6" y="377"/>
                  </a:lnTo>
                  <a:lnTo>
                    <a:pt x="12" y="368"/>
                  </a:lnTo>
                  <a:lnTo>
                    <a:pt x="12" y="355"/>
                  </a:lnTo>
                  <a:lnTo>
                    <a:pt x="17" y="350"/>
                  </a:lnTo>
                  <a:lnTo>
                    <a:pt x="17" y="341"/>
                  </a:lnTo>
                  <a:lnTo>
                    <a:pt x="23" y="337"/>
                  </a:lnTo>
                  <a:lnTo>
                    <a:pt x="23" y="333"/>
                  </a:lnTo>
                  <a:lnTo>
                    <a:pt x="41" y="333"/>
                  </a:lnTo>
                  <a:lnTo>
                    <a:pt x="41" y="337"/>
                  </a:lnTo>
                  <a:lnTo>
                    <a:pt x="47" y="341"/>
                  </a:lnTo>
                  <a:lnTo>
                    <a:pt x="47" y="350"/>
                  </a:lnTo>
                  <a:lnTo>
                    <a:pt x="53" y="355"/>
                  </a:lnTo>
                  <a:lnTo>
                    <a:pt x="53" y="359"/>
                  </a:lnTo>
                  <a:lnTo>
                    <a:pt x="59" y="364"/>
                  </a:lnTo>
                  <a:lnTo>
                    <a:pt x="59" y="373"/>
                  </a:lnTo>
                  <a:lnTo>
                    <a:pt x="65" y="355"/>
                  </a:lnTo>
                  <a:lnTo>
                    <a:pt x="65" y="302"/>
                  </a:lnTo>
                  <a:lnTo>
                    <a:pt x="71" y="284"/>
                  </a:lnTo>
                  <a:lnTo>
                    <a:pt x="71" y="248"/>
                  </a:lnTo>
                  <a:lnTo>
                    <a:pt x="76" y="231"/>
                  </a:lnTo>
                  <a:lnTo>
                    <a:pt x="76" y="200"/>
                  </a:lnTo>
                  <a:lnTo>
                    <a:pt x="82" y="186"/>
                  </a:lnTo>
                  <a:lnTo>
                    <a:pt x="82" y="142"/>
                  </a:lnTo>
                  <a:lnTo>
                    <a:pt x="88" y="129"/>
                  </a:lnTo>
                  <a:lnTo>
                    <a:pt x="88" y="102"/>
                  </a:lnTo>
                  <a:lnTo>
                    <a:pt x="94" y="93"/>
                  </a:lnTo>
                  <a:lnTo>
                    <a:pt x="94" y="62"/>
                  </a:lnTo>
                  <a:lnTo>
                    <a:pt x="100" y="53"/>
                  </a:lnTo>
                  <a:lnTo>
                    <a:pt x="100" y="40"/>
                  </a:lnTo>
                  <a:lnTo>
                    <a:pt x="106" y="36"/>
                  </a:lnTo>
                  <a:lnTo>
                    <a:pt x="106" y="22"/>
                  </a:lnTo>
                  <a:lnTo>
                    <a:pt x="118" y="13"/>
                  </a:lnTo>
                  <a:lnTo>
                    <a:pt x="112" y="13"/>
                  </a:lnTo>
                  <a:lnTo>
                    <a:pt x="118" y="18"/>
                  </a:lnTo>
                  <a:lnTo>
                    <a:pt x="124" y="22"/>
                  </a:lnTo>
                  <a:lnTo>
                    <a:pt x="124" y="27"/>
                  </a:lnTo>
                  <a:lnTo>
                    <a:pt x="130" y="31"/>
                  </a:lnTo>
                  <a:lnTo>
                    <a:pt x="130" y="49"/>
                  </a:lnTo>
                  <a:lnTo>
                    <a:pt x="136" y="53"/>
                  </a:lnTo>
                  <a:lnTo>
                    <a:pt x="136" y="71"/>
                  </a:lnTo>
                  <a:lnTo>
                    <a:pt x="141" y="80"/>
                  </a:lnTo>
                  <a:lnTo>
                    <a:pt x="141" y="98"/>
                  </a:lnTo>
                  <a:lnTo>
                    <a:pt x="147" y="106"/>
                  </a:lnTo>
                  <a:lnTo>
                    <a:pt x="147" y="124"/>
                  </a:lnTo>
                  <a:lnTo>
                    <a:pt x="147" y="115"/>
                  </a:lnTo>
                  <a:lnTo>
                    <a:pt x="153" y="102"/>
                  </a:lnTo>
                  <a:lnTo>
                    <a:pt x="153" y="84"/>
                  </a:lnTo>
                  <a:lnTo>
                    <a:pt x="159" y="71"/>
                  </a:lnTo>
                  <a:lnTo>
                    <a:pt x="159" y="53"/>
                  </a:lnTo>
                  <a:lnTo>
                    <a:pt x="165" y="44"/>
                  </a:lnTo>
                  <a:lnTo>
                    <a:pt x="165" y="22"/>
                  </a:lnTo>
                  <a:lnTo>
                    <a:pt x="171" y="18"/>
                  </a:lnTo>
                  <a:lnTo>
                    <a:pt x="171" y="9"/>
                  </a:lnTo>
                  <a:lnTo>
                    <a:pt x="183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4"/>
                  </a:lnTo>
                  <a:lnTo>
                    <a:pt x="189" y="9"/>
                  </a:lnTo>
                  <a:lnTo>
                    <a:pt x="195" y="13"/>
                  </a:lnTo>
                  <a:lnTo>
                    <a:pt x="195" y="36"/>
                  </a:lnTo>
                  <a:lnTo>
                    <a:pt x="201" y="44"/>
                  </a:lnTo>
                  <a:lnTo>
                    <a:pt x="201" y="62"/>
                  </a:lnTo>
                  <a:lnTo>
                    <a:pt x="206" y="71"/>
                  </a:lnTo>
                  <a:lnTo>
                    <a:pt x="206" y="98"/>
                  </a:lnTo>
                  <a:lnTo>
                    <a:pt x="212" y="111"/>
                  </a:lnTo>
                  <a:lnTo>
                    <a:pt x="212" y="155"/>
                  </a:lnTo>
                  <a:lnTo>
                    <a:pt x="218" y="169"/>
                  </a:lnTo>
                  <a:lnTo>
                    <a:pt x="218" y="204"/>
                  </a:lnTo>
                  <a:lnTo>
                    <a:pt x="224" y="222"/>
                  </a:lnTo>
                  <a:lnTo>
                    <a:pt x="224" y="257"/>
                  </a:lnTo>
                  <a:lnTo>
                    <a:pt x="230" y="275"/>
                  </a:lnTo>
                  <a:lnTo>
                    <a:pt x="230" y="333"/>
                  </a:lnTo>
                  <a:lnTo>
                    <a:pt x="236" y="368"/>
                  </a:lnTo>
                  <a:lnTo>
                    <a:pt x="236" y="373"/>
                  </a:lnTo>
                  <a:lnTo>
                    <a:pt x="236" y="368"/>
                  </a:lnTo>
                  <a:lnTo>
                    <a:pt x="242" y="364"/>
                  </a:lnTo>
                  <a:lnTo>
                    <a:pt x="242" y="350"/>
                  </a:lnTo>
                  <a:lnTo>
                    <a:pt x="248" y="346"/>
                  </a:lnTo>
                  <a:lnTo>
                    <a:pt x="254" y="341"/>
                  </a:lnTo>
                  <a:lnTo>
                    <a:pt x="260" y="346"/>
                  </a:lnTo>
                  <a:lnTo>
                    <a:pt x="260" y="350"/>
                  </a:lnTo>
                  <a:lnTo>
                    <a:pt x="265" y="355"/>
                  </a:lnTo>
                  <a:lnTo>
                    <a:pt x="265" y="368"/>
                  </a:lnTo>
                  <a:lnTo>
                    <a:pt x="271" y="377"/>
                  </a:lnTo>
                  <a:lnTo>
                    <a:pt x="271" y="395"/>
                  </a:lnTo>
                  <a:lnTo>
                    <a:pt x="277" y="404"/>
                  </a:lnTo>
                  <a:lnTo>
                    <a:pt x="277" y="443"/>
                  </a:lnTo>
                  <a:lnTo>
                    <a:pt x="283" y="457"/>
                  </a:lnTo>
                  <a:lnTo>
                    <a:pt x="283" y="488"/>
                  </a:lnTo>
                  <a:lnTo>
                    <a:pt x="289" y="506"/>
                  </a:lnTo>
                  <a:lnTo>
                    <a:pt x="289" y="545"/>
                  </a:lnTo>
                  <a:lnTo>
                    <a:pt x="295" y="563"/>
                  </a:lnTo>
                  <a:lnTo>
                    <a:pt x="295" y="630"/>
                  </a:lnTo>
                  <a:lnTo>
                    <a:pt x="301" y="652"/>
                  </a:lnTo>
                  <a:lnTo>
                    <a:pt x="301" y="701"/>
                  </a:lnTo>
                  <a:lnTo>
                    <a:pt x="307" y="727"/>
                  </a:lnTo>
                  <a:lnTo>
                    <a:pt x="307" y="803"/>
                  </a:lnTo>
                  <a:lnTo>
                    <a:pt x="313" y="829"/>
                  </a:lnTo>
                  <a:lnTo>
                    <a:pt x="313" y="878"/>
                  </a:lnTo>
                  <a:lnTo>
                    <a:pt x="319" y="905"/>
                  </a:lnTo>
                  <a:lnTo>
                    <a:pt x="319" y="953"/>
                  </a:lnTo>
                  <a:lnTo>
                    <a:pt x="325" y="980"/>
                  </a:lnTo>
                  <a:lnTo>
                    <a:pt x="325" y="1002"/>
                  </a:lnTo>
                  <a:lnTo>
                    <a:pt x="325" y="962"/>
                  </a:lnTo>
                  <a:lnTo>
                    <a:pt x="330" y="940"/>
                  </a:lnTo>
                  <a:lnTo>
                    <a:pt x="330" y="896"/>
                  </a:lnTo>
                  <a:lnTo>
                    <a:pt x="336" y="874"/>
                  </a:lnTo>
                  <a:lnTo>
                    <a:pt x="336" y="829"/>
                  </a:lnTo>
                  <a:lnTo>
                    <a:pt x="342" y="807"/>
                  </a:lnTo>
                  <a:lnTo>
                    <a:pt x="342" y="741"/>
                  </a:lnTo>
                  <a:lnTo>
                    <a:pt x="348" y="723"/>
                  </a:lnTo>
                  <a:lnTo>
                    <a:pt x="348" y="678"/>
                  </a:lnTo>
                  <a:lnTo>
                    <a:pt x="354" y="661"/>
                  </a:lnTo>
                  <a:lnTo>
                    <a:pt x="354" y="621"/>
                  </a:lnTo>
                  <a:lnTo>
                    <a:pt x="360" y="603"/>
                  </a:lnTo>
                  <a:lnTo>
                    <a:pt x="360" y="550"/>
                  </a:lnTo>
                  <a:lnTo>
                    <a:pt x="366" y="537"/>
                  </a:lnTo>
                  <a:lnTo>
                    <a:pt x="366" y="506"/>
                  </a:lnTo>
                  <a:lnTo>
                    <a:pt x="372" y="492"/>
                  </a:lnTo>
                  <a:lnTo>
                    <a:pt x="372" y="470"/>
                  </a:lnTo>
                  <a:lnTo>
                    <a:pt x="378" y="457"/>
                  </a:lnTo>
                  <a:lnTo>
                    <a:pt x="378" y="430"/>
                  </a:lnTo>
                  <a:lnTo>
                    <a:pt x="384" y="421"/>
                  </a:lnTo>
                  <a:lnTo>
                    <a:pt x="384" y="408"/>
                  </a:lnTo>
                  <a:lnTo>
                    <a:pt x="390" y="404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89" name="Freeform 90"/>
            <p:cNvSpPr>
              <a:spLocks/>
            </p:cNvSpPr>
            <p:nvPr/>
          </p:nvSpPr>
          <p:spPr bwMode="auto">
            <a:xfrm>
              <a:off x="3860800" y="2505075"/>
              <a:ext cx="696913" cy="1195388"/>
            </a:xfrm>
            <a:custGeom>
              <a:avLst/>
              <a:gdLst>
                <a:gd name="T0" fmla="*/ 18562 w 413"/>
                <a:gd name="T1" fmla="*/ 822325 h 753"/>
                <a:gd name="T2" fmla="*/ 38811 w 413"/>
                <a:gd name="T3" fmla="*/ 809625 h 753"/>
                <a:gd name="T4" fmla="*/ 48936 w 413"/>
                <a:gd name="T5" fmla="*/ 746125 h 753"/>
                <a:gd name="T6" fmla="*/ 69185 w 413"/>
                <a:gd name="T7" fmla="*/ 688975 h 753"/>
                <a:gd name="T8" fmla="*/ 79310 w 413"/>
                <a:gd name="T9" fmla="*/ 639763 h 753"/>
                <a:gd name="T10" fmla="*/ 99559 w 413"/>
                <a:gd name="T11" fmla="*/ 596900 h 753"/>
                <a:gd name="T12" fmla="*/ 107996 w 413"/>
                <a:gd name="T13" fmla="*/ 561975 h 753"/>
                <a:gd name="T14" fmla="*/ 138370 w 413"/>
                <a:gd name="T15" fmla="*/ 534988 h 753"/>
                <a:gd name="T16" fmla="*/ 168744 w 413"/>
                <a:gd name="T17" fmla="*/ 555625 h 753"/>
                <a:gd name="T18" fmla="*/ 188993 w 413"/>
                <a:gd name="T19" fmla="*/ 576263 h 753"/>
                <a:gd name="T20" fmla="*/ 199118 w 413"/>
                <a:gd name="T21" fmla="*/ 541338 h 753"/>
                <a:gd name="T22" fmla="*/ 227805 w 413"/>
                <a:gd name="T23" fmla="*/ 512763 h 753"/>
                <a:gd name="T24" fmla="*/ 237929 w 413"/>
                <a:gd name="T25" fmla="*/ 512763 h 753"/>
                <a:gd name="T26" fmla="*/ 258178 w 413"/>
                <a:gd name="T27" fmla="*/ 534988 h 753"/>
                <a:gd name="T28" fmla="*/ 278428 w 413"/>
                <a:gd name="T29" fmla="*/ 561975 h 753"/>
                <a:gd name="T30" fmla="*/ 288552 w 413"/>
                <a:gd name="T31" fmla="*/ 619125 h 753"/>
                <a:gd name="T32" fmla="*/ 308802 w 413"/>
                <a:gd name="T33" fmla="*/ 668338 h 753"/>
                <a:gd name="T34" fmla="*/ 318926 w 413"/>
                <a:gd name="T35" fmla="*/ 746125 h 753"/>
                <a:gd name="T36" fmla="*/ 337488 w 413"/>
                <a:gd name="T37" fmla="*/ 809625 h 753"/>
                <a:gd name="T38" fmla="*/ 347613 w 413"/>
                <a:gd name="T39" fmla="*/ 830263 h 753"/>
                <a:gd name="T40" fmla="*/ 367862 w 413"/>
                <a:gd name="T41" fmla="*/ 858838 h 753"/>
                <a:gd name="T42" fmla="*/ 377987 w 413"/>
                <a:gd name="T43" fmla="*/ 885825 h 753"/>
                <a:gd name="T44" fmla="*/ 398236 w 413"/>
                <a:gd name="T45" fmla="*/ 920750 h 753"/>
                <a:gd name="T46" fmla="*/ 408361 w 413"/>
                <a:gd name="T47" fmla="*/ 963613 h 753"/>
                <a:gd name="T48" fmla="*/ 426922 w 413"/>
                <a:gd name="T49" fmla="*/ 1006475 h 753"/>
                <a:gd name="T50" fmla="*/ 437047 w 413"/>
                <a:gd name="T51" fmla="*/ 1062038 h 753"/>
                <a:gd name="T52" fmla="*/ 457296 w 413"/>
                <a:gd name="T53" fmla="*/ 1111250 h 753"/>
                <a:gd name="T54" fmla="*/ 467421 w 413"/>
                <a:gd name="T55" fmla="*/ 1168400 h 753"/>
                <a:gd name="T56" fmla="*/ 487670 w 413"/>
                <a:gd name="T57" fmla="*/ 1189038 h 753"/>
                <a:gd name="T58" fmla="*/ 507920 w 413"/>
                <a:gd name="T59" fmla="*/ 1160463 h 753"/>
                <a:gd name="T60" fmla="*/ 518044 w 413"/>
                <a:gd name="T61" fmla="*/ 1131888 h 753"/>
                <a:gd name="T62" fmla="*/ 536606 w 413"/>
                <a:gd name="T63" fmla="*/ 1096963 h 753"/>
                <a:gd name="T64" fmla="*/ 546731 w 413"/>
                <a:gd name="T65" fmla="*/ 1062038 h 753"/>
                <a:gd name="T66" fmla="*/ 566980 w 413"/>
                <a:gd name="T67" fmla="*/ 1020763 h 753"/>
                <a:gd name="T68" fmla="*/ 577105 w 413"/>
                <a:gd name="T69" fmla="*/ 969963 h 753"/>
                <a:gd name="T70" fmla="*/ 597354 w 413"/>
                <a:gd name="T71" fmla="*/ 935038 h 753"/>
                <a:gd name="T72" fmla="*/ 607479 w 413"/>
                <a:gd name="T73" fmla="*/ 879475 h 753"/>
                <a:gd name="T74" fmla="*/ 627728 w 413"/>
                <a:gd name="T75" fmla="*/ 830263 h 753"/>
                <a:gd name="T76" fmla="*/ 637853 w 413"/>
                <a:gd name="T77" fmla="*/ 569913 h 753"/>
                <a:gd name="T78" fmla="*/ 656414 w 413"/>
                <a:gd name="T79" fmla="*/ 414338 h 753"/>
                <a:gd name="T80" fmla="*/ 666539 w 413"/>
                <a:gd name="T81" fmla="*/ 217488 h 753"/>
                <a:gd name="T82" fmla="*/ 686788 w 413"/>
                <a:gd name="T83" fmla="*/ 104775 h 7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3"/>
                <a:gd name="T127" fmla="*/ 0 h 753"/>
                <a:gd name="T128" fmla="*/ 413 w 413"/>
                <a:gd name="T129" fmla="*/ 753 h 7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3" h="753">
                  <a:moveTo>
                    <a:pt x="0" y="541"/>
                  </a:moveTo>
                  <a:lnTo>
                    <a:pt x="0" y="527"/>
                  </a:lnTo>
                  <a:lnTo>
                    <a:pt x="11" y="518"/>
                  </a:lnTo>
                  <a:lnTo>
                    <a:pt x="11" y="514"/>
                  </a:lnTo>
                  <a:lnTo>
                    <a:pt x="17" y="510"/>
                  </a:lnTo>
                  <a:lnTo>
                    <a:pt x="23" y="510"/>
                  </a:lnTo>
                  <a:lnTo>
                    <a:pt x="23" y="492"/>
                  </a:lnTo>
                  <a:lnTo>
                    <a:pt x="29" y="487"/>
                  </a:lnTo>
                  <a:lnTo>
                    <a:pt x="29" y="470"/>
                  </a:lnTo>
                  <a:lnTo>
                    <a:pt x="35" y="465"/>
                  </a:lnTo>
                  <a:lnTo>
                    <a:pt x="35" y="443"/>
                  </a:lnTo>
                  <a:lnTo>
                    <a:pt x="41" y="434"/>
                  </a:lnTo>
                  <a:lnTo>
                    <a:pt x="41" y="421"/>
                  </a:lnTo>
                  <a:lnTo>
                    <a:pt x="47" y="416"/>
                  </a:lnTo>
                  <a:lnTo>
                    <a:pt x="47" y="403"/>
                  </a:lnTo>
                  <a:lnTo>
                    <a:pt x="53" y="399"/>
                  </a:lnTo>
                  <a:lnTo>
                    <a:pt x="53" y="381"/>
                  </a:lnTo>
                  <a:lnTo>
                    <a:pt x="59" y="376"/>
                  </a:lnTo>
                  <a:lnTo>
                    <a:pt x="59" y="368"/>
                  </a:lnTo>
                  <a:lnTo>
                    <a:pt x="64" y="363"/>
                  </a:lnTo>
                  <a:lnTo>
                    <a:pt x="64" y="354"/>
                  </a:lnTo>
                  <a:lnTo>
                    <a:pt x="76" y="345"/>
                  </a:lnTo>
                  <a:lnTo>
                    <a:pt x="76" y="341"/>
                  </a:lnTo>
                  <a:lnTo>
                    <a:pt x="82" y="337"/>
                  </a:lnTo>
                  <a:lnTo>
                    <a:pt x="88" y="341"/>
                  </a:lnTo>
                  <a:lnTo>
                    <a:pt x="94" y="341"/>
                  </a:lnTo>
                  <a:lnTo>
                    <a:pt x="100" y="350"/>
                  </a:lnTo>
                  <a:lnTo>
                    <a:pt x="106" y="354"/>
                  </a:lnTo>
                  <a:lnTo>
                    <a:pt x="106" y="359"/>
                  </a:lnTo>
                  <a:lnTo>
                    <a:pt x="112" y="363"/>
                  </a:lnTo>
                  <a:lnTo>
                    <a:pt x="112" y="354"/>
                  </a:lnTo>
                  <a:lnTo>
                    <a:pt x="118" y="350"/>
                  </a:lnTo>
                  <a:lnTo>
                    <a:pt x="118" y="341"/>
                  </a:lnTo>
                  <a:lnTo>
                    <a:pt x="124" y="337"/>
                  </a:lnTo>
                  <a:lnTo>
                    <a:pt x="124" y="332"/>
                  </a:lnTo>
                  <a:lnTo>
                    <a:pt x="135" y="323"/>
                  </a:lnTo>
                  <a:lnTo>
                    <a:pt x="129" y="323"/>
                  </a:lnTo>
                  <a:lnTo>
                    <a:pt x="135" y="323"/>
                  </a:lnTo>
                  <a:lnTo>
                    <a:pt x="141" y="323"/>
                  </a:lnTo>
                  <a:lnTo>
                    <a:pt x="147" y="328"/>
                  </a:lnTo>
                  <a:lnTo>
                    <a:pt x="153" y="332"/>
                  </a:lnTo>
                  <a:lnTo>
                    <a:pt x="153" y="337"/>
                  </a:lnTo>
                  <a:lnTo>
                    <a:pt x="159" y="341"/>
                  </a:lnTo>
                  <a:lnTo>
                    <a:pt x="159" y="350"/>
                  </a:lnTo>
                  <a:lnTo>
                    <a:pt x="165" y="354"/>
                  </a:lnTo>
                  <a:lnTo>
                    <a:pt x="165" y="372"/>
                  </a:lnTo>
                  <a:lnTo>
                    <a:pt x="171" y="376"/>
                  </a:lnTo>
                  <a:lnTo>
                    <a:pt x="171" y="390"/>
                  </a:lnTo>
                  <a:lnTo>
                    <a:pt x="177" y="399"/>
                  </a:lnTo>
                  <a:lnTo>
                    <a:pt x="177" y="412"/>
                  </a:lnTo>
                  <a:lnTo>
                    <a:pt x="183" y="421"/>
                  </a:lnTo>
                  <a:lnTo>
                    <a:pt x="183" y="447"/>
                  </a:lnTo>
                  <a:lnTo>
                    <a:pt x="189" y="452"/>
                  </a:lnTo>
                  <a:lnTo>
                    <a:pt x="189" y="470"/>
                  </a:lnTo>
                  <a:lnTo>
                    <a:pt x="194" y="483"/>
                  </a:lnTo>
                  <a:lnTo>
                    <a:pt x="194" y="501"/>
                  </a:lnTo>
                  <a:lnTo>
                    <a:pt x="200" y="510"/>
                  </a:lnTo>
                  <a:lnTo>
                    <a:pt x="200" y="514"/>
                  </a:lnTo>
                  <a:lnTo>
                    <a:pt x="206" y="518"/>
                  </a:lnTo>
                  <a:lnTo>
                    <a:pt x="206" y="523"/>
                  </a:lnTo>
                  <a:lnTo>
                    <a:pt x="212" y="527"/>
                  </a:lnTo>
                  <a:lnTo>
                    <a:pt x="212" y="536"/>
                  </a:lnTo>
                  <a:lnTo>
                    <a:pt x="218" y="541"/>
                  </a:lnTo>
                  <a:lnTo>
                    <a:pt x="218" y="545"/>
                  </a:lnTo>
                  <a:lnTo>
                    <a:pt x="224" y="549"/>
                  </a:lnTo>
                  <a:lnTo>
                    <a:pt x="224" y="558"/>
                  </a:lnTo>
                  <a:lnTo>
                    <a:pt x="230" y="563"/>
                  </a:lnTo>
                  <a:lnTo>
                    <a:pt x="230" y="576"/>
                  </a:lnTo>
                  <a:lnTo>
                    <a:pt x="236" y="580"/>
                  </a:lnTo>
                  <a:lnTo>
                    <a:pt x="236" y="589"/>
                  </a:lnTo>
                  <a:lnTo>
                    <a:pt x="242" y="594"/>
                  </a:lnTo>
                  <a:lnTo>
                    <a:pt x="242" y="607"/>
                  </a:lnTo>
                  <a:lnTo>
                    <a:pt x="248" y="611"/>
                  </a:lnTo>
                  <a:lnTo>
                    <a:pt x="248" y="629"/>
                  </a:lnTo>
                  <a:lnTo>
                    <a:pt x="253" y="634"/>
                  </a:lnTo>
                  <a:lnTo>
                    <a:pt x="253" y="647"/>
                  </a:lnTo>
                  <a:lnTo>
                    <a:pt x="259" y="656"/>
                  </a:lnTo>
                  <a:lnTo>
                    <a:pt x="259" y="669"/>
                  </a:lnTo>
                  <a:lnTo>
                    <a:pt x="265" y="674"/>
                  </a:lnTo>
                  <a:lnTo>
                    <a:pt x="265" y="696"/>
                  </a:lnTo>
                  <a:lnTo>
                    <a:pt x="271" y="700"/>
                  </a:lnTo>
                  <a:lnTo>
                    <a:pt x="271" y="713"/>
                  </a:lnTo>
                  <a:lnTo>
                    <a:pt x="277" y="718"/>
                  </a:lnTo>
                  <a:lnTo>
                    <a:pt x="277" y="736"/>
                  </a:lnTo>
                  <a:lnTo>
                    <a:pt x="283" y="745"/>
                  </a:lnTo>
                  <a:lnTo>
                    <a:pt x="283" y="753"/>
                  </a:lnTo>
                  <a:lnTo>
                    <a:pt x="289" y="749"/>
                  </a:lnTo>
                  <a:lnTo>
                    <a:pt x="295" y="745"/>
                  </a:lnTo>
                  <a:lnTo>
                    <a:pt x="295" y="736"/>
                  </a:lnTo>
                  <a:lnTo>
                    <a:pt x="301" y="731"/>
                  </a:lnTo>
                  <a:lnTo>
                    <a:pt x="301" y="727"/>
                  </a:lnTo>
                  <a:lnTo>
                    <a:pt x="307" y="722"/>
                  </a:lnTo>
                  <a:lnTo>
                    <a:pt x="307" y="713"/>
                  </a:lnTo>
                  <a:lnTo>
                    <a:pt x="313" y="709"/>
                  </a:lnTo>
                  <a:lnTo>
                    <a:pt x="313" y="696"/>
                  </a:lnTo>
                  <a:lnTo>
                    <a:pt x="318" y="691"/>
                  </a:lnTo>
                  <a:lnTo>
                    <a:pt x="318" y="682"/>
                  </a:lnTo>
                  <a:lnTo>
                    <a:pt x="324" y="678"/>
                  </a:lnTo>
                  <a:lnTo>
                    <a:pt x="324" y="669"/>
                  </a:lnTo>
                  <a:lnTo>
                    <a:pt x="330" y="665"/>
                  </a:lnTo>
                  <a:lnTo>
                    <a:pt x="330" y="651"/>
                  </a:lnTo>
                  <a:lnTo>
                    <a:pt x="336" y="643"/>
                  </a:lnTo>
                  <a:lnTo>
                    <a:pt x="336" y="634"/>
                  </a:lnTo>
                  <a:lnTo>
                    <a:pt x="342" y="629"/>
                  </a:lnTo>
                  <a:lnTo>
                    <a:pt x="342" y="611"/>
                  </a:lnTo>
                  <a:lnTo>
                    <a:pt x="348" y="607"/>
                  </a:lnTo>
                  <a:lnTo>
                    <a:pt x="348" y="598"/>
                  </a:lnTo>
                  <a:lnTo>
                    <a:pt x="354" y="589"/>
                  </a:lnTo>
                  <a:lnTo>
                    <a:pt x="354" y="580"/>
                  </a:lnTo>
                  <a:lnTo>
                    <a:pt x="360" y="572"/>
                  </a:lnTo>
                  <a:lnTo>
                    <a:pt x="360" y="554"/>
                  </a:lnTo>
                  <a:lnTo>
                    <a:pt x="366" y="545"/>
                  </a:lnTo>
                  <a:lnTo>
                    <a:pt x="366" y="532"/>
                  </a:lnTo>
                  <a:lnTo>
                    <a:pt x="372" y="523"/>
                  </a:lnTo>
                  <a:lnTo>
                    <a:pt x="372" y="510"/>
                  </a:lnTo>
                  <a:lnTo>
                    <a:pt x="378" y="452"/>
                  </a:lnTo>
                  <a:lnTo>
                    <a:pt x="378" y="359"/>
                  </a:lnTo>
                  <a:lnTo>
                    <a:pt x="383" y="332"/>
                  </a:lnTo>
                  <a:lnTo>
                    <a:pt x="383" y="283"/>
                  </a:lnTo>
                  <a:lnTo>
                    <a:pt x="389" y="261"/>
                  </a:lnTo>
                  <a:lnTo>
                    <a:pt x="389" y="217"/>
                  </a:lnTo>
                  <a:lnTo>
                    <a:pt x="395" y="199"/>
                  </a:lnTo>
                  <a:lnTo>
                    <a:pt x="395" y="137"/>
                  </a:lnTo>
                  <a:lnTo>
                    <a:pt x="401" y="119"/>
                  </a:lnTo>
                  <a:lnTo>
                    <a:pt x="401" y="84"/>
                  </a:lnTo>
                  <a:lnTo>
                    <a:pt x="407" y="66"/>
                  </a:lnTo>
                  <a:lnTo>
                    <a:pt x="407" y="17"/>
                  </a:lnTo>
                  <a:lnTo>
                    <a:pt x="413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0" name="Freeform 91"/>
            <p:cNvSpPr>
              <a:spLocks/>
            </p:cNvSpPr>
            <p:nvPr/>
          </p:nvSpPr>
          <p:spPr bwMode="auto">
            <a:xfrm>
              <a:off x="4557713" y="1455738"/>
              <a:ext cx="677862" cy="2244725"/>
            </a:xfrm>
            <a:custGeom>
              <a:avLst/>
              <a:gdLst>
                <a:gd name="T0" fmla="*/ 10117 w 402"/>
                <a:gd name="T1" fmla="*/ 977900 h 1414"/>
                <a:gd name="T2" fmla="*/ 20235 w 402"/>
                <a:gd name="T3" fmla="*/ 844550 h 1414"/>
                <a:gd name="T4" fmla="*/ 40469 w 402"/>
                <a:gd name="T5" fmla="*/ 760412 h 1414"/>
                <a:gd name="T6" fmla="*/ 48900 w 402"/>
                <a:gd name="T7" fmla="*/ 654050 h 1414"/>
                <a:gd name="T8" fmla="*/ 69135 w 402"/>
                <a:gd name="T9" fmla="*/ 590550 h 1414"/>
                <a:gd name="T10" fmla="*/ 79253 w 402"/>
                <a:gd name="T11" fmla="*/ 492125 h 1414"/>
                <a:gd name="T12" fmla="*/ 99487 w 402"/>
                <a:gd name="T13" fmla="*/ 407988 h 1414"/>
                <a:gd name="T14" fmla="*/ 109605 w 402"/>
                <a:gd name="T15" fmla="*/ 288925 h 1414"/>
                <a:gd name="T16" fmla="*/ 129839 w 402"/>
                <a:gd name="T17" fmla="*/ 217488 h 1414"/>
                <a:gd name="T18" fmla="*/ 139957 w 402"/>
                <a:gd name="T19" fmla="*/ 127000 h 1414"/>
                <a:gd name="T20" fmla="*/ 158505 w 402"/>
                <a:gd name="T21" fmla="*/ 84137 h 1414"/>
                <a:gd name="T22" fmla="*/ 168622 w 402"/>
                <a:gd name="T23" fmla="*/ 34925 h 1414"/>
                <a:gd name="T24" fmla="*/ 198974 w 402"/>
                <a:gd name="T25" fmla="*/ 6350 h 1414"/>
                <a:gd name="T26" fmla="*/ 219209 w 402"/>
                <a:gd name="T27" fmla="*/ 14288 h 1414"/>
                <a:gd name="T28" fmla="*/ 249561 w 402"/>
                <a:gd name="T29" fmla="*/ 0 h 1414"/>
                <a:gd name="T30" fmla="*/ 278227 w 402"/>
                <a:gd name="T31" fmla="*/ 20637 h 1414"/>
                <a:gd name="T32" fmla="*/ 288344 w 402"/>
                <a:gd name="T33" fmla="*/ 49212 h 1414"/>
                <a:gd name="T34" fmla="*/ 308579 w 402"/>
                <a:gd name="T35" fmla="*/ 92075 h 1414"/>
                <a:gd name="T36" fmla="*/ 318696 w 402"/>
                <a:gd name="T37" fmla="*/ 153987 h 1414"/>
                <a:gd name="T38" fmla="*/ 338931 w 402"/>
                <a:gd name="T39" fmla="*/ 231775 h 1414"/>
                <a:gd name="T40" fmla="*/ 349048 w 402"/>
                <a:gd name="T41" fmla="*/ 344487 h 1414"/>
                <a:gd name="T42" fmla="*/ 367597 w 402"/>
                <a:gd name="T43" fmla="*/ 428625 h 1414"/>
                <a:gd name="T44" fmla="*/ 377714 w 402"/>
                <a:gd name="T45" fmla="*/ 549275 h 1414"/>
                <a:gd name="T46" fmla="*/ 397949 w 402"/>
                <a:gd name="T47" fmla="*/ 604837 h 1414"/>
                <a:gd name="T48" fmla="*/ 408066 w 402"/>
                <a:gd name="T49" fmla="*/ 711200 h 1414"/>
                <a:gd name="T50" fmla="*/ 428301 w 402"/>
                <a:gd name="T51" fmla="*/ 781050 h 1414"/>
                <a:gd name="T52" fmla="*/ 438418 w 402"/>
                <a:gd name="T53" fmla="*/ 908050 h 1414"/>
                <a:gd name="T54" fmla="*/ 458653 w 402"/>
                <a:gd name="T55" fmla="*/ 1000125 h 1414"/>
                <a:gd name="T56" fmla="*/ 468770 w 402"/>
                <a:gd name="T57" fmla="*/ 1154112 h 1414"/>
                <a:gd name="T58" fmla="*/ 487319 w 402"/>
                <a:gd name="T59" fmla="*/ 1266825 h 1414"/>
                <a:gd name="T60" fmla="*/ 497436 w 402"/>
                <a:gd name="T61" fmla="*/ 1463675 h 1414"/>
                <a:gd name="T62" fmla="*/ 517671 w 402"/>
                <a:gd name="T63" fmla="*/ 1619250 h 1414"/>
                <a:gd name="T64" fmla="*/ 527788 w 402"/>
                <a:gd name="T65" fmla="*/ 1879600 h 1414"/>
                <a:gd name="T66" fmla="*/ 548023 w 402"/>
                <a:gd name="T67" fmla="*/ 1928813 h 1414"/>
                <a:gd name="T68" fmla="*/ 558140 w 402"/>
                <a:gd name="T69" fmla="*/ 1984375 h 1414"/>
                <a:gd name="T70" fmla="*/ 578375 w 402"/>
                <a:gd name="T71" fmla="*/ 2019300 h 1414"/>
                <a:gd name="T72" fmla="*/ 586806 w 402"/>
                <a:gd name="T73" fmla="*/ 2070100 h 1414"/>
                <a:gd name="T74" fmla="*/ 607041 w 402"/>
                <a:gd name="T75" fmla="*/ 2111375 h 1414"/>
                <a:gd name="T76" fmla="*/ 617158 w 402"/>
                <a:gd name="T77" fmla="*/ 2146300 h 1414"/>
                <a:gd name="T78" fmla="*/ 637393 w 402"/>
                <a:gd name="T79" fmla="*/ 2181225 h 1414"/>
                <a:gd name="T80" fmla="*/ 647510 w 402"/>
                <a:gd name="T81" fmla="*/ 2209800 h 1414"/>
                <a:gd name="T82" fmla="*/ 677862 w 402"/>
                <a:gd name="T83" fmla="*/ 2244725 h 14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2"/>
                <a:gd name="T127" fmla="*/ 0 h 1414"/>
                <a:gd name="T128" fmla="*/ 402 w 402"/>
                <a:gd name="T129" fmla="*/ 1414 h 14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2" h="1414">
                  <a:moveTo>
                    <a:pt x="0" y="661"/>
                  </a:moveTo>
                  <a:lnTo>
                    <a:pt x="0" y="630"/>
                  </a:lnTo>
                  <a:lnTo>
                    <a:pt x="6" y="616"/>
                  </a:lnTo>
                  <a:lnTo>
                    <a:pt x="6" y="585"/>
                  </a:lnTo>
                  <a:lnTo>
                    <a:pt x="12" y="572"/>
                  </a:lnTo>
                  <a:lnTo>
                    <a:pt x="12" y="532"/>
                  </a:lnTo>
                  <a:lnTo>
                    <a:pt x="18" y="519"/>
                  </a:lnTo>
                  <a:lnTo>
                    <a:pt x="18" y="492"/>
                  </a:lnTo>
                  <a:lnTo>
                    <a:pt x="24" y="479"/>
                  </a:lnTo>
                  <a:lnTo>
                    <a:pt x="24" y="457"/>
                  </a:lnTo>
                  <a:lnTo>
                    <a:pt x="29" y="448"/>
                  </a:lnTo>
                  <a:lnTo>
                    <a:pt x="29" y="412"/>
                  </a:lnTo>
                  <a:lnTo>
                    <a:pt x="35" y="403"/>
                  </a:lnTo>
                  <a:lnTo>
                    <a:pt x="35" y="381"/>
                  </a:lnTo>
                  <a:lnTo>
                    <a:pt x="41" y="372"/>
                  </a:lnTo>
                  <a:lnTo>
                    <a:pt x="41" y="355"/>
                  </a:lnTo>
                  <a:lnTo>
                    <a:pt x="47" y="346"/>
                  </a:lnTo>
                  <a:lnTo>
                    <a:pt x="47" y="310"/>
                  </a:lnTo>
                  <a:lnTo>
                    <a:pt x="53" y="297"/>
                  </a:lnTo>
                  <a:lnTo>
                    <a:pt x="53" y="270"/>
                  </a:lnTo>
                  <a:lnTo>
                    <a:pt x="59" y="257"/>
                  </a:lnTo>
                  <a:lnTo>
                    <a:pt x="59" y="231"/>
                  </a:lnTo>
                  <a:lnTo>
                    <a:pt x="65" y="217"/>
                  </a:lnTo>
                  <a:lnTo>
                    <a:pt x="65" y="182"/>
                  </a:lnTo>
                  <a:lnTo>
                    <a:pt x="71" y="168"/>
                  </a:lnTo>
                  <a:lnTo>
                    <a:pt x="71" y="146"/>
                  </a:lnTo>
                  <a:lnTo>
                    <a:pt x="77" y="137"/>
                  </a:lnTo>
                  <a:lnTo>
                    <a:pt x="77" y="106"/>
                  </a:lnTo>
                  <a:lnTo>
                    <a:pt x="83" y="97"/>
                  </a:lnTo>
                  <a:lnTo>
                    <a:pt x="83" y="80"/>
                  </a:lnTo>
                  <a:lnTo>
                    <a:pt x="89" y="75"/>
                  </a:lnTo>
                  <a:lnTo>
                    <a:pt x="89" y="58"/>
                  </a:lnTo>
                  <a:lnTo>
                    <a:pt x="94" y="53"/>
                  </a:lnTo>
                  <a:lnTo>
                    <a:pt x="94" y="35"/>
                  </a:lnTo>
                  <a:lnTo>
                    <a:pt x="100" y="31"/>
                  </a:lnTo>
                  <a:lnTo>
                    <a:pt x="100" y="22"/>
                  </a:lnTo>
                  <a:lnTo>
                    <a:pt x="106" y="18"/>
                  </a:lnTo>
                  <a:lnTo>
                    <a:pt x="106" y="13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9"/>
                  </a:lnTo>
                  <a:lnTo>
                    <a:pt x="136" y="9"/>
                  </a:lnTo>
                  <a:lnTo>
                    <a:pt x="142" y="4"/>
                  </a:lnTo>
                  <a:lnTo>
                    <a:pt x="148" y="0"/>
                  </a:lnTo>
                  <a:lnTo>
                    <a:pt x="154" y="4"/>
                  </a:lnTo>
                  <a:lnTo>
                    <a:pt x="159" y="9"/>
                  </a:lnTo>
                  <a:lnTo>
                    <a:pt x="165" y="13"/>
                  </a:lnTo>
                  <a:lnTo>
                    <a:pt x="165" y="18"/>
                  </a:lnTo>
                  <a:lnTo>
                    <a:pt x="171" y="22"/>
                  </a:lnTo>
                  <a:lnTo>
                    <a:pt x="171" y="31"/>
                  </a:lnTo>
                  <a:lnTo>
                    <a:pt x="177" y="35"/>
                  </a:lnTo>
                  <a:lnTo>
                    <a:pt x="177" y="53"/>
                  </a:lnTo>
                  <a:lnTo>
                    <a:pt x="183" y="58"/>
                  </a:lnTo>
                  <a:lnTo>
                    <a:pt x="183" y="75"/>
                  </a:lnTo>
                  <a:lnTo>
                    <a:pt x="189" y="80"/>
                  </a:lnTo>
                  <a:lnTo>
                    <a:pt x="189" y="97"/>
                  </a:lnTo>
                  <a:lnTo>
                    <a:pt x="195" y="106"/>
                  </a:lnTo>
                  <a:lnTo>
                    <a:pt x="195" y="137"/>
                  </a:lnTo>
                  <a:lnTo>
                    <a:pt x="201" y="146"/>
                  </a:lnTo>
                  <a:lnTo>
                    <a:pt x="201" y="168"/>
                  </a:lnTo>
                  <a:lnTo>
                    <a:pt x="207" y="182"/>
                  </a:lnTo>
                  <a:lnTo>
                    <a:pt x="207" y="217"/>
                  </a:lnTo>
                  <a:lnTo>
                    <a:pt x="213" y="231"/>
                  </a:lnTo>
                  <a:lnTo>
                    <a:pt x="213" y="257"/>
                  </a:lnTo>
                  <a:lnTo>
                    <a:pt x="218" y="270"/>
                  </a:lnTo>
                  <a:lnTo>
                    <a:pt x="218" y="297"/>
                  </a:lnTo>
                  <a:lnTo>
                    <a:pt x="224" y="310"/>
                  </a:lnTo>
                  <a:lnTo>
                    <a:pt x="224" y="346"/>
                  </a:lnTo>
                  <a:lnTo>
                    <a:pt x="230" y="355"/>
                  </a:lnTo>
                  <a:lnTo>
                    <a:pt x="230" y="372"/>
                  </a:lnTo>
                  <a:lnTo>
                    <a:pt x="236" y="381"/>
                  </a:lnTo>
                  <a:lnTo>
                    <a:pt x="236" y="403"/>
                  </a:lnTo>
                  <a:lnTo>
                    <a:pt x="242" y="412"/>
                  </a:lnTo>
                  <a:lnTo>
                    <a:pt x="242" y="448"/>
                  </a:lnTo>
                  <a:lnTo>
                    <a:pt x="248" y="457"/>
                  </a:lnTo>
                  <a:lnTo>
                    <a:pt x="248" y="479"/>
                  </a:lnTo>
                  <a:lnTo>
                    <a:pt x="254" y="492"/>
                  </a:lnTo>
                  <a:lnTo>
                    <a:pt x="254" y="519"/>
                  </a:lnTo>
                  <a:lnTo>
                    <a:pt x="260" y="532"/>
                  </a:lnTo>
                  <a:lnTo>
                    <a:pt x="260" y="572"/>
                  </a:lnTo>
                  <a:lnTo>
                    <a:pt x="266" y="585"/>
                  </a:lnTo>
                  <a:lnTo>
                    <a:pt x="266" y="616"/>
                  </a:lnTo>
                  <a:lnTo>
                    <a:pt x="272" y="630"/>
                  </a:lnTo>
                  <a:lnTo>
                    <a:pt x="272" y="661"/>
                  </a:lnTo>
                  <a:lnTo>
                    <a:pt x="278" y="678"/>
                  </a:lnTo>
                  <a:lnTo>
                    <a:pt x="278" y="727"/>
                  </a:lnTo>
                  <a:lnTo>
                    <a:pt x="283" y="745"/>
                  </a:lnTo>
                  <a:lnTo>
                    <a:pt x="283" y="780"/>
                  </a:lnTo>
                  <a:lnTo>
                    <a:pt x="289" y="798"/>
                  </a:lnTo>
                  <a:lnTo>
                    <a:pt x="289" y="860"/>
                  </a:lnTo>
                  <a:lnTo>
                    <a:pt x="295" y="878"/>
                  </a:lnTo>
                  <a:lnTo>
                    <a:pt x="295" y="922"/>
                  </a:lnTo>
                  <a:lnTo>
                    <a:pt x="301" y="944"/>
                  </a:lnTo>
                  <a:lnTo>
                    <a:pt x="301" y="993"/>
                  </a:lnTo>
                  <a:lnTo>
                    <a:pt x="307" y="1020"/>
                  </a:lnTo>
                  <a:lnTo>
                    <a:pt x="307" y="1113"/>
                  </a:lnTo>
                  <a:lnTo>
                    <a:pt x="313" y="1171"/>
                  </a:lnTo>
                  <a:lnTo>
                    <a:pt x="313" y="1184"/>
                  </a:lnTo>
                  <a:lnTo>
                    <a:pt x="319" y="1193"/>
                  </a:lnTo>
                  <a:lnTo>
                    <a:pt x="319" y="1206"/>
                  </a:lnTo>
                  <a:lnTo>
                    <a:pt x="325" y="1215"/>
                  </a:lnTo>
                  <a:lnTo>
                    <a:pt x="325" y="1233"/>
                  </a:lnTo>
                  <a:lnTo>
                    <a:pt x="331" y="1241"/>
                  </a:lnTo>
                  <a:lnTo>
                    <a:pt x="331" y="1250"/>
                  </a:lnTo>
                  <a:lnTo>
                    <a:pt x="337" y="1259"/>
                  </a:lnTo>
                  <a:lnTo>
                    <a:pt x="337" y="1268"/>
                  </a:lnTo>
                  <a:lnTo>
                    <a:pt x="343" y="1272"/>
                  </a:lnTo>
                  <a:lnTo>
                    <a:pt x="343" y="1290"/>
                  </a:lnTo>
                  <a:lnTo>
                    <a:pt x="348" y="1295"/>
                  </a:lnTo>
                  <a:lnTo>
                    <a:pt x="348" y="1304"/>
                  </a:lnTo>
                  <a:lnTo>
                    <a:pt x="354" y="1312"/>
                  </a:lnTo>
                  <a:lnTo>
                    <a:pt x="354" y="1326"/>
                  </a:lnTo>
                  <a:lnTo>
                    <a:pt x="360" y="1330"/>
                  </a:lnTo>
                  <a:lnTo>
                    <a:pt x="360" y="1339"/>
                  </a:lnTo>
                  <a:lnTo>
                    <a:pt x="366" y="1343"/>
                  </a:lnTo>
                  <a:lnTo>
                    <a:pt x="366" y="1352"/>
                  </a:lnTo>
                  <a:lnTo>
                    <a:pt x="372" y="1357"/>
                  </a:lnTo>
                  <a:lnTo>
                    <a:pt x="372" y="1370"/>
                  </a:lnTo>
                  <a:lnTo>
                    <a:pt x="378" y="1374"/>
                  </a:lnTo>
                  <a:lnTo>
                    <a:pt x="378" y="1383"/>
                  </a:lnTo>
                  <a:lnTo>
                    <a:pt x="384" y="1388"/>
                  </a:lnTo>
                  <a:lnTo>
                    <a:pt x="384" y="1392"/>
                  </a:lnTo>
                  <a:lnTo>
                    <a:pt x="390" y="1397"/>
                  </a:lnTo>
                  <a:lnTo>
                    <a:pt x="390" y="1406"/>
                  </a:lnTo>
                  <a:lnTo>
                    <a:pt x="402" y="1414"/>
                  </a:lnTo>
                  <a:lnTo>
                    <a:pt x="396" y="1414"/>
                  </a:lnTo>
                  <a:lnTo>
                    <a:pt x="402" y="140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1" name="Freeform 92"/>
            <p:cNvSpPr>
              <a:spLocks/>
            </p:cNvSpPr>
            <p:nvPr/>
          </p:nvSpPr>
          <p:spPr bwMode="auto">
            <a:xfrm>
              <a:off x="5235575" y="3017838"/>
              <a:ext cx="696913" cy="1295400"/>
            </a:xfrm>
            <a:custGeom>
              <a:avLst/>
              <a:gdLst>
                <a:gd name="T0" fmla="*/ 8437 w 413"/>
                <a:gd name="T1" fmla="*/ 627063 h 816"/>
                <a:gd name="T2" fmla="*/ 28686 w 413"/>
                <a:gd name="T3" fmla="*/ 592138 h 816"/>
                <a:gd name="T4" fmla="*/ 38811 w 413"/>
                <a:gd name="T5" fmla="*/ 528638 h 816"/>
                <a:gd name="T6" fmla="*/ 59060 w 413"/>
                <a:gd name="T7" fmla="*/ 485775 h 816"/>
                <a:gd name="T8" fmla="*/ 69185 w 413"/>
                <a:gd name="T9" fmla="*/ 430213 h 816"/>
                <a:gd name="T10" fmla="*/ 89434 w 413"/>
                <a:gd name="T11" fmla="*/ 401637 h 816"/>
                <a:gd name="T12" fmla="*/ 99559 w 413"/>
                <a:gd name="T13" fmla="*/ 358775 h 816"/>
                <a:gd name="T14" fmla="*/ 118121 w 413"/>
                <a:gd name="T15" fmla="*/ 331787 h 816"/>
                <a:gd name="T16" fmla="*/ 128246 w 413"/>
                <a:gd name="T17" fmla="*/ 309563 h 816"/>
                <a:gd name="T18" fmla="*/ 158619 w 413"/>
                <a:gd name="T19" fmla="*/ 233363 h 816"/>
                <a:gd name="T20" fmla="*/ 168744 w 413"/>
                <a:gd name="T21" fmla="*/ 155575 h 816"/>
                <a:gd name="T22" fmla="*/ 188993 w 413"/>
                <a:gd name="T23" fmla="*/ 106363 h 816"/>
                <a:gd name="T24" fmla="*/ 199118 w 413"/>
                <a:gd name="T25" fmla="*/ 49212 h 816"/>
                <a:gd name="T26" fmla="*/ 219367 w 413"/>
                <a:gd name="T27" fmla="*/ 22225 h 816"/>
                <a:gd name="T28" fmla="*/ 227805 w 413"/>
                <a:gd name="T29" fmla="*/ 0 h 816"/>
                <a:gd name="T30" fmla="*/ 258178 w 413"/>
                <a:gd name="T31" fmla="*/ 7938 h 816"/>
                <a:gd name="T32" fmla="*/ 278428 w 413"/>
                <a:gd name="T33" fmla="*/ 28575 h 816"/>
                <a:gd name="T34" fmla="*/ 288552 w 413"/>
                <a:gd name="T35" fmla="*/ 63500 h 816"/>
                <a:gd name="T36" fmla="*/ 308802 w 413"/>
                <a:gd name="T37" fmla="*/ 42862 h 816"/>
                <a:gd name="T38" fmla="*/ 327363 w 413"/>
                <a:gd name="T39" fmla="*/ 22225 h 816"/>
                <a:gd name="T40" fmla="*/ 357737 w 413"/>
                <a:gd name="T41" fmla="*/ 42862 h 816"/>
                <a:gd name="T42" fmla="*/ 377987 w 413"/>
                <a:gd name="T43" fmla="*/ 71438 h 816"/>
                <a:gd name="T44" fmla="*/ 388111 w 413"/>
                <a:gd name="T45" fmla="*/ 120650 h 816"/>
                <a:gd name="T46" fmla="*/ 408361 w 413"/>
                <a:gd name="T47" fmla="*/ 155575 h 816"/>
                <a:gd name="T48" fmla="*/ 418485 w 413"/>
                <a:gd name="T49" fmla="*/ 225425 h 816"/>
                <a:gd name="T50" fmla="*/ 437047 w 413"/>
                <a:gd name="T51" fmla="*/ 268288 h 816"/>
                <a:gd name="T52" fmla="*/ 457296 w 413"/>
                <a:gd name="T53" fmla="*/ 309563 h 816"/>
                <a:gd name="T54" fmla="*/ 487670 w 413"/>
                <a:gd name="T55" fmla="*/ 352425 h 816"/>
                <a:gd name="T56" fmla="*/ 497795 w 413"/>
                <a:gd name="T57" fmla="*/ 430213 h 816"/>
                <a:gd name="T58" fmla="*/ 518044 w 413"/>
                <a:gd name="T59" fmla="*/ 508000 h 816"/>
                <a:gd name="T60" fmla="*/ 528169 w 413"/>
                <a:gd name="T61" fmla="*/ 661987 h 816"/>
                <a:gd name="T62" fmla="*/ 546731 w 413"/>
                <a:gd name="T63" fmla="*/ 781050 h 816"/>
                <a:gd name="T64" fmla="*/ 556855 w 413"/>
                <a:gd name="T65" fmla="*/ 985838 h 816"/>
                <a:gd name="T66" fmla="*/ 577105 w 413"/>
                <a:gd name="T67" fmla="*/ 1127125 h 816"/>
                <a:gd name="T68" fmla="*/ 587229 w 413"/>
                <a:gd name="T69" fmla="*/ 1295400 h 816"/>
                <a:gd name="T70" fmla="*/ 597354 w 413"/>
                <a:gd name="T71" fmla="*/ 1141413 h 816"/>
                <a:gd name="T72" fmla="*/ 617603 w 413"/>
                <a:gd name="T73" fmla="*/ 979488 h 816"/>
                <a:gd name="T74" fmla="*/ 627728 w 413"/>
                <a:gd name="T75" fmla="*/ 739775 h 816"/>
                <a:gd name="T76" fmla="*/ 646290 w 413"/>
                <a:gd name="T77" fmla="*/ 569913 h 816"/>
                <a:gd name="T78" fmla="*/ 656414 w 413"/>
                <a:gd name="T79" fmla="*/ 430213 h 816"/>
                <a:gd name="T80" fmla="*/ 676664 w 413"/>
                <a:gd name="T81" fmla="*/ 331787 h 816"/>
                <a:gd name="T82" fmla="*/ 686788 w 413"/>
                <a:gd name="T83" fmla="*/ 268288 h 8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3"/>
                <a:gd name="T127" fmla="*/ 0 h 816"/>
                <a:gd name="T128" fmla="*/ 413 w 413"/>
                <a:gd name="T129" fmla="*/ 816 h 8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3" h="816">
                  <a:moveTo>
                    <a:pt x="0" y="422"/>
                  </a:moveTo>
                  <a:lnTo>
                    <a:pt x="5" y="413"/>
                  </a:lnTo>
                  <a:lnTo>
                    <a:pt x="5" y="395"/>
                  </a:lnTo>
                  <a:lnTo>
                    <a:pt x="11" y="390"/>
                  </a:lnTo>
                  <a:lnTo>
                    <a:pt x="11" y="377"/>
                  </a:lnTo>
                  <a:lnTo>
                    <a:pt x="17" y="373"/>
                  </a:lnTo>
                  <a:lnTo>
                    <a:pt x="17" y="351"/>
                  </a:lnTo>
                  <a:lnTo>
                    <a:pt x="23" y="346"/>
                  </a:lnTo>
                  <a:lnTo>
                    <a:pt x="23" y="333"/>
                  </a:lnTo>
                  <a:lnTo>
                    <a:pt x="29" y="324"/>
                  </a:lnTo>
                  <a:lnTo>
                    <a:pt x="29" y="311"/>
                  </a:lnTo>
                  <a:lnTo>
                    <a:pt x="35" y="306"/>
                  </a:lnTo>
                  <a:lnTo>
                    <a:pt x="35" y="288"/>
                  </a:lnTo>
                  <a:lnTo>
                    <a:pt x="41" y="284"/>
                  </a:lnTo>
                  <a:lnTo>
                    <a:pt x="41" y="271"/>
                  </a:lnTo>
                  <a:lnTo>
                    <a:pt x="47" y="266"/>
                  </a:lnTo>
                  <a:lnTo>
                    <a:pt x="47" y="257"/>
                  </a:lnTo>
                  <a:lnTo>
                    <a:pt x="53" y="253"/>
                  </a:lnTo>
                  <a:lnTo>
                    <a:pt x="53" y="240"/>
                  </a:lnTo>
                  <a:lnTo>
                    <a:pt x="59" y="235"/>
                  </a:lnTo>
                  <a:lnTo>
                    <a:pt x="59" y="226"/>
                  </a:lnTo>
                  <a:lnTo>
                    <a:pt x="65" y="222"/>
                  </a:lnTo>
                  <a:lnTo>
                    <a:pt x="65" y="213"/>
                  </a:lnTo>
                  <a:lnTo>
                    <a:pt x="70" y="209"/>
                  </a:lnTo>
                  <a:lnTo>
                    <a:pt x="70" y="204"/>
                  </a:lnTo>
                  <a:lnTo>
                    <a:pt x="76" y="200"/>
                  </a:lnTo>
                  <a:lnTo>
                    <a:pt x="76" y="195"/>
                  </a:lnTo>
                  <a:lnTo>
                    <a:pt x="88" y="187"/>
                  </a:lnTo>
                  <a:lnTo>
                    <a:pt x="88" y="160"/>
                  </a:lnTo>
                  <a:lnTo>
                    <a:pt x="94" y="147"/>
                  </a:lnTo>
                  <a:lnTo>
                    <a:pt x="94" y="129"/>
                  </a:lnTo>
                  <a:lnTo>
                    <a:pt x="100" y="124"/>
                  </a:lnTo>
                  <a:lnTo>
                    <a:pt x="100" y="98"/>
                  </a:lnTo>
                  <a:lnTo>
                    <a:pt x="106" y="89"/>
                  </a:lnTo>
                  <a:lnTo>
                    <a:pt x="106" y="76"/>
                  </a:lnTo>
                  <a:lnTo>
                    <a:pt x="112" y="67"/>
                  </a:lnTo>
                  <a:lnTo>
                    <a:pt x="112" y="53"/>
                  </a:lnTo>
                  <a:lnTo>
                    <a:pt x="118" y="49"/>
                  </a:lnTo>
                  <a:lnTo>
                    <a:pt x="118" y="31"/>
                  </a:lnTo>
                  <a:lnTo>
                    <a:pt x="124" y="27"/>
                  </a:lnTo>
                  <a:lnTo>
                    <a:pt x="124" y="18"/>
                  </a:lnTo>
                  <a:lnTo>
                    <a:pt x="130" y="14"/>
                  </a:lnTo>
                  <a:lnTo>
                    <a:pt x="130" y="9"/>
                  </a:lnTo>
                  <a:lnTo>
                    <a:pt x="141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5"/>
                  </a:lnTo>
                  <a:lnTo>
                    <a:pt x="159" y="9"/>
                  </a:lnTo>
                  <a:lnTo>
                    <a:pt x="159" y="14"/>
                  </a:lnTo>
                  <a:lnTo>
                    <a:pt x="165" y="18"/>
                  </a:lnTo>
                  <a:lnTo>
                    <a:pt x="165" y="27"/>
                  </a:lnTo>
                  <a:lnTo>
                    <a:pt x="171" y="31"/>
                  </a:lnTo>
                  <a:lnTo>
                    <a:pt x="171" y="40"/>
                  </a:lnTo>
                  <a:lnTo>
                    <a:pt x="177" y="36"/>
                  </a:lnTo>
                  <a:lnTo>
                    <a:pt x="177" y="31"/>
                  </a:lnTo>
                  <a:lnTo>
                    <a:pt x="183" y="27"/>
                  </a:lnTo>
                  <a:lnTo>
                    <a:pt x="183" y="22"/>
                  </a:lnTo>
                  <a:lnTo>
                    <a:pt x="200" y="14"/>
                  </a:lnTo>
                  <a:lnTo>
                    <a:pt x="194" y="14"/>
                  </a:lnTo>
                  <a:lnTo>
                    <a:pt x="200" y="18"/>
                  </a:lnTo>
                  <a:lnTo>
                    <a:pt x="206" y="22"/>
                  </a:lnTo>
                  <a:lnTo>
                    <a:pt x="212" y="27"/>
                  </a:lnTo>
                  <a:lnTo>
                    <a:pt x="218" y="31"/>
                  </a:lnTo>
                  <a:lnTo>
                    <a:pt x="218" y="40"/>
                  </a:lnTo>
                  <a:lnTo>
                    <a:pt x="224" y="45"/>
                  </a:lnTo>
                  <a:lnTo>
                    <a:pt x="224" y="53"/>
                  </a:lnTo>
                  <a:lnTo>
                    <a:pt x="230" y="58"/>
                  </a:lnTo>
                  <a:lnTo>
                    <a:pt x="230" y="76"/>
                  </a:lnTo>
                  <a:lnTo>
                    <a:pt x="236" y="80"/>
                  </a:lnTo>
                  <a:lnTo>
                    <a:pt x="236" y="93"/>
                  </a:lnTo>
                  <a:lnTo>
                    <a:pt x="242" y="98"/>
                  </a:lnTo>
                  <a:lnTo>
                    <a:pt x="242" y="111"/>
                  </a:lnTo>
                  <a:lnTo>
                    <a:pt x="248" y="120"/>
                  </a:lnTo>
                  <a:lnTo>
                    <a:pt x="248" y="142"/>
                  </a:lnTo>
                  <a:lnTo>
                    <a:pt x="254" y="147"/>
                  </a:lnTo>
                  <a:lnTo>
                    <a:pt x="254" y="164"/>
                  </a:lnTo>
                  <a:lnTo>
                    <a:pt x="259" y="169"/>
                  </a:lnTo>
                  <a:lnTo>
                    <a:pt x="259" y="187"/>
                  </a:lnTo>
                  <a:lnTo>
                    <a:pt x="265" y="191"/>
                  </a:lnTo>
                  <a:lnTo>
                    <a:pt x="271" y="195"/>
                  </a:lnTo>
                  <a:lnTo>
                    <a:pt x="283" y="204"/>
                  </a:lnTo>
                  <a:lnTo>
                    <a:pt x="283" y="218"/>
                  </a:lnTo>
                  <a:lnTo>
                    <a:pt x="289" y="222"/>
                  </a:lnTo>
                  <a:lnTo>
                    <a:pt x="289" y="235"/>
                  </a:lnTo>
                  <a:lnTo>
                    <a:pt x="295" y="244"/>
                  </a:lnTo>
                  <a:lnTo>
                    <a:pt x="295" y="271"/>
                  </a:lnTo>
                  <a:lnTo>
                    <a:pt x="301" y="284"/>
                  </a:lnTo>
                  <a:lnTo>
                    <a:pt x="301" y="306"/>
                  </a:lnTo>
                  <a:lnTo>
                    <a:pt x="307" y="320"/>
                  </a:lnTo>
                  <a:lnTo>
                    <a:pt x="307" y="351"/>
                  </a:lnTo>
                  <a:lnTo>
                    <a:pt x="313" y="364"/>
                  </a:lnTo>
                  <a:lnTo>
                    <a:pt x="313" y="417"/>
                  </a:lnTo>
                  <a:lnTo>
                    <a:pt x="319" y="435"/>
                  </a:lnTo>
                  <a:lnTo>
                    <a:pt x="319" y="475"/>
                  </a:lnTo>
                  <a:lnTo>
                    <a:pt x="324" y="492"/>
                  </a:lnTo>
                  <a:lnTo>
                    <a:pt x="324" y="537"/>
                  </a:lnTo>
                  <a:lnTo>
                    <a:pt x="330" y="555"/>
                  </a:lnTo>
                  <a:lnTo>
                    <a:pt x="330" y="621"/>
                  </a:lnTo>
                  <a:lnTo>
                    <a:pt x="336" y="643"/>
                  </a:lnTo>
                  <a:lnTo>
                    <a:pt x="336" y="688"/>
                  </a:lnTo>
                  <a:lnTo>
                    <a:pt x="342" y="710"/>
                  </a:lnTo>
                  <a:lnTo>
                    <a:pt x="342" y="754"/>
                  </a:lnTo>
                  <a:lnTo>
                    <a:pt x="348" y="776"/>
                  </a:lnTo>
                  <a:lnTo>
                    <a:pt x="348" y="816"/>
                  </a:lnTo>
                  <a:lnTo>
                    <a:pt x="348" y="794"/>
                  </a:lnTo>
                  <a:lnTo>
                    <a:pt x="354" y="767"/>
                  </a:lnTo>
                  <a:lnTo>
                    <a:pt x="354" y="719"/>
                  </a:lnTo>
                  <a:lnTo>
                    <a:pt x="360" y="692"/>
                  </a:lnTo>
                  <a:lnTo>
                    <a:pt x="360" y="643"/>
                  </a:lnTo>
                  <a:lnTo>
                    <a:pt x="366" y="617"/>
                  </a:lnTo>
                  <a:lnTo>
                    <a:pt x="366" y="541"/>
                  </a:lnTo>
                  <a:lnTo>
                    <a:pt x="372" y="515"/>
                  </a:lnTo>
                  <a:lnTo>
                    <a:pt x="372" y="466"/>
                  </a:lnTo>
                  <a:lnTo>
                    <a:pt x="378" y="444"/>
                  </a:lnTo>
                  <a:lnTo>
                    <a:pt x="378" y="377"/>
                  </a:lnTo>
                  <a:lnTo>
                    <a:pt x="383" y="359"/>
                  </a:lnTo>
                  <a:lnTo>
                    <a:pt x="383" y="320"/>
                  </a:lnTo>
                  <a:lnTo>
                    <a:pt x="389" y="302"/>
                  </a:lnTo>
                  <a:lnTo>
                    <a:pt x="389" y="271"/>
                  </a:lnTo>
                  <a:lnTo>
                    <a:pt x="395" y="257"/>
                  </a:lnTo>
                  <a:lnTo>
                    <a:pt x="395" y="218"/>
                  </a:lnTo>
                  <a:lnTo>
                    <a:pt x="401" y="209"/>
                  </a:lnTo>
                  <a:lnTo>
                    <a:pt x="401" y="191"/>
                  </a:lnTo>
                  <a:lnTo>
                    <a:pt x="407" y="182"/>
                  </a:lnTo>
                  <a:lnTo>
                    <a:pt x="407" y="169"/>
                  </a:lnTo>
                  <a:lnTo>
                    <a:pt x="413" y="164"/>
                  </a:lnTo>
                  <a:lnTo>
                    <a:pt x="413" y="16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2" name="Freeform 93"/>
            <p:cNvSpPr>
              <a:spLocks/>
            </p:cNvSpPr>
            <p:nvPr/>
          </p:nvSpPr>
          <p:spPr bwMode="auto">
            <a:xfrm>
              <a:off x="5932488" y="2722563"/>
              <a:ext cx="706437" cy="908050"/>
            </a:xfrm>
            <a:custGeom>
              <a:avLst/>
              <a:gdLst>
                <a:gd name="T0" fmla="*/ 30348 w 419"/>
                <a:gd name="T1" fmla="*/ 555625 h 572"/>
                <a:gd name="T2" fmla="*/ 40464 w 419"/>
                <a:gd name="T3" fmla="*/ 592137 h 572"/>
                <a:gd name="T4" fmla="*/ 50580 w 419"/>
                <a:gd name="T5" fmla="*/ 436563 h 572"/>
                <a:gd name="T6" fmla="*/ 69126 w 419"/>
                <a:gd name="T7" fmla="*/ 323850 h 572"/>
                <a:gd name="T8" fmla="*/ 79242 w 419"/>
                <a:gd name="T9" fmla="*/ 176212 h 572"/>
                <a:gd name="T10" fmla="*/ 99474 w 419"/>
                <a:gd name="T11" fmla="*/ 98425 h 572"/>
                <a:gd name="T12" fmla="*/ 109590 w 419"/>
                <a:gd name="T13" fmla="*/ 20637 h 572"/>
                <a:gd name="T14" fmla="*/ 129823 w 419"/>
                <a:gd name="T15" fmla="*/ 0 h 572"/>
                <a:gd name="T16" fmla="*/ 150055 w 419"/>
                <a:gd name="T17" fmla="*/ 28575 h 572"/>
                <a:gd name="T18" fmla="*/ 168601 w 419"/>
                <a:gd name="T19" fmla="*/ 84137 h 572"/>
                <a:gd name="T20" fmla="*/ 178717 w 419"/>
                <a:gd name="T21" fmla="*/ 161925 h 572"/>
                <a:gd name="T22" fmla="*/ 188833 w 419"/>
                <a:gd name="T23" fmla="*/ 168275 h 572"/>
                <a:gd name="T24" fmla="*/ 209065 w 419"/>
                <a:gd name="T25" fmla="*/ 112713 h 572"/>
                <a:gd name="T26" fmla="*/ 219181 w 419"/>
                <a:gd name="T27" fmla="*/ 49212 h 572"/>
                <a:gd name="T28" fmla="*/ 239413 w 419"/>
                <a:gd name="T29" fmla="*/ 20637 h 572"/>
                <a:gd name="T30" fmla="*/ 268075 w 419"/>
                <a:gd name="T31" fmla="*/ 63500 h 572"/>
                <a:gd name="T32" fmla="*/ 278191 w 419"/>
                <a:gd name="T33" fmla="*/ 147637 h 572"/>
                <a:gd name="T34" fmla="*/ 298423 w 419"/>
                <a:gd name="T35" fmla="*/ 225425 h 572"/>
                <a:gd name="T36" fmla="*/ 308539 w 419"/>
                <a:gd name="T37" fmla="*/ 366712 h 572"/>
                <a:gd name="T38" fmla="*/ 328771 w 419"/>
                <a:gd name="T39" fmla="*/ 479425 h 572"/>
                <a:gd name="T40" fmla="*/ 338887 w 419"/>
                <a:gd name="T41" fmla="*/ 577850 h 572"/>
                <a:gd name="T42" fmla="*/ 359120 w 419"/>
                <a:gd name="T43" fmla="*/ 549275 h 572"/>
                <a:gd name="T44" fmla="*/ 377666 w 419"/>
                <a:gd name="T45" fmla="*/ 520700 h 572"/>
                <a:gd name="T46" fmla="*/ 408014 w 419"/>
                <a:gd name="T47" fmla="*/ 541337 h 572"/>
                <a:gd name="T48" fmla="*/ 418130 w 419"/>
                <a:gd name="T49" fmla="*/ 584200 h 572"/>
                <a:gd name="T50" fmla="*/ 438362 w 419"/>
                <a:gd name="T51" fmla="*/ 633412 h 572"/>
                <a:gd name="T52" fmla="*/ 448478 w 419"/>
                <a:gd name="T53" fmla="*/ 717550 h 572"/>
                <a:gd name="T54" fmla="*/ 468710 w 419"/>
                <a:gd name="T55" fmla="*/ 788987 h 572"/>
                <a:gd name="T56" fmla="*/ 478826 w 419"/>
                <a:gd name="T57" fmla="*/ 893763 h 572"/>
                <a:gd name="T58" fmla="*/ 497372 w 419"/>
                <a:gd name="T59" fmla="*/ 852488 h 572"/>
                <a:gd name="T60" fmla="*/ 507488 w 419"/>
                <a:gd name="T61" fmla="*/ 746125 h 572"/>
                <a:gd name="T62" fmla="*/ 527720 w 419"/>
                <a:gd name="T63" fmla="*/ 661987 h 572"/>
                <a:gd name="T64" fmla="*/ 537836 w 419"/>
                <a:gd name="T65" fmla="*/ 592137 h 572"/>
                <a:gd name="T66" fmla="*/ 558068 w 419"/>
                <a:gd name="T67" fmla="*/ 534987 h 572"/>
                <a:gd name="T68" fmla="*/ 578300 w 419"/>
                <a:gd name="T69" fmla="*/ 500062 h 572"/>
                <a:gd name="T70" fmla="*/ 606963 w 419"/>
                <a:gd name="T71" fmla="*/ 520700 h 572"/>
                <a:gd name="T72" fmla="*/ 617079 w 419"/>
                <a:gd name="T73" fmla="*/ 555625 h 572"/>
                <a:gd name="T74" fmla="*/ 637311 w 419"/>
                <a:gd name="T75" fmla="*/ 592137 h 572"/>
                <a:gd name="T76" fmla="*/ 647427 w 419"/>
                <a:gd name="T77" fmla="*/ 436563 h 572"/>
                <a:gd name="T78" fmla="*/ 667659 w 419"/>
                <a:gd name="T79" fmla="*/ 317500 h 572"/>
                <a:gd name="T80" fmla="*/ 677775 w 419"/>
                <a:gd name="T81" fmla="*/ 219075 h 572"/>
                <a:gd name="T82" fmla="*/ 696321 w 419"/>
                <a:gd name="T83" fmla="*/ 147637 h 5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9"/>
                <a:gd name="T127" fmla="*/ 0 h 572"/>
                <a:gd name="T128" fmla="*/ 419 w 419"/>
                <a:gd name="T129" fmla="*/ 572 h 5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9" h="572">
                  <a:moveTo>
                    <a:pt x="0" y="346"/>
                  </a:moveTo>
                  <a:lnTo>
                    <a:pt x="6" y="341"/>
                  </a:lnTo>
                  <a:lnTo>
                    <a:pt x="18" y="350"/>
                  </a:lnTo>
                  <a:lnTo>
                    <a:pt x="18" y="364"/>
                  </a:lnTo>
                  <a:lnTo>
                    <a:pt x="24" y="368"/>
                  </a:lnTo>
                  <a:lnTo>
                    <a:pt x="24" y="373"/>
                  </a:lnTo>
                  <a:lnTo>
                    <a:pt x="24" y="333"/>
                  </a:lnTo>
                  <a:lnTo>
                    <a:pt x="30" y="333"/>
                  </a:lnTo>
                  <a:lnTo>
                    <a:pt x="30" y="275"/>
                  </a:lnTo>
                  <a:lnTo>
                    <a:pt x="35" y="257"/>
                  </a:lnTo>
                  <a:lnTo>
                    <a:pt x="35" y="222"/>
                  </a:lnTo>
                  <a:lnTo>
                    <a:pt x="41" y="204"/>
                  </a:lnTo>
                  <a:lnTo>
                    <a:pt x="41" y="169"/>
                  </a:lnTo>
                  <a:lnTo>
                    <a:pt x="47" y="155"/>
                  </a:lnTo>
                  <a:lnTo>
                    <a:pt x="47" y="111"/>
                  </a:lnTo>
                  <a:lnTo>
                    <a:pt x="53" y="98"/>
                  </a:lnTo>
                  <a:lnTo>
                    <a:pt x="53" y="71"/>
                  </a:lnTo>
                  <a:lnTo>
                    <a:pt x="59" y="62"/>
                  </a:lnTo>
                  <a:lnTo>
                    <a:pt x="59" y="44"/>
                  </a:lnTo>
                  <a:lnTo>
                    <a:pt x="65" y="36"/>
                  </a:lnTo>
                  <a:lnTo>
                    <a:pt x="65" y="13"/>
                  </a:lnTo>
                  <a:lnTo>
                    <a:pt x="71" y="9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4"/>
                  </a:lnTo>
                  <a:lnTo>
                    <a:pt x="89" y="9"/>
                  </a:lnTo>
                  <a:lnTo>
                    <a:pt x="89" y="18"/>
                  </a:lnTo>
                  <a:lnTo>
                    <a:pt x="95" y="22"/>
                  </a:lnTo>
                  <a:lnTo>
                    <a:pt x="95" y="44"/>
                  </a:lnTo>
                  <a:lnTo>
                    <a:pt x="100" y="53"/>
                  </a:lnTo>
                  <a:lnTo>
                    <a:pt x="100" y="71"/>
                  </a:lnTo>
                  <a:lnTo>
                    <a:pt x="106" y="84"/>
                  </a:lnTo>
                  <a:lnTo>
                    <a:pt x="106" y="102"/>
                  </a:lnTo>
                  <a:lnTo>
                    <a:pt x="112" y="115"/>
                  </a:lnTo>
                  <a:lnTo>
                    <a:pt x="112" y="124"/>
                  </a:lnTo>
                  <a:lnTo>
                    <a:pt x="112" y="106"/>
                  </a:lnTo>
                  <a:lnTo>
                    <a:pt x="118" y="98"/>
                  </a:lnTo>
                  <a:lnTo>
                    <a:pt x="118" y="80"/>
                  </a:lnTo>
                  <a:lnTo>
                    <a:pt x="124" y="71"/>
                  </a:lnTo>
                  <a:lnTo>
                    <a:pt x="124" y="53"/>
                  </a:lnTo>
                  <a:lnTo>
                    <a:pt x="130" y="49"/>
                  </a:lnTo>
                  <a:lnTo>
                    <a:pt x="130" y="31"/>
                  </a:lnTo>
                  <a:lnTo>
                    <a:pt x="136" y="27"/>
                  </a:lnTo>
                  <a:lnTo>
                    <a:pt x="136" y="18"/>
                  </a:lnTo>
                  <a:lnTo>
                    <a:pt x="142" y="13"/>
                  </a:lnTo>
                  <a:lnTo>
                    <a:pt x="154" y="22"/>
                  </a:lnTo>
                  <a:lnTo>
                    <a:pt x="154" y="36"/>
                  </a:lnTo>
                  <a:lnTo>
                    <a:pt x="159" y="40"/>
                  </a:lnTo>
                  <a:lnTo>
                    <a:pt x="159" y="53"/>
                  </a:lnTo>
                  <a:lnTo>
                    <a:pt x="165" y="62"/>
                  </a:lnTo>
                  <a:lnTo>
                    <a:pt x="165" y="93"/>
                  </a:lnTo>
                  <a:lnTo>
                    <a:pt x="171" y="102"/>
                  </a:lnTo>
                  <a:lnTo>
                    <a:pt x="171" y="129"/>
                  </a:lnTo>
                  <a:lnTo>
                    <a:pt x="177" y="142"/>
                  </a:lnTo>
                  <a:lnTo>
                    <a:pt x="177" y="186"/>
                  </a:lnTo>
                  <a:lnTo>
                    <a:pt x="183" y="200"/>
                  </a:lnTo>
                  <a:lnTo>
                    <a:pt x="183" y="231"/>
                  </a:lnTo>
                  <a:lnTo>
                    <a:pt x="189" y="248"/>
                  </a:lnTo>
                  <a:lnTo>
                    <a:pt x="189" y="284"/>
                  </a:lnTo>
                  <a:lnTo>
                    <a:pt x="195" y="302"/>
                  </a:lnTo>
                  <a:lnTo>
                    <a:pt x="195" y="355"/>
                  </a:lnTo>
                  <a:lnTo>
                    <a:pt x="201" y="373"/>
                  </a:lnTo>
                  <a:lnTo>
                    <a:pt x="201" y="364"/>
                  </a:lnTo>
                  <a:lnTo>
                    <a:pt x="207" y="359"/>
                  </a:lnTo>
                  <a:lnTo>
                    <a:pt x="207" y="350"/>
                  </a:lnTo>
                  <a:lnTo>
                    <a:pt x="213" y="346"/>
                  </a:lnTo>
                  <a:lnTo>
                    <a:pt x="213" y="341"/>
                  </a:lnTo>
                  <a:lnTo>
                    <a:pt x="224" y="333"/>
                  </a:lnTo>
                  <a:lnTo>
                    <a:pt x="224" y="328"/>
                  </a:lnTo>
                  <a:lnTo>
                    <a:pt x="230" y="328"/>
                  </a:lnTo>
                  <a:lnTo>
                    <a:pt x="236" y="337"/>
                  </a:lnTo>
                  <a:lnTo>
                    <a:pt x="242" y="341"/>
                  </a:lnTo>
                  <a:lnTo>
                    <a:pt x="242" y="350"/>
                  </a:lnTo>
                  <a:lnTo>
                    <a:pt x="248" y="355"/>
                  </a:lnTo>
                  <a:lnTo>
                    <a:pt x="248" y="368"/>
                  </a:lnTo>
                  <a:lnTo>
                    <a:pt x="254" y="377"/>
                  </a:lnTo>
                  <a:lnTo>
                    <a:pt x="254" y="390"/>
                  </a:lnTo>
                  <a:lnTo>
                    <a:pt x="260" y="399"/>
                  </a:lnTo>
                  <a:lnTo>
                    <a:pt x="260" y="426"/>
                  </a:lnTo>
                  <a:lnTo>
                    <a:pt x="266" y="435"/>
                  </a:lnTo>
                  <a:lnTo>
                    <a:pt x="266" y="452"/>
                  </a:lnTo>
                  <a:lnTo>
                    <a:pt x="272" y="466"/>
                  </a:lnTo>
                  <a:lnTo>
                    <a:pt x="272" y="488"/>
                  </a:lnTo>
                  <a:lnTo>
                    <a:pt x="278" y="497"/>
                  </a:lnTo>
                  <a:lnTo>
                    <a:pt x="278" y="528"/>
                  </a:lnTo>
                  <a:lnTo>
                    <a:pt x="284" y="541"/>
                  </a:lnTo>
                  <a:lnTo>
                    <a:pt x="284" y="563"/>
                  </a:lnTo>
                  <a:lnTo>
                    <a:pt x="289" y="572"/>
                  </a:lnTo>
                  <a:lnTo>
                    <a:pt x="289" y="550"/>
                  </a:lnTo>
                  <a:lnTo>
                    <a:pt x="295" y="537"/>
                  </a:lnTo>
                  <a:lnTo>
                    <a:pt x="295" y="501"/>
                  </a:lnTo>
                  <a:lnTo>
                    <a:pt x="301" y="492"/>
                  </a:lnTo>
                  <a:lnTo>
                    <a:pt x="301" y="470"/>
                  </a:lnTo>
                  <a:lnTo>
                    <a:pt x="307" y="457"/>
                  </a:lnTo>
                  <a:lnTo>
                    <a:pt x="307" y="426"/>
                  </a:lnTo>
                  <a:lnTo>
                    <a:pt x="313" y="417"/>
                  </a:lnTo>
                  <a:lnTo>
                    <a:pt x="313" y="395"/>
                  </a:lnTo>
                  <a:lnTo>
                    <a:pt x="319" y="386"/>
                  </a:lnTo>
                  <a:lnTo>
                    <a:pt x="319" y="373"/>
                  </a:lnTo>
                  <a:lnTo>
                    <a:pt x="325" y="364"/>
                  </a:lnTo>
                  <a:lnTo>
                    <a:pt x="325" y="346"/>
                  </a:lnTo>
                  <a:lnTo>
                    <a:pt x="331" y="337"/>
                  </a:lnTo>
                  <a:lnTo>
                    <a:pt x="331" y="328"/>
                  </a:lnTo>
                  <a:lnTo>
                    <a:pt x="343" y="319"/>
                  </a:lnTo>
                  <a:lnTo>
                    <a:pt x="343" y="315"/>
                  </a:lnTo>
                  <a:lnTo>
                    <a:pt x="348" y="319"/>
                  </a:lnTo>
                  <a:lnTo>
                    <a:pt x="354" y="324"/>
                  </a:lnTo>
                  <a:lnTo>
                    <a:pt x="360" y="328"/>
                  </a:lnTo>
                  <a:lnTo>
                    <a:pt x="360" y="337"/>
                  </a:lnTo>
                  <a:lnTo>
                    <a:pt x="366" y="341"/>
                  </a:lnTo>
                  <a:lnTo>
                    <a:pt x="366" y="350"/>
                  </a:lnTo>
                  <a:lnTo>
                    <a:pt x="372" y="355"/>
                  </a:lnTo>
                  <a:lnTo>
                    <a:pt x="372" y="368"/>
                  </a:lnTo>
                  <a:lnTo>
                    <a:pt x="378" y="373"/>
                  </a:lnTo>
                  <a:lnTo>
                    <a:pt x="378" y="324"/>
                  </a:lnTo>
                  <a:lnTo>
                    <a:pt x="384" y="306"/>
                  </a:lnTo>
                  <a:lnTo>
                    <a:pt x="384" y="275"/>
                  </a:lnTo>
                  <a:lnTo>
                    <a:pt x="390" y="257"/>
                  </a:lnTo>
                  <a:lnTo>
                    <a:pt x="390" y="213"/>
                  </a:lnTo>
                  <a:lnTo>
                    <a:pt x="396" y="200"/>
                  </a:lnTo>
                  <a:lnTo>
                    <a:pt x="396" y="173"/>
                  </a:lnTo>
                  <a:lnTo>
                    <a:pt x="402" y="160"/>
                  </a:lnTo>
                  <a:lnTo>
                    <a:pt x="402" y="138"/>
                  </a:lnTo>
                  <a:lnTo>
                    <a:pt x="408" y="129"/>
                  </a:lnTo>
                  <a:lnTo>
                    <a:pt x="408" y="102"/>
                  </a:lnTo>
                  <a:lnTo>
                    <a:pt x="413" y="93"/>
                  </a:lnTo>
                  <a:lnTo>
                    <a:pt x="413" y="84"/>
                  </a:lnTo>
                  <a:lnTo>
                    <a:pt x="419" y="75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3" name="Freeform 94"/>
            <p:cNvSpPr>
              <a:spLocks/>
            </p:cNvSpPr>
            <p:nvPr/>
          </p:nvSpPr>
          <p:spPr bwMode="auto">
            <a:xfrm>
              <a:off x="6638925" y="2835275"/>
              <a:ext cx="679450" cy="711200"/>
            </a:xfrm>
            <a:custGeom>
              <a:avLst/>
              <a:gdLst>
                <a:gd name="T0" fmla="*/ 30423 w 402"/>
                <a:gd name="T1" fmla="*/ 0 h 448"/>
                <a:gd name="T2" fmla="*/ 40564 w 402"/>
                <a:gd name="T3" fmla="*/ 55563 h 448"/>
                <a:gd name="T4" fmla="*/ 60846 w 402"/>
                <a:gd name="T5" fmla="*/ 106363 h 448"/>
                <a:gd name="T6" fmla="*/ 70987 w 402"/>
                <a:gd name="T7" fmla="*/ 204788 h 448"/>
                <a:gd name="T8" fmla="*/ 91269 w 402"/>
                <a:gd name="T9" fmla="*/ 141288 h 448"/>
                <a:gd name="T10" fmla="*/ 99720 w 402"/>
                <a:gd name="T11" fmla="*/ 63500 h 448"/>
                <a:gd name="T12" fmla="*/ 120002 w 402"/>
                <a:gd name="T13" fmla="*/ 28575 h 448"/>
                <a:gd name="T14" fmla="*/ 140284 w 402"/>
                <a:gd name="T15" fmla="*/ 6350 h 448"/>
                <a:gd name="T16" fmla="*/ 160567 w 402"/>
                <a:gd name="T17" fmla="*/ 42863 h 448"/>
                <a:gd name="T18" fmla="*/ 170708 w 402"/>
                <a:gd name="T19" fmla="*/ 119063 h 448"/>
                <a:gd name="T20" fmla="*/ 190990 w 402"/>
                <a:gd name="T21" fmla="*/ 196850 h 448"/>
                <a:gd name="T22" fmla="*/ 199441 w 402"/>
                <a:gd name="T23" fmla="*/ 330200 h 448"/>
                <a:gd name="T24" fmla="*/ 219723 w 402"/>
                <a:gd name="T25" fmla="*/ 428625 h 448"/>
                <a:gd name="T26" fmla="*/ 229864 w 402"/>
                <a:gd name="T27" fmla="*/ 442913 h 448"/>
                <a:gd name="T28" fmla="*/ 250146 w 402"/>
                <a:gd name="T29" fmla="*/ 407988 h 448"/>
                <a:gd name="T30" fmla="*/ 260287 w 402"/>
                <a:gd name="T31" fmla="*/ 373062 h 448"/>
                <a:gd name="T32" fmla="*/ 280569 w 402"/>
                <a:gd name="T33" fmla="*/ 358775 h 448"/>
                <a:gd name="T34" fmla="*/ 300851 w 402"/>
                <a:gd name="T35" fmla="*/ 387350 h 448"/>
                <a:gd name="T36" fmla="*/ 319443 w 402"/>
                <a:gd name="T37" fmla="*/ 428625 h 448"/>
                <a:gd name="T38" fmla="*/ 329584 w 402"/>
                <a:gd name="T39" fmla="*/ 492125 h 448"/>
                <a:gd name="T40" fmla="*/ 349866 w 402"/>
                <a:gd name="T41" fmla="*/ 577850 h 448"/>
                <a:gd name="T42" fmla="*/ 360007 w 402"/>
                <a:gd name="T43" fmla="*/ 661988 h 448"/>
                <a:gd name="T44" fmla="*/ 370148 w 402"/>
                <a:gd name="T45" fmla="*/ 696913 h 448"/>
                <a:gd name="T46" fmla="*/ 390430 w 402"/>
                <a:gd name="T47" fmla="*/ 619125 h 448"/>
                <a:gd name="T48" fmla="*/ 400571 w 402"/>
                <a:gd name="T49" fmla="*/ 520700 h 448"/>
                <a:gd name="T50" fmla="*/ 419163 w 402"/>
                <a:gd name="T51" fmla="*/ 457200 h 448"/>
                <a:gd name="T52" fmla="*/ 429304 w 402"/>
                <a:gd name="T53" fmla="*/ 387350 h 448"/>
                <a:gd name="T54" fmla="*/ 459727 w 402"/>
                <a:gd name="T55" fmla="*/ 352425 h 448"/>
                <a:gd name="T56" fmla="*/ 480010 w 402"/>
                <a:gd name="T57" fmla="*/ 358775 h 448"/>
                <a:gd name="T58" fmla="*/ 490151 w 402"/>
                <a:gd name="T59" fmla="*/ 393700 h 448"/>
                <a:gd name="T60" fmla="*/ 510433 w 402"/>
                <a:gd name="T61" fmla="*/ 428625 h 448"/>
                <a:gd name="T62" fmla="*/ 518884 w 402"/>
                <a:gd name="T63" fmla="*/ 479425 h 448"/>
                <a:gd name="T64" fmla="*/ 529025 w 402"/>
                <a:gd name="T65" fmla="*/ 358775 h 448"/>
                <a:gd name="T66" fmla="*/ 549307 w 402"/>
                <a:gd name="T67" fmla="*/ 266700 h 448"/>
                <a:gd name="T68" fmla="*/ 559448 w 402"/>
                <a:gd name="T69" fmla="*/ 155575 h 448"/>
                <a:gd name="T70" fmla="*/ 579730 w 402"/>
                <a:gd name="T71" fmla="*/ 98425 h 448"/>
                <a:gd name="T72" fmla="*/ 589871 w 402"/>
                <a:gd name="T73" fmla="*/ 49212 h 448"/>
                <a:gd name="T74" fmla="*/ 620294 w 402"/>
                <a:gd name="T75" fmla="*/ 55563 h 448"/>
                <a:gd name="T76" fmla="*/ 628745 w 402"/>
                <a:gd name="T77" fmla="*/ 92075 h 448"/>
                <a:gd name="T78" fmla="*/ 649027 w 402"/>
                <a:gd name="T79" fmla="*/ 155575 h 448"/>
                <a:gd name="T80" fmla="*/ 659168 w 402"/>
                <a:gd name="T81" fmla="*/ 239713 h 448"/>
                <a:gd name="T82" fmla="*/ 669309 w 402"/>
                <a:gd name="T83" fmla="*/ 239713 h 4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2"/>
                <a:gd name="T127" fmla="*/ 0 h 448"/>
                <a:gd name="T128" fmla="*/ 402 w 402"/>
                <a:gd name="T129" fmla="*/ 448 h 4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2" h="448">
                  <a:moveTo>
                    <a:pt x="0" y="4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24" y="13"/>
                  </a:lnTo>
                  <a:lnTo>
                    <a:pt x="24" y="35"/>
                  </a:lnTo>
                  <a:lnTo>
                    <a:pt x="30" y="40"/>
                  </a:lnTo>
                  <a:lnTo>
                    <a:pt x="30" y="58"/>
                  </a:lnTo>
                  <a:lnTo>
                    <a:pt x="36" y="67"/>
                  </a:lnTo>
                  <a:lnTo>
                    <a:pt x="36" y="98"/>
                  </a:lnTo>
                  <a:lnTo>
                    <a:pt x="42" y="111"/>
                  </a:lnTo>
                  <a:lnTo>
                    <a:pt x="42" y="129"/>
                  </a:lnTo>
                  <a:lnTo>
                    <a:pt x="48" y="120"/>
                  </a:lnTo>
                  <a:lnTo>
                    <a:pt x="48" y="98"/>
                  </a:lnTo>
                  <a:lnTo>
                    <a:pt x="54" y="89"/>
                  </a:lnTo>
                  <a:lnTo>
                    <a:pt x="54" y="62"/>
                  </a:lnTo>
                  <a:lnTo>
                    <a:pt x="59" y="53"/>
                  </a:lnTo>
                  <a:lnTo>
                    <a:pt x="59" y="40"/>
                  </a:lnTo>
                  <a:lnTo>
                    <a:pt x="65" y="31"/>
                  </a:lnTo>
                  <a:lnTo>
                    <a:pt x="65" y="22"/>
                  </a:lnTo>
                  <a:lnTo>
                    <a:pt x="71" y="18"/>
                  </a:lnTo>
                  <a:lnTo>
                    <a:pt x="71" y="4"/>
                  </a:lnTo>
                  <a:lnTo>
                    <a:pt x="77" y="0"/>
                  </a:lnTo>
                  <a:lnTo>
                    <a:pt x="83" y="4"/>
                  </a:lnTo>
                  <a:lnTo>
                    <a:pt x="89" y="9"/>
                  </a:lnTo>
                  <a:lnTo>
                    <a:pt x="89" y="22"/>
                  </a:lnTo>
                  <a:lnTo>
                    <a:pt x="95" y="27"/>
                  </a:lnTo>
                  <a:lnTo>
                    <a:pt x="95" y="40"/>
                  </a:lnTo>
                  <a:lnTo>
                    <a:pt x="101" y="49"/>
                  </a:lnTo>
                  <a:lnTo>
                    <a:pt x="101" y="75"/>
                  </a:lnTo>
                  <a:lnTo>
                    <a:pt x="107" y="89"/>
                  </a:lnTo>
                  <a:lnTo>
                    <a:pt x="107" y="111"/>
                  </a:lnTo>
                  <a:lnTo>
                    <a:pt x="113" y="124"/>
                  </a:lnTo>
                  <a:lnTo>
                    <a:pt x="113" y="151"/>
                  </a:lnTo>
                  <a:lnTo>
                    <a:pt x="118" y="164"/>
                  </a:lnTo>
                  <a:lnTo>
                    <a:pt x="118" y="208"/>
                  </a:lnTo>
                  <a:lnTo>
                    <a:pt x="124" y="222"/>
                  </a:lnTo>
                  <a:lnTo>
                    <a:pt x="124" y="253"/>
                  </a:lnTo>
                  <a:lnTo>
                    <a:pt x="130" y="270"/>
                  </a:lnTo>
                  <a:lnTo>
                    <a:pt x="130" y="302"/>
                  </a:lnTo>
                  <a:lnTo>
                    <a:pt x="136" y="293"/>
                  </a:lnTo>
                  <a:lnTo>
                    <a:pt x="136" y="279"/>
                  </a:lnTo>
                  <a:lnTo>
                    <a:pt x="142" y="270"/>
                  </a:lnTo>
                  <a:lnTo>
                    <a:pt x="142" y="262"/>
                  </a:lnTo>
                  <a:lnTo>
                    <a:pt x="148" y="257"/>
                  </a:lnTo>
                  <a:lnTo>
                    <a:pt x="148" y="248"/>
                  </a:lnTo>
                  <a:lnTo>
                    <a:pt x="154" y="244"/>
                  </a:lnTo>
                  <a:lnTo>
                    <a:pt x="154" y="235"/>
                  </a:lnTo>
                  <a:lnTo>
                    <a:pt x="166" y="226"/>
                  </a:lnTo>
                  <a:lnTo>
                    <a:pt x="160" y="226"/>
                  </a:lnTo>
                  <a:lnTo>
                    <a:pt x="166" y="226"/>
                  </a:lnTo>
                  <a:lnTo>
                    <a:pt x="172" y="231"/>
                  </a:lnTo>
                  <a:lnTo>
                    <a:pt x="178" y="235"/>
                  </a:lnTo>
                  <a:lnTo>
                    <a:pt x="178" y="244"/>
                  </a:lnTo>
                  <a:lnTo>
                    <a:pt x="183" y="248"/>
                  </a:lnTo>
                  <a:lnTo>
                    <a:pt x="183" y="266"/>
                  </a:lnTo>
                  <a:lnTo>
                    <a:pt x="189" y="270"/>
                  </a:lnTo>
                  <a:lnTo>
                    <a:pt x="189" y="288"/>
                  </a:lnTo>
                  <a:lnTo>
                    <a:pt x="195" y="293"/>
                  </a:lnTo>
                  <a:lnTo>
                    <a:pt x="195" y="310"/>
                  </a:lnTo>
                  <a:lnTo>
                    <a:pt x="201" y="319"/>
                  </a:lnTo>
                  <a:lnTo>
                    <a:pt x="201" y="350"/>
                  </a:lnTo>
                  <a:lnTo>
                    <a:pt x="207" y="364"/>
                  </a:lnTo>
                  <a:lnTo>
                    <a:pt x="207" y="381"/>
                  </a:lnTo>
                  <a:lnTo>
                    <a:pt x="213" y="395"/>
                  </a:lnTo>
                  <a:lnTo>
                    <a:pt x="213" y="417"/>
                  </a:lnTo>
                  <a:lnTo>
                    <a:pt x="219" y="426"/>
                  </a:lnTo>
                  <a:lnTo>
                    <a:pt x="219" y="448"/>
                  </a:lnTo>
                  <a:lnTo>
                    <a:pt x="219" y="439"/>
                  </a:lnTo>
                  <a:lnTo>
                    <a:pt x="225" y="426"/>
                  </a:lnTo>
                  <a:lnTo>
                    <a:pt x="225" y="403"/>
                  </a:lnTo>
                  <a:lnTo>
                    <a:pt x="231" y="390"/>
                  </a:lnTo>
                  <a:lnTo>
                    <a:pt x="231" y="368"/>
                  </a:lnTo>
                  <a:lnTo>
                    <a:pt x="237" y="359"/>
                  </a:lnTo>
                  <a:lnTo>
                    <a:pt x="237" y="328"/>
                  </a:lnTo>
                  <a:lnTo>
                    <a:pt x="243" y="315"/>
                  </a:lnTo>
                  <a:lnTo>
                    <a:pt x="243" y="297"/>
                  </a:lnTo>
                  <a:lnTo>
                    <a:pt x="248" y="288"/>
                  </a:lnTo>
                  <a:lnTo>
                    <a:pt x="248" y="266"/>
                  </a:lnTo>
                  <a:lnTo>
                    <a:pt x="254" y="257"/>
                  </a:lnTo>
                  <a:lnTo>
                    <a:pt x="254" y="244"/>
                  </a:lnTo>
                  <a:lnTo>
                    <a:pt x="260" y="239"/>
                  </a:lnTo>
                  <a:lnTo>
                    <a:pt x="260" y="231"/>
                  </a:lnTo>
                  <a:lnTo>
                    <a:pt x="272" y="222"/>
                  </a:lnTo>
                  <a:lnTo>
                    <a:pt x="272" y="217"/>
                  </a:lnTo>
                  <a:lnTo>
                    <a:pt x="278" y="222"/>
                  </a:lnTo>
                  <a:lnTo>
                    <a:pt x="284" y="226"/>
                  </a:lnTo>
                  <a:lnTo>
                    <a:pt x="284" y="235"/>
                  </a:lnTo>
                  <a:lnTo>
                    <a:pt x="290" y="239"/>
                  </a:lnTo>
                  <a:lnTo>
                    <a:pt x="290" y="248"/>
                  </a:lnTo>
                  <a:lnTo>
                    <a:pt x="296" y="253"/>
                  </a:lnTo>
                  <a:lnTo>
                    <a:pt x="296" y="262"/>
                  </a:lnTo>
                  <a:lnTo>
                    <a:pt x="302" y="270"/>
                  </a:lnTo>
                  <a:lnTo>
                    <a:pt x="302" y="288"/>
                  </a:lnTo>
                  <a:lnTo>
                    <a:pt x="307" y="293"/>
                  </a:lnTo>
                  <a:lnTo>
                    <a:pt x="307" y="302"/>
                  </a:lnTo>
                  <a:lnTo>
                    <a:pt x="307" y="284"/>
                  </a:lnTo>
                  <a:lnTo>
                    <a:pt x="313" y="270"/>
                  </a:lnTo>
                  <a:lnTo>
                    <a:pt x="313" y="226"/>
                  </a:lnTo>
                  <a:lnTo>
                    <a:pt x="319" y="213"/>
                  </a:lnTo>
                  <a:lnTo>
                    <a:pt x="319" y="182"/>
                  </a:lnTo>
                  <a:lnTo>
                    <a:pt x="325" y="168"/>
                  </a:lnTo>
                  <a:lnTo>
                    <a:pt x="325" y="142"/>
                  </a:lnTo>
                  <a:lnTo>
                    <a:pt x="331" y="133"/>
                  </a:lnTo>
                  <a:lnTo>
                    <a:pt x="331" y="98"/>
                  </a:lnTo>
                  <a:lnTo>
                    <a:pt x="337" y="89"/>
                  </a:lnTo>
                  <a:lnTo>
                    <a:pt x="337" y="71"/>
                  </a:lnTo>
                  <a:lnTo>
                    <a:pt x="343" y="62"/>
                  </a:lnTo>
                  <a:lnTo>
                    <a:pt x="343" y="49"/>
                  </a:lnTo>
                  <a:lnTo>
                    <a:pt x="349" y="44"/>
                  </a:lnTo>
                  <a:lnTo>
                    <a:pt x="349" y="31"/>
                  </a:lnTo>
                  <a:lnTo>
                    <a:pt x="355" y="27"/>
                  </a:lnTo>
                  <a:lnTo>
                    <a:pt x="361" y="31"/>
                  </a:lnTo>
                  <a:lnTo>
                    <a:pt x="367" y="35"/>
                  </a:lnTo>
                  <a:lnTo>
                    <a:pt x="367" y="44"/>
                  </a:lnTo>
                  <a:lnTo>
                    <a:pt x="372" y="49"/>
                  </a:lnTo>
                  <a:lnTo>
                    <a:pt x="372" y="58"/>
                  </a:lnTo>
                  <a:lnTo>
                    <a:pt x="378" y="67"/>
                  </a:lnTo>
                  <a:lnTo>
                    <a:pt x="378" y="89"/>
                  </a:lnTo>
                  <a:lnTo>
                    <a:pt x="384" y="98"/>
                  </a:lnTo>
                  <a:lnTo>
                    <a:pt x="384" y="120"/>
                  </a:lnTo>
                  <a:lnTo>
                    <a:pt x="390" y="129"/>
                  </a:lnTo>
                  <a:lnTo>
                    <a:pt x="390" y="151"/>
                  </a:lnTo>
                  <a:lnTo>
                    <a:pt x="396" y="160"/>
                  </a:lnTo>
                  <a:lnTo>
                    <a:pt x="396" y="168"/>
                  </a:lnTo>
                  <a:lnTo>
                    <a:pt x="396" y="151"/>
                  </a:lnTo>
                  <a:lnTo>
                    <a:pt x="402" y="137"/>
                  </a:lnTo>
                  <a:lnTo>
                    <a:pt x="402" y="12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4" name="Freeform 95"/>
            <p:cNvSpPr>
              <a:spLocks/>
            </p:cNvSpPr>
            <p:nvPr/>
          </p:nvSpPr>
          <p:spPr bwMode="auto">
            <a:xfrm>
              <a:off x="7318375" y="2884488"/>
              <a:ext cx="438150" cy="612775"/>
            </a:xfrm>
            <a:custGeom>
              <a:avLst/>
              <a:gdLst>
                <a:gd name="T0" fmla="*/ 10111 w 260"/>
                <a:gd name="T1" fmla="*/ 127000 h 386"/>
                <a:gd name="T2" fmla="*/ 20222 w 260"/>
                <a:gd name="T3" fmla="*/ 84137 h 386"/>
                <a:gd name="T4" fmla="*/ 30333 w 260"/>
                <a:gd name="T5" fmla="*/ 42862 h 386"/>
                <a:gd name="T6" fmla="*/ 50556 w 260"/>
                <a:gd name="T7" fmla="*/ 6350 h 386"/>
                <a:gd name="T8" fmla="*/ 69093 w 260"/>
                <a:gd name="T9" fmla="*/ 14288 h 386"/>
                <a:gd name="T10" fmla="*/ 79204 w 260"/>
                <a:gd name="T11" fmla="*/ 42862 h 386"/>
                <a:gd name="T12" fmla="*/ 89315 w 260"/>
                <a:gd name="T13" fmla="*/ 84137 h 386"/>
                <a:gd name="T14" fmla="*/ 99426 w 260"/>
                <a:gd name="T15" fmla="*/ 133350 h 386"/>
                <a:gd name="T16" fmla="*/ 109538 w 260"/>
                <a:gd name="T17" fmla="*/ 204788 h 386"/>
                <a:gd name="T18" fmla="*/ 119649 w 260"/>
                <a:gd name="T19" fmla="*/ 268288 h 386"/>
                <a:gd name="T20" fmla="*/ 129760 w 260"/>
                <a:gd name="T21" fmla="*/ 338137 h 386"/>
                <a:gd name="T22" fmla="*/ 139871 w 260"/>
                <a:gd name="T23" fmla="*/ 430213 h 386"/>
                <a:gd name="T24" fmla="*/ 149982 w 260"/>
                <a:gd name="T25" fmla="*/ 393700 h 386"/>
                <a:gd name="T26" fmla="*/ 158408 w 260"/>
                <a:gd name="T27" fmla="*/ 366712 h 386"/>
                <a:gd name="T28" fmla="*/ 168519 w 260"/>
                <a:gd name="T29" fmla="*/ 323850 h 386"/>
                <a:gd name="T30" fmla="*/ 178630 w 260"/>
                <a:gd name="T31" fmla="*/ 303213 h 386"/>
                <a:gd name="T32" fmla="*/ 198853 w 260"/>
                <a:gd name="T33" fmla="*/ 280988 h 386"/>
                <a:gd name="T34" fmla="*/ 198853 w 260"/>
                <a:gd name="T35" fmla="*/ 280988 h 386"/>
                <a:gd name="T36" fmla="*/ 219075 w 260"/>
                <a:gd name="T37" fmla="*/ 295275 h 386"/>
                <a:gd name="T38" fmla="*/ 229186 w 260"/>
                <a:gd name="T39" fmla="*/ 317500 h 386"/>
                <a:gd name="T40" fmla="*/ 239297 w 260"/>
                <a:gd name="T41" fmla="*/ 352425 h 386"/>
                <a:gd name="T42" fmla="*/ 249408 w 260"/>
                <a:gd name="T43" fmla="*/ 401637 h 386"/>
                <a:gd name="T44" fmla="*/ 259520 w 260"/>
                <a:gd name="T45" fmla="*/ 442913 h 386"/>
                <a:gd name="T46" fmla="*/ 267946 w 260"/>
                <a:gd name="T47" fmla="*/ 492125 h 386"/>
                <a:gd name="T48" fmla="*/ 278057 w 260"/>
                <a:gd name="T49" fmla="*/ 563563 h 386"/>
                <a:gd name="T50" fmla="*/ 288168 w 260"/>
                <a:gd name="T51" fmla="*/ 612775 h 386"/>
                <a:gd name="T52" fmla="*/ 298279 w 260"/>
                <a:gd name="T53" fmla="*/ 563563 h 386"/>
                <a:gd name="T54" fmla="*/ 308390 w 260"/>
                <a:gd name="T55" fmla="*/ 492125 h 386"/>
                <a:gd name="T56" fmla="*/ 318501 w 260"/>
                <a:gd name="T57" fmla="*/ 442913 h 386"/>
                <a:gd name="T58" fmla="*/ 328612 w 260"/>
                <a:gd name="T59" fmla="*/ 379412 h 386"/>
                <a:gd name="T60" fmla="*/ 338724 w 260"/>
                <a:gd name="T61" fmla="*/ 344487 h 386"/>
                <a:gd name="T62" fmla="*/ 348835 w 260"/>
                <a:gd name="T63" fmla="*/ 309562 h 386"/>
                <a:gd name="T64" fmla="*/ 369057 w 260"/>
                <a:gd name="T65" fmla="*/ 274638 h 386"/>
                <a:gd name="T66" fmla="*/ 369057 w 260"/>
                <a:gd name="T67" fmla="*/ 274638 h 386"/>
                <a:gd name="T68" fmla="*/ 387594 w 260"/>
                <a:gd name="T69" fmla="*/ 288925 h 386"/>
                <a:gd name="T70" fmla="*/ 397705 w 260"/>
                <a:gd name="T71" fmla="*/ 309562 h 386"/>
                <a:gd name="T72" fmla="*/ 407816 w 260"/>
                <a:gd name="T73" fmla="*/ 352425 h 386"/>
                <a:gd name="T74" fmla="*/ 417928 w 260"/>
                <a:gd name="T75" fmla="*/ 379412 h 386"/>
                <a:gd name="T76" fmla="*/ 428039 w 260"/>
                <a:gd name="T77" fmla="*/ 415925 h 38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0"/>
                <a:gd name="T118" fmla="*/ 0 h 386"/>
                <a:gd name="T119" fmla="*/ 260 w 260"/>
                <a:gd name="T120" fmla="*/ 386 h 38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0" h="386">
                  <a:moveTo>
                    <a:pt x="0" y="89"/>
                  </a:moveTo>
                  <a:lnTo>
                    <a:pt x="6" y="80"/>
                  </a:lnTo>
                  <a:lnTo>
                    <a:pt x="6" y="62"/>
                  </a:lnTo>
                  <a:lnTo>
                    <a:pt x="12" y="53"/>
                  </a:lnTo>
                  <a:lnTo>
                    <a:pt x="12" y="31"/>
                  </a:lnTo>
                  <a:lnTo>
                    <a:pt x="18" y="27"/>
                  </a:lnTo>
                  <a:lnTo>
                    <a:pt x="18" y="13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41" y="9"/>
                  </a:lnTo>
                  <a:lnTo>
                    <a:pt x="41" y="18"/>
                  </a:lnTo>
                  <a:lnTo>
                    <a:pt x="47" y="27"/>
                  </a:lnTo>
                  <a:lnTo>
                    <a:pt x="47" y="44"/>
                  </a:lnTo>
                  <a:lnTo>
                    <a:pt x="53" y="53"/>
                  </a:lnTo>
                  <a:lnTo>
                    <a:pt x="53" y="71"/>
                  </a:lnTo>
                  <a:lnTo>
                    <a:pt x="59" y="84"/>
                  </a:lnTo>
                  <a:lnTo>
                    <a:pt x="59" y="115"/>
                  </a:lnTo>
                  <a:lnTo>
                    <a:pt x="65" y="129"/>
                  </a:lnTo>
                  <a:lnTo>
                    <a:pt x="65" y="155"/>
                  </a:lnTo>
                  <a:lnTo>
                    <a:pt x="71" y="169"/>
                  </a:lnTo>
                  <a:lnTo>
                    <a:pt x="71" y="195"/>
                  </a:lnTo>
                  <a:lnTo>
                    <a:pt x="77" y="213"/>
                  </a:lnTo>
                  <a:lnTo>
                    <a:pt x="77" y="257"/>
                  </a:lnTo>
                  <a:lnTo>
                    <a:pt x="83" y="271"/>
                  </a:lnTo>
                  <a:lnTo>
                    <a:pt x="83" y="257"/>
                  </a:lnTo>
                  <a:lnTo>
                    <a:pt x="89" y="248"/>
                  </a:lnTo>
                  <a:lnTo>
                    <a:pt x="89" y="235"/>
                  </a:lnTo>
                  <a:lnTo>
                    <a:pt x="94" y="231"/>
                  </a:lnTo>
                  <a:lnTo>
                    <a:pt x="94" y="208"/>
                  </a:lnTo>
                  <a:lnTo>
                    <a:pt x="100" y="204"/>
                  </a:lnTo>
                  <a:lnTo>
                    <a:pt x="100" y="195"/>
                  </a:lnTo>
                  <a:lnTo>
                    <a:pt x="106" y="191"/>
                  </a:lnTo>
                  <a:lnTo>
                    <a:pt x="106" y="186"/>
                  </a:lnTo>
                  <a:lnTo>
                    <a:pt x="118" y="177"/>
                  </a:lnTo>
                  <a:lnTo>
                    <a:pt x="118" y="173"/>
                  </a:lnTo>
                  <a:lnTo>
                    <a:pt x="118" y="177"/>
                  </a:lnTo>
                  <a:lnTo>
                    <a:pt x="124" y="182"/>
                  </a:lnTo>
                  <a:lnTo>
                    <a:pt x="130" y="186"/>
                  </a:lnTo>
                  <a:lnTo>
                    <a:pt x="130" y="195"/>
                  </a:lnTo>
                  <a:lnTo>
                    <a:pt x="136" y="200"/>
                  </a:lnTo>
                  <a:lnTo>
                    <a:pt x="136" y="213"/>
                  </a:lnTo>
                  <a:lnTo>
                    <a:pt x="142" y="222"/>
                  </a:lnTo>
                  <a:lnTo>
                    <a:pt x="142" y="244"/>
                  </a:lnTo>
                  <a:lnTo>
                    <a:pt x="148" y="253"/>
                  </a:lnTo>
                  <a:lnTo>
                    <a:pt x="148" y="271"/>
                  </a:lnTo>
                  <a:lnTo>
                    <a:pt x="154" y="279"/>
                  </a:lnTo>
                  <a:lnTo>
                    <a:pt x="154" y="302"/>
                  </a:lnTo>
                  <a:lnTo>
                    <a:pt x="159" y="310"/>
                  </a:lnTo>
                  <a:lnTo>
                    <a:pt x="159" y="341"/>
                  </a:lnTo>
                  <a:lnTo>
                    <a:pt x="165" y="355"/>
                  </a:lnTo>
                  <a:lnTo>
                    <a:pt x="165" y="377"/>
                  </a:lnTo>
                  <a:lnTo>
                    <a:pt x="171" y="386"/>
                  </a:lnTo>
                  <a:lnTo>
                    <a:pt x="171" y="364"/>
                  </a:lnTo>
                  <a:lnTo>
                    <a:pt x="177" y="355"/>
                  </a:lnTo>
                  <a:lnTo>
                    <a:pt x="177" y="319"/>
                  </a:lnTo>
                  <a:lnTo>
                    <a:pt x="183" y="310"/>
                  </a:lnTo>
                  <a:lnTo>
                    <a:pt x="183" y="288"/>
                  </a:lnTo>
                  <a:lnTo>
                    <a:pt x="189" y="279"/>
                  </a:lnTo>
                  <a:lnTo>
                    <a:pt x="189" y="248"/>
                  </a:lnTo>
                  <a:lnTo>
                    <a:pt x="195" y="239"/>
                  </a:lnTo>
                  <a:lnTo>
                    <a:pt x="195" y="222"/>
                  </a:lnTo>
                  <a:lnTo>
                    <a:pt x="201" y="217"/>
                  </a:lnTo>
                  <a:lnTo>
                    <a:pt x="201" y="204"/>
                  </a:lnTo>
                  <a:lnTo>
                    <a:pt x="207" y="195"/>
                  </a:lnTo>
                  <a:lnTo>
                    <a:pt x="207" y="182"/>
                  </a:lnTo>
                  <a:lnTo>
                    <a:pt x="219" y="173"/>
                  </a:lnTo>
                  <a:lnTo>
                    <a:pt x="213" y="173"/>
                  </a:lnTo>
                  <a:lnTo>
                    <a:pt x="219" y="173"/>
                  </a:lnTo>
                  <a:lnTo>
                    <a:pt x="224" y="173"/>
                  </a:lnTo>
                  <a:lnTo>
                    <a:pt x="230" y="182"/>
                  </a:lnTo>
                  <a:lnTo>
                    <a:pt x="236" y="186"/>
                  </a:lnTo>
                  <a:lnTo>
                    <a:pt x="236" y="195"/>
                  </a:lnTo>
                  <a:lnTo>
                    <a:pt x="242" y="204"/>
                  </a:lnTo>
                  <a:lnTo>
                    <a:pt x="242" y="222"/>
                  </a:lnTo>
                  <a:lnTo>
                    <a:pt x="248" y="226"/>
                  </a:lnTo>
                  <a:lnTo>
                    <a:pt x="248" y="239"/>
                  </a:lnTo>
                  <a:lnTo>
                    <a:pt x="254" y="248"/>
                  </a:lnTo>
                  <a:lnTo>
                    <a:pt x="254" y="262"/>
                  </a:lnTo>
                  <a:lnTo>
                    <a:pt x="260" y="271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5" name="Freeform 96"/>
            <p:cNvSpPr>
              <a:spLocks/>
            </p:cNvSpPr>
            <p:nvPr/>
          </p:nvSpPr>
          <p:spPr bwMode="auto">
            <a:xfrm>
              <a:off x="1828800" y="3222625"/>
              <a:ext cx="1203325" cy="92075"/>
            </a:xfrm>
            <a:custGeom>
              <a:avLst/>
              <a:gdLst>
                <a:gd name="T0" fmla="*/ 10112 w 714"/>
                <a:gd name="T1" fmla="*/ 92075 h 58"/>
                <a:gd name="T2" fmla="*/ 38763 w 714"/>
                <a:gd name="T3" fmla="*/ 92075 h 58"/>
                <a:gd name="T4" fmla="*/ 69098 w 714"/>
                <a:gd name="T5" fmla="*/ 92075 h 58"/>
                <a:gd name="T6" fmla="*/ 99434 w 714"/>
                <a:gd name="T7" fmla="*/ 92075 h 58"/>
                <a:gd name="T8" fmla="*/ 128085 w 714"/>
                <a:gd name="T9" fmla="*/ 92075 h 58"/>
                <a:gd name="T10" fmla="*/ 158421 w 714"/>
                <a:gd name="T11" fmla="*/ 92075 h 58"/>
                <a:gd name="T12" fmla="*/ 188757 w 714"/>
                <a:gd name="T13" fmla="*/ 92075 h 58"/>
                <a:gd name="T14" fmla="*/ 219093 w 714"/>
                <a:gd name="T15" fmla="*/ 92075 h 58"/>
                <a:gd name="T16" fmla="*/ 247743 w 714"/>
                <a:gd name="T17" fmla="*/ 92075 h 58"/>
                <a:gd name="T18" fmla="*/ 278079 w 714"/>
                <a:gd name="T19" fmla="*/ 92075 h 58"/>
                <a:gd name="T20" fmla="*/ 298303 w 714"/>
                <a:gd name="T21" fmla="*/ 92075 h 58"/>
                <a:gd name="T22" fmla="*/ 328639 w 714"/>
                <a:gd name="T23" fmla="*/ 92075 h 58"/>
                <a:gd name="T24" fmla="*/ 357290 w 714"/>
                <a:gd name="T25" fmla="*/ 92075 h 58"/>
                <a:gd name="T26" fmla="*/ 387626 w 714"/>
                <a:gd name="T27" fmla="*/ 92075 h 58"/>
                <a:gd name="T28" fmla="*/ 417962 w 714"/>
                <a:gd name="T29" fmla="*/ 92075 h 58"/>
                <a:gd name="T30" fmla="*/ 446612 w 714"/>
                <a:gd name="T31" fmla="*/ 92075 h 58"/>
                <a:gd name="T32" fmla="*/ 476948 w 714"/>
                <a:gd name="T33" fmla="*/ 92075 h 58"/>
                <a:gd name="T34" fmla="*/ 507284 w 714"/>
                <a:gd name="T35" fmla="*/ 92075 h 58"/>
                <a:gd name="T36" fmla="*/ 537620 w 714"/>
                <a:gd name="T37" fmla="*/ 92075 h 58"/>
                <a:gd name="T38" fmla="*/ 566271 w 714"/>
                <a:gd name="T39" fmla="*/ 92075 h 58"/>
                <a:gd name="T40" fmla="*/ 586495 w 714"/>
                <a:gd name="T41" fmla="*/ 0 h 58"/>
                <a:gd name="T42" fmla="*/ 606718 w 714"/>
                <a:gd name="T43" fmla="*/ 92075 h 58"/>
                <a:gd name="T44" fmla="*/ 637054 w 714"/>
                <a:gd name="T45" fmla="*/ 92075 h 58"/>
                <a:gd name="T46" fmla="*/ 665705 w 714"/>
                <a:gd name="T47" fmla="*/ 92075 h 58"/>
                <a:gd name="T48" fmla="*/ 696041 w 714"/>
                <a:gd name="T49" fmla="*/ 92075 h 58"/>
                <a:gd name="T50" fmla="*/ 726377 w 714"/>
                <a:gd name="T51" fmla="*/ 92075 h 58"/>
                <a:gd name="T52" fmla="*/ 756713 w 714"/>
                <a:gd name="T53" fmla="*/ 92075 h 58"/>
                <a:gd name="T54" fmla="*/ 785363 w 714"/>
                <a:gd name="T55" fmla="*/ 92075 h 58"/>
                <a:gd name="T56" fmla="*/ 815699 w 714"/>
                <a:gd name="T57" fmla="*/ 92075 h 58"/>
                <a:gd name="T58" fmla="*/ 846035 w 714"/>
                <a:gd name="T59" fmla="*/ 92075 h 58"/>
                <a:gd name="T60" fmla="*/ 874686 w 714"/>
                <a:gd name="T61" fmla="*/ 92075 h 58"/>
                <a:gd name="T62" fmla="*/ 894910 w 714"/>
                <a:gd name="T63" fmla="*/ 92075 h 58"/>
                <a:gd name="T64" fmla="*/ 925246 w 714"/>
                <a:gd name="T65" fmla="*/ 92075 h 58"/>
                <a:gd name="T66" fmla="*/ 955582 w 714"/>
                <a:gd name="T67" fmla="*/ 92075 h 58"/>
                <a:gd name="T68" fmla="*/ 984232 w 714"/>
                <a:gd name="T69" fmla="*/ 92075 h 58"/>
                <a:gd name="T70" fmla="*/ 1014568 w 714"/>
                <a:gd name="T71" fmla="*/ 92075 h 58"/>
                <a:gd name="T72" fmla="*/ 1044904 w 714"/>
                <a:gd name="T73" fmla="*/ 92075 h 58"/>
                <a:gd name="T74" fmla="*/ 1075240 w 714"/>
                <a:gd name="T75" fmla="*/ 92075 h 58"/>
                <a:gd name="T76" fmla="*/ 1103891 w 714"/>
                <a:gd name="T77" fmla="*/ 92075 h 58"/>
                <a:gd name="T78" fmla="*/ 1134227 w 714"/>
                <a:gd name="T79" fmla="*/ 92075 h 58"/>
                <a:gd name="T80" fmla="*/ 1164562 w 714"/>
                <a:gd name="T81" fmla="*/ 92075 h 58"/>
                <a:gd name="T82" fmla="*/ 1183101 w 714"/>
                <a:gd name="T83" fmla="*/ 92075 h 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14"/>
                <a:gd name="T127" fmla="*/ 0 h 58"/>
                <a:gd name="T128" fmla="*/ 714 w 714"/>
                <a:gd name="T129" fmla="*/ 58 h 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14" h="58">
                  <a:moveTo>
                    <a:pt x="0" y="0"/>
                  </a:moveTo>
                  <a:lnTo>
                    <a:pt x="0" y="58"/>
                  </a:lnTo>
                  <a:lnTo>
                    <a:pt x="6" y="58"/>
                  </a:lnTo>
                  <a:lnTo>
                    <a:pt x="11" y="58"/>
                  </a:lnTo>
                  <a:lnTo>
                    <a:pt x="17" y="58"/>
                  </a:lnTo>
                  <a:lnTo>
                    <a:pt x="23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8"/>
                  </a:lnTo>
                  <a:lnTo>
                    <a:pt x="47" y="58"/>
                  </a:lnTo>
                  <a:lnTo>
                    <a:pt x="53" y="58"/>
                  </a:lnTo>
                  <a:lnTo>
                    <a:pt x="59" y="58"/>
                  </a:lnTo>
                  <a:lnTo>
                    <a:pt x="65" y="58"/>
                  </a:lnTo>
                  <a:lnTo>
                    <a:pt x="71" y="58"/>
                  </a:lnTo>
                  <a:lnTo>
                    <a:pt x="76" y="58"/>
                  </a:lnTo>
                  <a:lnTo>
                    <a:pt x="82" y="58"/>
                  </a:lnTo>
                  <a:lnTo>
                    <a:pt x="88" y="58"/>
                  </a:lnTo>
                  <a:lnTo>
                    <a:pt x="94" y="58"/>
                  </a:lnTo>
                  <a:lnTo>
                    <a:pt x="100" y="58"/>
                  </a:lnTo>
                  <a:lnTo>
                    <a:pt x="106" y="58"/>
                  </a:lnTo>
                  <a:lnTo>
                    <a:pt x="112" y="58"/>
                  </a:lnTo>
                  <a:lnTo>
                    <a:pt x="118" y="58"/>
                  </a:lnTo>
                  <a:lnTo>
                    <a:pt x="124" y="58"/>
                  </a:lnTo>
                  <a:lnTo>
                    <a:pt x="130" y="58"/>
                  </a:lnTo>
                  <a:lnTo>
                    <a:pt x="135" y="58"/>
                  </a:lnTo>
                  <a:lnTo>
                    <a:pt x="141" y="58"/>
                  </a:lnTo>
                  <a:lnTo>
                    <a:pt x="147" y="58"/>
                  </a:lnTo>
                  <a:lnTo>
                    <a:pt x="153" y="58"/>
                  </a:lnTo>
                  <a:lnTo>
                    <a:pt x="159" y="58"/>
                  </a:lnTo>
                  <a:lnTo>
                    <a:pt x="165" y="58"/>
                  </a:lnTo>
                  <a:lnTo>
                    <a:pt x="171" y="58"/>
                  </a:lnTo>
                  <a:lnTo>
                    <a:pt x="171" y="0"/>
                  </a:lnTo>
                  <a:lnTo>
                    <a:pt x="177" y="58"/>
                  </a:lnTo>
                  <a:lnTo>
                    <a:pt x="183" y="58"/>
                  </a:lnTo>
                  <a:lnTo>
                    <a:pt x="189" y="58"/>
                  </a:lnTo>
                  <a:lnTo>
                    <a:pt x="195" y="58"/>
                  </a:lnTo>
                  <a:lnTo>
                    <a:pt x="200" y="58"/>
                  </a:lnTo>
                  <a:lnTo>
                    <a:pt x="206" y="58"/>
                  </a:lnTo>
                  <a:lnTo>
                    <a:pt x="212" y="58"/>
                  </a:lnTo>
                  <a:lnTo>
                    <a:pt x="218" y="58"/>
                  </a:lnTo>
                  <a:lnTo>
                    <a:pt x="224" y="58"/>
                  </a:lnTo>
                  <a:lnTo>
                    <a:pt x="230" y="58"/>
                  </a:lnTo>
                  <a:lnTo>
                    <a:pt x="236" y="58"/>
                  </a:lnTo>
                  <a:lnTo>
                    <a:pt x="242" y="58"/>
                  </a:lnTo>
                  <a:lnTo>
                    <a:pt x="248" y="58"/>
                  </a:lnTo>
                  <a:lnTo>
                    <a:pt x="254" y="58"/>
                  </a:lnTo>
                  <a:lnTo>
                    <a:pt x="260" y="58"/>
                  </a:lnTo>
                  <a:lnTo>
                    <a:pt x="265" y="58"/>
                  </a:lnTo>
                  <a:lnTo>
                    <a:pt x="271" y="58"/>
                  </a:lnTo>
                  <a:lnTo>
                    <a:pt x="277" y="58"/>
                  </a:lnTo>
                  <a:lnTo>
                    <a:pt x="283" y="58"/>
                  </a:lnTo>
                  <a:lnTo>
                    <a:pt x="289" y="58"/>
                  </a:lnTo>
                  <a:lnTo>
                    <a:pt x="295" y="58"/>
                  </a:lnTo>
                  <a:lnTo>
                    <a:pt x="301" y="58"/>
                  </a:lnTo>
                  <a:lnTo>
                    <a:pt x="307" y="58"/>
                  </a:lnTo>
                  <a:lnTo>
                    <a:pt x="313" y="58"/>
                  </a:lnTo>
                  <a:lnTo>
                    <a:pt x="319" y="58"/>
                  </a:lnTo>
                  <a:lnTo>
                    <a:pt x="324" y="58"/>
                  </a:lnTo>
                  <a:lnTo>
                    <a:pt x="330" y="58"/>
                  </a:lnTo>
                  <a:lnTo>
                    <a:pt x="336" y="58"/>
                  </a:lnTo>
                  <a:lnTo>
                    <a:pt x="342" y="58"/>
                  </a:lnTo>
                  <a:lnTo>
                    <a:pt x="348" y="58"/>
                  </a:lnTo>
                  <a:lnTo>
                    <a:pt x="348" y="0"/>
                  </a:lnTo>
                  <a:lnTo>
                    <a:pt x="348" y="58"/>
                  </a:lnTo>
                  <a:lnTo>
                    <a:pt x="354" y="58"/>
                  </a:lnTo>
                  <a:lnTo>
                    <a:pt x="360" y="58"/>
                  </a:lnTo>
                  <a:lnTo>
                    <a:pt x="366" y="58"/>
                  </a:lnTo>
                  <a:lnTo>
                    <a:pt x="372" y="58"/>
                  </a:lnTo>
                  <a:lnTo>
                    <a:pt x="378" y="58"/>
                  </a:lnTo>
                  <a:lnTo>
                    <a:pt x="384" y="58"/>
                  </a:lnTo>
                  <a:lnTo>
                    <a:pt x="389" y="58"/>
                  </a:lnTo>
                  <a:lnTo>
                    <a:pt x="395" y="58"/>
                  </a:lnTo>
                  <a:lnTo>
                    <a:pt x="401" y="58"/>
                  </a:lnTo>
                  <a:lnTo>
                    <a:pt x="407" y="58"/>
                  </a:lnTo>
                  <a:lnTo>
                    <a:pt x="413" y="58"/>
                  </a:lnTo>
                  <a:lnTo>
                    <a:pt x="419" y="58"/>
                  </a:lnTo>
                  <a:lnTo>
                    <a:pt x="425" y="58"/>
                  </a:lnTo>
                  <a:lnTo>
                    <a:pt x="431" y="58"/>
                  </a:lnTo>
                  <a:lnTo>
                    <a:pt x="437" y="58"/>
                  </a:lnTo>
                  <a:lnTo>
                    <a:pt x="443" y="58"/>
                  </a:lnTo>
                  <a:lnTo>
                    <a:pt x="449" y="58"/>
                  </a:lnTo>
                  <a:lnTo>
                    <a:pt x="454" y="58"/>
                  </a:lnTo>
                  <a:lnTo>
                    <a:pt x="460" y="58"/>
                  </a:lnTo>
                  <a:lnTo>
                    <a:pt x="466" y="58"/>
                  </a:lnTo>
                  <a:lnTo>
                    <a:pt x="472" y="58"/>
                  </a:lnTo>
                  <a:lnTo>
                    <a:pt x="478" y="58"/>
                  </a:lnTo>
                  <a:lnTo>
                    <a:pt x="484" y="58"/>
                  </a:lnTo>
                  <a:lnTo>
                    <a:pt x="490" y="58"/>
                  </a:lnTo>
                  <a:lnTo>
                    <a:pt x="496" y="58"/>
                  </a:lnTo>
                  <a:lnTo>
                    <a:pt x="502" y="58"/>
                  </a:lnTo>
                  <a:lnTo>
                    <a:pt x="508" y="58"/>
                  </a:lnTo>
                  <a:lnTo>
                    <a:pt x="513" y="58"/>
                  </a:lnTo>
                  <a:lnTo>
                    <a:pt x="519" y="58"/>
                  </a:lnTo>
                  <a:lnTo>
                    <a:pt x="525" y="0"/>
                  </a:lnTo>
                  <a:lnTo>
                    <a:pt x="525" y="58"/>
                  </a:lnTo>
                  <a:lnTo>
                    <a:pt x="531" y="58"/>
                  </a:lnTo>
                  <a:lnTo>
                    <a:pt x="537" y="58"/>
                  </a:lnTo>
                  <a:lnTo>
                    <a:pt x="543" y="58"/>
                  </a:lnTo>
                  <a:lnTo>
                    <a:pt x="549" y="58"/>
                  </a:lnTo>
                  <a:lnTo>
                    <a:pt x="555" y="58"/>
                  </a:lnTo>
                  <a:lnTo>
                    <a:pt x="561" y="58"/>
                  </a:lnTo>
                  <a:lnTo>
                    <a:pt x="567" y="58"/>
                  </a:lnTo>
                  <a:lnTo>
                    <a:pt x="573" y="58"/>
                  </a:lnTo>
                  <a:lnTo>
                    <a:pt x="578" y="58"/>
                  </a:lnTo>
                  <a:lnTo>
                    <a:pt x="584" y="58"/>
                  </a:lnTo>
                  <a:lnTo>
                    <a:pt x="590" y="58"/>
                  </a:lnTo>
                  <a:lnTo>
                    <a:pt x="596" y="58"/>
                  </a:lnTo>
                  <a:lnTo>
                    <a:pt x="602" y="58"/>
                  </a:lnTo>
                  <a:lnTo>
                    <a:pt x="608" y="58"/>
                  </a:lnTo>
                  <a:lnTo>
                    <a:pt x="614" y="58"/>
                  </a:lnTo>
                  <a:lnTo>
                    <a:pt x="620" y="58"/>
                  </a:lnTo>
                  <a:lnTo>
                    <a:pt x="626" y="58"/>
                  </a:lnTo>
                  <a:lnTo>
                    <a:pt x="632" y="58"/>
                  </a:lnTo>
                  <a:lnTo>
                    <a:pt x="638" y="58"/>
                  </a:lnTo>
                  <a:lnTo>
                    <a:pt x="643" y="58"/>
                  </a:lnTo>
                  <a:lnTo>
                    <a:pt x="649" y="58"/>
                  </a:lnTo>
                  <a:lnTo>
                    <a:pt x="655" y="58"/>
                  </a:lnTo>
                  <a:lnTo>
                    <a:pt x="661" y="58"/>
                  </a:lnTo>
                  <a:lnTo>
                    <a:pt x="667" y="58"/>
                  </a:lnTo>
                  <a:lnTo>
                    <a:pt x="673" y="58"/>
                  </a:lnTo>
                  <a:lnTo>
                    <a:pt x="679" y="58"/>
                  </a:lnTo>
                  <a:lnTo>
                    <a:pt x="685" y="58"/>
                  </a:lnTo>
                  <a:lnTo>
                    <a:pt x="691" y="58"/>
                  </a:lnTo>
                  <a:lnTo>
                    <a:pt x="697" y="58"/>
                  </a:lnTo>
                  <a:lnTo>
                    <a:pt x="702" y="0"/>
                  </a:lnTo>
                  <a:lnTo>
                    <a:pt x="702" y="58"/>
                  </a:lnTo>
                  <a:lnTo>
                    <a:pt x="708" y="58"/>
                  </a:lnTo>
                  <a:lnTo>
                    <a:pt x="714" y="5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6" name="Freeform 97"/>
            <p:cNvSpPr>
              <a:spLocks/>
            </p:cNvSpPr>
            <p:nvPr/>
          </p:nvSpPr>
          <p:spPr bwMode="auto">
            <a:xfrm>
              <a:off x="3032125" y="3222625"/>
              <a:ext cx="1217613" cy="92075"/>
            </a:xfrm>
            <a:custGeom>
              <a:avLst/>
              <a:gdLst>
                <a:gd name="T0" fmla="*/ 20265 w 721"/>
                <a:gd name="T1" fmla="*/ 92075 h 58"/>
                <a:gd name="T2" fmla="*/ 50664 w 721"/>
                <a:gd name="T3" fmla="*/ 92075 h 58"/>
                <a:gd name="T4" fmla="*/ 81062 w 721"/>
                <a:gd name="T5" fmla="*/ 92075 h 58"/>
                <a:gd name="T6" fmla="*/ 109771 w 721"/>
                <a:gd name="T7" fmla="*/ 92075 h 58"/>
                <a:gd name="T8" fmla="*/ 140169 w 721"/>
                <a:gd name="T9" fmla="*/ 92075 h 58"/>
                <a:gd name="T10" fmla="*/ 170567 w 721"/>
                <a:gd name="T11" fmla="*/ 92075 h 58"/>
                <a:gd name="T12" fmla="*/ 199276 w 721"/>
                <a:gd name="T13" fmla="*/ 92075 h 58"/>
                <a:gd name="T14" fmla="*/ 229675 w 721"/>
                <a:gd name="T15" fmla="*/ 92075 h 58"/>
                <a:gd name="T16" fmla="*/ 260073 w 721"/>
                <a:gd name="T17" fmla="*/ 92075 h 58"/>
                <a:gd name="T18" fmla="*/ 280338 w 721"/>
                <a:gd name="T19" fmla="*/ 92075 h 58"/>
                <a:gd name="T20" fmla="*/ 309047 w 721"/>
                <a:gd name="T21" fmla="*/ 92075 h 58"/>
                <a:gd name="T22" fmla="*/ 339445 w 721"/>
                <a:gd name="T23" fmla="*/ 92075 h 58"/>
                <a:gd name="T24" fmla="*/ 369844 w 721"/>
                <a:gd name="T25" fmla="*/ 92075 h 58"/>
                <a:gd name="T26" fmla="*/ 400242 w 721"/>
                <a:gd name="T27" fmla="*/ 92075 h 58"/>
                <a:gd name="T28" fmla="*/ 428951 w 721"/>
                <a:gd name="T29" fmla="*/ 92075 h 58"/>
                <a:gd name="T30" fmla="*/ 459349 w 721"/>
                <a:gd name="T31" fmla="*/ 92075 h 58"/>
                <a:gd name="T32" fmla="*/ 489747 w 721"/>
                <a:gd name="T33" fmla="*/ 92075 h 58"/>
                <a:gd name="T34" fmla="*/ 518457 w 721"/>
                <a:gd name="T35" fmla="*/ 92075 h 58"/>
                <a:gd name="T36" fmla="*/ 548855 w 721"/>
                <a:gd name="T37" fmla="*/ 92075 h 58"/>
                <a:gd name="T38" fmla="*/ 569120 w 721"/>
                <a:gd name="T39" fmla="*/ 0 h 58"/>
                <a:gd name="T40" fmla="*/ 589385 w 721"/>
                <a:gd name="T41" fmla="*/ 92075 h 58"/>
                <a:gd name="T42" fmla="*/ 618095 w 721"/>
                <a:gd name="T43" fmla="*/ 92075 h 58"/>
                <a:gd name="T44" fmla="*/ 648493 w 721"/>
                <a:gd name="T45" fmla="*/ 92075 h 58"/>
                <a:gd name="T46" fmla="*/ 678891 w 721"/>
                <a:gd name="T47" fmla="*/ 92075 h 58"/>
                <a:gd name="T48" fmla="*/ 709289 w 721"/>
                <a:gd name="T49" fmla="*/ 92075 h 58"/>
                <a:gd name="T50" fmla="*/ 737998 w 721"/>
                <a:gd name="T51" fmla="*/ 92075 h 58"/>
                <a:gd name="T52" fmla="*/ 768396 w 721"/>
                <a:gd name="T53" fmla="*/ 92075 h 58"/>
                <a:gd name="T54" fmla="*/ 798795 w 721"/>
                <a:gd name="T55" fmla="*/ 92075 h 58"/>
                <a:gd name="T56" fmla="*/ 829193 w 721"/>
                <a:gd name="T57" fmla="*/ 92075 h 58"/>
                <a:gd name="T58" fmla="*/ 857902 w 721"/>
                <a:gd name="T59" fmla="*/ 92075 h 58"/>
                <a:gd name="T60" fmla="*/ 878168 w 721"/>
                <a:gd name="T61" fmla="*/ 92075 h 58"/>
                <a:gd name="T62" fmla="*/ 908566 w 721"/>
                <a:gd name="T63" fmla="*/ 92075 h 58"/>
                <a:gd name="T64" fmla="*/ 937275 w 721"/>
                <a:gd name="T65" fmla="*/ 92075 h 58"/>
                <a:gd name="T66" fmla="*/ 967673 w 721"/>
                <a:gd name="T67" fmla="*/ 92075 h 58"/>
                <a:gd name="T68" fmla="*/ 998071 w 721"/>
                <a:gd name="T69" fmla="*/ 92075 h 58"/>
                <a:gd name="T70" fmla="*/ 1028469 w 721"/>
                <a:gd name="T71" fmla="*/ 92075 h 58"/>
                <a:gd name="T72" fmla="*/ 1057179 w 721"/>
                <a:gd name="T73" fmla="*/ 92075 h 58"/>
                <a:gd name="T74" fmla="*/ 1087577 w 721"/>
                <a:gd name="T75" fmla="*/ 92075 h 58"/>
                <a:gd name="T76" fmla="*/ 1117975 w 721"/>
                <a:gd name="T77" fmla="*/ 92075 h 58"/>
                <a:gd name="T78" fmla="*/ 1148373 w 721"/>
                <a:gd name="T79" fmla="*/ 92075 h 58"/>
                <a:gd name="T80" fmla="*/ 1166950 w 721"/>
                <a:gd name="T81" fmla="*/ 92075 h 58"/>
                <a:gd name="T82" fmla="*/ 1197348 w 721"/>
                <a:gd name="T83" fmla="*/ 92075 h 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1"/>
                <a:gd name="T127" fmla="*/ 0 h 58"/>
                <a:gd name="T128" fmla="*/ 721 w 721"/>
                <a:gd name="T129" fmla="*/ 58 h 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1" h="58">
                  <a:moveTo>
                    <a:pt x="0" y="58"/>
                  </a:moveTo>
                  <a:lnTo>
                    <a:pt x="6" y="58"/>
                  </a:lnTo>
                  <a:lnTo>
                    <a:pt x="12" y="58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48" y="58"/>
                  </a:lnTo>
                  <a:lnTo>
                    <a:pt x="53" y="58"/>
                  </a:lnTo>
                  <a:lnTo>
                    <a:pt x="59" y="58"/>
                  </a:lnTo>
                  <a:lnTo>
                    <a:pt x="65" y="58"/>
                  </a:lnTo>
                  <a:lnTo>
                    <a:pt x="71" y="58"/>
                  </a:lnTo>
                  <a:lnTo>
                    <a:pt x="77" y="58"/>
                  </a:lnTo>
                  <a:lnTo>
                    <a:pt x="83" y="58"/>
                  </a:lnTo>
                  <a:lnTo>
                    <a:pt x="89" y="58"/>
                  </a:lnTo>
                  <a:lnTo>
                    <a:pt x="95" y="58"/>
                  </a:lnTo>
                  <a:lnTo>
                    <a:pt x="101" y="58"/>
                  </a:lnTo>
                  <a:lnTo>
                    <a:pt x="107" y="58"/>
                  </a:lnTo>
                  <a:lnTo>
                    <a:pt x="113" y="58"/>
                  </a:lnTo>
                  <a:lnTo>
                    <a:pt x="118" y="58"/>
                  </a:lnTo>
                  <a:lnTo>
                    <a:pt x="124" y="58"/>
                  </a:lnTo>
                  <a:lnTo>
                    <a:pt x="130" y="58"/>
                  </a:lnTo>
                  <a:lnTo>
                    <a:pt x="136" y="58"/>
                  </a:lnTo>
                  <a:lnTo>
                    <a:pt x="142" y="58"/>
                  </a:lnTo>
                  <a:lnTo>
                    <a:pt x="148" y="58"/>
                  </a:lnTo>
                  <a:lnTo>
                    <a:pt x="154" y="58"/>
                  </a:lnTo>
                  <a:lnTo>
                    <a:pt x="160" y="58"/>
                  </a:lnTo>
                  <a:lnTo>
                    <a:pt x="160" y="0"/>
                  </a:lnTo>
                  <a:lnTo>
                    <a:pt x="166" y="58"/>
                  </a:lnTo>
                  <a:lnTo>
                    <a:pt x="172" y="58"/>
                  </a:lnTo>
                  <a:lnTo>
                    <a:pt x="177" y="58"/>
                  </a:lnTo>
                  <a:lnTo>
                    <a:pt x="183" y="58"/>
                  </a:lnTo>
                  <a:lnTo>
                    <a:pt x="189" y="58"/>
                  </a:lnTo>
                  <a:lnTo>
                    <a:pt x="195" y="58"/>
                  </a:lnTo>
                  <a:lnTo>
                    <a:pt x="201" y="58"/>
                  </a:lnTo>
                  <a:lnTo>
                    <a:pt x="207" y="58"/>
                  </a:lnTo>
                  <a:lnTo>
                    <a:pt x="213" y="58"/>
                  </a:lnTo>
                  <a:lnTo>
                    <a:pt x="219" y="58"/>
                  </a:lnTo>
                  <a:lnTo>
                    <a:pt x="225" y="58"/>
                  </a:lnTo>
                  <a:lnTo>
                    <a:pt x="231" y="58"/>
                  </a:lnTo>
                  <a:lnTo>
                    <a:pt x="237" y="58"/>
                  </a:lnTo>
                  <a:lnTo>
                    <a:pt x="242" y="58"/>
                  </a:lnTo>
                  <a:lnTo>
                    <a:pt x="248" y="58"/>
                  </a:lnTo>
                  <a:lnTo>
                    <a:pt x="254" y="58"/>
                  </a:lnTo>
                  <a:lnTo>
                    <a:pt x="260" y="58"/>
                  </a:lnTo>
                  <a:lnTo>
                    <a:pt x="266" y="58"/>
                  </a:lnTo>
                  <a:lnTo>
                    <a:pt x="272" y="58"/>
                  </a:lnTo>
                  <a:lnTo>
                    <a:pt x="278" y="58"/>
                  </a:lnTo>
                  <a:lnTo>
                    <a:pt x="284" y="58"/>
                  </a:lnTo>
                  <a:lnTo>
                    <a:pt x="290" y="58"/>
                  </a:lnTo>
                  <a:lnTo>
                    <a:pt x="296" y="58"/>
                  </a:lnTo>
                  <a:lnTo>
                    <a:pt x="302" y="58"/>
                  </a:lnTo>
                  <a:lnTo>
                    <a:pt x="307" y="58"/>
                  </a:lnTo>
                  <a:lnTo>
                    <a:pt x="313" y="58"/>
                  </a:lnTo>
                  <a:lnTo>
                    <a:pt x="319" y="58"/>
                  </a:lnTo>
                  <a:lnTo>
                    <a:pt x="325" y="58"/>
                  </a:lnTo>
                  <a:lnTo>
                    <a:pt x="331" y="58"/>
                  </a:lnTo>
                  <a:lnTo>
                    <a:pt x="337" y="58"/>
                  </a:lnTo>
                  <a:lnTo>
                    <a:pt x="337" y="0"/>
                  </a:lnTo>
                  <a:lnTo>
                    <a:pt x="337" y="58"/>
                  </a:lnTo>
                  <a:lnTo>
                    <a:pt x="343" y="58"/>
                  </a:lnTo>
                  <a:lnTo>
                    <a:pt x="349" y="58"/>
                  </a:lnTo>
                  <a:lnTo>
                    <a:pt x="355" y="58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8"/>
                  </a:lnTo>
                  <a:lnTo>
                    <a:pt x="378" y="58"/>
                  </a:lnTo>
                  <a:lnTo>
                    <a:pt x="384" y="58"/>
                  </a:lnTo>
                  <a:lnTo>
                    <a:pt x="390" y="58"/>
                  </a:lnTo>
                  <a:lnTo>
                    <a:pt x="396" y="58"/>
                  </a:lnTo>
                  <a:lnTo>
                    <a:pt x="402" y="58"/>
                  </a:lnTo>
                  <a:lnTo>
                    <a:pt x="408" y="58"/>
                  </a:lnTo>
                  <a:lnTo>
                    <a:pt x="414" y="58"/>
                  </a:lnTo>
                  <a:lnTo>
                    <a:pt x="420" y="58"/>
                  </a:lnTo>
                  <a:lnTo>
                    <a:pt x="426" y="58"/>
                  </a:lnTo>
                  <a:lnTo>
                    <a:pt x="431" y="58"/>
                  </a:lnTo>
                  <a:lnTo>
                    <a:pt x="437" y="58"/>
                  </a:lnTo>
                  <a:lnTo>
                    <a:pt x="443" y="58"/>
                  </a:lnTo>
                  <a:lnTo>
                    <a:pt x="449" y="58"/>
                  </a:lnTo>
                  <a:lnTo>
                    <a:pt x="455" y="58"/>
                  </a:lnTo>
                  <a:lnTo>
                    <a:pt x="461" y="58"/>
                  </a:lnTo>
                  <a:lnTo>
                    <a:pt x="467" y="58"/>
                  </a:lnTo>
                  <a:lnTo>
                    <a:pt x="473" y="58"/>
                  </a:lnTo>
                  <a:lnTo>
                    <a:pt x="479" y="58"/>
                  </a:lnTo>
                  <a:lnTo>
                    <a:pt x="485" y="58"/>
                  </a:lnTo>
                  <a:lnTo>
                    <a:pt x="491" y="58"/>
                  </a:lnTo>
                  <a:lnTo>
                    <a:pt x="496" y="58"/>
                  </a:lnTo>
                  <a:lnTo>
                    <a:pt x="502" y="58"/>
                  </a:lnTo>
                  <a:lnTo>
                    <a:pt x="508" y="58"/>
                  </a:lnTo>
                  <a:lnTo>
                    <a:pt x="514" y="0"/>
                  </a:lnTo>
                  <a:lnTo>
                    <a:pt x="514" y="58"/>
                  </a:lnTo>
                  <a:lnTo>
                    <a:pt x="520" y="58"/>
                  </a:lnTo>
                  <a:lnTo>
                    <a:pt x="526" y="58"/>
                  </a:lnTo>
                  <a:lnTo>
                    <a:pt x="532" y="58"/>
                  </a:lnTo>
                  <a:lnTo>
                    <a:pt x="538" y="58"/>
                  </a:lnTo>
                  <a:lnTo>
                    <a:pt x="544" y="58"/>
                  </a:lnTo>
                  <a:lnTo>
                    <a:pt x="550" y="58"/>
                  </a:lnTo>
                  <a:lnTo>
                    <a:pt x="555" y="58"/>
                  </a:lnTo>
                  <a:lnTo>
                    <a:pt x="561" y="58"/>
                  </a:lnTo>
                  <a:lnTo>
                    <a:pt x="567" y="58"/>
                  </a:lnTo>
                  <a:lnTo>
                    <a:pt x="573" y="58"/>
                  </a:lnTo>
                  <a:lnTo>
                    <a:pt x="579" y="58"/>
                  </a:lnTo>
                  <a:lnTo>
                    <a:pt x="585" y="58"/>
                  </a:lnTo>
                  <a:lnTo>
                    <a:pt x="591" y="58"/>
                  </a:lnTo>
                  <a:lnTo>
                    <a:pt x="597" y="58"/>
                  </a:lnTo>
                  <a:lnTo>
                    <a:pt x="603" y="58"/>
                  </a:lnTo>
                  <a:lnTo>
                    <a:pt x="609" y="58"/>
                  </a:lnTo>
                  <a:lnTo>
                    <a:pt x="615" y="58"/>
                  </a:lnTo>
                  <a:lnTo>
                    <a:pt x="620" y="58"/>
                  </a:lnTo>
                  <a:lnTo>
                    <a:pt x="626" y="58"/>
                  </a:lnTo>
                  <a:lnTo>
                    <a:pt x="632" y="58"/>
                  </a:lnTo>
                  <a:lnTo>
                    <a:pt x="638" y="58"/>
                  </a:lnTo>
                  <a:lnTo>
                    <a:pt x="644" y="58"/>
                  </a:lnTo>
                  <a:lnTo>
                    <a:pt x="650" y="58"/>
                  </a:lnTo>
                  <a:lnTo>
                    <a:pt x="656" y="58"/>
                  </a:lnTo>
                  <a:lnTo>
                    <a:pt x="662" y="58"/>
                  </a:lnTo>
                  <a:lnTo>
                    <a:pt x="668" y="58"/>
                  </a:lnTo>
                  <a:lnTo>
                    <a:pt x="674" y="58"/>
                  </a:lnTo>
                  <a:lnTo>
                    <a:pt x="680" y="58"/>
                  </a:lnTo>
                  <a:lnTo>
                    <a:pt x="685" y="58"/>
                  </a:lnTo>
                  <a:lnTo>
                    <a:pt x="691" y="0"/>
                  </a:lnTo>
                  <a:lnTo>
                    <a:pt x="691" y="58"/>
                  </a:lnTo>
                  <a:lnTo>
                    <a:pt x="697" y="58"/>
                  </a:lnTo>
                  <a:lnTo>
                    <a:pt x="703" y="58"/>
                  </a:lnTo>
                  <a:lnTo>
                    <a:pt x="709" y="58"/>
                  </a:lnTo>
                  <a:lnTo>
                    <a:pt x="715" y="58"/>
                  </a:lnTo>
                  <a:lnTo>
                    <a:pt x="721" y="5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7" name="Freeform 98"/>
            <p:cNvSpPr>
              <a:spLocks/>
            </p:cNvSpPr>
            <p:nvPr/>
          </p:nvSpPr>
          <p:spPr bwMode="auto">
            <a:xfrm>
              <a:off x="4249738" y="3222625"/>
              <a:ext cx="1214437" cy="92075"/>
            </a:xfrm>
            <a:custGeom>
              <a:avLst/>
              <a:gdLst>
                <a:gd name="T0" fmla="*/ 20241 w 720"/>
                <a:gd name="T1" fmla="*/ 92075 h 58"/>
                <a:gd name="T2" fmla="*/ 48915 w 720"/>
                <a:gd name="T3" fmla="*/ 92075 h 58"/>
                <a:gd name="T4" fmla="*/ 79276 w 720"/>
                <a:gd name="T5" fmla="*/ 92075 h 58"/>
                <a:gd name="T6" fmla="*/ 109637 w 720"/>
                <a:gd name="T7" fmla="*/ 92075 h 58"/>
                <a:gd name="T8" fmla="*/ 139998 w 720"/>
                <a:gd name="T9" fmla="*/ 92075 h 58"/>
                <a:gd name="T10" fmla="*/ 168672 w 720"/>
                <a:gd name="T11" fmla="*/ 92075 h 58"/>
                <a:gd name="T12" fmla="*/ 199033 w 720"/>
                <a:gd name="T13" fmla="*/ 92075 h 58"/>
                <a:gd name="T14" fmla="*/ 229394 w 720"/>
                <a:gd name="T15" fmla="*/ 92075 h 58"/>
                <a:gd name="T16" fmla="*/ 249634 w 720"/>
                <a:gd name="T17" fmla="*/ 92075 h 58"/>
                <a:gd name="T18" fmla="*/ 278308 w 720"/>
                <a:gd name="T19" fmla="*/ 92075 h 58"/>
                <a:gd name="T20" fmla="*/ 308669 w 720"/>
                <a:gd name="T21" fmla="*/ 92075 h 58"/>
                <a:gd name="T22" fmla="*/ 339030 w 720"/>
                <a:gd name="T23" fmla="*/ 92075 h 58"/>
                <a:gd name="T24" fmla="*/ 367705 w 720"/>
                <a:gd name="T25" fmla="*/ 92075 h 58"/>
                <a:gd name="T26" fmla="*/ 398065 w 720"/>
                <a:gd name="T27" fmla="*/ 92075 h 58"/>
                <a:gd name="T28" fmla="*/ 428426 w 720"/>
                <a:gd name="T29" fmla="*/ 92075 h 58"/>
                <a:gd name="T30" fmla="*/ 458787 w 720"/>
                <a:gd name="T31" fmla="*/ 92075 h 58"/>
                <a:gd name="T32" fmla="*/ 487462 w 720"/>
                <a:gd name="T33" fmla="*/ 92075 h 58"/>
                <a:gd name="T34" fmla="*/ 517822 w 720"/>
                <a:gd name="T35" fmla="*/ 92075 h 58"/>
                <a:gd name="T36" fmla="*/ 538063 w 720"/>
                <a:gd name="T37" fmla="*/ 0 h 58"/>
                <a:gd name="T38" fmla="*/ 558304 w 720"/>
                <a:gd name="T39" fmla="*/ 92075 h 58"/>
                <a:gd name="T40" fmla="*/ 586978 w 720"/>
                <a:gd name="T41" fmla="*/ 92075 h 58"/>
                <a:gd name="T42" fmla="*/ 617339 w 720"/>
                <a:gd name="T43" fmla="*/ 92075 h 58"/>
                <a:gd name="T44" fmla="*/ 647700 w 720"/>
                <a:gd name="T45" fmla="*/ 92075 h 58"/>
                <a:gd name="T46" fmla="*/ 676374 w 720"/>
                <a:gd name="T47" fmla="*/ 92075 h 58"/>
                <a:gd name="T48" fmla="*/ 706735 w 720"/>
                <a:gd name="T49" fmla="*/ 92075 h 58"/>
                <a:gd name="T50" fmla="*/ 737096 w 720"/>
                <a:gd name="T51" fmla="*/ 92075 h 58"/>
                <a:gd name="T52" fmla="*/ 767457 w 720"/>
                <a:gd name="T53" fmla="*/ 92075 h 58"/>
                <a:gd name="T54" fmla="*/ 796131 w 720"/>
                <a:gd name="T55" fmla="*/ 92075 h 58"/>
                <a:gd name="T56" fmla="*/ 826492 w 720"/>
                <a:gd name="T57" fmla="*/ 92075 h 58"/>
                <a:gd name="T58" fmla="*/ 846732 w 720"/>
                <a:gd name="T59" fmla="*/ 92075 h 58"/>
                <a:gd name="T60" fmla="*/ 877094 w 720"/>
                <a:gd name="T61" fmla="*/ 92075 h 58"/>
                <a:gd name="T62" fmla="*/ 905768 w 720"/>
                <a:gd name="T63" fmla="*/ 92075 h 58"/>
                <a:gd name="T64" fmla="*/ 936129 w 720"/>
                <a:gd name="T65" fmla="*/ 92075 h 58"/>
                <a:gd name="T66" fmla="*/ 966490 w 720"/>
                <a:gd name="T67" fmla="*/ 92075 h 58"/>
                <a:gd name="T68" fmla="*/ 995164 w 720"/>
                <a:gd name="T69" fmla="*/ 92075 h 58"/>
                <a:gd name="T70" fmla="*/ 1025525 w 720"/>
                <a:gd name="T71" fmla="*/ 92075 h 58"/>
                <a:gd name="T72" fmla="*/ 1055886 w 720"/>
                <a:gd name="T73" fmla="*/ 92075 h 58"/>
                <a:gd name="T74" fmla="*/ 1086246 w 720"/>
                <a:gd name="T75" fmla="*/ 92075 h 58"/>
                <a:gd name="T76" fmla="*/ 1114921 w 720"/>
                <a:gd name="T77" fmla="*/ 92075 h 58"/>
                <a:gd name="T78" fmla="*/ 1135161 w 720"/>
                <a:gd name="T79" fmla="*/ 92075 h 58"/>
                <a:gd name="T80" fmla="*/ 1165522 w 720"/>
                <a:gd name="T81" fmla="*/ 92075 h 58"/>
                <a:gd name="T82" fmla="*/ 1195883 w 720"/>
                <a:gd name="T83" fmla="*/ 92075 h 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0"/>
                <a:gd name="T127" fmla="*/ 0 h 58"/>
                <a:gd name="T128" fmla="*/ 720 w 720"/>
                <a:gd name="T129" fmla="*/ 58 h 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0" h="58">
                  <a:moveTo>
                    <a:pt x="0" y="58"/>
                  </a:moveTo>
                  <a:lnTo>
                    <a:pt x="6" y="58"/>
                  </a:lnTo>
                  <a:lnTo>
                    <a:pt x="12" y="58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8"/>
                  </a:lnTo>
                  <a:lnTo>
                    <a:pt x="47" y="58"/>
                  </a:lnTo>
                  <a:lnTo>
                    <a:pt x="53" y="58"/>
                  </a:lnTo>
                  <a:lnTo>
                    <a:pt x="59" y="58"/>
                  </a:lnTo>
                  <a:lnTo>
                    <a:pt x="65" y="58"/>
                  </a:lnTo>
                  <a:lnTo>
                    <a:pt x="71" y="58"/>
                  </a:lnTo>
                  <a:lnTo>
                    <a:pt x="77" y="58"/>
                  </a:lnTo>
                  <a:lnTo>
                    <a:pt x="83" y="58"/>
                  </a:lnTo>
                  <a:lnTo>
                    <a:pt x="88" y="58"/>
                  </a:lnTo>
                  <a:lnTo>
                    <a:pt x="94" y="58"/>
                  </a:lnTo>
                  <a:lnTo>
                    <a:pt x="100" y="58"/>
                  </a:lnTo>
                  <a:lnTo>
                    <a:pt x="106" y="58"/>
                  </a:lnTo>
                  <a:lnTo>
                    <a:pt x="112" y="58"/>
                  </a:lnTo>
                  <a:lnTo>
                    <a:pt x="118" y="58"/>
                  </a:lnTo>
                  <a:lnTo>
                    <a:pt x="124" y="58"/>
                  </a:lnTo>
                  <a:lnTo>
                    <a:pt x="130" y="58"/>
                  </a:lnTo>
                  <a:lnTo>
                    <a:pt x="136" y="58"/>
                  </a:lnTo>
                  <a:lnTo>
                    <a:pt x="142" y="58"/>
                  </a:lnTo>
                  <a:lnTo>
                    <a:pt x="142" y="0"/>
                  </a:lnTo>
                  <a:lnTo>
                    <a:pt x="148" y="58"/>
                  </a:lnTo>
                  <a:lnTo>
                    <a:pt x="153" y="58"/>
                  </a:lnTo>
                  <a:lnTo>
                    <a:pt x="159" y="58"/>
                  </a:lnTo>
                  <a:lnTo>
                    <a:pt x="165" y="58"/>
                  </a:lnTo>
                  <a:lnTo>
                    <a:pt x="171" y="58"/>
                  </a:lnTo>
                  <a:lnTo>
                    <a:pt x="177" y="58"/>
                  </a:lnTo>
                  <a:lnTo>
                    <a:pt x="183" y="58"/>
                  </a:lnTo>
                  <a:lnTo>
                    <a:pt x="189" y="58"/>
                  </a:lnTo>
                  <a:lnTo>
                    <a:pt x="195" y="58"/>
                  </a:lnTo>
                  <a:lnTo>
                    <a:pt x="201" y="58"/>
                  </a:lnTo>
                  <a:lnTo>
                    <a:pt x="207" y="58"/>
                  </a:lnTo>
                  <a:lnTo>
                    <a:pt x="212" y="58"/>
                  </a:lnTo>
                  <a:lnTo>
                    <a:pt x="218" y="58"/>
                  </a:lnTo>
                  <a:lnTo>
                    <a:pt x="224" y="58"/>
                  </a:lnTo>
                  <a:lnTo>
                    <a:pt x="230" y="58"/>
                  </a:lnTo>
                  <a:lnTo>
                    <a:pt x="236" y="58"/>
                  </a:lnTo>
                  <a:lnTo>
                    <a:pt x="242" y="58"/>
                  </a:lnTo>
                  <a:lnTo>
                    <a:pt x="248" y="58"/>
                  </a:lnTo>
                  <a:lnTo>
                    <a:pt x="254" y="58"/>
                  </a:lnTo>
                  <a:lnTo>
                    <a:pt x="260" y="58"/>
                  </a:lnTo>
                  <a:lnTo>
                    <a:pt x="266" y="58"/>
                  </a:lnTo>
                  <a:lnTo>
                    <a:pt x="272" y="58"/>
                  </a:lnTo>
                  <a:lnTo>
                    <a:pt x="277" y="58"/>
                  </a:lnTo>
                  <a:lnTo>
                    <a:pt x="283" y="58"/>
                  </a:lnTo>
                  <a:lnTo>
                    <a:pt x="289" y="58"/>
                  </a:lnTo>
                  <a:lnTo>
                    <a:pt x="295" y="58"/>
                  </a:lnTo>
                  <a:lnTo>
                    <a:pt x="301" y="58"/>
                  </a:lnTo>
                  <a:lnTo>
                    <a:pt x="307" y="58"/>
                  </a:lnTo>
                  <a:lnTo>
                    <a:pt x="313" y="58"/>
                  </a:lnTo>
                  <a:lnTo>
                    <a:pt x="319" y="58"/>
                  </a:lnTo>
                  <a:lnTo>
                    <a:pt x="319" y="0"/>
                  </a:lnTo>
                  <a:lnTo>
                    <a:pt x="319" y="58"/>
                  </a:lnTo>
                  <a:lnTo>
                    <a:pt x="325" y="58"/>
                  </a:lnTo>
                  <a:lnTo>
                    <a:pt x="331" y="58"/>
                  </a:lnTo>
                  <a:lnTo>
                    <a:pt x="337" y="58"/>
                  </a:lnTo>
                  <a:lnTo>
                    <a:pt x="342" y="58"/>
                  </a:lnTo>
                  <a:lnTo>
                    <a:pt x="348" y="58"/>
                  </a:lnTo>
                  <a:lnTo>
                    <a:pt x="354" y="58"/>
                  </a:lnTo>
                  <a:lnTo>
                    <a:pt x="360" y="58"/>
                  </a:lnTo>
                  <a:lnTo>
                    <a:pt x="366" y="58"/>
                  </a:lnTo>
                  <a:lnTo>
                    <a:pt x="372" y="58"/>
                  </a:lnTo>
                  <a:lnTo>
                    <a:pt x="378" y="58"/>
                  </a:lnTo>
                  <a:lnTo>
                    <a:pt x="384" y="58"/>
                  </a:lnTo>
                  <a:lnTo>
                    <a:pt x="390" y="58"/>
                  </a:lnTo>
                  <a:lnTo>
                    <a:pt x="396" y="58"/>
                  </a:lnTo>
                  <a:lnTo>
                    <a:pt x="401" y="58"/>
                  </a:lnTo>
                  <a:lnTo>
                    <a:pt x="407" y="58"/>
                  </a:lnTo>
                  <a:lnTo>
                    <a:pt x="413" y="58"/>
                  </a:lnTo>
                  <a:lnTo>
                    <a:pt x="419" y="58"/>
                  </a:lnTo>
                  <a:lnTo>
                    <a:pt x="425" y="58"/>
                  </a:lnTo>
                  <a:lnTo>
                    <a:pt x="431" y="58"/>
                  </a:lnTo>
                  <a:lnTo>
                    <a:pt x="437" y="58"/>
                  </a:lnTo>
                  <a:lnTo>
                    <a:pt x="443" y="58"/>
                  </a:lnTo>
                  <a:lnTo>
                    <a:pt x="449" y="58"/>
                  </a:lnTo>
                  <a:lnTo>
                    <a:pt x="455" y="58"/>
                  </a:lnTo>
                  <a:lnTo>
                    <a:pt x="461" y="58"/>
                  </a:lnTo>
                  <a:lnTo>
                    <a:pt x="466" y="58"/>
                  </a:lnTo>
                  <a:lnTo>
                    <a:pt x="472" y="58"/>
                  </a:lnTo>
                  <a:lnTo>
                    <a:pt x="478" y="58"/>
                  </a:lnTo>
                  <a:lnTo>
                    <a:pt x="484" y="58"/>
                  </a:lnTo>
                  <a:lnTo>
                    <a:pt x="490" y="58"/>
                  </a:lnTo>
                  <a:lnTo>
                    <a:pt x="496" y="0"/>
                  </a:lnTo>
                  <a:lnTo>
                    <a:pt x="496" y="58"/>
                  </a:lnTo>
                  <a:lnTo>
                    <a:pt x="502" y="58"/>
                  </a:lnTo>
                  <a:lnTo>
                    <a:pt x="508" y="58"/>
                  </a:lnTo>
                  <a:lnTo>
                    <a:pt x="514" y="58"/>
                  </a:lnTo>
                  <a:lnTo>
                    <a:pt x="520" y="58"/>
                  </a:lnTo>
                  <a:lnTo>
                    <a:pt x="526" y="58"/>
                  </a:lnTo>
                  <a:lnTo>
                    <a:pt x="531" y="58"/>
                  </a:lnTo>
                  <a:lnTo>
                    <a:pt x="537" y="58"/>
                  </a:lnTo>
                  <a:lnTo>
                    <a:pt x="543" y="58"/>
                  </a:lnTo>
                  <a:lnTo>
                    <a:pt x="549" y="58"/>
                  </a:lnTo>
                  <a:lnTo>
                    <a:pt x="555" y="58"/>
                  </a:lnTo>
                  <a:lnTo>
                    <a:pt x="561" y="58"/>
                  </a:lnTo>
                  <a:lnTo>
                    <a:pt x="567" y="58"/>
                  </a:lnTo>
                  <a:lnTo>
                    <a:pt x="573" y="58"/>
                  </a:lnTo>
                  <a:lnTo>
                    <a:pt x="579" y="58"/>
                  </a:lnTo>
                  <a:lnTo>
                    <a:pt x="585" y="58"/>
                  </a:lnTo>
                  <a:lnTo>
                    <a:pt x="590" y="58"/>
                  </a:lnTo>
                  <a:lnTo>
                    <a:pt x="596" y="58"/>
                  </a:lnTo>
                  <a:lnTo>
                    <a:pt x="602" y="58"/>
                  </a:lnTo>
                  <a:lnTo>
                    <a:pt x="608" y="58"/>
                  </a:lnTo>
                  <a:lnTo>
                    <a:pt x="614" y="58"/>
                  </a:lnTo>
                  <a:lnTo>
                    <a:pt x="620" y="58"/>
                  </a:lnTo>
                  <a:lnTo>
                    <a:pt x="626" y="58"/>
                  </a:lnTo>
                  <a:lnTo>
                    <a:pt x="632" y="58"/>
                  </a:lnTo>
                  <a:lnTo>
                    <a:pt x="638" y="58"/>
                  </a:lnTo>
                  <a:lnTo>
                    <a:pt x="644" y="58"/>
                  </a:lnTo>
                  <a:lnTo>
                    <a:pt x="650" y="58"/>
                  </a:lnTo>
                  <a:lnTo>
                    <a:pt x="655" y="58"/>
                  </a:lnTo>
                  <a:lnTo>
                    <a:pt x="661" y="58"/>
                  </a:lnTo>
                  <a:lnTo>
                    <a:pt x="667" y="58"/>
                  </a:lnTo>
                  <a:lnTo>
                    <a:pt x="673" y="0"/>
                  </a:lnTo>
                  <a:lnTo>
                    <a:pt x="673" y="58"/>
                  </a:lnTo>
                  <a:lnTo>
                    <a:pt x="679" y="58"/>
                  </a:lnTo>
                  <a:lnTo>
                    <a:pt x="685" y="58"/>
                  </a:lnTo>
                  <a:lnTo>
                    <a:pt x="691" y="58"/>
                  </a:lnTo>
                  <a:lnTo>
                    <a:pt x="697" y="58"/>
                  </a:lnTo>
                  <a:lnTo>
                    <a:pt x="703" y="58"/>
                  </a:lnTo>
                  <a:lnTo>
                    <a:pt x="709" y="58"/>
                  </a:lnTo>
                  <a:lnTo>
                    <a:pt x="715" y="58"/>
                  </a:lnTo>
                  <a:lnTo>
                    <a:pt x="720" y="5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8" name="Freeform 99"/>
            <p:cNvSpPr>
              <a:spLocks/>
            </p:cNvSpPr>
            <p:nvPr/>
          </p:nvSpPr>
          <p:spPr bwMode="auto">
            <a:xfrm>
              <a:off x="5464175" y="3222625"/>
              <a:ext cx="1216025" cy="92075"/>
            </a:xfrm>
            <a:custGeom>
              <a:avLst/>
              <a:gdLst>
                <a:gd name="T0" fmla="*/ 20239 w 721"/>
                <a:gd name="T1" fmla="*/ 92075 h 58"/>
                <a:gd name="T2" fmla="*/ 50597 w 721"/>
                <a:gd name="T3" fmla="*/ 92075 h 58"/>
                <a:gd name="T4" fmla="*/ 80956 w 721"/>
                <a:gd name="T5" fmla="*/ 92075 h 58"/>
                <a:gd name="T6" fmla="*/ 109628 w 721"/>
                <a:gd name="T7" fmla="*/ 92075 h 58"/>
                <a:gd name="T8" fmla="*/ 139986 w 721"/>
                <a:gd name="T9" fmla="*/ 92075 h 58"/>
                <a:gd name="T10" fmla="*/ 170345 w 721"/>
                <a:gd name="T11" fmla="*/ 92075 h 58"/>
                <a:gd name="T12" fmla="*/ 200703 w 721"/>
                <a:gd name="T13" fmla="*/ 92075 h 58"/>
                <a:gd name="T14" fmla="*/ 219256 w 721"/>
                <a:gd name="T15" fmla="*/ 92075 h 58"/>
                <a:gd name="T16" fmla="*/ 249614 w 721"/>
                <a:gd name="T17" fmla="*/ 92075 h 58"/>
                <a:gd name="T18" fmla="*/ 279972 w 721"/>
                <a:gd name="T19" fmla="*/ 92075 h 58"/>
                <a:gd name="T20" fmla="*/ 310331 w 721"/>
                <a:gd name="T21" fmla="*/ 92075 h 58"/>
                <a:gd name="T22" fmla="*/ 339003 w 721"/>
                <a:gd name="T23" fmla="*/ 92075 h 58"/>
                <a:gd name="T24" fmla="*/ 369361 w 721"/>
                <a:gd name="T25" fmla="*/ 92075 h 58"/>
                <a:gd name="T26" fmla="*/ 399720 w 721"/>
                <a:gd name="T27" fmla="*/ 92075 h 58"/>
                <a:gd name="T28" fmla="*/ 428392 w 721"/>
                <a:gd name="T29" fmla="*/ 92075 h 58"/>
                <a:gd name="T30" fmla="*/ 458750 w 721"/>
                <a:gd name="T31" fmla="*/ 92075 h 58"/>
                <a:gd name="T32" fmla="*/ 489109 w 721"/>
                <a:gd name="T33" fmla="*/ 92075 h 58"/>
                <a:gd name="T34" fmla="*/ 509348 w 721"/>
                <a:gd name="T35" fmla="*/ 0 h 58"/>
                <a:gd name="T36" fmla="*/ 527900 w 721"/>
                <a:gd name="T37" fmla="*/ 92075 h 58"/>
                <a:gd name="T38" fmla="*/ 558258 w 721"/>
                <a:gd name="T39" fmla="*/ 92075 h 58"/>
                <a:gd name="T40" fmla="*/ 588617 w 721"/>
                <a:gd name="T41" fmla="*/ 92075 h 58"/>
                <a:gd name="T42" fmla="*/ 618975 w 721"/>
                <a:gd name="T43" fmla="*/ 92075 h 58"/>
                <a:gd name="T44" fmla="*/ 647647 w 721"/>
                <a:gd name="T45" fmla="*/ 92075 h 58"/>
                <a:gd name="T46" fmla="*/ 678006 w 721"/>
                <a:gd name="T47" fmla="*/ 92075 h 58"/>
                <a:gd name="T48" fmla="*/ 708364 w 721"/>
                <a:gd name="T49" fmla="*/ 92075 h 58"/>
                <a:gd name="T50" fmla="*/ 737036 w 721"/>
                <a:gd name="T51" fmla="*/ 92075 h 58"/>
                <a:gd name="T52" fmla="*/ 767394 w 721"/>
                <a:gd name="T53" fmla="*/ 92075 h 58"/>
                <a:gd name="T54" fmla="*/ 797753 w 721"/>
                <a:gd name="T55" fmla="*/ 92075 h 58"/>
                <a:gd name="T56" fmla="*/ 817992 w 721"/>
                <a:gd name="T57" fmla="*/ 92075 h 58"/>
                <a:gd name="T58" fmla="*/ 846664 w 721"/>
                <a:gd name="T59" fmla="*/ 92075 h 58"/>
                <a:gd name="T60" fmla="*/ 877022 w 721"/>
                <a:gd name="T61" fmla="*/ 92075 h 58"/>
                <a:gd name="T62" fmla="*/ 907381 w 721"/>
                <a:gd name="T63" fmla="*/ 92075 h 58"/>
                <a:gd name="T64" fmla="*/ 937739 w 721"/>
                <a:gd name="T65" fmla="*/ 92075 h 58"/>
                <a:gd name="T66" fmla="*/ 966411 w 721"/>
                <a:gd name="T67" fmla="*/ 92075 h 58"/>
                <a:gd name="T68" fmla="*/ 996770 w 721"/>
                <a:gd name="T69" fmla="*/ 92075 h 58"/>
                <a:gd name="T70" fmla="*/ 1027128 w 721"/>
                <a:gd name="T71" fmla="*/ 92075 h 58"/>
                <a:gd name="T72" fmla="*/ 1055800 w 721"/>
                <a:gd name="T73" fmla="*/ 92075 h 58"/>
                <a:gd name="T74" fmla="*/ 1086158 w 721"/>
                <a:gd name="T75" fmla="*/ 92075 h 58"/>
                <a:gd name="T76" fmla="*/ 1106397 w 721"/>
                <a:gd name="T77" fmla="*/ 92075 h 58"/>
                <a:gd name="T78" fmla="*/ 1136756 w 721"/>
                <a:gd name="T79" fmla="*/ 92075 h 58"/>
                <a:gd name="T80" fmla="*/ 1165428 w 721"/>
                <a:gd name="T81" fmla="*/ 92075 h 58"/>
                <a:gd name="T82" fmla="*/ 1195786 w 721"/>
                <a:gd name="T83" fmla="*/ 92075 h 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1"/>
                <a:gd name="T127" fmla="*/ 0 h 58"/>
                <a:gd name="T128" fmla="*/ 721 w 721"/>
                <a:gd name="T129" fmla="*/ 58 h 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1" h="58">
                  <a:moveTo>
                    <a:pt x="0" y="58"/>
                  </a:moveTo>
                  <a:lnTo>
                    <a:pt x="6" y="58"/>
                  </a:lnTo>
                  <a:lnTo>
                    <a:pt x="12" y="58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48" y="58"/>
                  </a:lnTo>
                  <a:lnTo>
                    <a:pt x="54" y="58"/>
                  </a:lnTo>
                  <a:lnTo>
                    <a:pt x="59" y="58"/>
                  </a:lnTo>
                  <a:lnTo>
                    <a:pt x="65" y="58"/>
                  </a:lnTo>
                  <a:lnTo>
                    <a:pt x="71" y="58"/>
                  </a:lnTo>
                  <a:lnTo>
                    <a:pt x="77" y="58"/>
                  </a:lnTo>
                  <a:lnTo>
                    <a:pt x="83" y="58"/>
                  </a:lnTo>
                  <a:lnTo>
                    <a:pt x="89" y="58"/>
                  </a:lnTo>
                  <a:lnTo>
                    <a:pt x="95" y="58"/>
                  </a:lnTo>
                  <a:lnTo>
                    <a:pt x="101" y="58"/>
                  </a:lnTo>
                  <a:lnTo>
                    <a:pt x="107" y="58"/>
                  </a:lnTo>
                  <a:lnTo>
                    <a:pt x="113" y="58"/>
                  </a:lnTo>
                  <a:lnTo>
                    <a:pt x="119" y="58"/>
                  </a:lnTo>
                  <a:lnTo>
                    <a:pt x="124" y="58"/>
                  </a:lnTo>
                  <a:lnTo>
                    <a:pt x="124" y="0"/>
                  </a:lnTo>
                  <a:lnTo>
                    <a:pt x="130" y="58"/>
                  </a:lnTo>
                  <a:lnTo>
                    <a:pt x="136" y="58"/>
                  </a:lnTo>
                  <a:lnTo>
                    <a:pt x="142" y="58"/>
                  </a:lnTo>
                  <a:lnTo>
                    <a:pt x="148" y="58"/>
                  </a:lnTo>
                  <a:lnTo>
                    <a:pt x="154" y="58"/>
                  </a:lnTo>
                  <a:lnTo>
                    <a:pt x="160" y="58"/>
                  </a:lnTo>
                  <a:lnTo>
                    <a:pt x="166" y="58"/>
                  </a:lnTo>
                  <a:lnTo>
                    <a:pt x="172" y="58"/>
                  </a:lnTo>
                  <a:lnTo>
                    <a:pt x="178" y="58"/>
                  </a:lnTo>
                  <a:lnTo>
                    <a:pt x="184" y="58"/>
                  </a:lnTo>
                  <a:lnTo>
                    <a:pt x="189" y="58"/>
                  </a:lnTo>
                  <a:lnTo>
                    <a:pt x="195" y="58"/>
                  </a:lnTo>
                  <a:lnTo>
                    <a:pt x="201" y="58"/>
                  </a:lnTo>
                  <a:lnTo>
                    <a:pt x="207" y="58"/>
                  </a:lnTo>
                  <a:lnTo>
                    <a:pt x="213" y="58"/>
                  </a:lnTo>
                  <a:lnTo>
                    <a:pt x="219" y="58"/>
                  </a:lnTo>
                  <a:lnTo>
                    <a:pt x="225" y="58"/>
                  </a:lnTo>
                  <a:lnTo>
                    <a:pt x="231" y="58"/>
                  </a:lnTo>
                  <a:lnTo>
                    <a:pt x="237" y="58"/>
                  </a:lnTo>
                  <a:lnTo>
                    <a:pt x="243" y="58"/>
                  </a:lnTo>
                  <a:lnTo>
                    <a:pt x="248" y="58"/>
                  </a:lnTo>
                  <a:lnTo>
                    <a:pt x="254" y="58"/>
                  </a:lnTo>
                  <a:lnTo>
                    <a:pt x="260" y="58"/>
                  </a:lnTo>
                  <a:lnTo>
                    <a:pt x="266" y="58"/>
                  </a:lnTo>
                  <a:lnTo>
                    <a:pt x="272" y="58"/>
                  </a:lnTo>
                  <a:lnTo>
                    <a:pt x="278" y="58"/>
                  </a:lnTo>
                  <a:lnTo>
                    <a:pt x="284" y="58"/>
                  </a:lnTo>
                  <a:lnTo>
                    <a:pt x="290" y="58"/>
                  </a:lnTo>
                  <a:lnTo>
                    <a:pt x="296" y="58"/>
                  </a:lnTo>
                  <a:lnTo>
                    <a:pt x="302" y="58"/>
                  </a:lnTo>
                  <a:lnTo>
                    <a:pt x="302" y="0"/>
                  </a:lnTo>
                  <a:lnTo>
                    <a:pt x="302" y="58"/>
                  </a:lnTo>
                  <a:lnTo>
                    <a:pt x="308" y="58"/>
                  </a:lnTo>
                  <a:lnTo>
                    <a:pt x="313" y="58"/>
                  </a:lnTo>
                  <a:lnTo>
                    <a:pt x="319" y="58"/>
                  </a:lnTo>
                  <a:lnTo>
                    <a:pt x="325" y="58"/>
                  </a:lnTo>
                  <a:lnTo>
                    <a:pt x="331" y="58"/>
                  </a:lnTo>
                  <a:lnTo>
                    <a:pt x="337" y="58"/>
                  </a:lnTo>
                  <a:lnTo>
                    <a:pt x="343" y="58"/>
                  </a:lnTo>
                  <a:lnTo>
                    <a:pt x="349" y="58"/>
                  </a:lnTo>
                  <a:lnTo>
                    <a:pt x="355" y="58"/>
                  </a:lnTo>
                  <a:lnTo>
                    <a:pt x="361" y="58"/>
                  </a:lnTo>
                  <a:lnTo>
                    <a:pt x="367" y="58"/>
                  </a:lnTo>
                  <a:lnTo>
                    <a:pt x="373" y="58"/>
                  </a:lnTo>
                  <a:lnTo>
                    <a:pt x="378" y="58"/>
                  </a:lnTo>
                  <a:lnTo>
                    <a:pt x="384" y="58"/>
                  </a:lnTo>
                  <a:lnTo>
                    <a:pt x="390" y="58"/>
                  </a:lnTo>
                  <a:lnTo>
                    <a:pt x="396" y="58"/>
                  </a:lnTo>
                  <a:lnTo>
                    <a:pt x="402" y="58"/>
                  </a:lnTo>
                  <a:lnTo>
                    <a:pt x="408" y="58"/>
                  </a:lnTo>
                  <a:lnTo>
                    <a:pt x="414" y="58"/>
                  </a:lnTo>
                  <a:lnTo>
                    <a:pt x="420" y="58"/>
                  </a:lnTo>
                  <a:lnTo>
                    <a:pt x="426" y="58"/>
                  </a:lnTo>
                  <a:lnTo>
                    <a:pt x="432" y="58"/>
                  </a:lnTo>
                  <a:lnTo>
                    <a:pt x="437" y="58"/>
                  </a:lnTo>
                  <a:lnTo>
                    <a:pt x="443" y="58"/>
                  </a:lnTo>
                  <a:lnTo>
                    <a:pt x="449" y="58"/>
                  </a:lnTo>
                  <a:lnTo>
                    <a:pt x="455" y="58"/>
                  </a:lnTo>
                  <a:lnTo>
                    <a:pt x="461" y="58"/>
                  </a:lnTo>
                  <a:lnTo>
                    <a:pt x="467" y="58"/>
                  </a:lnTo>
                  <a:lnTo>
                    <a:pt x="473" y="58"/>
                  </a:lnTo>
                  <a:lnTo>
                    <a:pt x="479" y="0"/>
                  </a:lnTo>
                  <a:lnTo>
                    <a:pt x="479" y="58"/>
                  </a:lnTo>
                  <a:lnTo>
                    <a:pt x="485" y="58"/>
                  </a:lnTo>
                  <a:lnTo>
                    <a:pt x="491" y="58"/>
                  </a:lnTo>
                  <a:lnTo>
                    <a:pt x="497" y="58"/>
                  </a:lnTo>
                  <a:lnTo>
                    <a:pt x="502" y="58"/>
                  </a:lnTo>
                  <a:lnTo>
                    <a:pt x="508" y="58"/>
                  </a:lnTo>
                  <a:lnTo>
                    <a:pt x="514" y="58"/>
                  </a:lnTo>
                  <a:lnTo>
                    <a:pt x="520" y="58"/>
                  </a:lnTo>
                  <a:lnTo>
                    <a:pt x="526" y="58"/>
                  </a:lnTo>
                  <a:lnTo>
                    <a:pt x="532" y="58"/>
                  </a:lnTo>
                  <a:lnTo>
                    <a:pt x="538" y="58"/>
                  </a:lnTo>
                  <a:lnTo>
                    <a:pt x="544" y="58"/>
                  </a:lnTo>
                  <a:lnTo>
                    <a:pt x="550" y="58"/>
                  </a:lnTo>
                  <a:lnTo>
                    <a:pt x="556" y="58"/>
                  </a:lnTo>
                  <a:lnTo>
                    <a:pt x="562" y="58"/>
                  </a:lnTo>
                  <a:lnTo>
                    <a:pt x="567" y="58"/>
                  </a:lnTo>
                  <a:lnTo>
                    <a:pt x="573" y="58"/>
                  </a:lnTo>
                  <a:lnTo>
                    <a:pt x="579" y="58"/>
                  </a:lnTo>
                  <a:lnTo>
                    <a:pt x="585" y="58"/>
                  </a:lnTo>
                  <a:lnTo>
                    <a:pt x="591" y="58"/>
                  </a:lnTo>
                  <a:lnTo>
                    <a:pt x="597" y="58"/>
                  </a:lnTo>
                  <a:lnTo>
                    <a:pt x="603" y="58"/>
                  </a:lnTo>
                  <a:lnTo>
                    <a:pt x="609" y="58"/>
                  </a:lnTo>
                  <a:lnTo>
                    <a:pt x="615" y="58"/>
                  </a:lnTo>
                  <a:lnTo>
                    <a:pt x="621" y="58"/>
                  </a:lnTo>
                  <a:lnTo>
                    <a:pt x="626" y="58"/>
                  </a:lnTo>
                  <a:lnTo>
                    <a:pt x="632" y="58"/>
                  </a:lnTo>
                  <a:lnTo>
                    <a:pt x="638" y="58"/>
                  </a:lnTo>
                  <a:lnTo>
                    <a:pt x="644" y="58"/>
                  </a:lnTo>
                  <a:lnTo>
                    <a:pt x="650" y="58"/>
                  </a:lnTo>
                  <a:lnTo>
                    <a:pt x="656" y="0"/>
                  </a:lnTo>
                  <a:lnTo>
                    <a:pt x="656" y="58"/>
                  </a:lnTo>
                  <a:lnTo>
                    <a:pt x="662" y="58"/>
                  </a:lnTo>
                  <a:lnTo>
                    <a:pt x="668" y="58"/>
                  </a:lnTo>
                  <a:lnTo>
                    <a:pt x="674" y="58"/>
                  </a:lnTo>
                  <a:lnTo>
                    <a:pt x="680" y="58"/>
                  </a:lnTo>
                  <a:lnTo>
                    <a:pt x="686" y="58"/>
                  </a:lnTo>
                  <a:lnTo>
                    <a:pt x="691" y="58"/>
                  </a:lnTo>
                  <a:lnTo>
                    <a:pt x="697" y="58"/>
                  </a:lnTo>
                  <a:lnTo>
                    <a:pt x="703" y="58"/>
                  </a:lnTo>
                  <a:lnTo>
                    <a:pt x="709" y="58"/>
                  </a:lnTo>
                  <a:lnTo>
                    <a:pt x="715" y="58"/>
                  </a:lnTo>
                  <a:lnTo>
                    <a:pt x="721" y="5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99" name="Freeform 100"/>
            <p:cNvSpPr>
              <a:spLocks/>
            </p:cNvSpPr>
            <p:nvPr/>
          </p:nvSpPr>
          <p:spPr bwMode="auto">
            <a:xfrm>
              <a:off x="6680200" y="3222625"/>
              <a:ext cx="1076325" cy="92075"/>
            </a:xfrm>
            <a:custGeom>
              <a:avLst/>
              <a:gdLst>
                <a:gd name="T0" fmla="*/ 10122 w 638"/>
                <a:gd name="T1" fmla="*/ 92075 h 58"/>
                <a:gd name="T2" fmla="*/ 30367 w 638"/>
                <a:gd name="T3" fmla="*/ 92075 h 58"/>
                <a:gd name="T4" fmla="*/ 50611 w 638"/>
                <a:gd name="T5" fmla="*/ 92075 h 58"/>
                <a:gd name="T6" fmla="*/ 69168 w 638"/>
                <a:gd name="T7" fmla="*/ 92075 h 58"/>
                <a:gd name="T8" fmla="*/ 89413 w 638"/>
                <a:gd name="T9" fmla="*/ 92075 h 58"/>
                <a:gd name="T10" fmla="*/ 109657 w 638"/>
                <a:gd name="T11" fmla="*/ 92075 h 58"/>
                <a:gd name="T12" fmla="*/ 129901 w 638"/>
                <a:gd name="T13" fmla="*/ 92075 h 58"/>
                <a:gd name="T14" fmla="*/ 150146 w 638"/>
                <a:gd name="T15" fmla="*/ 92075 h 58"/>
                <a:gd name="T16" fmla="*/ 168703 w 638"/>
                <a:gd name="T17" fmla="*/ 92075 h 58"/>
                <a:gd name="T18" fmla="*/ 178825 w 638"/>
                <a:gd name="T19" fmla="*/ 0 h 58"/>
                <a:gd name="T20" fmla="*/ 199069 w 638"/>
                <a:gd name="T21" fmla="*/ 92075 h 58"/>
                <a:gd name="T22" fmla="*/ 219314 w 638"/>
                <a:gd name="T23" fmla="*/ 92075 h 58"/>
                <a:gd name="T24" fmla="*/ 239558 w 638"/>
                <a:gd name="T25" fmla="*/ 92075 h 58"/>
                <a:gd name="T26" fmla="*/ 259803 w 638"/>
                <a:gd name="T27" fmla="*/ 92075 h 58"/>
                <a:gd name="T28" fmla="*/ 278360 w 638"/>
                <a:gd name="T29" fmla="*/ 92075 h 58"/>
                <a:gd name="T30" fmla="*/ 298604 w 638"/>
                <a:gd name="T31" fmla="*/ 92075 h 58"/>
                <a:gd name="T32" fmla="*/ 318849 w 638"/>
                <a:gd name="T33" fmla="*/ 92075 h 58"/>
                <a:gd name="T34" fmla="*/ 339093 w 638"/>
                <a:gd name="T35" fmla="*/ 92075 h 58"/>
                <a:gd name="T36" fmla="*/ 359337 w 638"/>
                <a:gd name="T37" fmla="*/ 92075 h 58"/>
                <a:gd name="T38" fmla="*/ 377895 w 638"/>
                <a:gd name="T39" fmla="*/ 92075 h 58"/>
                <a:gd name="T40" fmla="*/ 398139 w 638"/>
                <a:gd name="T41" fmla="*/ 92075 h 58"/>
                <a:gd name="T42" fmla="*/ 418383 w 638"/>
                <a:gd name="T43" fmla="*/ 92075 h 58"/>
                <a:gd name="T44" fmla="*/ 438628 w 638"/>
                <a:gd name="T45" fmla="*/ 92075 h 58"/>
                <a:gd name="T46" fmla="*/ 458872 w 638"/>
                <a:gd name="T47" fmla="*/ 92075 h 58"/>
                <a:gd name="T48" fmla="*/ 477429 w 638"/>
                <a:gd name="T49" fmla="*/ 92075 h 58"/>
                <a:gd name="T50" fmla="*/ 477429 w 638"/>
                <a:gd name="T51" fmla="*/ 92075 h 58"/>
                <a:gd name="T52" fmla="*/ 497674 w 638"/>
                <a:gd name="T53" fmla="*/ 92075 h 58"/>
                <a:gd name="T54" fmla="*/ 517918 w 638"/>
                <a:gd name="T55" fmla="*/ 92075 h 58"/>
                <a:gd name="T56" fmla="*/ 538163 w 638"/>
                <a:gd name="T57" fmla="*/ 92075 h 58"/>
                <a:gd name="T58" fmla="*/ 558407 w 638"/>
                <a:gd name="T59" fmla="*/ 92075 h 58"/>
                <a:gd name="T60" fmla="*/ 578651 w 638"/>
                <a:gd name="T61" fmla="*/ 92075 h 58"/>
                <a:gd name="T62" fmla="*/ 597209 w 638"/>
                <a:gd name="T63" fmla="*/ 92075 h 58"/>
                <a:gd name="T64" fmla="*/ 617453 w 638"/>
                <a:gd name="T65" fmla="*/ 92075 h 58"/>
                <a:gd name="T66" fmla="*/ 637697 w 638"/>
                <a:gd name="T67" fmla="*/ 92075 h 58"/>
                <a:gd name="T68" fmla="*/ 657942 w 638"/>
                <a:gd name="T69" fmla="*/ 92075 h 58"/>
                <a:gd name="T70" fmla="*/ 678186 w 638"/>
                <a:gd name="T71" fmla="*/ 92075 h 58"/>
                <a:gd name="T72" fmla="*/ 696743 w 638"/>
                <a:gd name="T73" fmla="*/ 92075 h 58"/>
                <a:gd name="T74" fmla="*/ 716988 w 638"/>
                <a:gd name="T75" fmla="*/ 92075 h 58"/>
                <a:gd name="T76" fmla="*/ 737232 w 638"/>
                <a:gd name="T77" fmla="*/ 92075 h 58"/>
                <a:gd name="T78" fmla="*/ 757476 w 638"/>
                <a:gd name="T79" fmla="*/ 92075 h 58"/>
                <a:gd name="T80" fmla="*/ 777721 w 638"/>
                <a:gd name="T81" fmla="*/ 0 h 58"/>
                <a:gd name="T82" fmla="*/ 787843 w 638"/>
                <a:gd name="T83" fmla="*/ 92075 h 58"/>
                <a:gd name="T84" fmla="*/ 806400 w 638"/>
                <a:gd name="T85" fmla="*/ 92075 h 58"/>
                <a:gd name="T86" fmla="*/ 826644 w 638"/>
                <a:gd name="T87" fmla="*/ 92075 h 58"/>
                <a:gd name="T88" fmla="*/ 846889 w 638"/>
                <a:gd name="T89" fmla="*/ 92075 h 58"/>
                <a:gd name="T90" fmla="*/ 867133 w 638"/>
                <a:gd name="T91" fmla="*/ 92075 h 58"/>
                <a:gd name="T92" fmla="*/ 887378 w 638"/>
                <a:gd name="T93" fmla="*/ 92075 h 58"/>
                <a:gd name="T94" fmla="*/ 905935 w 638"/>
                <a:gd name="T95" fmla="*/ 92075 h 58"/>
                <a:gd name="T96" fmla="*/ 926179 w 638"/>
                <a:gd name="T97" fmla="*/ 92075 h 58"/>
                <a:gd name="T98" fmla="*/ 946424 w 638"/>
                <a:gd name="T99" fmla="*/ 92075 h 58"/>
                <a:gd name="T100" fmla="*/ 966668 w 638"/>
                <a:gd name="T101" fmla="*/ 92075 h 58"/>
                <a:gd name="T102" fmla="*/ 986912 w 638"/>
                <a:gd name="T103" fmla="*/ 92075 h 58"/>
                <a:gd name="T104" fmla="*/ 1007157 w 638"/>
                <a:gd name="T105" fmla="*/ 92075 h 58"/>
                <a:gd name="T106" fmla="*/ 1025714 w 638"/>
                <a:gd name="T107" fmla="*/ 92075 h 58"/>
                <a:gd name="T108" fmla="*/ 1045958 w 638"/>
                <a:gd name="T109" fmla="*/ 92075 h 58"/>
                <a:gd name="T110" fmla="*/ 1066203 w 638"/>
                <a:gd name="T111" fmla="*/ 92075 h 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8"/>
                <a:gd name="T169" fmla="*/ 0 h 58"/>
                <a:gd name="T170" fmla="*/ 638 w 638"/>
                <a:gd name="T171" fmla="*/ 58 h 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8" h="58">
                  <a:moveTo>
                    <a:pt x="0" y="58"/>
                  </a:moveTo>
                  <a:lnTo>
                    <a:pt x="6" y="58"/>
                  </a:lnTo>
                  <a:lnTo>
                    <a:pt x="12" y="58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8"/>
                  </a:lnTo>
                  <a:lnTo>
                    <a:pt x="47" y="58"/>
                  </a:lnTo>
                  <a:lnTo>
                    <a:pt x="53" y="58"/>
                  </a:lnTo>
                  <a:lnTo>
                    <a:pt x="59" y="58"/>
                  </a:lnTo>
                  <a:lnTo>
                    <a:pt x="65" y="58"/>
                  </a:lnTo>
                  <a:lnTo>
                    <a:pt x="71" y="58"/>
                  </a:lnTo>
                  <a:lnTo>
                    <a:pt x="77" y="58"/>
                  </a:lnTo>
                  <a:lnTo>
                    <a:pt x="83" y="58"/>
                  </a:lnTo>
                  <a:lnTo>
                    <a:pt x="89" y="58"/>
                  </a:lnTo>
                  <a:lnTo>
                    <a:pt x="94" y="58"/>
                  </a:lnTo>
                  <a:lnTo>
                    <a:pt x="100" y="58"/>
                  </a:lnTo>
                  <a:lnTo>
                    <a:pt x="106" y="58"/>
                  </a:lnTo>
                  <a:lnTo>
                    <a:pt x="106" y="0"/>
                  </a:lnTo>
                  <a:lnTo>
                    <a:pt x="112" y="58"/>
                  </a:lnTo>
                  <a:lnTo>
                    <a:pt x="118" y="58"/>
                  </a:lnTo>
                  <a:lnTo>
                    <a:pt x="124" y="58"/>
                  </a:lnTo>
                  <a:lnTo>
                    <a:pt x="130" y="58"/>
                  </a:lnTo>
                  <a:lnTo>
                    <a:pt x="136" y="58"/>
                  </a:lnTo>
                  <a:lnTo>
                    <a:pt x="142" y="58"/>
                  </a:lnTo>
                  <a:lnTo>
                    <a:pt x="148" y="58"/>
                  </a:lnTo>
                  <a:lnTo>
                    <a:pt x="154" y="58"/>
                  </a:lnTo>
                  <a:lnTo>
                    <a:pt x="159" y="58"/>
                  </a:lnTo>
                  <a:lnTo>
                    <a:pt x="165" y="58"/>
                  </a:lnTo>
                  <a:lnTo>
                    <a:pt x="171" y="58"/>
                  </a:lnTo>
                  <a:lnTo>
                    <a:pt x="177" y="58"/>
                  </a:lnTo>
                  <a:lnTo>
                    <a:pt x="183" y="58"/>
                  </a:lnTo>
                  <a:lnTo>
                    <a:pt x="189" y="58"/>
                  </a:lnTo>
                  <a:lnTo>
                    <a:pt x="195" y="58"/>
                  </a:lnTo>
                  <a:lnTo>
                    <a:pt x="201" y="58"/>
                  </a:lnTo>
                  <a:lnTo>
                    <a:pt x="207" y="58"/>
                  </a:lnTo>
                  <a:lnTo>
                    <a:pt x="213" y="58"/>
                  </a:lnTo>
                  <a:lnTo>
                    <a:pt x="219" y="58"/>
                  </a:lnTo>
                  <a:lnTo>
                    <a:pt x="224" y="58"/>
                  </a:lnTo>
                  <a:lnTo>
                    <a:pt x="230" y="58"/>
                  </a:lnTo>
                  <a:lnTo>
                    <a:pt x="236" y="58"/>
                  </a:lnTo>
                  <a:lnTo>
                    <a:pt x="242" y="58"/>
                  </a:lnTo>
                  <a:lnTo>
                    <a:pt x="248" y="58"/>
                  </a:lnTo>
                  <a:lnTo>
                    <a:pt x="254" y="58"/>
                  </a:lnTo>
                  <a:lnTo>
                    <a:pt x="260" y="58"/>
                  </a:lnTo>
                  <a:lnTo>
                    <a:pt x="266" y="58"/>
                  </a:lnTo>
                  <a:lnTo>
                    <a:pt x="272" y="58"/>
                  </a:lnTo>
                  <a:lnTo>
                    <a:pt x="278" y="58"/>
                  </a:lnTo>
                  <a:lnTo>
                    <a:pt x="283" y="58"/>
                  </a:lnTo>
                  <a:lnTo>
                    <a:pt x="283" y="0"/>
                  </a:lnTo>
                  <a:lnTo>
                    <a:pt x="283" y="58"/>
                  </a:lnTo>
                  <a:lnTo>
                    <a:pt x="289" y="58"/>
                  </a:lnTo>
                  <a:lnTo>
                    <a:pt x="295" y="58"/>
                  </a:lnTo>
                  <a:lnTo>
                    <a:pt x="301" y="58"/>
                  </a:lnTo>
                  <a:lnTo>
                    <a:pt x="307" y="58"/>
                  </a:lnTo>
                  <a:lnTo>
                    <a:pt x="313" y="58"/>
                  </a:lnTo>
                  <a:lnTo>
                    <a:pt x="319" y="58"/>
                  </a:lnTo>
                  <a:lnTo>
                    <a:pt x="325" y="58"/>
                  </a:lnTo>
                  <a:lnTo>
                    <a:pt x="331" y="58"/>
                  </a:lnTo>
                  <a:lnTo>
                    <a:pt x="337" y="58"/>
                  </a:lnTo>
                  <a:lnTo>
                    <a:pt x="343" y="58"/>
                  </a:lnTo>
                  <a:lnTo>
                    <a:pt x="348" y="58"/>
                  </a:lnTo>
                  <a:lnTo>
                    <a:pt x="354" y="58"/>
                  </a:lnTo>
                  <a:lnTo>
                    <a:pt x="360" y="58"/>
                  </a:lnTo>
                  <a:lnTo>
                    <a:pt x="366" y="58"/>
                  </a:lnTo>
                  <a:lnTo>
                    <a:pt x="372" y="58"/>
                  </a:lnTo>
                  <a:lnTo>
                    <a:pt x="378" y="58"/>
                  </a:lnTo>
                  <a:lnTo>
                    <a:pt x="384" y="58"/>
                  </a:lnTo>
                  <a:lnTo>
                    <a:pt x="390" y="58"/>
                  </a:lnTo>
                  <a:lnTo>
                    <a:pt x="396" y="58"/>
                  </a:lnTo>
                  <a:lnTo>
                    <a:pt x="402" y="58"/>
                  </a:lnTo>
                  <a:lnTo>
                    <a:pt x="408" y="58"/>
                  </a:lnTo>
                  <a:lnTo>
                    <a:pt x="413" y="58"/>
                  </a:lnTo>
                  <a:lnTo>
                    <a:pt x="419" y="58"/>
                  </a:lnTo>
                  <a:lnTo>
                    <a:pt x="425" y="58"/>
                  </a:lnTo>
                  <a:lnTo>
                    <a:pt x="431" y="58"/>
                  </a:lnTo>
                  <a:lnTo>
                    <a:pt x="437" y="58"/>
                  </a:lnTo>
                  <a:lnTo>
                    <a:pt x="443" y="58"/>
                  </a:lnTo>
                  <a:lnTo>
                    <a:pt x="449" y="58"/>
                  </a:lnTo>
                  <a:lnTo>
                    <a:pt x="455" y="58"/>
                  </a:lnTo>
                  <a:lnTo>
                    <a:pt x="461" y="0"/>
                  </a:lnTo>
                  <a:lnTo>
                    <a:pt x="461" y="58"/>
                  </a:lnTo>
                  <a:lnTo>
                    <a:pt x="467" y="58"/>
                  </a:lnTo>
                  <a:lnTo>
                    <a:pt x="472" y="58"/>
                  </a:lnTo>
                  <a:lnTo>
                    <a:pt x="478" y="58"/>
                  </a:lnTo>
                  <a:lnTo>
                    <a:pt x="484" y="58"/>
                  </a:lnTo>
                  <a:lnTo>
                    <a:pt x="490" y="58"/>
                  </a:lnTo>
                  <a:lnTo>
                    <a:pt x="496" y="58"/>
                  </a:lnTo>
                  <a:lnTo>
                    <a:pt x="502" y="58"/>
                  </a:lnTo>
                  <a:lnTo>
                    <a:pt x="508" y="58"/>
                  </a:lnTo>
                  <a:lnTo>
                    <a:pt x="514" y="58"/>
                  </a:lnTo>
                  <a:lnTo>
                    <a:pt x="520" y="58"/>
                  </a:lnTo>
                  <a:lnTo>
                    <a:pt x="526" y="58"/>
                  </a:lnTo>
                  <a:lnTo>
                    <a:pt x="532" y="58"/>
                  </a:lnTo>
                  <a:lnTo>
                    <a:pt x="537" y="58"/>
                  </a:lnTo>
                  <a:lnTo>
                    <a:pt x="543" y="58"/>
                  </a:lnTo>
                  <a:lnTo>
                    <a:pt x="549" y="58"/>
                  </a:lnTo>
                  <a:lnTo>
                    <a:pt x="555" y="58"/>
                  </a:lnTo>
                  <a:lnTo>
                    <a:pt x="561" y="58"/>
                  </a:lnTo>
                  <a:lnTo>
                    <a:pt x="567" y="58"/>
                  </a:lnTo>
                  <a:lnTo>
                    <a:pt x="573" y="58"/>
                  </a:lnTo>
                  <a:lnTo>
                    <a:pt x="579" y="58"/>
                  </a:lnTo>
                  <a:lnTo>
                    <a:pt x="585" y="58"/>
                  </a:lnTo>
                  <a:lnTo>
                    <a:pt x="591" y="58"/>
                  </a:lnTo>
                  <a:lnTo>
                    <a:pt x="597" y="58"/>
                  </a:lnTo>
                  <a:lnTo>
                    <a:pt x="602" y="58"/>
                  </a:lnTo>
                  <a:lnTo>
                    <a:pt x="608" y="58"/>
                  </a:lnTo>
                  <a:lnTo>
                    <a:pt x="614" y="58"/>
                  </a:lnTo>
                  <a:lnTo>
                    <a:pt x="620" y="58"/>
                  </a:lnTo>
                  <a:lnTo>
                    <a:pt x="626" y="58"/>
                  </a:lnTo>
                  <a:lnTo>
                    <a:pt x="632" y="58"/>
                  </a:lnTo>
                  <a:lnTo>
                    <a:pt x="638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0" name="Freeform 101"/>
            <p:cNvSpPr>
              <a:spLocks/>
            </p:cNvSpPr>
            <p:nvPr/>
          </p:nvSpPr>
          <p:spPr bwMode="auto">
            <a:xfrm>
              <a:off x="1828800" y="3314700"/>
              <a:ext cx="1265238" cy="1588"/>
            </a:xfrm>
            <a:custGeom>
              <a:avLst/>
              <a:gdLst>
                <a:gd name="T0" fmla="*/ 18557 w 750"/>
                <a:gd name="T1" fmla="*/ 0 h 1588"/>
                <a:gd name="T2" fmla="*/ 48923 w 750"/>
                <a:gd name="T3" fmla="*/ 0 h 1588"/>
                <a:gd name="T4" fmla="*/ 79288 w 750"/>
                <a:gd name="T5" fmla="*/ 0 h 1588"/>
                <a:gd name="T6" fmla="*/ 109654 w 750"/>
                <a:gd name="T7" fmla="*/ 0 h 1588"/>
                <a:gd name="T8" fmla="*/ 138333 w 750"/>
                <a:gd name="T9" fmla="*/ 0 h 1588"/>
                <a:gd name="T10" fmla="*/ 168698 w 750"/>
                <a:gd name="T11" fmla="*/ 0 h 1588"/>
                <a:gd name="T12" fmla="*/ 199064 w 750"/>
                <a:gd name="T13" fmla="*/ 0 h 1588"/>
                <a:gd name="T14" fmla="*/ 227743 w 750"/>
                <a:gd name="T15" fmla="*/ 0 h 1588"/>
                <a:gd name="T16" fmla="*/ 258109 w 750"/>
                <a:gd name="T17" fmla="*/ 0 h 1588"/>
                <a:gd name="T18" fmla="*/ 288474 w 750"/>
                <a:gd name="T19" fmla="*/ 0 h 1588"/>
                <a:gd name="T20" fmla="*/ 318840 w 750"/>
                <a:gd name="T21" fmla="*/ 0 h 1588"/>
                <a:gd name="T22" fmla="*/ 347519 w 750"/>
                <a:gd name="T23" fmla="*/ 0 h 1588"/>
                <a:gd name="T24" fmla="*/ 377884 w 750"/>
                <a:gd name="T25" fmla="*/ 0 h 1588"/>
                <a:gd name="T26" fmla="*/ 408250 w 750"/>
                <a:gd name="T27" fmla="*/ 0 h 1588"/>
                <a:gd name="T28" fmla="*/ 438616 w 750"/>
                <a:gd name="T29" fmla="*/ 0 h 1588"/>
                <a:gd name="T30" fmla="*/ 467295 w 750"/>
                <a:gd name="T31" fmla="*/ 0 h 1588"/>
                <a:gd name="T32" fmla="*/ 497660 w 750"/>
                <a:gd name="T33" fmla="*/ 0 h 1588"/>
                <a:gd name="T34" fmla="*/ 528026 w 750"/>
                <a:gd name="T35" fmla="*/ 0 h 1588"/>
                <a:gd name="T36" fmla="*/ 556705 w 750"/>
                <a:gd name="T37" fmla="*/ 0 h 1588"/>
                <a:gd name="T38" fmla="*/ 587070 w 750"/>
                <a:gd name="T39" fmla="*/ 0 h 1588"/>
                <a:gd name="T40" fmla="*/ 617436 w 750"/>
                <a:gd name="T41" fmla="*/ 0 h 1588"/>
                <a:gd name="T42" fmla="*/ 647802 w 750"/>
                <a:gd name="T43" fmla="*/ 0 h 1588"/>
                <a:gd name="T44" fmla="*/ 676481 w 750"/>
                <a:gd name="T45" fmla="*/ 0 h 1588"/>
                <a:gd name="T46" fmla="*/ 706846 w 750"/>
                <a:gd name="T47" fmla="*/ 0 h 1588"/>
                <a:gd name="T48" fmla="*/ 737212 w 750"/>
                <a:gd name="T49" fmla="*/ 0 h 1588"/>
                <a:gd name="T50" fmla="*/ 765891 w 750"/>
                <a:gd name="T51" fmla="*/ 0 h 1588"/>
                <a:gd name="T52" fmla="*/ 796256 w 750"/>
                <a:gd name="T53" fmla="*/ 0 h 1588"/>
                <a:gd name="T54" fmla="*/ 826622 w 750"/>
                <a:gd name="T55" fmla="*/ 0 h 1588"/>
                <a:gd name="T56" fmla="*/ 856988 w 750"/>
                <a:gd name="T57" fmla="*/ 0 h 1588"/>
                <a:gd name="T58" fmla="*/ 885667 w 750"/>
                <a:gd name="T59" fmla="*/ 0 h 1588"/>
                <a:gd name="T60" fmla="*/ 916032 w 750"/>
                <a:gd name="T61" fmla="*/ 0 h 1588"/>
                <a:gd name="T62" fmla="*/ 946398 w 750"/>
                <a:gd name="T63" fmla="*/ 0 h 1588"/>
                <a:gd name="T64" fmla="*/ 975077 w 750"/>
                <a:gd name="T65" fmla="*/ 0 h 1588"/>
                <a:gd name="T66" fmla="*/ 1005443 w 750"/>
                <a:gd name="T67" fmla="*/ 0 h 1588"/>
                <a:gd name="T68" fmla="*/ 1035808 w 750"/>
                <a:gd name="T69" fmla="*/ 0 h 1588"/>
                <a:gd name="T70" fmla="*/ 1066174 w 750"/>
                <a:gd name="T71" fmla="*/ 0 h 1588"/>
                <a:gd name="T72" fmla="*/ 1094853 w 750"/>
                <a:gd name="T73" fmla="*/ 0 h 1588"/>
                <a:gd name="T74" fmla="*/ 1125218 w 750"/>
                <a:gd name="T75" fmla="*/ 0 h 1588"/>
                <a:gd name="T76" fmla="*/ 1155584 w 750"/>
                <a:gd name="T77" fmla="*/ 0 h 1588"/>
                <a:gd name="T78" fmla="*/ 1184263 w 750"/>
                <a:gd name="T79" fmla="*/ 0 h 1588"/>
                <a:gd name="T80" fmla="*/ 1214628 w 750"/>
                <a:gd name="T81" fmla="*/ 0 h 1588"/>
                <a:gd name="T82" fmla="*/ 1244994 w 750"/>
                <a:gd name="T83" fmla="*/ 0 h 15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0"/>
                <a:gd name="T127" fmla="*/ 0 h 1588"/>
                <a:gd name="T128" fmla="*/ 750 w 750"/>
                <a:gd name="T129" fmla="*/ 1588 h 15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0" h="1588">
                  <a:moveTo>
                    <a:pt x="0" y="0"/>
                  </a:moveTo>
                  <a:lnTo>
                    <a:pt x="6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3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5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8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4" y="0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2" y="0"/>
                  </a:lnTo>
                  <a:lnTo>
                    <a:pt x="638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7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1" name="Freeform 102"/>
            <p:cNvSpPr>
              <a:spLocks/>
            </p:cNvSpPr>
            <p:nvPr/>
          </p:nvSpPr>
          <p:spPr bwMode="auto">
            <a:xfrm>
              <a:off x="3094038" y="3314700"/>
              <a:ext cx="1265237" cy="1588"/>
            </a:xfrm>
            <a:custGeom>
              <a:avLst/>
              <a:gdLst>
                <a:gd name="T0" fmla="*/ 20244 w 750"/>
                <a:gd name="T1" fmla="*/ 0 h 1588"/>
                <a:gd name="T2" fmla="*/ 48922 w 750"/>
                <a:gd name="T3" fmla="*/ 0 h 1588"/>
                <a:gd name="T4" fmla="*/ 79288 w 750"/>
                <a:gd name="T5" fmla="*/ 0 h 1588"/>
                <a:gd name="T6" fmla="*/ 109654 w 750"/>
                <a:gd name="T7" fmla="*/ 0 h 1588"/>
                <a:gd name="T8" fmla="*/ 138333 w 750"/>
                <a:gd name="T9" fmla="*/ 0 h 1588"/>
                <a:gd name="T10" fmla="*/ 168698 w 750"/>
                <a:gd name="T11" fmla="*/ 0 h 1588"/>
                <a:gd name="T12" fmla="*/ 199064 w 750"/>
                <a:gd name="T13" fmla="*/ 0 h 1588"/>
                <a:gd name="T14" fmla="*/ 229430 w 750"/>
                <a:gd name="T15" fmla="*/ 0 h 1588"/>
                <a:gd name="T16" fmla="*/ 258108 w 750"/>
                <a:gd name="T17" fmla="*/ 0 h 1588"/>
                <a:gd name="T18" fmla="*/ 288474 w 750"/>
                <a:gd name="T19" fmla="*/ 0 h 1588"/>
                <a:gd name="T20" fmla="*/ 318840 w 750"/>
                <a:gd name="T21" fmla="*/ 0 h 1588"/>
                <a:gd name="T22" fmla="*/ 347518 w 750"/>
                <a:gd name="T23" fmla="*/ 0 h 1588"/>
                <a:gd name="T24" fmla="*/ 377884 w 750"/>
                <a:gd name="T25" fmla="*/ 0 h 1588"/>
                <a:gd name="T26" fmla="*/ 408250 w 750"/>
                <a:gd name="T27" fmla="*/ 0 h 1588"/>
                <a:gd name="T28" fmla="*/ 438616 w 750"/>
                <a:gd name="T29" fmla="*/ 0 h 1588"/>
                <a:gd name="T30" fmla="*/ 467294 w 750"/>
                <a:gd name="T31" fmla="*/ 0 h 1588"/>
                <a:gd name="T32" fmla="*/ 497660 w 750"/>
                <a:gd name="T33" fmla="*/ 0 h 1588"/>
                <a:gd name="T34" fmla="*/ 528026 w 750"/>
                <a:gd name="T35" fmla="*/ 0 h 1588"/>
                <a:gd name="T36" fmla="*/ 556704 w 750"/>
                <a:gd name="T37" fmla="*/ 0 h 1588"/>
                <a:gd name="T38" fmla="*/ 587070 w 750"/>
                <a:gd name="T39" fmla="*/ 0 h 1588"/>
                <a:gd name="T40" fmla="*/ 617436 w 750"/>
                <a:gd name="T41" fmla="*/ 0 h 1588"/>
                <a:gd name="T42" fmla="*/ 647801 w 750"/>
                <a:gd name="T43" fmla="*/ 0 h 1588"/>
                <a:gd name="T44" fmla="*/ 676480 w 750"/>
                <a:gd name="T45" fmla="*/ 0 h 1588"/>
                <a:gd name="T46" fmla="*/ 706846 w 750"/>
                <a:gd name="T47" fmla="*/ 0 h 1588"/>
                <a:gd name="T48" fmla="*/ 737211 w 750"/>
                <a:gd name="T49" fmla="*/ 0 h 1588"/>
                <a:gd name="T50" fmla="*/ 767577 w 750"/>
                <a:gd name="T51" fmla="*/ 0 h 1588"/>
                <a:gd name="T52" fmla="*/ 796256 w 750"/>
                <a:gd name="T53" fmla="*/ 0 h 1588"/>
                <a:gd name="T54" fmla="*/ 826621 w 750"/>
                <a:gd name="T55" fmla="*/ 0 h 1588"/>
                <a:gd name="T56" fmla="*/ 856987 w 750"/>
                <a:gd name="T57" fmla="*/ 0 h 1588"/>
                <a:gd name="T58" fmla="*/ 885666 w 750"/>
                <a:gd name="T59" fmla="*/ 0 h 1588"/>
                <a:gd name="T60" fmla="*/ 916032 w 750"/>
                <a:gd name="T61" fmla="*/ 0 h 1588"/>
                <a:gd name="T62" fmla="*/ 946397 w 750"/>
                <a:gd name="T63" fmla="*/ 0 h 1588"/>
                <a:gd name="T64" fmla="*/ 976763 w 750"/>
                <a:gd name="T65" fmla="*/ 0 h 1588"/>
                <a:gd name="T66" fmla="*/ 1005442 w 750"/>
                <a:gd name="T67" fmla="*/ 0 h 1588"/>
                <a:gd name="T68" fmla="*/ 1035807 w 750"/>
                <a:gd name="T69" fmla="*/ 0 h 1588"/>
                <a:gd name="T70" fmla="*/ 1066173 w 750"/>
                <a:gd name="T71" fmla="*/ 0 h 1588"/>
                <a:gd name="T72" fmla="*/ 1094852 w 750"/>
                <a:gd name="T73" fmla="*/ 0 h 1588"/>
                <a:gd name="T74" fmla="*/ 1125217 w 750"/>
                <a:gd name="T75" fmla="*/ 0 h 1588"/>
                <a:gd name="T76" fmla="*/ 1155583 w 750"/>
                <a:gd name="T77" fmla="*/ 0 h 1588"/>
                <a:gd name="T78" fmla="*/ 1185949 w 750"/>
                <a:gd name="T79" fmla="*/ 0 h 1588"/>
                <a:gd name="T80" fmla="*/ 1214628 w 750"/>
                <a:gd name="T81" fmla="*/ 0 h 1588"/>
                <a:gd name="T82" fmla="*/ 1244993 w 750"/>
                <a:gd name="T83" fmla="*/ 0 h 15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0"/>
                <a:gd name="T127" fmla="*/ 0 h 1588"/>
                <a:gd name="T128" fmla="*/ 750 w 750"/>
                <a:gd name="T129" fmla="*/ 1588 h 15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0" h="1588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5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5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4" y="0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2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2" name="Freeform 103"/>
            <p:cNvSpPr>
              <a:spLocks/>
            </p:cNvSpPr>
            <p:nvPr/>
          </p:nvSpPr>
          <p:spPr bwMode="auto">
            <a:xfrm>
              <a:off x="4359275" y="3314700"/>
              <a:ext cx="1265238" cy="1588"/>
            </a:xfrm>
            <a:custGeom>
              <a:avLst/>
              <a:gdLst>
                <a:gd name="T0" fmla="*/ 20244 w 750"/>
                <a:gd name="T1" fmla="*/ 0 h 1588"/>
                <a:gd name="T2" fmla="*/ 48923 w 750"/>
                <a:gd name="T3" fmla="*/ 0 h 1588"/>
                <a:gd name="T4" fmla="*/ 79288 w 750"/>
                <a:gd name="T5" fmla="*/ 0 h 1588"/>
                <a:gd name="T6" fmla="*/ 109654 w 750"/>
                <a:gd name="T7" fmla="*/ 0 h 1588"/>
                <a:gd name="T8" fmla="*/ 140020 w 750"/>
                <a:gd name="T9" fmla="*/ 0 h 1588"/>
                <a:gd name="T10" fmla="*/ 168698 w 750"/>
                <a:gd name="T11" fmla="*/ 0 h 1588"/>
                <a:gd name="T12" fmla="*/ 199064 w 750"/>
                <a:gd name="T13" fmla="*/ 0 h 1588"/>
                <a:gd name="T14" fmla="*/ 229430 w 750"/>
                <a:gd name="T15" fmla="*/ 0 h 1588"/>
                <a:gd name="T16" fmla="*/ 258109 w 750"/>
                <a:gd name="T17" fmla="*/ 0 h 1588"/>
                <a:gd name="T18" fmla="*/ 288474 w 750"/>
                <a:gd name="T19" fmla="*/ 0 h 1588"/>
                <a:gd name="T20" fmla="*/ 318840 w 750"/>
                <a:gd name="T21" fmla="*/ 0 h 1588"/>
                <a:gd name="T22" fmla="*/ 349206 w 750"/>
                <a:gd name="T23" fmla="*/ 0 h 1588"/>
                <a:gd name="T24" fmla="*/ 377884 w 750"/>
                <a:gd name="T25" fmla="*/ 0 h 1588"/>
                <a:gd name="T26" fmla="*/ 408250 w 750"/>
                <a:gd name="T27" fmla="*/ 0 h 1588"/>
                <a:gd name="T28" fmla="*/ 438616 w 750"/>
                <a:gd name="T29" fmla="*/ 0 h 1588"/>
                <a:gd name="T30" fmla="*/ 467295 w 750"/>
                <a:gd name="T31" fmla="*/ 0 h 1588"/>
                <a:gd name="T32" fmla="*/ 497660 w 750"/>
                <a:gd name="T33" fmla="*/ 0 h 1588"/>
                <a:gd name="T34" fmla="*/ 528026 w 750"/>
                <a:gd name="T35" fmla="*/ 0 h 1588"/>
                <a:gd name="T36" fmla="*/ 558392 w 750"/>
                <a:gd name="T37" fmla="*/ 0 h 1588"/>
                <a:gd name="T38" fmla="*/ 587070 w 750"/>
                <a:gd name="T39" fmla="*/ 0 h 1588"/>
                <a:gd name="T40" fmla="*/ 617436 w 750"/>
                <a:gd name="T41" fmla="*/ 0 h 1588"/>
                <a:gd name="T42" fmla="*/ 647802 w 750"/>
                <a:gd name="T43" fmla="*/ 0 h 1588"/>
                <a:gd name="T44" fmla="*/ 676481 w 750"/>
                <a:gd name="T45" fmla="*/ 0 h 1588"/>
                <a:gd name="T46" fmla="*/ 706846 w 750"/>
                <a:gd name="T47" fmla="*/ 0 h 1588"/>
                <a:gd name="T48" fmla="*/ 737212 w 750"/>
                <a:gd name="T49" fmla="*/ 0 h 1588"/>
                <a:gd name="T50" fmla="*/ 767578 w 750"/>
                <a:gd name="T51" fmla="*/ 0 h 1588"/>
                <a:gd name="T52" fmla="*/ 796256 w 750"/>
                <a:gd name="T53" fmla="*/ 0 h 1588"/>
                <a:gd name="T54" fmla="*/ 826622 w 750"/>
                <a:gd name="T55" fmla="*/ 0 h 1588"/>
                <a:gd name="T56" fmla="*/ 856988 w 750"/>
                <a:gd name="T57" fmla="*/ 0 h 1588"/>
                <a:gd name="T58" fmla="*/ 885667 w 750"/>
                <a:gd name="T59" fmla="*/ 0 h 1588"/>
                <a:gd name="T60" fmla="*/ 916032 w 750"/>
                <a:gd name="T61" fmla="*/ 0 h 1588"/>
                <a:gd name="T62" fmla="*/ 946398 w 750"/>
                <a:gd name="T63" fmla="*/ 0 h 1588"/>
                <a:gd name="T64" fmla="*/ 976764 w 750"/>
                <a:gd name="T65" fmla="*/ 0 h 1588"/>
                <a:gd name="T66" fmla="*/ 1005443 w 750"/>
                <a:gd name="T67" fmla="*/ 0 h 1588"/>
                <a:gd name="T68" fmla="*/ 1035808 w 750"/>
                <a:gd name="T69" fmla="*/ 0 h 1588"/>
                <a:gd name="T70" fmla="*/ 1066174 w 750"/>
                <a:gd name="T71" fmla="*/ 0 h 1588"/>
                <a:gd name="T72" fmla="*/ 1096540 w 750"/>
                <a:gd name="T73" fmla="*/ 0 h 1588"/>
                <a:gd name="T74" fmla="*/ 1125218 w 750"/>
                <a:gd name="T75" fmla="*/ 0 h 1588"/>
                <a:gd name="T76" fmla="*/ 1155584 w 750"/>
                <a:gd name="T77" fmla="*/ 0 h 1588"/>
                <a:gd name="T78" fmla="*/ 1185950 w 750"/>
                <a:gd name="T79" fmla="*/ 0 h 1588"/>
                <a:gd name="T80" fmla="*/ 1214628 w 750"/>
                <a:gd name="T81" fmla="*/ 0 h 1588"/>
                <a:gd name="T82" fmla="*/ 1244994 w 750"/>
                <a:gd name="T83" fmla="*/ 0 h 15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0"/>
                <a:gd name="T127" fmla="*/ 0 h 1588"/>
                <a:gd name="T128" fmla="*/ 750 w 750"/>
                <a:gd name="T129" fmla="*/ 1588 h 15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0" h="1588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5" y="0"/>
                  </a:lnTo>
                  <a:lnTo>
                    <a:pt x="461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0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5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0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4" y="0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2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9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3" name="Freeform 104"/>
            <p:cNvSpPr>
              <a:spLocks/>
            </p:cNvSpPr>
            <p:nvPr/>
          </p:nvSpPr>
          <p:spPr bwMode="auto">
            <a:xfrm>
              <a:off x="5624513" y="3314700"/>
              <a:ext cx="1265237" cy="1588"/>
            </a:xfrm>
            <a:custGeom>
              <a:avLst/>
              <a:gdLst>
                <a:gd name="T0" fmla="*/ 20244 w 750"/>
                <a:gd name="T1" fmla="*/ 0 h 1588"/>
                <a:gd name="T2" fmla="*/ 48922 w 750"/>
                <a:gd name="T3" fmla="*/ 0 h 1588"/>
                <a:gd name="T4" fmla="*/ 79288 w 750"/>
                <a:gd name="T5" fmla="*/ 0 h 1588"/>
                <a:gd name="T6" fmla="*/ 109654 w 750"/>
                <a:gd name="T7" fmla="*/ 0 h 1588"/>
                <a:gd name="T8" fmla="*/ 140020 w 750"/>
                <a:gd name="T9" fmla="*/ 0 h 1588"/>
                <a:gd name="T10" fmla="*/ 168698 w 750"/>
                <a:gd name="T11" fmla="*/ 0 h 1588"/>
                <a:gd name="T12" fmla="*/ 199064 w 750"/>
                <a:gd name="T13" fmla="*/ 0 h 1588"/>
                <a:gd name="T14" fmla="*/ 229430 w 750"/>
                <a:gd name="T15" fmla="*/ 0 h 1588"/>
                <a:gd name="T16" fmla="*/ 258108 w 750"/>
                <a:gd name="T17" fmla="*/ 0 h 1588"/>
                <a:gd name="T18" fmla="*/ 288474 w 750"/>
                <a:gd name="T19" fmla="*/ 0 h 1588"/>
                <a:gd name="T20" fmla="*/ 318840 w 750"/>
                <a:gd name="T21" fmla="*/ 0 h 1588"/>
                <a:gd name="T22" fmla="*/ 349205 w 750"/>
                <a:gd name="T23" fmla="*/ 0 h 1588"/>
                <a:gd name="T24" fmla="*/ 377884 w 750"/>
                <a:gd name="T25" fmla="*/ 0 h 1588"/>
                <a:gd name="T26" fmla="*/ 408250 w 750"/>
                <a:gd name="T27" fmla="*/ 0 h 1588"/>
                <a:gd name="T28" fmla="*/ 438616 w 750"/>
                <a:gd name="T29" fmla="*/ 0 h 1588"/>
                <a:gd name="T30" fmla="*/ 468981 w 750"/>
                <a:gd name="T31" fmla="*/ 0 h 1588"/>
                <a:gd name="T32" fmla="*/ 497660 w 750"/>
                <a:gd name="T33" fmla="*/ 0 h 1588"/>
                <a:gd name="T34" fmla="*/ 528026 w 750"/>
                <a:gd name="T35" fmla="*/ 0 h 1588"/>
                <a:gd name="T36" fmla="*/ 558391 w 750"/>
                <a:gd name="T37" fmla="*/ 0 h 1588"/>
                <a:gd name="T38" fmla="*/ 587070 w 750"/>
                <a:gd name="T39" fmla="*/ 0 h 1588"/>
                <a:gd name="T40" fmla="*/ 617436 w 750"/>
                <a:gd name="T41" fmla="*/ 0 h 1588"/>
                <a:gd name="T42" fmla="*/ 647801 w 750"/>
                <a:gd name="T43" fmla="*/ 0 h 1588"/>
                <a:gd name="T44" fmla="*/ 678167 w 750"/>
                <a:gd name="T45" fmla="*/ 0 h 1588"/>
                <a:gd name="T46" fmla="*/ 706846 w 750"/>
                <a:gd name="T47" fmla="*/ 0 h 1588"/>
                <a:gd name="T48" fmla="*/ 737211 w 750"/>
                <a:gd name="T49" fmla="*/ 0 h 1588"/>
                <a:gd name="T50" fmla="*/ 767577 w 750"/>
                <a:gd name="T51" fmla="*/ 0 h 1588"/>
                <a:gd name="T52" fmla="*/ 796256 w 750"/>
                <a:gd name="T53" fmla="*/ 0 h 1588"/>
                <a:gd name="T54" fmla="*/ 826621 w 750"/>
                <a:gd name="T55" fmla="*/ 0 h 1588"/>
                <a:gd name="T56" fmla="*/ 856987 w 750"/>
                <a:gd name="T57" fmla="*/ 0 h 1588"/>
                <a:gd name="T58" fmla="*/ 887353 w 750"/>
                <a:gd name="T59" fmla="*/ 0 h 1588"/>
                <a:gd name="T60" fmla="*/ 916032 w 750"/>
                <a:gd name="T61" fmla="*/ 0 h 1588"/>
                <a:gd name="T62" fmla="*/ 946397 w 750"/>
                <a:gd name="T63" fmla="*/ 0 h 1588"/>
                <a:gd name="T64" fmla="*/ 976763 w 750"/>
                <a:gd name="T65" fmla="*/ 0 h 1588"/>
                <a:gd name="T66" fmla="*/ 1005442 w 750"/>
                <a:gd name="T67" fmla="*/ 0 h 1588"/>
                <a:gd name="T68" fmla="*/ 1035807 w 750"/>
                <a:gd name="T69" fmla="*/ 0 h 1588"/>
                <a:gd name="T70" fmla="*/ 1066173 w 750"/>
                <a:gd name="T71" fmla="*/ 0 h 1588"/>
                <a:gd name="T72" fmla="*/ 1096539 w 750"/>
                <a:gd name="T73" fmla="*/ 0 h 1588"/>
                <a:gd name="T74" fmla="*/ 1125217 w 750"/>
                <a:gd name="T75" fmla="*/ 0 h 1588"/>
                <a:gd name="T76" fmla="*/ 1155583 w 750"/>
                <a:gd name="T77" fmla="*/ 0 h 1588"/>
                <a:gd name="T78" fmla="*/ 1185949 w 750"/>
                <a:gd name="T79" fmla="*/ 0 h 1588"/>
                <a:gd name="T80" fmla="*/ 1214628 w 750"/>
                <a:gd name="T81" fmla="*/ 0 h 1588"/>
                <a:gd name="T82" fmla="*/ 1244993 w 750"/>
                <a:gd name="T83" fmla="*/ 0 h 15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0"/>
                <a:gd name="T127" fmla="*/ 0 h 1588"/>
                <a:gd name="T128" fmla="*/ 750 w 750"/>
                <a:gd name="T129" fmla="*/ 1588 h 15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0" h="1588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7" y="0"/>
                  </a:lnTo>
                  <a:lnTo>
                    <a:pt x="213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5" y="0"/>
                  </a:lnTo>
                  <a:lnTo>
                    <a:pt x="461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5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4" y="0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2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4" name="Freeform 105"/>
            <p:cNvSpPr>
              <a:spLocks/>
            </p:cNvSpPr>
            <p:nvPr/>
          </p:nvSpPr>
          <p:spPr bwMode="auto">
            <a:xfrm>
              <a:off x="6889750" y="3314700"/>
              <a:ext cx="866775" cy="1588"/>
            </a:xfrm>
            <a:custGeom>
              <a:avLst/>
              <a:gdLst>
                <a:gd name="T0" fmla="*/ 10118 w 514"/>
                <a:gd name="T1" fmla="*/ 0 h 1588"/>
                <a:gd name="T2" fmla="*/ 30354 w 514"/>
                <a:gd name="T3" fmla="*/ 0 h 1588"/>
                <a:gd name="T4" fmla="*/ 50590 w 514"/>
                <a:gd name="T5" fmla="*/ 0 h 1588"/>
                <a:gd name="T6" fmla="*/ 69140 w 514"/>
                <a:gd name="T7" fmla="*/ 0 h 1588"/>
                <a:gd name="T8" fmla="*/ 89376 w 514"/>
                <a:gd name="T9" fmla="*/ 0 h 1588"/>
                <a:gd name="T10" fmla="*/ 109612 w 514"/>
                <a:gd name="T11" fmla="*/ 0 h 1588"/>
                <a:gd name="T12" fmla="*/ 129848 w 514"/>
                <a:gd name="T13" fmla="*/ 0 h 1588"/>
                <a:gd name="T14" fmla="*/ 150084 w 514"/>
                <a:gd name="T15" fmla="*/ 0 h 1588"/>
                <a:gd name="T16" fmla="*/ 168633 w 514"/>
                <a:gd name="T17" fmla="*/ 0 h 1588"/>
                <a:gd name="T18" fmla="*/ 188869 w 514"/>
                <a:gd name="T19" fmla="*/ 0 h 1588"/>
                <a:gd name="T20" fmla="*/ 209105 w 514"/>
                <a:gd name="T21" fmla="*/ 0 h 1588"/>
                <a:gd name="T22" fmla="*/ 229341 w 514"/>
                <a:gd name="T23" fmla="*/ 0 h 1588"/>
                <a:gd name="T24" fmla="*/ 249577 w 514"/>
                <a:gd name="T25" fmla="*/ 0 h 1588"/>
                <a:gd name="T26" fmla="*/ 268127 w 514"/>
                <a:gd name="T27" fmla="*/ 0 h 1588"/>
                <a:gd name="T28" fmla="*/ 288363 w 514"/>
                <a:gd name="T29" fmla="*/ 0 h 1588"/>
                <a:gd name="T30" fmla="*/ 308599 w 514"/>
                <a:gd name="T31" fmla="*/ 0 h 1588"/>
                <a:gd name="T32" fmla="*/ 328835 w 514"/>
                <a:gd name="T33" fmla="*/ 0 h 1588"/>
                <a:gd name="T34" fmla="*/ 349071 w 514"/>
                <a:gd name="T35" fmla="*/ 0 h 1588"/>
                <a:gd name="T36" fmla="*/ 369307 w 514"/>
                <a:gd name="T37" fmla="*/ 0 h 1588"/>
                <a:gd name="T38" fmla="*/ 387856 w 514"/>
                <a:gd name="T39" fmla="*/ 0 h 1588"/>
                <a:gd name="T40" fmla="*/ 408092 w 514"/>
                <a:gd name="T41" fmla="*/ 0 h 1588"/>
                <a:gd name="T42" fmla="*/ 428328 w 514"/>
                <a:gd name="T43" fmla="*/ 0 h 1588"/>
                <a:gd name="T44" fmla="*/ 448564 w 514"/>
                <a:gd name="T45" fmla="*/ 0 h 1588"/>
                <a:gd name="T46" fmla="*/ 468800 w 514"/>
                <a:gd name="T47" fmla="*/ 0 h 1588"/>
                <a:gd name="T48" fmla="*/ 487350 w 514"/>
                <a:gd name="T49" fmla="*/ 0 h 1588"/>
                <a:gd name="T50" fmla="*/ 507586 w 514"/>
                <a:gd name="T51" fmla="*/ 0 h 1588"/>
                <a:gd name="T52" fmla="*/ 527822 w 514"/>
                <a:gd name="T53" fmla="*/ 0 h 1588"/>
                <a:gd name="T54" fmla="*/ 548058 w 514"/>
                <a:gd name="T55" fmla="*/ 0 h 1588"/>
                <a:gd name="T56" fmla="*/ 568294 w 514"/>
                <a:gd name="T57" fmla="*/ 0 h 1588"/>
                <a:gd name="T58" fmla="*/ 586844 w 514"/>
                <a:gd name="T59" fmla="*/ 0 h 1588"/>
                <a:gd name="T60" fmla="*/ 607080 w 514"/>
                <a:gd name="T61" fmla="*/ 0 h 1588"/>
                <a:gd name="T62" fmla="*/ 627316 w 514"/>
                <a:gd name="T63" fmla="*/ 0 h 1588"/>
                <a:gd name="T64" fmla="*/ 647552 w 514"/>
                <a:gd name="T65" fmla="*/ 0 h 1588"/>
                <a:gd name="T66" fmla="*/ 667788 w 514"/>
                <a:gd name="T67" fmla="*/ 0 h 1588"/>
                <a:gd name="T68" fmla="*/ 688024 w 514"/>
                <a:gd name="T69" fmla="*/ 0 h 1588"/>
                <a:gd name="T70" fmla="*/ 706573 w 514"/>
                <a:gd name="T71" fmla="*/ 0 h 1588"/>
                <a:gd name="T72" fmla="*/ 726809 w 514"/>
                <a:gd name="T73" fmla="*/ 0 h 1588"/>
                <a:gd name="T74" fmla="*/ 747045 w 514"/>
                <a:gd name="T75" fmla="*/ 0 h 1588"/>
                <a:gd name="T76" fmla="*/ 767281 w 514"/>
                <a:gd name="T77" fmla="*/ 0 h 1588"/>
                <a:gd name="T78" fmla="*/ 787517 w 514"/>
                <a:gd name="T79" fmla="*/ 0 h 1588"/>
                <a:gd name="T80" fmla="*/ 806067 w 514"/>
                <a:gd name="T81" fmla="*/ 0 h 1588"/>
                <a:gd name="T82" fmla="*/ 826303 w 514"/>
                <a:gd name="T83" fmla="*/ 0 h 1588"/>
                <a:gd name="T84" fmla="*/ 846539 w 514"/>
                <a:gd name="T85" fmla="*/ 0 h 1588"/>
                <a:gd name="T86" fmla="*/ 866775 w 514"/>
                <a:gd name="T87" fmla="*/ 0 h 158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14"/>
                <a:gd name="T133" fmla="*/ 0 h 1588"/>
                <a:gd name="T134" fmla="*/ 514 w 514"/>
                <a:gd name="T135" fmla="*/ 1588 h 158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14" h="1588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7" y="0"/>
                  </a:lnTo>
                  <a:lnTo>
                    <a:pt x="213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5" y="0"/>
                  </a:lnTo>
                  <a:lnTo>
                    <a:pt x="461" y="0"/>
                  </a:lnTo>
                  <a:lnTo>
                    <a:pt x="467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2" y="0"/>
                  </a:lnTo>
                  <a:lnTo>
                    <a:pt x="508" y="0"/>
                  </a:lnTo>
                  <a:lnTo>
                    <a:pt x="514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505" name="Text Box 107"/>
            <p:cNvSpPr txBox="1">
              <a:spLocks noChangeArrowheads="1"/>
            </p:cNvSpPr>
            <p:nvPr/>
          </p:nvSpPr>
          <p:spPr bwMode="auto">
            <a:xfrm>
              <a:off x="7620000" y="3962400"/>
              <a:ext cx="4302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/>
                <a:t>t</a:t>
              </a:r>
            </a:p>
          </p:txBody>
        </p:sp>
      </p:grpSp>
      <p:sp>
        <p:nvSpPr>
          <p:cNvPr id="19506" name="Text Box 109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9507" name="Rectangle 111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4582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IMS elimination – Nyquist 1</a:t>
            </a:r>
            <a:r>
              <a:rPr lang="pl-PL" sz="3800" b="1" baseline="30000" smtClean="0">
                <a:solidFill>
                  <a:schemeClr val="tx1"/>
                </a:solidFill>
              </a:rPr>
              <a:t>st</a:t>
            </a:r>
            <a:r>
              <a:rPr lang="pl-PL" sz="3800" b="1" smtClean="0">
                <a:solidFill>
                  <a:schemeClr val="tx1"/>
                </a:solidFill>
              </a:rPr>
              <a:t> criterion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26A2F-130C-4303-8EAF-52BA4A9A3A6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8" name="Grupa 7"/>
          <p:cNvGrpSpPr/>
          <p:nvPr/>
        </p:nvGrpSpPr>
        <p:grpSpPr>
          <a:xfrm>
            <a:off x="3957314" y="993244"/>
            <a:ext cx="5192358" cy="776433"/>
            <a:chOff x="5140189" y="1509290"/>
            <a:chExt cx="5192358" cy="776433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5135891"/>
                </p:ext>
              </p:extLst>
            </p:nvPr>
          </p:nvGraphicFramePr>
          <p:xfrm>
            <a:off x="5335502" y="1509290"/>
            <a:ext cx="603250" cy="466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08" name="Równanie" r:id="rId3" imgW="279360" imgH="215640" progId="Equation.3">
                    <p:embed/>
                  </p:oleObj>
                </mc:Choice>
                <mc:Fallback>
                  <p:oleObj name="Równanie" r:id="rId3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335502" y="1509290"/>
                          <a:ext cx="603250" cy="46614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" name="Grupa 6"/>
            <p:cNvGrpSpPr/>
            <p:nvPr/>
          </p:nvGrpSpPr>
          <p:grpSpPr>
            <a:xfrm>
              <a:off x="5140189" y="1510300"/>
              <a:ext cx="5192358" cy="775423"/>
              <a:chOff x="5295900" y="1214766"/>
              <a:chExt cx="5192358" cy="775423"/>
            </a:xfrm>
            <a:solidFill>
              <a:schemeClr val="bg1"/>
            </a:solidFill>
          </p:grpSpPr>
          <p:sp>
            <p:nvSpPr>
              <p:cNvPr id="3" name="pole tekstowe 2"/>
              <p:cNvSpPr txBox="1"/>
              <p:nvPr/>
            </p:nvSpPr>
            <p:spPr>
              <a:xfrm>
                <a:off x="6201048" y="1343858"/>
                <a:ext cx="2460930" cy="646331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800" b="1" dirty="0" err="1" smtClean="0"/>
                  <a:t>Baseband</a:t>
                </a:r>
                <a:r>
                  <a:rPr lang="pl-PL" sz="1800" b="1" dirty="0" smtClean="0"/>
                  <a:t> </a:t>
                </a:r>
                <a:r>
                  <a:rPr lang="pl-PL" sz="1800" b="1" dirty="0" err="1" smtClean="0"/>
                  <a:t>transmission</a:t>
                </a:r>
                <a:r>
                  <a:rPr lang="pl-PL" sz="1800" b="1" dirty="0"/>
                  <a:t/>
                </a:r>
                <a:br>
                  <a:rPr lang="pl-PL" sz="1800" b="1" dirty="0"/>
                </a:br>
                <a:r>
                  <a:rPr lang="pl-PL" sz="1800" b="1" dirty="0" smtClean="0"/>
                  <a:t>channel</a:t>
                </a:r>
                <a:r>
                  <a:rPr lang="pl-PL" sz="1800" b="1" dirty="0"/>
                  <a:t> </a:t>
                </a:r>
                <a:r>
                  <a:rPr lang="pl-PL" sz="1800" b="1" dirty="0" smtClean="0"/>
                  <a:t>= ILPF = </a:t>
                </a:r>
                <a:r>
                  <a:rPr lang="pl-PL" sz="1800" b="1" i="1" dirty="0" smtClean="0"/>
                  <a:t>H</a:t>
                </a:r>
                <a:r>
                  <a:rPr lang="pl-PL" sz="1800" b="1" dirty="0" smtClean="0"/>
                  <a:t>(</a:t>
                </a:r>
                <a:r>
                  <a:rPr lang="el-GR" sz="1800" b="1" i="1" dirty="0" smtClean="0">
                    <a:cs typeface="Times New Roman" panose="02020603050405020304" pitchFamily="18" charset="0"/>
                  </a:rPr>
                  <a:t>ω</a:t>
                </a:r>
                <a:r>
                  <a:rPr lang="pl-PL" sz="1800" b="1" dirty="0" smtClean="0"/>
                  <a:t>)</a:t>
                </a:r>
                <a:endParaRPr lang="pl-PL" sz="1800" b="1" dirty="0"/>
              </a:p>
            </p:txBody>
          </p:sp>
          <p:cxnSp>
            <p:nvCxnSpPr>
              <p:cNvPr id="5" name="Łącznik prosty ze strzałką 4"/>
              <p:cNvCxnSpPr>
                <a:endCxn id="3" idx="1"/>
              </p:cNvCxnSpPr>
              <p:nvPr/>
            </p:nvCxnSpPr>
            <p:spPr bwMode="auto">
              <a:xfrm>
                <a:off x="5295900" y="1662113"/>
                <a:ext cx="905148" cy="4911"/>
              </a:xfrm>
              <a:prstGeom prst="straightConnector1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6" name="Łącznik prosty ze strzałką 55"/>
              <p:cNvCxnSpPr/>
              <p:nvPr/>
            </p:nvCxnSpPr>
            <p:spPr bwMode="auto">
              <a:xfrm>
                <a:off x="8652203" y="1654553"/>
                <a:ext cx="905148" cy="4911"/>
              </a:xfrm>
              <a:prstGeom prst="straightConnector1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58" name="Obiekt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204101"/>
                  </p:ext>
                </p:extLst>
              </p:nvPr>
            </p:nvGraphicFramePr>
            <p:xfrm>
              <a:off x="8678508" y="1214766"/>
              <a:ext cx="1809750" cy="4651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409" name="Równanie" r:id="rId5" imgW="838080" imgH="215640" progId="Equation.3">
                      <p:embed/>
                    </p:oleObj>
                  </mc:Choice>
                  <mc:Fallback>
                    <p:oleObj name="Równanie" r:id="rId5" imgW="83808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8678508" y="1214766"/>
                            <a:ext cx="1809750" cy="4651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0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505200" y="5105400"/>
          <a:ext cx="2881313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" name="Równanie" r:id="rId3" imgW="990360" imgH="215640" progId="Equation.3">
                  <p:embed/>
                </p:oleObj>
              </mc:Choice>
              <mc:Fallback>
                <p:oleObj name="Równanie" r:id="rId3" imgW="99036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105400"/>
                        <a:ext cx="2881313" cy="62706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20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6150" name="Rectangle 203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IMS elimination – Nyquist 1</a:t>
            </a:r>
            <a:r>
              <a:rPr lang="pl-PL" sz="3800" b="1" baseline="30000" smtClean="0">
                <a:solidFill>
                  <a:schemeClr val="tx1"/>
                </a:solidFill>
              </a:rPr>
              <a:t>st</a:t>
            </a:r>
            <a:r>
              <a:rPr lang="pl-PL" sz="3800" b="1" smtClean="0">
                <a:solidFill>
                  <a:schemeClr val="tx1"/>
                </a:solidFill>
              </a:rPr>
              <a:t> criterion</a:t>
            </a:r>
          </a:p>
        </p:txBody>
      </p:sp>
      <p:sp>
        <p:nvSpPr>
          <p:cNvPr id="6151" name="Text Box 205"/>
          <p:cNvSpPr txBox="1">
            <a:spLocks noChangeArrowheads="1"/>
          </p:cNvSpPr>
          <p:nvPr/>
        </p:nvSpPr>
        <p:spPr bwMode="auto">
          <a:xfrm>
            <a:off x="1447800" y="4114800"/>
            <a:ext cx="77580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 </a:t>
            </a:r>
            <a:r>
              <a:rPr lang="pl-PL" b="1" dirty="0" err="1" smtClean="0"/>
              <a:t>matching</a:t>
            </a:r>
            <a:r>
              <a:rPr lang="pl-PL" b="1" dirty="0" smtClean="0"/>
              <a:t> </a:t>
            </a:r>
            <a:r>
              <a:rPr lang="pl-PL" b="1" dirty="0" err="1"/>
              <a:t>the</a:t>
            </a:r>
            <a:r>
              <a:rPr lang="pl-PL" b="1" dirty="0"/>
              <a:t> 1</a:t>
            </a:r>
            <a:r>
              <a:rPr lang="pl-PL" b="1" baseline="30000" dirty="0"/>
              <a:t>st</a:t>
            </a:r>
            <a:r>
              <a:rPr lang="pl-PL" b="1" dirty="0"/>
              <a:t> </a:t>
            </a:r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/>
              <a:t>criterion</a:t>
            </a:r>
            <a:r>
              <a:rPr lang="pl-PL" b="1" dirty="0"/>
              <a:t> </a:t>
            </a:r>
            <a:r>
              <a:rPr lang="pl-PL" b="1" dirty="0" err="1"/>
              <a:t>has</a:t>
            </a:r>
            <a:r>
              <a:rPr lang="pl-PL" b="1" dirty="0"/>
              <a:t> to break</a:t>
            </a:r>
            <a:br>
              <a:rPr lang="pl-PL" b="1" dirty="0"/>
            </a:br>
            <a:r>
              <a:rPr lang="pl-PL" b="1" dirty="0" err="1"/>
              <a:t>all</a:t>
            </a:r>
            <a:r>
              <a:rPr lang="pl-PL" b="1" dirty="0"/>
              <a:t> </a:t>
            </a:r>
            <a:r>
              <a:rPr lang="pl-PL" b="1" dirty="0" err="1"/>
              <a:t>theeth</a:t>
            </a:r>
            <a:r>
              <a:rPr lang="pl-PL" b="1" dirty="0"/>
              <a:t> out of a Dirac </a:t>
            </a:r>
            <a:r>
              <a:rPr lang="pl-PL" b="1" dirty="0" err="1"/>
              <a:t>comb</a:t>
            </a:r>
            <a:r>
              <a:rPr lang="pl-PL" b="1" dirty="0"/>
              <a:t> </a:t>
            </a:r>
            <a:r>
              <a:rPr lang="pl-PL" b="1" dirty="0" err="1"/>
              <a:t>except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central </a:t>
            </a:r>
            <a:r>
              <a:rPr lang="pl-PL" b="1" dirty="0" err="1"/>
              <a:t>tooth</a:t>
            </a:r>
            <a:r>
              <a:rPr lang="pl-PL" b="1" dirty="0"/>
              <a:t>. </a:t>
            </a:r>
          </a:p>
        </p:txBody>
      </p:sp>
      <p:graphicFrame>
        <p:nvGraphicFramePr>
          <p:cNvPr id="6147" name="Object 19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953000" y="914400"/>
          <a:ext cx="1890713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4" name="Równanie" r:id="rId5" imgW="1282680" imgH="431640" progId="Equation.3">
                  <p:embed/>
                </p:oleObj>
              </mc:Choice>
              <mc:Fallback>
                <p:oleObj name="Równanie" r:id="rId5" imgW="1282680" imgH="431640" progId="Equation.3">
                  <p:embed/>
                  <p:pic>
                    <p:nvPicPr>
                      <p:cNvPr id="0" name="Object 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914400"/>
                        <a:ext cx="1890713" cy="636588"/>
                      </a:xfrm>
                      <a:prstGeom prst="rect">
                        <a:avLst/>
                      </a:prstGeom>
                      <a:solidFill>
                        <a:srgbClr val="C5F4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2" name="Group 218"/>
          <p:cNvGrpSpPr>
            <a:grpSpLocks/>
          </p:cNvGrpSpPr>
          <p:nvPr/>
        </p:nvGrpSpPr>
        <p:grpSpPr bwMode="auto">
          <a:xfrm>
            <a:off x="1295400" y="1747838"/>
            <a:ext cx="6877050" cy="1960562"/>
            <a:chOff x="816" y="1101"/>
            <a:chExt cx="4332" cy="1235"/>
          </a:xfrm>
        </p:grpSpPr>
        <p:sp>
          <p:nvSpPr>
            <p:cNvPr id="6153" name="Text Box 15"/>
            <p:cNvSpPr txBox="1">
              <a:spLocks noChangeArrowheads="1"/>
            </p:cNvSpPr>
            <p:nvPr/>
          </p:nvSpPr>
          <p:spPr bwMode="auto">
            <a:xfrm>
              <a:off x="1008" y="115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pl-PL"/>
            </a:p>
          </p:txBody>
        </p:sp>
        <p:sp>
          <p:nvSpPr>
            <p:cNvPr id="6154" name="Line 81"/>
            <p:cNvSpPr>
              <a:spLocks noChangeShapeType="1"/>
            </p:cNvSpPr>
            <p:nvPr/>
          </p:nvSpPr>
          <p:spPr bwMode="auto">
            <a:xfrm>
              <a:off x="983" y="1554"/>
              <a:ext cx="415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5" name="Line 83"/>
            <p:cNvSpPr>
              <a:spLocks noChangeShapeType="1"/>
            </p:cNvSpPr>
            <p:nvPr/>
          </p:nvSpPr>
          <p:spPr bwMode="auto">
            <a:xfrm flipV="1">
              <a:off x="1274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6" name="Rectangle 85"/>
            <p:cNvSpPr>
              <a:spLocks noChangeArrowheads="1"/>
            </p:cNvSpPr>
            <p:nvPr/>
          </p:nvSpPr>
          <p:spPr bwMode="auto">
            <a:xfrm>
              <a:off x="1195" y="1579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57" name="Line 86"/>
            <p:cNvSpPr>
              <a:spLocks noChangeShapeType="1"/>
            </p:cNvSpPr>
            <p:nvPr/>
          </p:nvSpPr>
          <p:spPr bwMode="auto">
            <a:xfrm flipV="1">
              <a:off x="1870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8" name="Rectangle 88"/>
            <p:cNvSpPr>
              <a:spLocks noChangeArrowheads="1"/>
            </p:cNvSpPr>
            <p:nvPr/>
          </p:nvSpPr>
          <p:spPr bwMode="auto">
            <a:xfrm>
              <a:off x="1794" y="1579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59" name="Line 89"/>
            <p:cNvSpPr>
              <a:spLocks noChangeShapeType="1"/>
            </p:cNvSpPr>
            <p:nvPr/>
          </p:nvSpPr>
          <p:spPr bwMode="auto">
            <a:xfrm flipV="1">
              <a:off x="2465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0" name="Rectangle 91"/>
            <p:cNvSpPr>
              <a:spLocks noChangeArrowheads="1"/>
            </p:cNvSpPr>
            <p:nvPr/>
          </p:nvSpPr>
          <p:spPr bwMode="auto">
            <a:xfrm>
              <a:off x="2391" y="1579"/>
              <a:ext cx="12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1" name="Line 92"/>
            <p:cNvSpPr>
              <a:spLocks noChangeShapeType="1"/>
            </p:cNvSpPr>
            <p:nvPr/>
          </p:nvSpPr>
          <p:spPr bwMode="auto">
            <a:xfrm flipV="1">
              <a:off x="3057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2" name="Rectangle 94"/>
            <p:cNvSpPr>
              <a:spLocks noChangeArrowheads="1"/>
            </p:cNvSpPr>
            <p:nvPr/>
          </p:nvSpPr>
          <p:spPr bwMode="auto">
            <a:xfrm>
              <a:off x="3022" y="1579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0</a:t>
              </a:r>
              <a:endParaRPr lang="pl-PL" sz="1600" b="1"/>
            </a:p>
          </p:txBody>
        </p:sp>
        <p:sp>
          <p:nvSpPr>
            <p:cNvPr id="6163" name="Line 95"/>
            <p:cNvSpPr>
              <a:spLocks noChangeShapeType="1"/>
            </p:cNvSpPr>
            <p:nvPr/>
          </p:nvSpPr>
          <p:spPr bwMode="auto">
            <a:xfrm flipV="1">
              <a:off x="3652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4" name="Rectangle 97"/>
            <p:cNvSpPr>
              <a:spLocks noChangeArrowheads="1"/>
            </p:cNvSpPr>
            <p:nvPr/>
          </p:nvSpPr>
          <p:spPr bwMode="auto">
            <a:xfrm>
              <a:off x="3586" y="1579"/>
              <a:ext cx="1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5" name="Line 98"/>
            <p:cNvSpPr>
              <a:spLocks noChangeShapeType="1"/>
            </p:cNvSpPr>
            <p:nvPr/>
          </p:nvSpPr>
          <p:spPr bwMode="auto">
            <a:xfrm flipV="1">
              <a:off x="4245" y="1547"/>
              <a:ext cx="3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6" name="Rectangle 100"/>
            <p:cNvSpPr>
              <a:spLocks noChangeArrowheads="1"/>
            </p:cNvSpPr>
            <p:nvPr/>
          </p:nvSpPr>
          <p:spPr bwMode="auto">
            <a:xfrm>
              <a:off x="4185" y="1579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7" name="Line 101"/>
            <p:cNvSpPr>
              <a:spLocks noChangeShapeType="1"/>
            </p:cNvSpPr>
            <p:nvPr/>
          </p:nvSpPr>
          <p:spPr bwMode="auto">
            <a:xfrm flipV="1">
              <a:off x="4840" y="1547"/>
              <a:ext cx="0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68" name="Rectangle 103"/>
            <p:cNvSpPr>
              <a:spLocks noChangeArrowheads="1"/>
            </p:cNvSpPr>
            <p:nvPr/>
          </p:nvSpPr>
          <p:spPr bwMode="auto">
            <a:xfrm>
              <a:off x="4783" y="1579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69" name="Rectangle 112"/>
            <p:cNvSpPr>
              <a:spLocks noChangeArrowheads="1"/>
            </p:cNvSpPr>
            <p:nvPr/>
          </p:nvSpPr>
          <p:spPr bwMode="auto">
            <a:xfrm>
              <a:off x="816" y="1200"/>
              <a:ext cx="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1</a:t>
              </a:r>
              <a:endParaRPr lang="pl-PL" sz="1600" b="1"/>
            </a:p>
          </p:txBody>
        </p:sp>
        <p:sp>
          <p:nvSpPr>
            <p:cNvPr id="6170" name="Freeform 119"/>
            <p:cNvSpPr>
              <a:spLocks/>
            </p:cNvSpPr>
            <p:nvPr/>
          </p:nvSpPr>
          <p:spPr bwMode="auto">
            <a:xfrm>
              <a:off x="983" y="1182"/>
              <a:ext cx="874" cy="372"/>
            </a:xfrm>
            <a:custGeom>
              <a:avLst/>
              <a:gdLst>
                <a:gd name="T0" fmla="*/ 14 w 543"/>
                <a:gd name="T1" fmla="*/ 372 h 1119"/>
                <a:gd name="T2" fmla="*/ 35 w 543"/>
                <a:gd name="T3" fmla="*/ 372 h 1119"/>
                <a:gd name="T4" fmla="*/ 56 w 543"/>
                <a:gd name="T5" fmla="*/ 372 h 1119"/>
                <a:gd name="T6" fmla="*/ 77 w 543"/>
                <a:gd name="T7" fmla="*/ 372 h 1119"/>
                <a:gd name="T8" fmla="*/ 98 w 543"/>
                <a:gd name="T9" fmla="*/ 372 h 1119"/>
                <a:gd name="T10" fmla="*/ 119 w 543"/>
                <a:gd name="T11" fmla="*/ 372 h 1119"/>
                <a:gd name="T12" fmla="*/ 140 w 543"/>
                <a:gd name="T13" fmla="*/ 372 h 1119"/>
                <a:gd name="T14" fmla="*/ 161 w 543"/>
                <a:gd name="T15" fmla="*/ 372 h 1119"/>
                <a:gd name="T16" fmla="*/ 182 w 543"/>
                <a:gd name="T17" fmla="*/ 372 h 1119"/>
                <a:gd name="T18" fmla="*/ 203 w 543"/>
                <a:gd name="T19" fmla="*/ 372 h 1119"/>
                <a:gd name="T20" fmla="*/ 224 w 543"/>
                <a:gd name="T21" fmla="*/ 372 h 1119"/>
                <a:gd name="T22" fmla="*/ 245 w 543"/>
                <a:gd name="T23" fmla="*/ 372 h 1119"/>
                <a:gd name="T24" fmla="*/ 266 w 543"/>
                <a:gd name="T25" fmla="*/ 372 h 1119"/>
                <a:gd name="T26" fmla="*/ 287 w 543"/>
                <a:gd name="T27" fmla="*/ 372 h 1119"/>
                <a:gd name="T28" fmla="*/ 293 w 543"/>
                <a:gd name="T29" fmla="*/ 372 h 1119"/>
                <a:gd name="T30" fmla="*/ 314 w 543"/>
                <a:gd name="T31" fmla="*/ 372 h 1119"/>
                <a:gd name="T32" fmla="*/ 335 w 543"/>
                <a:gd name="T33" fmla="*/ 372 h 1119"/>
                <a:gd name="T34" fmla="*/ 357 w 543"/>
                <a:gd name="T35" fmla="*/ 372 h 1119"/>
                <a:gd name="T36" fmla="*/ 378 w 543"/>
                <a:gd name="T37" fmla="*/ 372 h 1119"/>
                <a:gd name="T38" fmla="*/ 399 w 543"/>
                <a:gd name="T39" fmla="*/ 372 h 1119"/>
                <a:gd name="T40" fmla="*/ 420 w 543"/>
                <a:gd name="T41" fmla="*/ 372 h 1119"/>
                <a:gd name="T42" fmla="*/ 441 w 543"/>
                <a:gd name="T43" fmla="*/ 372 h 1119"/>
                <a:gd name="T44" fmla="*/ 462 w 543"/>
                <a:gd name="T45" fmla="*/ 372 h 1119"/>
                <a:gd name="T46" fmla="*/ 483 w 543"/>
                <a:gd name="T47" fmla="*/ 372 h 1119"/>
                <a:gd name="T48" fmla="*/ 504 w 543"/>
                <a:gd name="T49" fmla="*/ 372 h 1119"/>
                <a:gd name="T50" fmla="*/ 525 w 543"/>
                <a:gd name="T51" fmla="*/ 372 h 1119"/>
                <a:gd name="T52" fmla="*/ 546 w 543"/>
                <a:gd name="T53" fmla="*/ 372 h 1119"/>
                <a:gd name="T54" fmla="*/ 567 w 543"/>
                <a:gd name="T55" fmla="*/ 372 h 1119"/>
                <a:gd name="T56" fmla="*/ 587 w 543"/>
                <a:gd name="T57" fmla="*/ 372 h 1119"/>
                <a:gd name="T58" fmla="*/ 608 w 543"/>
                <a:gd name="T59" fmla="*/ 372 h 1119"/>
                <a:gd name="T60" fmla="*/ 629 w 543"/>
                <a:gd name="T61" fmla="*/ 372 h 1119"/>
                <a:gd name="T62" fmla="*/ 650 w 543"/>
                <a:gd name="T63" fmla="*/ 372 h 1119"/>
                <a:gd name="T64" fmla="*/ 671 w 543"/>
                <a:gd name="T65" fmla="*/ 372 h 1119"/>
                <a:gd name="T66" fmla="*/ 692 w 543"/>
                <a:gd name="T67" fmla="*/ 372 h 1119"/>
                <a:gd name="T68" fmla="*/ 713 w 543"/>
                <a:gd name="T69" fmla="*/ 372 h 1119"/>
                <a:gd name="T70" fmla="*/ 734 w 543"/>
                <a:gd name="T71" fmla="*/ 372 h 1119"/>
                <a:gd name="T72" fmla="*/ 755 w 543"/>
                <a:gd name="T73" fmla="*/ 372 h 1119"/>
                <a:gd name="T74" fmla="*/ 776 w 543"/>
                <a:gd name="T75" fmla="*/ 372 h 1119"/>
                <a:gd name="T76" fmla="*/ 797 w 543"/>
                <a:gd name="T77" fmla="*/ 372 h 1119"/>
                <a:gd name="T78" fmla="*/ 818 w 543"/>
                <a:gd name="T79" fmla="*/ 372 h 1119"/>
                <a:gd name="T80" fmla="*/ 839 w 543"/>
                <a:gd name="T81" fmla="*/ 372 h 1119"/>
                <a:gd name="T82" fmla="*/ 860 w 543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3"/>
                <a:gd name="T127" fmla="*/ 0 h 1119"/>
                <a:gd name="T128" fmla="*/ 543 w 543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3" h="1119">
                  <a:moveTo>
                    <a:pt x="0" y="1119"/>
                  </a:moveTo>
                  <a:lnTo>
                    <a:pt x="4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2" y="0"/>
                  </a:lnTo>
                  <a:lnTo>
                    <a:pt x="182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9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2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5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8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1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4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7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30" y="1119"/>
                  </a:lnTo>
                  <a:lnTo>
                    <a:pt x="534" y="1119"/>
                  </a:lnTo>
                  <a:lnTo>
                    <a:pt x="538" y="1119"/>
                  </a:lnTo>
                  <a:lnTo>
                    <a:pt x="543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1" name="Freeform 120"/>
            <p:cNvSpPr>
              <a:spLocks/>
            </p:cNvSpPr>
            <p:nvPr/>
          </p:nvSpPr>
          <p:spPr bwMode="auto">
            <a:xfrm>
              <a:off x="1857" y="1182"/>
              <a:ext cx="859" cy="372"/>
            </a:xfrm>
            <a:custGeom>
              <a:avLst/>
              <a:gdLst>
                <a:gd name="T0" fmla="*/ 13 w 534"/>
                <a:gd name="T1" fmla="*/ 372 h 1119"/>
                <a:gd name="T2" fmla="*/ 21 w 534"/>
                <a:gd name="T3" fmla="*/ 372 h 1119"/>
                <a:gd name="T4" fmla="*/ 42 w 534"/>
                <a:gd name="T5" fmla="*/ 372 h 1119"/>
                <a:gd name="T6" fmla="*/ 63 w 534"/>
                <a:gd name="T7" fmla="*/ 372 h 1119"/>
                <a:gd name="T8" fmla="*/ 84 w 534"/>
                <a:gd name="T9" fmla="*/ 372 h 1119"/>
                <a:gd name="T10" fmla="*/ 105 w 534"/>
                <a:gd name="T11" fmla="*/ 372 h 1119"/>
                <a:gd name="T12" fmla="*/ 125 w 534"/>
                <a:gd name="T13" fmla="*/ 372 h 1119"/>
                <a:gd name="T14" fmla="*/ 146 w 534"/>
                <a:gd name="T15" fmla="*/ 372 h 1119"/>
                <a:gd name="T16" fmla="*/ 167 w 534"/>
                <a:gd name="T17" fmla="*/ 372 h 1119"/>
                <a:gd name="T18" fmla="*/ 188 w 534"/>
                <a:gd name="T19" fmla="*/ 372 h 1119"/>
                <a:gd name="T20" fmla="*/ 209 w 534"/>
                <a:gd name="T21" fmla="*/ 372 h 1119"/>
                <a:gd name="T22" fmla="*/ 230 w 534"/>
                <a:gd name="T23" fmla="*/ 372 h 1119"/>
                <a:gd name="T24" fmla="*/ 251 w 534"/>
                <a:gd name="T25" fmla="*/ 372 h 1119"/>
                <a:gd name="T26" fmla="*/ 272 w 534"/>
                <a:gd name="T27" fmla="*/ 372 h 1119"/>
                <a:gd name="T28" fmla="*/ 293 w 534"/>
                <a:gd name="T29" fmla="*/ 372 h 1119"/>
                <a:gd name="T30" fmla="*/ 314 w 534"/>
                <a:gd name="T31" fmla="*/ 372 h 1119"/>
                <a:gd name="T32" fmla="*/ 335 w 534"/>
                <a:gd name="T33" fmla="*/ 372 h 1119"/>
                <a:gd name="T34" fmla="*/ 356 w 534"/>
                <a:gd name="T35" fmla="*/ 372 h 1119"/>
                <a:gd name="T36" fmla="*/ 376 w 534"/>
                <a:gd name="T37" fmla="*/ 372 h 1119"/>
                <a:gd name="T38" fmla="*/ 397 w 534"/>
                <a:gd name="T39" fmla="*/ 372 h 1119"/>
                <a:gd name="T40" fmla="*/ 418 w 534"/>
                <a:gd name="T41" fmla="*/ 372 h 1119"/>
                <a:gd name="T42" fmla="*/ 439 w 534"/>
                <a:gd name="T43" fmla="*/ 372 h 1119"/>
                <a:gd name="T44" fmla="*/ 460 w 534"/>
                <a:gd name="T45" fmla="*/ 372 h 1119"/>
                <a:gd name="T46" fmla="*/ 481 w 534"/>
                <a:gd name="T47" fmla="*/ 372 h 1119"/>
                <a:gd name="T48" fmla="*/ 502 w 534"/>
                <a:gd name="T49" fmla="*/ 372 h 1119"/>
                <a:gd name="T50" fmla="*/ 523 w 534"/>
                <a:gd name="T51" fmla="*/ 372 h 1119"/>
                <a:gd name="T52" fmla="*/ 544 w 534"/>
                <a:gd name="T53" fmla="*/ 372 h 1119"/>
                <a:gd name="T54" fmla="*/ 565 w 534"/>
                <a:gd name="T55" fmla="*/ 372 h 1119"/>
                <a:gd name="T56" fmla="*/ 586 w 534"/>
                <a:gd name="T57" fmla="*/ 372 h 1119"/>
                <a:gd name="T58" fmla="*/ 606 w 534"/>
                <a:gd name="T59" fmla="*/ 372 h 1119"/>
                <a:gd name="T60" fmla="*/ 614 w 534"/>
                <a:gd name="T61" fmla="*/ 372 h 1119"/>
                <a:gd name="T62" fmla="*/ 635 w 534"/>
                <a:gd name="T63" fmla="*/ 372 h 1119"/>
                <a:gd name="T64" fmla="*/ 656 w 534"/>
                <a:gd name="T65" fmla="*/ 372 h 1119"/>
                <a:gd name="T66" fmla="*/ 677 w 534"/>
                <a:gd name="T67" fmla="*/ 372 h 1119"/>
                <a:gd name="T68" fmla="*/ 698 w 534"/>
                <a:gd name="T69" fmla="*/ 372 h 1119"/>
                <a:gd name="T70" fmla="*/ 719 w 534"/>
                <a:gd name="T71" fmla="*/ 372 h 1119"/>
                <a:gd name="T72" fmla="*/ 740 w 534"/>
                <a:gd name="T73" fmla="*/ 372 h 1119"/>
                <a:gd name="T74" fmla="*/ 761 w 534"/>
                <a:gd name="T75" fmla="*/ 372 h 1119"/>
                <a:gd name="T76" fmla="*/ 782 w 534"/>
                <a:gd name="T77" fmla="*/ 372 h 1119"/>
                <a:gd name="T78" fmla="*/ 803 w 534"/>
                <a:gd name="T79" fmla="*/ 372 h 1119"/>
                <a:gd name="T80" fmla="*/ 824 w 534"/>
                <a:gd name="T81" fmla="*/ 372 h 1119"/>
                <a:gd name="T82" fmla="*/ 845 w 534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1119"/>
                <a:gd name="T128" fmla="*/ 534 w 534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1119">
                  <a:moveTo>
                    <a:pt x="0" y="1119"/>
                  </a:moveTo>
                  <a:lnTo>
                    <a:pt x="4" y="1119"/>
                  </a:lnTo>
                  <a:lnTo>
                    <a:pt x="8" y="1119"/>
                  </a:lnTo>
                  <a:lnTo>
                    <a:pt x="8" y="0"/>
                  </a:lnTo>
                  <a:lnTo>
                    <a:pt x="8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1" y="1119"/>
                  </a:lnTo>
                  <a:lnTo>
                    <a:pt x="26" y="1119"/>
                  </a:lnTo>
                  <a:lnTo>
                    <a:pt x="30" y="1119"/>
                  </a:lnTo>
                  <a:lnTo>
                    <a:pt x="34" y="1119"/>
                  </a:lnTo>
                  <a:lnTo>
                    <a:pt x="39" y="1119"/>
                  </a:lnTo>
                  <a:lnTo>
                    <a:pt x="43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6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69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2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5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8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1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4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7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0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3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6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199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2" y="1119"/>
                  </a:lnTo>
                  <a:lnTo>
                    <a:pt x="217" y="1119"/>
                  </a:lnTo>
                  <a:lnTo>
                    <a:pt x="221" y="1119"/>
                  </a:lnTo>
                  <a:lnTo>
                    <a:pt x="225" y="1119"/>
                  </a:lnTo>
                  <a:lnTo>
                    <a:pt x="230" y="1119"/>
                  </a:lnTo>
                  <a:lnTo>
                    <a:pt x="234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7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0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3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6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299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2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5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8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1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4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7" y="1119"/>
                  </a:lnTo>
                  <a:lnTo>
                    <a:pt x="377" y="0"/>
                  </a:lnTo>
                  <a:lnTo>
                    <a:pt x="377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0" y="1119"/>
                  </a:lnTo>
                  <a:lnTo>
                    <a:pt x="395" y="1119"/>
                  </a:lnTo>
                  <a:lnTo>
                    <a:pt x="399" y="1119"/>
                  </a:lnTo>
                  <a:lnTo>
                    <a:pt x="403" y="1119"/>
                  </a:lnTo>
                  <a:lnTo>
                    <a:pt x="408" y="1119"/>
                  </a:lnTo>
                  <a:lnTo>
                    <a:pt x="412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5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8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1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4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7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0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3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6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29" y="1119"/>
                  </a:lnTo>
                  <a:lnTo>
                    <a:pt x="5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2" name="Freeform 121"/>
            <p:cNvSpPr>
              <a:spLocks/>
            </p:cNvSpPr>
            <p:nvPr/>
          </p:nvSpPr>
          <p:spPr bwMode="auto">
            <a:xfrm>
              <a:off x="2716" y="1182"/>
              <a:ext cx="874" cy="372"/>
            </a:xfrm>
            <a:custGeom>
              <a:avLst/>
              <a:gdLst>
                <a:gd name="T0" fmla="*/ 13 w 542"/>
                <a:gd name="T1" fmla="*/ 372 h 1119"/>
                <a:gd name="T2" fmla="*/ 34 w 542"/>
                <a:gd name="T3" fmla="*/ 372 h 1119"/>
                <a:gd name="T4" fmla="*/ 55 w 542"/>
                <a:gd name="T5" fmla="*/ 372 h 1119"/>
                <a:gd name="T6" fmla="*/ 76 w 542"/>
                <a:gd name="T7" fmla="*/ 372 h 1119"/>
                <a:gd name="T8" fmla="*/ 97 w 542"/>
                <a:gd name="T9" fmla="*/ 372 h 1119"/>
                <a:gd name="T10" fmla="*/ 119 w 542"/>
                <a:gd name="T11" fmla="*/ 372 h 1119"/>
                <a:gd name="T12" fmla="*/ 140 w 542"/>
                <a:gd name="T13" fmla="*/ 372 h 1119"/>
                <a:gd name="T14" fmla="*/ 161 w 542"/>
                <a:gd name="T15" fmla="*/ 372 h 1119"/>
                <a:gd name="T16" fmla="*/ 182 w 542"/>
                <a:gd name="T17" fmla="*/ 372 h 1119"/>
                <a:gd name="T18" fmla="*/ 203 w 542"/>
                <a:gd name="T19" fmla="*/ 372 h 1119"/>
                <a:gd name="T20" fmla="*/ 224 w 542"/>
                <a:gd name="T21" fmla="*/ 372 h 1119"/>
                <a:gd name="T22" fmla="*/ 245 w 542"/>
                <a:gd name="T23" fmla="*/ 372 h 1119"/>
                <a:gd name="T24" fmla="*/ 266 w 542"/>
                <a:gd name="T25" fmla="*/ 372 h 1119"/>
                <a:gd name="T26" fmla="*/ 287 w 542"/>
                <a:gd name="T27" fmla="*/ 372 h 1119"/>
                <a:gd name="T28" fmla="*/ 308 w 542"/>
                <a:gd name="T29" fmla="*/ 372 h 1119"/>
                <a:gd name="T30" fmla="*/ 329 w 542"/>
                <a:gd name="T31" fmla="*/ 372 h 1119"/>
                <a:gd name="T32" fmla="*/ 342 w 542"/>
                <a:gd name="T33" fmla="*/ 0 h 1119"/>
                <a:gd name="T34" fmla="*/ 356 w 542"/>
                <a:gd name="T35" fmla="*/ 372 h 1119"/>
                <a:gd name="T36" fmla="*/ 377 w 542"/>
                <a:gd name="T37" fmla="*/ 372 h 1119"/>
                <a:gd name="T38" fmla="*/ 398 w 542"/>
                <a:gd name="T39" fmla="*/ 372 h 1119"/>
                <a:gd name="T40" fmla="*/ 419 w 542"/>
                <a:gd name="T41" fmla="*/ 372 h 1119"/>
                <a:gd name="T42" fmla="*/ 440 w 542"/>
                <a:gd name="T43" fmla="*/ 372 h 1119"/>
                <a:gd name="T44" fmla="*/ 461 w 542"/>
                <a:gd name="T45" fmla="*/ 372 h 1119"/>
                <a:gd name="T46" fmla="*/ 482 w 542"/>
                <a:gd name="T47" fmla="*/ 372 h 1119"/>
                <a:gd name="T48" fmla="*/ 503 w 542"/>
                <a:gd name="T49" fmla="*/ 372 h 1119"/>
                <a:gd name="T50" fmla="*/ 524 w 542"/>
                <a:gd name="T51" fmla="*/ 372 h 1119"/>
                <a:gd name="T52" fmla="*/ 545 w 542"/>
                <a:gd name="T53" fmla="*/ 372 h 1119"/>
                <a:gd name="T54" fmla="*/ 566 w 542"/>
                <a:gd name="T55" fmla="*/ 372 h 1119"/>
                <a:gd name="T56" fmla="*/ 587 w 542"/>
                <a:gd name="T57" fmla="*/ 372 h 1119"/>
                <a:gd name="T58" fmla="*/ 608 w 542"/>
                <a:gd name="T59" fmla="*/ 372 h 1119"/>
                <a:gd name="T60" fmla="*/ 629 w 542"/>
                <a:gd name="T61" fmla="*/ 372 h 1119"/>
                <a:gd name="T62" fmla="*/ 650 w 542"/>
                <a:gd name="T63" fmla="*/ 372 h 1119"/>
                <a:gd name="T64" fmla="*/ 671 w 542"/>
                <a:gd name="T65" fmla="*/ 372 h 1119"/>
                <a:gd name="T66" fmla="*/ 692 w 542"/>
                <a:gd name="T67" fmla="*/ 372 h 1119"/>
                <a:gd name="T68" fmla="*/ 714 w 542"/>
                <a:gd name="T69" fmla="*/ 372 h 1119"/>
                <a:gd name="T70" fmla="*/ 735 w 542"/>
                <a:gd name="T71" fmla="*/ 372 h 1119"/>
                <a:gd name="T72" fmla="*/ 756 w 542"/>
                <a:gd name="T73" fmla="*/ 372 h 1119"/>
                <a:gd name="T74" fmla="*/ 777 w 542"/>
                <a:gd name="T75" fmla="*/ 372 h 1119"/>
                <a:gd name="T76" fmla="*/ 798 w 542"/>
                <a:gd name="T77" fmla="*/ 372 h 1119"/>
                <a:gd name="T78" fmla="*/ 819 w 542"/>
                <a:gd name="T79" fmla="*/ 372 h 1119"/>
                <a:gd name="T80" fmla="*/ 840 w 542"/>
                <a:gd name="T81" fmla="*/ 372 h 1119"/>
                <a:gd name="T82" fmla="*/ 861 w 542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2"/>
                <a:gd name="T127" fmla="*/ 0 h 1119"/>
                <a:gd name="T128" fmla="*/ 542 w 542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2" h="1119">
                  <a:moveTo>
                    <a:pt x="0" y="1119"/>
                  </a:moveTo>
                  <a:lnTo>
                    <a:pt x="4" y="1119"/>
                  </a:lnTo>
                  <a:lnTo>
                    <a:pt x="8" y="1119"/>
                  </a:lnTo>
                  <a:lnTo>
                    <a:pt x="13" y="1119"/>
                  </a:lnTo>
                  <a:lnTo>
                    <a:pt x="17" y="1119"/>
                  </a:lnTo>
                  <a:lnTo>
                    <a:pt x="21" y="1119"/>
                  </a:lnTo>
                  <a:lnTo>
                    <a:pt x="26" y="1119"/>
                  </a:lnTo>
                  <a:lnTo>
                    <a:pt x="30" y="1119"/>
                  </a:lnTo>
                  <a:lnTo>
                    <a:pt x="34" y="1119"/>
                  </a:lnTo>
                  <a:lnTo>
                    <a:pt x="39" y="1119"/>
                  </a:lnTo>
                  <a:lnTo>
                    <a:pt x="43" y="1119"/>
                  </a:lnTo>
                  <a:lnTo>
                    <a:pt x="47" y="1119"/>
                  </a:lnTo>
                  <a:lnTo>
                    <a:pt x="52" y="1119"/>
                  </a:lnTo>
                  <a:lnTo>
                    <a:pt x="56" y="1119"/>
                  </a:lnTo>
                  <a:lnTo>
                    <a:pt x="60" y="1119"/>
                  </a:lnTo>
                  <a:lnTo>
                    <a:pt x="65" y="1119"/>
                  </a:lnTo>
                  <a:lnTo>
                    <a:pt x="69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2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5" y="1119"/>
                  </a:lnTo>
                  <a:lnTo>
                    <a:pt x="100" y="1119"/>
                  </a:lnTo>
                  <a:lnTo>
                    <a:pt x="104" y="1119"/>
                  </a:lnTo>
                  <a:lnTo>
                    <a:pt x="108" y="1119"/>
                  </a:lnTo>
                  <a:lnTo>
                    <a:pt x="113" y="1119"/>
                  </a:lnTo>
                  <a:lnTo>
                    <a:pt x="117" y="1119"/>
                  </a:lnTo>
                  <a:lnTo>
                    <a:pt x="121" y="1119"/>
                  </a:lnTo>
                  <a:lnTo>
                    <a:pt x="126" y="1119"/>
                  </a:lnTo>
                  <a:lnTo>
                    <a:pt x="130" y="1119"/>
                  </a:lnTo>
                  <a:lnTo>
                    <a:pt x="134" y="1119"/>
                  </a:lnTo>
                  <a:lnTo>
                    <a:pt x="139" y="1119"/>
                  </a:lnTo>
                  <a:lnTo>
                    <a:pt x="143" y="1119"/>
                  </a:lnTo>
                  <a:lnTo>
                    <a:pt x="147" y="1119"/>
                  </a:lnTo>
                  <a:lnTo>
                    <a:pt x="152" y="1119"/>
                  </a:lnTo>
                  <a:lnTo>
                    <a:pt x="156" y="1119"/>
                  </a:lnTo>
                  <a:lnTo>
                    <a:pt x="160" y="1119"/>
                  </a:lnTo>
                  <a:lnTo>
                    <a:pt x="165" y="1119"/>
                  </a:lnTo>
                  <a:lnTo>
                    <a:pt x="169" y="1119"/>
                  </a:lnTo>
                  <a:lnTo>
                    <a:pt x="173" y="1119"/>
                  </a:lnTo>
                  <a:lnTo>
                    <a:pt x="178" y="1119"/>
                  </a:lnTo>
                  <a:lnTo>
                    <a:pt x="182" y="1119"/>
                  </a:lnTo>
                  <a:lnTo>
                    <a:pt x="186" y="1119"/>
                  </a:lnTo>
                  <a:lnTo>
                    <a:pt x="191" y="1119"/>
                  </a:lnTo>
                  <a:lnTo>
                    <a:pt x="195" y="1119"/>
                  </a:lnTo>
                  <a:lnTo>
                    <a:pt x="199" y="1119"/>
                  </a:lnTo>
                  <a:lnTo>
                    <a:pt x="204" y="1119"/>
                  </a:lnTo>
                  <a:lnTo>
                    <a:pt x="208" y="1119"/>
                  </a:lnTo>
                  <a:lnTo>
                    <a:pt x="212" y="1119"/>
                  </a:lnTo>
                  <a:lnTo>
                    <a:pt x="212" y="0"/>
                  </a:lnTo>
                  <a:lnTo>
                    <a:pt x="212" y="1119"/>
                  </a:lnTo>
                  <a:lnTo>
                    <a:pt x="217" y="1119"/>
                  </a:lnTo>
                  <a:lnTo>
                    <a:pt x="221" y="1119"/>
                  </a:lnTo>
                  <a:lnTo>
                    <a:pt x="225" y="1119"/>
                  </a:lnTo>
                  <a:lnTo>
                    <a:pt x="230" y="1119"/>
                  </a:lnTo>
                  <a:lnTo>
                    <a:pt x="234" y="1119"/>
                  </a:lnTo>
                  <a:lnTo>
                    <a:pt x="238" y="1119"/>
                  </a:lnTo>
                  <a:lnTo>
                    <a:pt x="243" y="1119"/>
                  </a:lnTo>
                  <a:lnTo>
                    <a:pt x="247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0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3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6" y="1119"/>
                  </a:lnTo>
                  <a:lnTo>
                    <a:pt x="291" y="1119"/>
                  </a:lnTo>
                  <a:lnTo>
                    <a:pt x="295" y="1119"/>
                  </a:lnTo>
                  <a:lnTo>
                    <a:pt x="299" y="1119"/>
                  </a:lnTo>
                  <a:lnTo>
                    <a:pt x="304" y="1119"/>
                  </a:lnTo>
                  <a:lnTo>
                    <a:pt x="308" y="1119"/>
                  </a:lnTo>
                  <a:lnTo>
                    <a:pt x="312" y="1119"/>
                  </a:lnTo>
                  <a:lnTo>
                    <a:pt x="317" y="1119"/>
                  </a:lnTo>
                  <a:lnTo>
                    <a:pt x="321" y="1119"/>
                  </a:lnTo>
                  <a:lnTo>
                    <a:pt x="325" y="1119"/>
                  </a:lnTo>
                  <a:lnTo>
                    <a:pt x="330" y="1119"/>
                  </a:lnTo>
                  <a:lnTo>
                    <a:pt x="334" y="1119"/>
                  </a:lnTo>
                  <a:lnTo>
                    <a:pt x="338" y="1119"/>
                  </a:lnTo>
                  <a:lnTo>
                    <a:pt x="343" y="1119"/>
                  </a:lnTo>
                  <a:lnTo>
                    <a:pt x="347" y="1119"/>
                  </a:lnTo>
                  <a:lnTo>
                    <a:pt x="351" y="1119"/>
                  </a:lnTo>
                  <a:lnTo>
                    <a:pt x="356" y="1119"/>
                  </a:lnTo>
                  <a:lnTo>
                    <a:pt x="360" y="1119"/>
                  </a:lnTo>
                  <a:lnTo>
                    <a:pt x="364" y="1119"/>
                  </a:lnTo>
                  <a:lnTo>
                    <a:pt x="369" y="1119"/>
                  </a:lnTo>
                  <a:lnTo>
                    <a:pt x="373" y="1119"/>
                  </a:lnTo>
                  <a:lnTo>
                    <a:pt x="377" y="1119"/>
                  </a:lnTo>
                  <a:lnTo>
                    <a:pt x="382" y="1119"/>
                  </a:lnTo>
                  <a:lnTo>
                    <a:pt x="386" y="1119"/>
                  </a:lnTo>
                  <a:lnTo>
                    <a:pt x="390" y="1119"/>
                  </a:lnTo>
                  <a:lnTo>
                    <a:pt x="395" y="1119"/>
                  </a:lnTo>
                  <a:lnTo>
                    <a:pt x="399" y="1119"/>
                  </a:lnTo>
                  <a:lnTo>
                    <a:pt x="403" y="1119"/>
                  </a:lnTo>
                  <a:lnTo>
                    <a:pt x="408" y="1119"/>
                  </a:lnTo>
                  <a:lnTo>
                    <a:pt x="412" y="1119"/>
                  </a:lnTo>
                  <a:lnTo>
                    <a:pt x="416" y="1119"/>
                  </a:lnTo>
                  <a:lnTo>
                    <a:pt x="421" y="1119"/>
                  </a:lnTo>
                  <a:lnTo>
                    <a:pt x="425" y="1119"/>
                  </a:lnTo>
                  <a:lnTo>
                    <a:pt x="429" y="1119"/>
                  </a:lnTo>
                  <a:lnTo>
                    <a:pt x="434" y="1119"/>
                  </a:lnTo>
                  <a:lnTo>
                    <a:pt x="438" y="1119"/>
                  </a:lnTo>
                  <a:lnTo>
                    <a:pt x="443" y="1119"/>
                  </a:lnTo>
                  <a:lnTo>
                    <a:pt x="447" y="1119"/>
                  </a:lnTo>
                  <a:lnTo>
                    <a:pt x="451" y="1119"/>
                  </a:lnTo>
                  <a:lnTo>
                    <a:pt x="456" y="1119"/>
                  </a:lnTo>
                  <a:lnTo>
                    <a:pt x="460" y="1119"/>
                  </a:lnTo>
                  <a:lnTo>
                    <a:pt x="464" y="1119"/>
                  </a:lnTo>
                  <a:lnTo>
                    <a:pt x="469" y="1119"/>
                  </a:lnTo>
                  <a:lnTo>
                    <a:pt x="473" y="1119"/>
                  </a:lnTo>
                  <a:lnTo>
                    <a:pt x="477" y="1119"/>
                  </a:lnTo>
                  <a:lnTo>
                    <a:pt x="482" y="1119"/>
                  </a:lnTo>
                  <a:lnTo>
                    <a:pt x="486" y="1119"/>
                  </a:lnTo>
                  <a:lnTo>
                    <a:pt x="490" y="1119"/>
                  </a:lnTo>
                  <a:lnTo>
                    <a:pt x="495" y="1119"/>
                  </a:lnTo>
                  <a:lnTo>
                    <a:pt x="499" y="1119"/>
                  </a:lnTo>
                  <a:lnTo>
                    <a:pt x="503" y="1119"/>
                  </a:lnTo>
                  <a:lnTo>
                    <a:pt x="508" y="1119"/>
                  </a:lnTo>
                  <a:lnTo>
                    <a:pt x="512" y="1119"/>
                  </a:lnTo>
                  <a:lnTo>
                    <a:pt x="516" y="1119"/>
                  </a:lnTo>
                  <a:lnTo>
                    <a:pt x="521" y="1119"/>
                  </a:lnTo>
                  <a:lnTo>
                    <a:pt x="525" y="1119"/>
                  </a:lnTo>
                  <a:lnTo>
                    <a:pt x="529" y="1119"/>
                  </a:lnTo>
                  <a:lnTo>
                    <a:pt x="534" y="1119"/>
                  </a:lnTo>
                  <a:lnTo>
                    <a:pt x="538" y="1119"/>
                  </a:lnTo>
                  <a:lnTo>
                    <a:pt x="542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3" name="Freeform 122"/>
            <p:cNvSpPr>
              <a:spLocks/>
            </p:cNvSpPr>
            <p:nvPr/>
          </p:nvSpPr>
          <p:spPr bwMode="auto">
            <a:xfrm>
              <a:off x="3590" y="1182"/>
              <a:ext cx="859" cy="372"/>
            </a:xfrm>
            <a:custGeom>
              <a:avLst/>
              <a:gdLst>
                <a:gd name="T0" fmla="*/ 14 w 534"/>
                <a:gd name="T1" fmla="*/ 372 h 1119"/>
                <a:gd name="T2" fmla="*/ 35 w 534"/>
                <a:gd name="T3" fmla="*/ 372 h 1119"/>
                <a:gd name="T4" fmla="*/ 56 w 534"/>
                <a:gd name="T5" fmla="*/ 372 h 1119"/>
                <a:gd name="T6" fmla="*/ 63 w 534"/>
                <a:gd name="T7" fmla="*/ 372 h 1119"/>
                <a:gd name="T8" fmla="*/ 84 w 534"/>
                <a:gd name="T9" fmla="*/ 372 h 1119"/>
                <a:gd name="T10" fmla="*/ 105 w 534"/>
                <a:gd name="T11" fmla="*/ 372 h 1119"/>
                <a:gd name="T12" fmla="*/ 127 w 534"/>
                <a:gd name="T13" fmla="*/ 372 h 1119"/>
                <a:gd name="T14" fmla="*/ 148 w 534"/>
                <a:gd name="T15" fmla="*/ 372 h 1119"/>
                <a:gd name="T16" fmla="*/ 169 w 534"/>
                <a:gd name="T17" fmla="*/ 372 h 1119"/>
                <a:gd name="T18" fmla="*/ 190 w 534"/>
                <a:gd name="T19" fmla="*/ 372 h 1119"/>
                <a:gd name="T20" fmla="*/ 211 w 534"/>
                <a:gd name="T21" fmla="*/ 372 h 1119"/>
                <a:gd name="T22" fmla="*/ 232 w 534"/>
                <a:gd name="T23" fmla="*/ 372 h 1119"/>
                <a:gd name="T24" fmla="*/ 253 w 534"/>
                <a:gd name="T25" fmla="*/ 372 h 1119"/>
                <a:gd name="T26" fmla="*/ 273 w 534"/>
                <a:gd name="T27" fmla="*/ 372 h 1119"/>
                <a:gd name="T28" fmla="*/ 294 w 534"/>
                <a:gd name="T29" fmla="*/ 372 h 1119"/>
                <a:gd name="T30" fmla="*/ 315 w 534"/>
                <a:gd name="T31" fmla="*/ 372 h 1119"/>
                <a:gd name="T32" fmla="*/ 336 w 534"/>
                <a:gd name="T33" fmla="*/ 372 h 1119"/>
                <a:gd name="T34" fmla="*/ 357 w 534"/>
                <a:gd name="T35" fmla="*/ 372 h 1119"/>
                <a:gd name="T36" fmla="*/ 378 w 534"/>
                <a:gd name="T37" fmla="*/ 372 h 1119"/>
                <a:gd name="T38" fmla="*/ 399 w 534"/>
                <a:gd name="T39" fmla="*/ 372 h 1119"/>
                <a:gd name="T40" fmla="*/ 420 w 534"/>
                <a:gd name="T41" fmla="*/ 372 h 1119"/>
                <a:gd name="T42" fmla="*/ 441 w 534"/>
                <a:gd name="T43" fmla="*/ 372 h 1119"/>
                <a:gd name="T44" fmla="*/ 462 w 534"/>
                <a:gd name="T45" fmla="*/ 372 h 1119"/>
                <a:gd name="T46" fmla="*/ 483 w 534"/>
                <a:gd name="T47" fmla="*/ 372 h 1119"/>
                <a:gd name="T48" fmla="*/ 503 w 534"/>
                <a:gd name="T49" fmla="*/ 372 h 1119"/>
                <a:gd name="T50" fmla="*/ 524 w 534"/>
                <a:gd name="T51" fmla="*/ 372 h 1119"/>
                <a:gd name="T52" fmla="*/ 545 w 534"/>
                <a:gd name="T53" fmla="*/ 372 h 1119"/>
                <a:gd name="T54" fmla="*/ 566 w 534"/>
                <a:gd name="T55" fmla="*/ 372 h 1119"/>
                <a:gd name="T56" fmla="*/ 587 w 534"/>
                <a:gd name="T57" fmla="*/ 372 h 1119"/>
                <a:gd name="T58" fmla="*/ 608 w 534"/>
                <a:gd name="T59" fmla="*/ 372 h 1119"/>
                <a:gd name="T60" fmla="*/ 629 w 534"/>
                <a:gd name="T61" fmla="*/ 372 h 1119"/>
                <a:gd name="T62" fmla="*/ 650 w 534"/>
                <a:gd name="T63" fmla="*/ 372 h 1119"/>
                <a:gd name="T64" fmla="*/ 656 w 534"/>
                <a:gd name="T65" fmla="*/ 372 h 1119"/>
                <a:gd name="T66" fmla="*/ 677 w 534"/>
                <a:gd name="T67" fmla="*/ 372 h 1119"/>
                <a:gd name="T68" fmla="*/ 698 w 534"/>
                <a:gd name="T69" fmla="*/ 372 h 1119"/>
                <a:gd name="T70" fmla="*/ 721 w 534"/>
                <a:gd name="T71" fmla="*/ 372 h 1119"/>
                <a:gd name="T72" fmla="*/ 742 w 534"/>
                <a:gd name="T73" fmla="*/ 372 h 1119"/>
                <a:gd name="T74" fmla="*/ 762 w 534"/>
                <a:gd name="T75" fmla="*/ 372 h 1119"/>
                <a:gd name="T76" fmla="*/ 783 w 534"/>
                <a:gd name="T77" fmla="*/ 372 h 1119"/>
                <a:gd name="T78" fmla="*/ 804 w 534"/>
                <a:gd name="T79" fmla="*/ 372 h 1119"/>
                <a:gd name="T80" fmla="*/ 825 w 534"/>
                <a:gd name="T81" fmla="*/ 372 h 1119"/>
                <a:gd name="T82" fmla="*/ 846 w 534"/>
                <a:gd name="T83" fmla="*/ 372 h 1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1119"/>
                <a:gd name="T128" fmla="*/ 534 w 534"/>
                <a:gd name="T129" fmla="*/ 1119 h 11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1119">
                  <a:moveTo>
                    <a:pt x="0" y="1119"/>
                  </a:moveTo>
                  <a:lnTo>
                    <a:pt x="5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8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39" y="0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9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2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5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8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1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4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7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70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3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6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9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70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3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6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9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2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5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8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1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4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7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08" y="0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  <a:lnTo>
                    <a:pt x="439" y="1119"/>
                  </a:lnTo>
                  <a:lnTo>
                    <a:pt x="443" y="1119"/>
                  </a:lnTo>
                  <a:lnTo>
                    <a:pt x="448" y="1119"/>
                  </a:lnTo>
                  <a:lnTo>
                    <a:pt x="452" y="1119"/>
                  </a:lnTo>
                  <a:lnTo>
                    <a:pt x="456" y="1119"/>
                  </a:lnTo>
                  <a:lnTo>
                    <a:pt x="461" y="1119"/>
                  </a:lnTo>
                  <a:lnTo>
                    <a:pt x="465" y="1119"/>
                  </a:lnTo>
                  <a:lnTo>
                    <a:pt x="469" y="1119"/>
                  </a:lnTo>
                  <a:lnTo>
                    <a:pt x="474" y="1119"/>
                  </a:lnTo>
                  <a:lnTo>
                    <a:pt x="478" y="1119"/>
                  </a:lnTo>
                  <a:lnTo>
                    <a:pt x="482" y="1119"/>
                  </a:lnTo>
                  <a:lnTo>
                    <a:pt x="487" y="1119"/>
                  </a:lnTo>
                  <a:lnTo>
                    <a:pt x="491" y="1119"/>
                  </a:lnTo>
                  <a:lnTo>
                    <a:pt x="495" y="1119"/>
                  </a:lnTo>
                  <a:lnTo>
                    <a:pt x="500" y="1119"/>
                  </a:lnTo>
                  <a:lnTo>
                    <a:pt x="504" y="1119"/>
                  </a:lnTo>
                  <a:lnTo>
                    <a:pt x="508" y="1119"/>
                  </a:lnTo>
                  <a:lnTo>
                    <a:pt x="513" y="1119"/>
                  </a:lnTo>
                  <a:lnTo>
                    <a:pt x="517" y="1119"/>
                  </a:lnTo>
                  <a:lnTo>
                    <a:pt x="521" y="1119"/>
                  </a:lnTo>
                  <a:lnTo>
                    <a:pt x="526" y="1119"/>
                  </a:lnTo>
                  <a:lnTo>
                    <a:pt x="530" y="1119"/>
                  </a:lnTo>
                  <a:lnTo>
                    <a:pt x="5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4" name="Freeform 123"/>
            <p:cNvSpPr>
              <a:spLocks/>
            </p:cNvSpPr>
            <p:nvPr/>
          </p:nvSpPr>
          <p:spPr bwMode="auto">
            <a:xfrm>
              <a:off x="4449" y="1182"/>
              <a:ext cx="698" cy="372"/>
            </a:xfrm>
            <a:custGeom>
              <a:avLst/>
              <a:gdLst>
                <a:gd name="T0" fmla="*/ 8 w 434"/>
                <a:gd name="T1" fmla="*/ 372 h 1119"/>
                <a:gd name="T2" fmla="*/ 21 w 434"/>
                <a:gd name="T3" fmla="*/ 372 h 1119"/>
                <a:gd name="T4" fmla="*/ 35 w 434"/>
                <a:gd name="T5" fmla="*/ 372 h 1119"/>
                <a:gd name="T6" fmla="*/ 50 w 434"/>
                <a:gd name="T7" fmla="*/ 372 h 1119"/>
                <a:gd name="T8" fmla="*/ 63 w 434"/>
                <a:gd name="T9" fmla="*/ 372 h 1119"/>
                <a:gd name="T10" fmla="*/ 77 w 434"/>
                <a:gd name="T11" fmla="*/ 372 h 1119"/>
                <a:gd name="T12" fmla="*/ 92 w 434"/>
                <a:gd name="T13" fmla="*/ 372 h 1119"/>
                <a:gd name="T14" fmla="*/ 105 w 434"/>
                <a:gd name="T15" fmla="*/ 372 h 1119"/>
                <a:gd name="T16" fmla="*/ 119 w 434"/>
                <a:gd name="T17" fmla="*/ 372 h 1119"/>
                <a:gd name="T18" fmla="*/ 133 w 434"/>
                <a:gd name="T19" fmla="*/ 372 h 1119"/>
                <a:gd name="T20" fmla="*/ 146 w 434"/>
                <a:gd name="T21" fmla="*/ 372 h 1119"/>
                <a:gd name="T22" fmla="*/ 161 w 434"/>
                <a:gd name="T23" fmla="*/ 372 h 1119"/>
                <a:gd name="T24" fmla="*/ 175 w 434"/>
                <a:gd name="T25" fmla="*/ 372 h 1119"/>
                <a:gd name="T26" fmla="*/ 190 w 434"/>
                <a:gd name="T27" fmla="*/ 372 h 1119"/>
                <a:gd name="T28" fmla="*/ 203 w 434"/>
                <a:gd name="T29" fmla="*/ 372 h 1119"/>
                <a:gd name="T30" fmla="*/ 217 w 434"/>
                <a:gd name="T31" fmla="*/ 372 h 1119"/>
                <a:gd name="T32" fmla="*/ 232 w 434"/>
                <a:gd name="T33" fmla="*/ 372 h 1119"/>
                <a:gd name="T34" fmla="*/ 244 w 434"/>
                <a:gd name="T35" fmla="*/ 372 h 1119"/>
                <a:gd name="T36" fmla="*/ 259 w 434"/>
                <a:gd name="T37" fmla="*/ 372 h 1119"/>
                <a:gd name="T38" fmla="*/ 273 w 434"/>
                <a:gd name="T39" fmla="*/ 372 h 1119"/>
                <a:gd name="T40" fmla="*/ 286 w 434"/>
                <a:gd name="T41" fmla="*/ 372 h 1119"/>
                <a:gd name="T42" fmla="*/ 301 w 434"/>
                <a:gd name="T43" fmla="*/ 372 h 1119"/>
                <a:gd name="T44" fmla="*/ 315 w 434"/>
                <a:gd name="T45" fmla="*/ 372 h 1119"/>
                <a:gd name="T46" fmla="*/ 328 w 434"/>
                <a:gd name="T47" fmla="*/ 372 h 1119"/>
                <a:gd name="T48" fmla="*/ 343 w 434"/>
                <a:gd name="T49" fmla="*/ 372 h 1119"/>
                <a:gd name="T50" fmla="*/ 357 w 434"/>
                <a:gd name="T51" fmla="*/ 372 h 1119"/>
                <a:gd name="T52" fmla="*/ 370 w 434"/>
                <a:gd name="T53" fmla="*/ 372 h 1119"/>
                <a:gd name="T54" fmla="*/ 384 w 434"/>
                <a:gd name="T55" fmla="*/ 372 h 1119"/>
                <a:gd name="T56" fmla="*/ 391 w 434"/>
                <a:gd name="T57" fmla="*/ 0 h 1119"/>
                <a:gd name="T58" fmla="*/ 399 w 434"/>
                <a:gd name="T59" fmla="*/ 372 h 1119"/>
                <a:gd name="T60" fmla="*/ 412 w 434"/>
                <a:gd name="T61" fmla="*/ 372 h 1119"/>
                <a:gd name="T62" fmla="*/ 426 w 434"/>
                <a:gd name="T63" fmla="*/ 372 h 1119"/>
                <a:gd name="T64" fmla="*/ 441 w 434"/>
                <a:gd name="T65" fmla="*/ 372 h 1119"/>
                <a:gd name="T66" fmla="*/ 454 w 434"/>
                <a:gd name="T67" fmla="*/ 372 h 1119"/>
                <a:gd name="T68" fmla="*/ 468 w 434"/>
                <a:gd name="T69" fmla="*/ 372 h 1119"/>
                <a:gd name="T70" fmla="*/ 482 w 434"/>
                <a:gd name="T71" fmla="*/ 372 h 1119"/>
                <a:gd name="T72" fmla="*/ 497 w 434"/>
                <a:gd name="T73" fmla="*/ 372 h 1119"/>
                <a:gd name="T74" fmla="*/ 510 w 434"/>
                <a:gd name="T75" fmla="*/ 372 h 1119"/>
                <a:gd name="T76" fmla="*/ 524 w 434"/>
                <a:gd name="T77" fmla="*/ 372 h 1119"/>
                <a:gd name="T78" fmla="*/ 539 w 434"/>
                <a:gd name="T79" fmla="*/ 372 h 1119"/>
                <a:gd name="T80" fmla="*/ 552 w 434"/>
                <a:gd name="T81" fmla="*/ 372 h 1119"/>
                <a:gd name="T82" fmla="*/ 566 w 434"/>
                <a:gd name="T83" fmla="*/ 372 h 1119"/>
                <a:gd name="T84" fmla="*/ 581 w 434"/>
                <a:gd name="T85" fmla="*/ 372 h 1119"/>
                <a:gd name="T86" fmla="*/ 593 w 434"/>
                <a:gd name="T87" fmla="*/ 372 h 1119"/>
                <a:gd name="T88" fmla="*/ 608 w 434"/>
                <a:gd name="T89" fmla="*/ 372 h 1119"/>
                <a:gd name="T90" fmla="*/ 622 w 434"/>
                <a:gd name="T91" fmla="*/ 372 h 1119"/>
                <a:gd name="T92" fmla="*/ 635 w 434"/>
                <a:gd name="T93" fmla="*/ 372 h 1119"/>
                <a:gd name="T94" fmla="*/ 650 w 434"/>
                <a:gd name="T95" fmla="*/ 372 h 1119"/>
                <a:gd name="T96" fmla="*/ 664 w 434"/>
                <a:gd name="T97" fmla="*/ 372 h 1119"/>
                <a:gd name="T98" fmla="*/ 677 w 434"/>
                <a:gd name="T99" fmla="*/ 372 h 1119"/>
                <a:gd name="T100" fmla="*/ 692 w 434"/>
                <a:gd name="T101" fmla="*/ 372 h 11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4"/>
                <a:gd name="T154" fmla="*/ 0 h 1119"/>
                <a:gd name="T155" fmla="*/ 434 w 434"/>
                <a:gd name="T156" fmla="*/ 1119 h 11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4" h="1119">
                  <a:moveTo>
                    <a:pt x="0" y="1119"/>
                  </a:moveTo>
                  <a:lnTo>
                    <a:pt x="5" y="1119"/>
                  </a:lnTo>
                  <a:lnTo>
                    <a:pt x="9" y="1119"/>
                  </a:lnTo>
                  <a:lnTo>
                    <a:pt x="13" y="1119"/>
                  </a:lnTo>
                  <a:lnTo>
                    <a:pt x="18" y="1119"/>
                  </a:lnTo>
                  <a:lnTo>
                    <a:pt x="22" y="1119"/>
                  </a:lnTo>
                  <a:lnTo>
                    <a:pt x="26" y="1119"/>
                  </a:lnTo>
                  <a:lnTo>
                    <a:pt x="31" y="1119"/>
                  </a:lnTo>
                  <a:lnTo>
                    <a:pt x="35" y="1119"/>
                  </a:lnTo>
                  <a:lnTo>
                    <a:pt x="39" y="1119"/>
                  </a:lnTo>
                  <a:lnTo>
                    <a:pt x="44" y="1119"/>
                  </a:lnTo>
                  <a:lnTo>
                    <a:pt x="48" y="1119"/>
                  </a:lnTo>
                  <a:lnTo>
                    <a:pt x="52" y="1119"/>
                  </a:lnTo>
                  <a:lnTo>
                    <a:pt x="57" y="1119"/>
                  </a:lnTo>
                  <a:lnTo>
                    <a:pt x="61" y="1119"/>
                  </a:lnTo>
                  <a:lnTo>
                    <a:pt x="65" y="1119"/>
                  </a:lnTo>
                  <a:lnTo>
                    <a:pt x="70" y="1119"/>
                  </a:lnTo>
                  <a:lnTo>
                    <a:pt x="74" y="1119"/>
                  </a:lnTo>
                  <a:lnTo>
                    <a:pt x="78" y="1119"/>
                  </a:lnTo>
                  <a:lnTo>
                    <a:pt x="83" y="1119"/>
                  </a:lnTo>
                  <a:lnTo>
                    <a:pt x="87" y="1119"/>
                  </a:lnTo>
                  <a:lnTo>
                    <a:pt x="91" y="1119"/>
                  </a:lnTo>
                  <a:lnTo>
                    <a:pt x="96" y="1119"/>
                  </a:lnTo>
                  <a:lnTo>
                    <a:pt x="100" y="1119"/>
                  </a:lnTo>
                  <a:lnTo>
                    <a:pt x="105" y="1119"/>
                  </a:lnTo>
                  <a:lnTo>
                    <a:pt x="109" y="1119"/>
                  </a:lnTo>
                  <a:lnTo>
                    <a:pt x="113" y="1119"/>
                  </a:lnTo>
                  <a:lnTo>
                    <a:pt x="118" y="1119"/>
                  </a:lnTo>
                  <a:lnTo>
                    <a:pt x="122" y="1119"/>
                  </a:lnTo>
                  <a:lnTo>
                    <a:pt x="126" y="1119"/>
                  </a:lnTo>
                  <a:lnTo>
                    <a:pt x="131" y="1119"/>
                  </a:lnTo>
                  <a:lnTo>
                    <a:pt x="135" y="1119"/>
                  </a:lnTo>
                  <a:lnTo>
                    <a:pt x="139" y="1119"/>
                  </a:lnTo>
                  <a:lnTo>
                    <a:pt x="144" y="1119"/>
                  </a:lnTo>
                  <a:lnTo>
                    <a:pt x="148" y="1119"/>
                  </a:lnTo>
                  <a:lnTo>
                    <a:pt x="152" y="1119"/>
                  </a:lnTo>
                  <a:lnTo>
                    <a:pt x="157" y="1119"/>
                  </a:lnTo>
                  <a:lnTo>
                    <a:pt x="161" y="1119"/>
                  </a:lnTo>
                  <a:lnTo>
                    <a:pt x="165" y="1119"/>
                  </a:lnTo>
                  <a:lnTo>
                    <a:pt x="170" y="1119"/>
                  </a:lnTo>
                  <a:lnTo>
                    <a:pt x="174" y="1119"/>
                  </a:lnTo>
                  <a:lnTo>
                    <a:pt x="178" y="1119"/>
                  </a:lnTo>
                  <a:lnTo>
                    <a:pt x="183" y="1119"/>
                  </a:lnTo>
                  <a:lnTo>
                    <a:pt x="187" y="1119"/>
                  </a:lnTo>
                  <a:lnTo>
                    <a:pt x="191" y="1119"/>
                  </a:lnTo>
                  <a:lnTo>
                    <a:pt x="196" y="1119"/>
                  </a:lnTo>
                  <a:lnTo>
                    <a:pt x="200" y="1119"/>
                  </a:lnTo>
                  <a:lnTo>
                    <a:pt x="204" y="1119"/>
                  </a:lnTo>
                  <a:lnTo>
                    <a:pt x="209" y="1119"/>
                  </a:lnTo>
                  <a:lnTo>
                    <a:pt x="213" y="1119"/>
                  </a:lnTo>
                  <a:lnTo>
                    <a:pt x="217" y="1119"/>
                  </a:lnTo>
                  <a:lnTo>
                    <a:pt x="222" y="1119"/>
                  </a:lnTo>
                  <a:lnTo>
                    <a:pt x="226" y="1119"/>
                  </a:lnTo>
                  <a:lnTo>
                    <a:pt x="230" y="1119"/>
                  </a:lnTo>
                  <a:lnTo>
                    <a:pt x="235" y="1119"/>
                  </a:lnTo>
                  <a:lnTo>
                    <a:pt x="239" y="1119"/>
                  </a:lnTo>
                  <a:lnTo>
                    <a:pt x="243" y="1119"/>
                  </a:lnTo>
                  <a:lnTo>
                    <a:pt x="243" y="0"/>
                  </a:lnTo>
                  <a:lnTo>
                    <a:pt x="243" y="1119"/>
                  </a:lnTo>
                  <a:lnTo>
                    <a:pt x="248" y="1119"/>
                  </a:lnTo>
                  <a:lnTo>
                    <a:pt x="252" y="1119"/>
                  </a:lnTo>
                  <a:lnTo>
                    <a:pt x="256" y="1119"/>
                  </a:lnTo>
                  <a:lnTo>
                    <a:pt x="261" y="1119"/>
                  </a:lnTo>
                  <a:lnTo>
                    <a:pt x="265" y="1119"/>
                  </a:lnTo>
                  <a:lnTo>
                    <a:pt x="269" y="1119"/>
                  </a:lnTo>
                  <a:lnTo>
                    <a:pt x="274" y="1119"/>
                  </a:lnTo>
                  <a:lnTo>
                    <a:pt x="278" y="1119"/>
                  </a:lnTo>
                  <a:lnTo>
                    <a:pt x="282" y="1119"/>
                  </a:lnTo>
                  <a:lnTo>
                    <a:pt x="287" y="1119"/>
                  </a:lnTo>
                  <a:lnTo>
                    <a:pt x="291" y="1119"/>
                  </a:lnTo>
                  <a:lnTo>
                    <a:pt x="296" y="1119"/>
                  </a:lnTo>
                  <a:lnTo>
                    <a:pt x="300" y="1119"/>
                  </a:lnTo>
                  <a:lnTo>
                    <a:pt x="304" y="1119"/>
                  </a:lnTo>
                  <a:lnTo>
                    <a:pt x="309" y="1119"/>
                  </a:lnTo>
                  <a:lnTo>
                    <a:pt x="313" y="1119"/>
                  </a:lnTo>
                  <a:lnTo>
                    <a:pt x="317" y="1119"/>
                  </a:lnTo>
                  <a:lnTo>
                    <a:pt x="322" y="1119"/>
                  </a:lnTo>
                  <a:lnTo>
                    <a:pt x="326" y="1119"/>
                  </a:lnTo>
                  <a:lnTo>
                    <a:pt x="330" y="1119"/>
                  </a:lnTo>
                  <a:lnTo>
                    <a:pt x="335" y="1119"/>
                  </a:lnTo>
                  <a:lnTo>
                    <a:pt x="339" y="1119"/>
                  </a:lnTo>
                  <a:lnTo>
                    <a:pt x="343" y="1119"/>
                  </a:lnTo>
                  <a:lnTo>
                    <a:pt x="348" y="1119"/>
                  </a:lnTo>
                  <a:lnTo>
                    <a:pt x="352" y="1119"/>
                  </a:lnTo>
                  <a:lnTo>
                    <a:pt x="356" y="1119"/>
                  </a:lnTo>
                  <a:lnTo>
                    <a:pt x="361" y="1119"/>
                  </a:lnTo>
                  <a:lnTo>
                    <a:pt x="365" y="1119"/>
                  </a:lnTo>
                  <a:lnTo>
                    <a:pt x="369" y="1119"/>
                  </a:lnTo>
                  <a:lnTo>
                    <a:pt x="374" y="1119"/>
                  </a:lnTo>
                  <a:lnTo>
                    <a:pt x="378" y="1119"/>
                  </a:lnTo>
                  <a:lnTo>
                    <a:pt x="382" y="1119"/>
                  </a:lnTo>
                  <a:lnTo>
                    <a:pt x="387" y="1119"/>
                  </a:lnTo>
                  <a:lnTo>
                    <a:pt x="391" y="1119"/>
                  </a:lnTo>
                  <a:lnTo>
                    <a:pt x="395" y="1119"/>
                  </a:lnTo>
                  <a:lnTo>
                    <a:pt x="400" y="1119"/>
                  </a:lnTo>
                  <a:lnTo>
                    <a:pt x="404" y="1119"/>
                  </a:lnTo>
                  <a:lnTo>
                    <a:pt x="408" y="1119"/>
                  </a:lnTo>
                  <a:lnTo>
                    <a:pt x="413" y="1119"/>
                  </a:lnTo>
                  <a:lnTo>
                    <a:pt x="417" y="1119"/>
                  </a:lnTo>
                  <a:lnTo>
                    <a:pt x="421" y="1119"/>
                  </a:lnTo>
                  <a:lnTo>
                    <a:pt x="426" y="1119"/>
                  </a:lnTo>
                  <a:lnTo>
                    <a:pt x="430" y="1119"/>
                  </a:lnTo>
                  <a:lnTo>
                    <a:pt x="434" y="1119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5" name="Line 139"/>
            <p:cNvSpPr>
              <a:spLocks noChangeShapeType="1"/>
            </p:cNvSpPr>
            <p:nvPr/>
          </p:nvSpPr>
          <p:spPr bwMode="auto">
            <a:xfrm>
              <a:off x="972" y="2166"/>
              <a:ext cx="416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6" name="Freeform 181"/>
            <p:cNvSpPr>
              <a:spLocks/>
            </p:cNvSpPr>
            <p:nvPr/>
          </p:nvSpPr>
          <p:spPr bwMode="auto">
            <a:xfrm>
              <a:off x="4519" y="2166"/>
              <a:ext cx="629" cy="1"/>
            </a:xfrm>
            <a:custGeom>
              <a:avLst/>
              <a:gdLst>
                <a:gd name="T0" fmla="*/ 6 w 428"/>
                <a:gd name="T1" fmla="*/ 0 h 1"/>
                <a:gd name="T2" fmla="*/ 21 w 428"/>
                <a:gd name="T3" fmla="*/ 0 h 1"/>
                <a:gd name="T4" fmla="*/ 34 w 428"/>
                <a:gd name="T5" fmla="*/ 0 h 1"/>
                <a:gd name="T6" fmla="*/ 48 w 428"/>
                <a:gd name="T7" fmla="*/ 0 h 1"/>
                <a:gd name="T8" fmla="*/ 62 w 428"/>
                <a:gd name="T9" fmla="*/ 0 h 1"/>
                <a:gd name="T10" fmla="*/ 76 w 428"/>
                <a:gd name="T11" fmla="*/ 0 h 1"/>
                <a:gd name="T12" fmla="*/ 91 w 428"/>
                <a:gd name="T13" fmla="*/ 0 h 1"/>
                <a:gd name="T14" fmla="*/ 104 w 428"/>
                <a:gd name="T15" fmla="*/ 0 h 1"/>
                <a:gd name="T16" fmla="*/ 119 w 428"/>
                <a:gd name="T17" fmla="*/ 0 h 1"/>
                <a:gd name="T18" fmla="*/ 132 w 428"/>
                <a:gd name="T19" fmla="*/ 0 h 1"/>
                <a:gd name="T20" fmla="*/ 147 w 428"/>
                <a:gd name="T21" fmla="*/ 0 h 1"/>
                <a:gd name="T22" fmla="*/ 160 w 428"/>
                <a:gd name="T23" fmla="*/ 0 h 1"/>
                <a:gd name="T24" fmla="*/ 175 w 428"/>
                <a:gd name="T25" fmla="*/ 0 h 1"/>
                <a:gd name="T26" fmla="*/ 188 w 428"/>
                <a:gd name="T27" fmla="*/ 0 h 1"/>
                <a:gd name="T28" fmla="*/ 203 w 428"/>
                <a:gd name="T29" fmla="*/ 0 h 1"/>
                <a:gd name="T30" fmla="*/ 216 w 428"/>
                <a:gd name="T31" fmla="*/ 0 h 1"/>
                <a:gd name="T32" fmla="*/ 231 w 428"/>
                <a:gd name="T33" fmla="*/ 0 h 1"/>
                <a:gd name="T34" fmla="*/ 244 w 428"/>
                <a:gd name="T35" fmla="*/ 0 h 1"/>
                <a:gd name="T36" fmla="*/ 259 w 428"/>
                <a:gd name="T37" fmla="*/ 0 h 1"/>
                <a:gd name="T38" fmla="*/ 272 w 428"/>
                <a:gd name="T39" fmla="*/ 0 h 1"/>
                <a:gd name="T40" fmla="*/ 287 w 428"/>
                <a:gd name="T41" fmla="*/ 0 h 1"/>
                <a:gd name="T42" fmla="*/ 300 w 428"/>
                <a:gd name="T43" fmla="*/ 0 h 1"/>
                <a:gd name="T44" fmla="*/ 315 w 428"/>
                <a:gd name="T45" fmla="*/ 0 h 1"/>
                <a:gd name="T46" fmla="*/ 328 w 428"/>
                <a:gd name="T47" fmla="*/ 0 h 1"/>
                <a:gd name="T48" fmla="*/ 342 w 428"/>
                <a:gd name="T49" fmla="*/ 0 h 1"/>
                <a:gd name="T50" fmla="*/ 356 w 428"/>
                <a:gd name="T51" fmla="*/ 0 h 1"/>
                <a:gd name="T52" fmla="*/ 370 w 428"/>
                <a:gd name="T53" fmla="*/ 0 h 1"/>
                <a:gd name="T54" fmla="*/ 384 w 428"/>
                <a:gd name="T55" fmla="*/ 0 h 1"/>
                <a:gd name="T56" fmla="*/ 398 w 428"/>
                <a:gd name="T57" fmla="*/ 0 h 1"/>
                <a:gd name="T58" fmla="*/ 413 w 428"/>
                <a:gd name="T59" fmla="*/ 0 h 1"/>
                <a:gd name="T60" fmla="*/ 426 w 428"/>
                <a:gd name="T61" fmla="*/ 0 h 1"/>
                <a:gd name="T62" fmla="*/ 441 w 428"/>
                <a:gd name="T63" fmla="*/ 0 h 1"/>
                <a:gd name="T64" fmla="*/ 454 w 428"/>
                <a:gd name="T65" fmla="*/ 0 h 1"/>
                <a:gd name="T66" fmla="*/ 469 w 428"/>
                <a:gd name="T67" fmla="*/ 0 h 1"/>
                <a:gd name="T68" fmla="*/ 482 w 428"/>
                <a:gd name="T69" fmla="*/ 0 h 1"/>
                <a:gd name="T70" fmla="*/ 497 w 428"/>
                <a:gd name="T71" fmla="*/ 0 h 1"/>
                <a:gd name="T72" fmla="*/ 510 w 428"/>
                <a:gd name="T73" fmla="*/ 0 h 1"/>
                <a:gd name="T74" fmla="*/ 525 w 428"/>
                <a:gd name="T75" fmla="*/ 0 h 1"/>
                <a:gd name="T76" fmla="*/ 538 w 428"/>
                <a:gd name="T77" fmla="*/ 0 h 1"/>
                <a:gd name="T78" fmla="*/ 553 w 428"/>
                <a:gd name="T79" fmla="*/ 0 h 1"/>
                <a:gd name="T80" fmla="*/ 566 w 428"/>
                <a:gd name="T81" fmla="*/ 0 h 1"/>
                <a:gd name="T82" fmla="*/ 581 w 428"/>
                <a:gd name="T83" fmla="*/ 0 h 1"/>
                <a:gd name="T84" fmla="*/ 594 w 428"/>
                <a:gd name="T85" fmla="*/ 0 h 1"/>
                <a:gd name="T86" fmla="*/ 608 w 428"/>
                <a:gd name="T87" fmla="*/ 0 h 1"/>
                <a:gd name="T88" fmla="*/ 622 w 428"/>
                <a:gd name="T89" fmla="*/ 0 h 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28"/>
                <a:gd name="T136" fmla="*/ 0 h 1"/>
                <a:gd name="T137" fmla="*/ 428 w 428"/>
                <a:gd name="T138" fmla="*/ 1 h 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28" h="1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2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3" y="0"/>
                  </a:lnTo>
                  <a:lnTo>
                    <a:pt x="42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7" name="Line 138"/>
            <p:cNvSpPr>
              <a:spLocks noChangeShapeType="1"/>
            </p:cNvSpPr>
            <p:nvPr/>
          </p:nvSpPr>
          <p:spPr bwMode="auto">
            <a:xfrm rot="60000" flipH="1" flipV="1">
              <a:off x="963" y="1713"/>
              <a:ext cx="9" cy="45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78" name="Rectangle 143"/>
            <p:cNvSpPr>
              <a:spLocks noChangeArrowheads="1"/>
            </p:cNvSpPr>
            <p:nvPr/>
          </p:nvSpPr>
          <p:spPr bwMode="auto">
            <a:xfrm>
              <a:off x="1195" y="2182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79" name="Rectangle 146"/>
            <p:cNvSpPr>
              <a:spLocks noChangeArrowheads="1"/>
            </p:cNvSpPr>
            <p:nvPr/>
          </p:nvSpPr>
          <p:spPr bwMode="auto">
            <a:xfrm>
              <a:off x="1794" y="2182"/>
              <a:ext cx="1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-2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0" name="Rectangle 149"/>
            <p:cNvSpPr>
              <a:spLocks noChangeArrowheads="1"/>
            </p:cNvSpPr>
            <p:nvPr/>
          </p:nvSpPr>
          <p:spPr bwMode="auto">
            <a:xfrm>
              <a:off x="2391" y="2182"/>
              <a:ext cx="15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-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1" name="Line 150"/>
            <p:cNvSpPr>
              <a:spLocks noChangeShapeType="1"/>
            </p:cNvSpPr>
            <p:nvPr/>
          </p:nvSpPr>
          <p:spPr bwMode="auto">
            <a:xfrm flipV="1">
              <a:off x="3053" y="2158"/>
              <a:ext cx="1" cy="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2" name="Rectangle 152"/>
            <p:cNvSpPr>
              <a:spLocks noChangeArrowheads="1"/>
            </p:cNvSpPr>
            <p:nvPr/>
          </p:nvSpPr>
          <p:spPr bwMode="auto">
            <a:xfrm>
              <a:off x="3021" y="2182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0</a:t>
              </a:r>
              <a:endParaRPr lang="pl-PL" sz="1600" b="1"/>
            </a:p>
          </p:txBody>
        </p:sp>
        <p:sp>
          <p:nvSpPr>
            <p:cNvPr id="6183" name="Rectangle 155"/>
            <p:cNvSpPr>
              <a:spLocks noChangeArrowheads="1"/>
            </p:cNvSpPr>
            <p:nvPr/>
          </p:nvSpPr>
          <p:spPr bwMode="auto">
            <a:xfrm>
              <a:off x="3586" y="2182"/>
              <a:ext cx="1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 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4" name="Rectangle 158"/>
            <p:cNvSpPr>
              <a:spLocks noChangeArrowheads="1"/>
            </p:cNvSpPr>
            <p:nvPr/>
          </p:nvSpPr>
          <p:spPr bwMode="auto">
            <a:xfrm>
              <a:off x="4185" y="2182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2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5" name="Rectangle 161"/>
            <p:cNvSpPr>
              <a:spLocks noChangeArrowheads="1"/>
            </p:cNvSpPr>
            <p:nvPr/>
          </p:nvSpPr>
          <p:spPr bwMode="auto">
            <a:xfrm>
              <a:off x="4782" y="2182"/>
              <a:ext cx="1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3</a:t>
              </a:r>
              <a:r>
                <a:rPr lang="pl-PL" sz="1600" b="1" i="1">
                  <a:solidFill>
                    <a:srgbClr val="000000"/>
                  </a:solidFill>
                </a:rPr>
                <a:t>T</a:t>
              </a:r>
              <a:endParaRPr lang="pl-PL" sz="1600" b="1" i="1"/>
            </a:p>
          </p:txBody>
        </p:sp>
        <p:sp>
          <p:nvSpPr>
            <p:cNvPr id="6186" name="Line 163"/>
            <p:cNvSpPr>
              <a:spLocks noChangeShapeType="1"/>
            </p:cNvSpPr>
            <p:nvPr/>
          </p:nvSpPr>
          <p:spPr bwMode="auto">
            <a:xfrm flipH="1">
              <a:off x="5100" y="216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7" name="Rectangle 170"/>
            <p:cNvSpPr>
              <a:spLocks noChangeArrowheads="1"/>
            </p:cNvSpPr>
            <p:nvPr/>
          </p:nvSpPr>
          <p:spPr bwMode="auto">
            <a:xfrm>
              <a:off x="816" y="1776"/>
              <a:ext cx="3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</a:rPr>
                <a:t>1</a:t>
              </a:r>
              <a:endParaRPr lang="pl-PL" sz="1600" b="1"/>
            </a:p>
          </p:txBody>
        </p:sp>
        <p:sp>
          <p:nvSpPr>
            <p:cNvPr id="6188" name="Freeform 177"/>
            <p:cNvSpPr>
              <a:spLocks/>
            </p:cNvSpPr>
            <p:nvPr/>
          </p:nvSpPr>
          <p:spPr bwMode="auto">
            <a:xfrm>
              <a:off x="972" y="2166"/>
              <a:ext cx="891" cy="1"/>
            </a:xfrm>
            <a:custGeom>
              <a:avLst/>
              <a:gdLst>
                <a:gd name="T0" fmla="*/ 15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8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2 w 605"/>
                <a:gd name="T15" fmla="*/ 0 h 1"/>
                <a:gd name="T16" fmla="*/ 183 w 605"/>
                <a:gd name="T17" fmla="*/ 0 h 1"/>
                <a:gd name="T18" fmla="*/ 203 w 605"/>
                <a:gd name="T19" fmla="*/ 0 h 1"/>
                <a:gd name="T20" fmla="*/ 225 w 605"/>
                <a:gd name="T21" fmla="*/ 0 h 1"/>
                <a:gd name="T22" fmla="*/ 246 w 605"/>
                <a:gd name="T23" fmla="*/ 0 h 1"/>
                <a:gd name="T24" fmla="*/ 267 w 605"/>
                <a:gd name="T25" fmla="*/ 0 h 1"/>
                <a:gd name="T26" fmla="*/ 287 w 605"/>
                <a:gd name="T27" fmla="*/ 0 h 1"/>
                <a:gd name="T28" fmla="*/ 309 w 605"/>
                <a:gd name="T29" fmla="*/ 0 h 1"/>
                <a:gd name="T30" fmla="*/ 330 w 605"/>
                <a:gd name="T31" fmla="*/ 0 h 1"/>
                <a:gd name="T32" fmla="*/ 351 w 605"/>
                <a:gd name="T33" fmla="*/ 0 h 1"/>
                <a:gd name="T34" fmla="*/ 373 w 605"/>
                <a:gd name="T35" fmla="*/ 0 h 1"/>
                <a:gd name="T36" fmla="*/ 393 w 605"/>
                <a:gd name="T37" fmla="*/ 0 h 1"/>
                <a:gd name="T38" fmla="*/ 414 w 605"/>
                <a:gd name="T39" fmla="*/ 0 h 1"/>
                <a:gd name="T40" fmla="*/ 434 w 605"/>
                <a:gd name="T41" fmla="*/ 0 h 1"/>
                <a:gd name="T42" fmla="*/ 457 w 605"/>
                <a:gd name="T43" fmla="*/ 0 h 1"/>
                <a:gd name="T44" fmla="*/ 477 w 605"/>
                <a:gd name="T45" fmla="*/ 0 h 1"/>
                <a:gd name="T46" fmla="*/ 498 w 605"/>
                <a:gd name="T47" fmla="*/ 0 h 1"/>
                <a:gd name="T48" fmla="*/ 520 w 605"/>
                <a:gd name="T49" fmla="*/ 0 h 1"/>
                <a:gd name="T50" fmla="*/ 540 w 605"/>
                <a:gd name="T51" fmla="*/ 0 h 1"/>
                <a:gd name="T52" fmla="*/ 561 w 605"/>
                <a:gd name="T53" fmla="*/ 0 h 1"/>
                <a:gd name="T54" fmla="*/ 582 w 605"/>
                <a:gd name="T55" fmla="*/ 0 h 1"/>
                <a:gd name="T56" fmla="*/ 604 w 605"/>
                <a:gd name="T57" fmla="*/ 0 h 1"/>
                <a:gd name="T58" fmla="*/ 624 w 605"/>
                <a:gd name="T59" fmla="*/ 0 h 1"/>
                <a:gd name="T60" fmla="*/ 645 w 605"/>
                <a:gd name="T61" fmla="*/ 0 h 1"/>
                <a:gd name="T62" fmla="*/ 667 w 605"/>
                <a:gd name="T63" fmla="*/ 0 h 1"/>
                <a:gd name="T64" fmla="*/ 688 w 605"/>
                <a:gd name="T65" fmla="*/ 0 h 1"/>
                <a:gd name="T66" fmla="*/ 708 w 605"/>
                <a:gd name="T67" fmla="*/ 0 h 1"/>
                <a:gd name="T68" fmla="*/ 729 w 605"/>
                <a:gd name="T69" fmla="*/ 0 h 1"/>
                <a:gd name="T70" fmla="*/ 751 w 605"/>
                <a:gd name="T71" fmla="*/ 0 h 1"/>
                <a:gd name="T72" fmla="*/ 772 w 605"/>
                <a:gd name="T73" fmla="*/ 0 h 1"/>
                <a:gd name="T74" fmla="*/ 792 w 605"/>
                <a:gd name="T75" fmla="*/ 0 h 1"/>
                <a:gd name="T76" fmla="*/ 814 w 605"/>
                <a:gd name="T77" fmla="*/ 0 h 1"/>
                <a:gd name="T78" fmla="*/ 835 w 605"/>
                <a:gd name="T79" fmla="*/ 0 h 1"/>
                <a:gd name="T80" fmla="*/ 856 w 605"/>
                <a:gd name="T81" fmla="*/ 0 h 1"/>
                <a:gd name="T82" fmla="*/ 876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3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1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89" name="Freeform 178"/>
            <p:cNvSpPr>
              <a:spLocks/>
            </p:cNvSpPr>
            <p:nvPr/>
          </p:nvSpPr>
          <p:spPr bwMode="auto">
            <a:xfrm>
              <a:off x="1863" y="2166"/>
              <a:ext cx="890" cy="1"/>
            </a:xfrm>
            <a:custGeom>
              <a:avLst/>
              <a:gdLst>
                <a:gd name="T0" fmla="*/ 13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6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0 w 605"/>
                <a:gd name="T15" fmla="*/ 0 h 1"/>
                <a:gd name="T16" fmla="*/ 182 w 605"/>
                <a:gd name="T17" fmla="*/ 0 h 1"/>
                <a:gd name="T18" fmla="*/ 203 w 605"/>
                <a:gd name="T19" fmla="*/ 0 h 1"/>
                <a:gd name="T20" fmla="*/ 224 w 605"/>
                <a:gd name="T21" fmla="*/ 0 h 1"/>
                <a:gd name="T22" fmla="*/ 246 w 605"/>
                <a:gd name="T23" fmla="*/ 0 h 1"/>
                <a:gd name="T24" fmla="*/ 266 w 605"/>
                <a:gd name="T25" fmla="*/ 0 h 1"/>
                <a:gd name="T26" fmla="*/ 287 w 605"/>
                <a:gd name="T27" fmla="*/ 0 h 1"/>
                <a:gd name="T28" fmla="*/ 307 w 605"/>
                <a:gd name="T29" fmla="*/ 0 h 1"/>
                <a:gd name="T30" fmla="*/ 330 w 605"/>
                <a:gd name="T31" fmla="*/ 0 h 1"/>
                <a:gd name="T32" fmla="*/ 350 w 605"/>
                <a:gd name="T33" fmla="*/ 0 h 1"/>
                <a:gd name="T34" fmla="*/ 371 w 605"/>
                <a:gd name="T35" fmla="*/ 0 h 1"/>
                <a:gd name="T36" fmla="*/ 393 w 605"/>
                <a:gd name="T37" fmla="*/ 0 h 1"/>
                <a:gd name="T38" fmla="*/ 413 w 605"/>
                <a:gd name="T39" fmla="*/ 0 h 1"/>
                <a:gd name="T40" fmla="*/ 434 w 605"/>
                <a:gd name="T41" fmla="*/ 0 h 1"/>
                <a:gd name="T42" fmla="*/ 455 w 605"/>
                <a:gd name="T43" fmla="*/ 0 h 1"/>
                <a:gd name="T44" fmla="*/ 477 w 605"/>
                <a:gd name="T45" fmla="*/ 0 h 1"/>
                <a:gd name="T46" fmla="*/ 497 w 605"/>
                <a:gd name="T47" fmla="*/ 0 h 1"/>
                <a:gd name="T48" fmla="*/ 518 w 605"/>
                <a:gd name="T49" fmla="*/ 0 h 1"/>
                <a:gd name="T50" fmla="*/ 540 w 605"/>
                <a:gd name="T51" fmla="*/ 0 h 1"/>
                <a:gd name="T52" fmla="*/ 560 w 605"/>
                <a:gd name="T53" fmla="*/ 0 h 1"/>
                <a:gd name="T54" fmla="*/ 581 w 605"/>
                <a:gd name="T55" fmla="*/ 0 h 1"/>
                <a:gd name="T56" fmla="*/ 602 w 605"/>
                <a:gd name="T57" fmla="*/ 0 h 1"/>
                <a:gd name="T58" fmla="*/ 624 w 605"/>
                <a:gd name="T59" fmla="*/ 0 h 1"/>
                <a:gd name="T60" fmla="*/ 644 w 605"/>
                <a:gd name="T61" fmla="*/ 0 h 1"/>
                <a:gd name="T62" fmla="*/ 665 w 605"/>
                <a:gd name="T63" fmla="*/ 0 h 1"/>
                <a:gd name="T64" fmla="*/ 687 w 605"/>
                <a:gd name="T65" fmla="*/ 0 h 1"/>
                <a:gd name="T66" fmla="*/ 708 w 605"/>
                <a:gd name="T67" fmla="*/ 0 h 1"/>
                <a:gd name="T68" fmla="*/ 728 w 605"/>
                <a:gd name="T69" fmla="*/ 0 h 1"/>
                <a:gd name="T70" fmla="*/ 749 w 605"/>
                <a:gd name="T71" fmla="*/ 0 h 1"/>
                <a:gd name="T72" fmla="*/ 771 w 605"/>
                <a:gd name="T73" fmla="*/ 0 h 1"/>
                <a:gd name="T74" fmla="*/ 791 w 605"/>
                <a:gd name="T75" fmla="*/ 0 h 1"/>
                <a:gd name="T76" fmla="*/ 812 w 605"/>
                <a:gd name="T77" fmla="*/ 0 h 1"/>
                <a:gd name="T78" fmla="*/ 834 w 605"/>
                <a:gd name="T79" fmla="*/ 0 h 1"/>
                <a:gd name="T80" fmla="*/ 855 w 605"/>
                <a:gd name="T81" fmla="*/ 0 h 1"/>
                <a:gd name="T82" fmla="*/ 875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2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0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0" name="Freeform 179"/>
            <p:cNvSpPr>
              <a:spLocks/>
            </p:cNvSpPr>
            <p:nvPr/>
          </p:nvSpPr>
          <p:spPr bwMode="auto">
            <a:xfrm>
              <a:off x="2753" y="1789"/>
              <a:ext cx="875" cy="377"/>
            </a:xfrm>
            <a:custGeom>
              <a:avLst/>
              <a:gdLst>
                <a:gd name="T0" fmla="*/ 13 w 595"/>
                <a:gd name="T1" fmla="*/ 377 h 440"/>
                <a:gd name="T2" fmla="*/ 34 w 595"/>
                <a:gd name="T3" fmla="*/ 377 h 440"/>
                <a:gd name="T4" fmla="*/ 56 w 595"/>
                <a:gd name="T5" fmla="*/ 377 h 440"/>
                <a:gd name="T6" fmla="*/ 76 w 595"/>
                <a:gd name="T7" fmla="*/ 377 h 440"/>
                <a:gd name="T8" fmla="*/ 97 w 595"/>
                <a:gd name="T9" fmla="*/ 377 h 440"/>
                <a:gd name="T10" fmla="*/ 119 w 595"/>
                <a:gd name="T11" fmla="*/ 377 h 440"/>
                <a:gd name="T12" fmla="*/ 140 w 595"/>
                <a:gd name="T13" fmla="*/ 377 h 440"/>
                <a:gd name="T14" fmla="*/ 160 w 595"/>
                <a:gd name="T15" fmla="*/ 377 h 440"/>
                <a:gd name="T16" fmla="*/ 181 w 595"/>
                <a:gd name="T17" fmla="*/ 377 h 440"/>
                <a:gd name="T18" fmla="*/ 203 w 595"/>
                <a:gd name="T19" fmla="*/ 377 h 440"/>
                <a:gd name="T20" fmla="*/ 224 w 595"/>
                <a:gd name="T21" fmla="*/ 377 h 440"/>
                <a:gd name="T22" fmla="*/ 244 w 595"/>
                <a:gd name="T23" fmla="*/ 377 h 440"/>
                <a:gd name="T24" fmla="*/ 266 w 595"/>
                <a:gd name="T25" fmla="*/ 377 h 440"/>
                <a:gd name="T26" fmla="*/ 287 w 595"/>
                <a:gd name="T27" fmla="*/ 377 h 440"/>
                <a:gd name="T28" fmla="*/ 300 w 595"/>
                <a:gd name="T29" fmla="*/ 0 h 440"/>
                <a:gd name="T30" fmla="*/ 315 w 595"/>
                <a:gd name="T31" fmla="*/ 377 h 440"/>
                <a:gd name="T32" fmla="*/ 335 w 595"/>
                <a:gd name="T33" fmla="*/ 377 h 440"/>
                <a:gd name="T34" fmla="*/ 356 w 595"/>
                <a:gd name="T35" fmla="*/ 377 h 440"/>
                <a:gd name="T36" fmla="*/ 378 w 595"/>
                <a:gd name="T37" fmla="*/ 377 h 440"/>
                <a:gd name="T38" fmla="*/ 399 w 595"/>
                <a:gd name="T39" fmla="*/ 377 h 440"/>
                <a:gd name="T40" fmla="*/ 419 w 595"/>
                <a:gd name="T41" fmla="*/ 377 h 440"/>
                <a:gd name="T42" fmla="*/ 441 w 595"/>
                <a:gd name="T43" fmla="*/ 377 h 440"/>
                <a:gd name="T44" fmla="*/ 462 w 595"/>
                <a:gd name="T45" fmla="*/ 377 h 440"/>
                <a:gd name="T46" fmla="*/ 482 w 595"/>
                <a:gd name="T47" fmla="*/ 377 h 440"/>
                <a:gd name="T48" fmla="*/ 503 w 595"/>
                <a:gd name="T49" fmla="*/ 377 h 440"/>
                <a:gd name="T50" fmla="*/ 525 w 595"/>
                <a:gd name="T51" fmla="*/ 377 h 440"/>
                <a:gd name="T52" fmla="*/ 546 w 595"/>
                <a:gd name="T53" fmla="*/ 377 h 440"/>
                <a:gd name="T54" fmla="*/ 566 w 595"/>
                <a:gd name="T55" fmla="*/ 377 h 440"/>
                <a:gd name="T56" fmla="*/ 588 w 595"/>
                <a:gd name="T57" fmla="*/ 377 h 440"/>
                <a:gd name="T58" fmla="*/ 609 w 595"/>
                <a:gd name="T59" fmla="*/ 377 h 440"/>
                <a:gd name="T60" fmla="*/ 629 w 595"/>
                <a:gd name="T61" fmla="*/ 377 h 440"/>
                <a:gd name="T62" fmla="*/ 650 w 595"/>
                <a:gd name="T63" fmla="*/ 377 h 440"/>
                <a:gd name="T64" fmla="*/ 672 w 595"/>
                <a:gd name="T65" fmla="*/ 377 h 440"/>
                <a:gd name="T66" fmla="*/ 693 w 595"/>
                <a:gd name="T67" fmla="*/ 377 h 440"/>
                <a:gd name="T68" fmla="*/ 713 w 595"/>
                <a:gd name="T69" fmla="*/ 377 h 440"/>
                <a:gd name="T70" fmla="*/ 735 w 595"/>
                <a:gd name="T71" fmla="*/ 377 h 440"/>
                <a:gd name="T72" fmla="*/ 756 w 595"/>
                <a:gd name="T73" fmla="*/ 377 h 440"/>
                <a:gd name="T74" fmla="*/ 776 w 595"/>
                <a:gd name="T75" fmla="*/ 377 h 440"/>
                <a:gd name="T76" fmla="*/ 797 w 595"/>
                <a:gd name="T77" fmla="*/ 377 h 440"/>
                <a:gd name="T78" fmla="*/ 819 w 595"/>
                <a:gd name="T79" fmla="*/ 377 h 440"/>
                <a:gd name="T80" fmla="*/ 840 w 595"/>
                <a:gd name="T81" fmla="*/ 377 h 440"/>
                <a:gd name="T82" fmla="*/ 860 w 595"/>
                <a:gd name="T83" fmla="*/ 377 h 4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5"/>
                <a:gd name="T127" fmla="*/ 0 h 440"/>
                <a:gd name="T128" fmla="*/ 595 w 595"/>
                <a:gd name="T129" fmla="*/ 440 h 44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5" h="440">
                  <a:moveTo>
                    <a:pt x="0" y="440"/>
                  </a:moveTo>
                  <a:lnTo>
                    <a:pt x="4" y="440"/>
                  </a:lnTo>
                  <a:lnTo>
                    <a:pt x="9" y="440"/>
                  </a:lnTo>
                  <a:lnTo>
                    <a:pt x="14" y="440"/>
                  </a:lnTo>
                  <a:lnTo>
                    <a:pt x="19" y="440"/>
                  </a:lnTo>
                  <a:lnTo>
                    <a:pt x="23" y="440"/>
                  </a:lnTo>
                  <a:lnTo>
                    <a:pt x="28" y="440"/>
                  </a:lnTo>
                  <a:lnTo>
                    <a:pt x="33" y="440"/>
                  </a:lnTo>
                  <a:lnTo>
                    <a:pt x="38" y="440"/>
                  </a:lnTo>
                  <a:lnTo>
                    <a:pt x="43" y="440"/>
                  </a:lnTo>
                  <a:lnTo>
                    <a:pt x="47" y="440"/>
                  </a:lnTo>
                  <a:lnTo>
                    <a:pt x="52" y="440"/>
                  </a:lnTo>
                  <a:lnTo>
                    <a:pt x="57" y="440"/>
                  </a:lnTo>
                  <a:lnTo>
                    <a:pt x="62" y="440"/>
                  </a:lnTo>
                  <a:lnTo>
                    <a:pt x="66" y="440"/>
                  </a:lnTo>
                  <a:lnTo>
                    <a:pt x="71" y="440"/>
                  </a:lnTo>
                  <a:lnTo>
                    <a:pt x="76" y="440"/>
                  </a:lnTo>
                  <a:lnTo>
                    <a:pt x="81" y="440"/>
                  </a:lnTo>
                  <a:lnTo>
                    <a:pt x="85" y="440"/>
                  </a:lnTo>
                  <a:lnTo>
                    <a:pt x="90" y="440"/>
                  </a:lnTo>
                  <a:lnTo>
                    <a:pt x="95" y="440"/>
                  </a:lnTo>
                  <a:lnTo>
                    <a:pt x="100" y="440"/>
                  </a:lnTo>
                  <a:lnTo>
                    <a:pt x="104" y="440"/>
                  </a:lnTo>
                  <a:lnTo>
                    <a:pt x="109" y="440"/>
                  </a:lnTo>
                  <a:lnTo>
                    <a:pt x="114" y="440"/>
                  </a:lnTo>
                  <a:lnTo>
                    <a:pt x="119" y="440"/>
                  </a:lnTo>
                  <a:lnTo>
                    <a:pt x="123" y="440"/>
                  </a:lnTo>
                  <a:lnTo>
                    <a:pt x="128" y="440"/>
                  </a:lnTo>
                  <a:lnTo>
                    <a:pt x="133" y="440"/>
                  </a:lnTo>
                  <a:lnTo>
                    <a:pt x="138" y="440"/>
                  </a:lnTo>
                  <a:lnTo>
                    <a:pt x="143" y="440"/>
                  </a:lnTo>
                  <a:lnTo>
                    <a:pt x="147" y="440"/>
                  </a:lnTo>
                  <a:lnTo>
                    <a:pt x="152" y="440"/>
                  </a:lnTo>
                  <a:lnTo>
                    <a:pt x="157" y="440"/>
                  </a:lnTo>
                  <a:lnTo>
                    <a:pt x="162" y="440"/>
                  </a:lnTo>
                  <a:lnTo>
                    <a:pt x="166" y="440"/>
                  </a:lnTo>
                  <a:lnTo>
                    <a:pt x="171" y="440"/>
                  </a:lnTo>
                  <a:lnTo>
                    <a:pt x="176" y="440"/>
                  </a:lnTo>
                  <a:lnTo>
                    <a:pt x="181" y="440"/>
                  </a:lnTo>
                  <a:lnTo>
                    <a:pt x="185" y="440"/>
                  </a:lnTo>
                  <a:lnTo>
                    <a:pt x="190" y="440"/>
                  </a:lnTo>
                  <a:lnTo>
                    <a:pt x="195" y="440"/>
                  </a:lnTo>
                  <a:lnTo>
                    <a:pt x="200" y="440"/>
                  </a:lnTo>
                  <a:lnTo>
                    <a:pt x="204" y="440"/>
                  </a:lnTo>
                  <a:lnTo>
                    <a:pt x="204" y="0"/>
                  </a:lnTo>
                  <a:lnTo>
                    <a:pt x="204" y="440"/>
                  </a:lnTo>
                  <a:lnTo>
                    <a:pt x="209" y="440"/>
                  </a:lnTo>
                  <a:lnTo>
                    <a:pt x="214" y="440"/>
                  </a:lnTo>
                  <a:lnTo>
                    <a:pt x="219" y="440"/>
                  </a:lnTo>
                  <a:lnTo>
                    <a:pt x="223" y="440"/>
                  </a:lnTo>
                  <a:lnTo>
                    <a:pt x="228" y="440"/>
                  </a:lnTo>
                  <a:lnTo>
                    <a:pt x="233" y="440"/>
                  </a:lnTo>
                  <a:lnTo>
                    <a:pt x="238" y="440"/>
                  </a:lnTo>
                  <a:lnTo>
                    <a:pt x="242" y="440"/>
                  </a:lnTo>
                  <a:lnTo>
                    <a:pt x="247" y="440"/>
                  </a:lnTo>
                  <a:lnTo>
                    <a:pt x="252" y="440"/>
                  </a:lnTo>
                  <a:lnTo>
                    <a:pt x="257" y="440"/>
                  </a:lnTo>
                  <a:lnTo>
                    <a:pt x="262" y="440"/>
                  </a:lnTo>
                  <a:lnTo>
                    <a:pt x="266" y="440"/>
                  </a:lnTo>
                  <a:lnTo>
                    <a:pt x="271" y="440"/>
                  </a:lnTo>
                  <a:lnTo>
                    <a:pt x="276" y="440"/>
                  </a:lnTo>
                  <a:lnTo>
                    <a:pt x="281" y="440"/>
                  </a:lnTo>
                  <a:lnTo>
                    <a:pt x="285" y="440"/>
                  </a:lnTo>
                  <a:lnTo>
                    <a:pt x="290" y="440"/>
                  </a:lnTo>
                  <a:lnTo>
                    <a:pt x="295" y="440"/>
                  </a:lnTo>
                  <a:lnTo>
                    <a:pt x="300" y="440"/>
                  </a:lnTo>
                  <a:lnTo>
                    <a:pt x="304" y="440"/>
                  </a:lnTo>
                  <a:lnTo>
                    <a:pt x="309" y="440"/>
                  </a:lnTo>
                  <a:lnTo>
                    <a:pt x="314" y="440"/>
                  </a:lnTo>
                  <a:lnTo>
                    <a:pt x="319" y="440"/>
                  </a:lnTo>
                  <a:lnTo>
                    <a:pt x="323" y="440"/>
                  </a:lnTo>
                  <a:lnTo>
                    <a:pt x="328" y="440"/>
                  </a:lnTo>
                  <a:lnTo>
                    <a:pt x="333" y="440"/>
                  </a:lnTo>
                  <a:lnTo>
                    <a:pt x="338" y="440"/>
                  </a:lnTo>
                  <a:lnTo>
                    <a:pt x="342" y="440"/>
                  </a:lnTo>
                  <a:lnTo>
                    <a:pt x="347" y="440"/>
                  </a:lnTo>
                  <a:lnTo>
                    <a:pt x="352" y="440"/>
                  </a:lnTo>
                  <a:lnTo>
                    <a:pt x="357" y="440"/>
                  </a:lnTo>
                  <a:lnTo>
                    <a:pt x="362" y="440"/>
                  </a:lnTo>
                  <a:lnTo>
                    <a:pt x="366" y="440"/>
                  </a:lnTo>
                  <a:lnTo>
                    <a:pt x="371" y="440"/>
                  </a:lnTo>
                  <a:lnTo>
                    <a:pt x="376" y="440"/>
                  </a:lnTo>
                  <a:lnTo>
                    <a:pt x="381" y="440"/>
                  </a:lnTo>
                  <a:lnTo>
                    <a:pt x="385" y="440"/>
                  </a:lnTo>
                  <a:lnTo>
                    <a:pt x="390" y="440"/>
                  </a:lnTo>
                  <a:lnTo>
                    <a:pt x="395" y="440"/>
                  </a:lnTo>
                  <a:lnTo>
                    <a:pt x="400" y="440"/>
                  </a:lnTo>
                  <a:lnTo>
                    <a:pt x="404" y="440"/>
                  </a:lnTo>
                  <a:lnTo>
                    <a:pt x="409" y="440"/>
                  </a:lnTo>
                  <a:lnTo>
                    <a:pt x="414" y="440"/>
                  </a:lnTo>
                  <a:lnTo>
                    <a:pt x="419" y="440"/>
                  </a:lnTo>
                  <a:lnTo>
                    <a:pt x="423" y="440"/>
                  </a:lnTo>
                  <a:lnTo>
                    <a:pt x="428" y="440"/>
                  </a:lnTo>
                  <a:lnTo>
                    <a:pt x="433" y="440"/>
                  </a:lnTo>
                  <a:lnTo>
                    <a:pt x="438" y="440"/>
                  </a:lnTo>
                  <a:lnTo>
                    <a:pt x="442" y="440"/>
                  </a:lnTo>
                  <a:lnTo>
                    <a:pt x="447" y="440"/>
                  </a:lnTo>
                  <a:lnTo>
                    <a:pt x="452" y="440"/>
                  </a:lnTo>
                  <a:lnTo>
                    <a:pt x="457" y="440"/>
                  </a:lnTo>
                  <a:lnTo>
                    <a:pt x="462" y="440"/>
                  </a:lnTo>
                  <a:lnTo>
                    <a:pt x="466" y="440"/>
                  </a:lnTo>
                  <a:lnTo>
                    <a:pt x="471" y="440"/>
                  </a:lnTo>
                  <a:lnTo>
                    <a:pt x="476" y="440"/>
                  </a:lnTo>
                  <a:lnTo>
                    <a:pt x="481" y="440"/>
                  </a:lnTo>
                  <a:lnTo>
                    <a:pt x="485" y="440"/>
                  </a:lnTo>
                  <a:lnTo>
                    <a:pt x="490" y="440"/>
                  </a:lnTo>
                  <a:lnTo>
                    <a:pt x="495" y="440"/>
                  </a:lnTo>
                  <a:lnTo>
                    <a:pt x="500" y="440"/>
                  </a:lnTo>
                  <a:lnTo>
                    <a:pt x="504" y="440"/>
                  </a:lnTo>
                  <a:lnTo>
                    <a:pt x="509" y="440"/>
                  </a:lnTo>
                  <a:lnTo>
                    <a:pt x="514" y="440"/>
                  </a:lnTo>
                  <a:lnTo>
                    <a:pt x="519" y="440"/>
                  </a:lnTo>
                  <a:lnTo>
                    <a:pt x="523" y="440"/>
                  </a:lnTo>
                  <a:lnTo>
                    <a:pt x="528" y="440"/>
                  </a:lnTo>
                  <a:lnTo>
                    <a:pt x="533" y="440"/>
                  </a:lnTo>
                  <a:lnTo>
                    <a:pt x="538" y="440"/>
                  </a:lnTo>
                  <a:lnTo>
                    <a:pt x="542" y="440"/>
                  </a:lnTo>
                  <a:lnTo>
                    <a:pt x="547" y="440"/>
                  </a:lnTo>
                  <a:lnTo>
                    <a:pt x="552" y="440"/>
                  </a:lnTo>
                  <a:lnTo>
                    <a:pt x="557" y="440"/>
                  </a:lnTo>
                  <a:lnTo>
                    <a:pt x="562" y="440"/>
                  </a:lnTo>
                  <a:lnTo>
                    <a:pt x="566" y="440"/>
                  </a:lnTo>
                  <a:lnTo>
                    <a:pt x="571" y="440"/>
                  </a:lnTo>
                  <a:lnTo>
                    <a:pt x="576" y="440"/>
                  </a:lnTo>
                  <a:lnTo>
                    <a:pt x="581" y="440"/>
                  </a:lnTo>
                  <a:lnTo>
                    <a:pt x="585" y="440"/>
                  </a:lnTo>
                  <a:lnTo>
                    <a:pt x="590" y="440"/>
                  </a:lnTo>
                  <a:lnTo>
                    <a:pt x="595" y="44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1" name="Freeform 180"/>
            <p:cNvSpPr>
              <a:spLocks/>
            </p:cNvSpPr>
            <p:nvPr/>
          </p:nvSpPr>
          <p:spPr bwMode="auto">
            <a:xfrm>
              <a:off x="3628" y="2166"/>
              <a:ext cx="891" cy="1"/>
            </a:xfrm>
            <a:custGeom>
              <a:avLst/>
              <a:gdLst>
                <a:gd name="T0" fmla="*/ 13 w 605"/>
                <a:gd name="T1" fmla="*/ 0 h 1"/>
                <a:gd name="T2" fmla="*/ 35 w 605"/>
                <a:gd name="T3" fmla="*/ 0 h 1"/>
                <a:gd name="T4" fmla="*/ 56 w 605"/>
                <a:gd name="T5" fmla="*/ 0 h 1"/>
                <a:gd name="T6" fmla="*/ 77 w 605"/>
                <a:gd name="T7" fmla="*/ 0 h 1"/>
                <a:gd name="T8" fmla="*/ 99 w 605"/>
                <a:gd name="T9" fmla="*/ 0 h 1"/>
                <a:gd name="T10" fmla="*/ 119 w 605"/>
                <a:gd name="T11" fmla="*/ 0 h 1"/>
                <a:gd name="T12" fmla="*/ 140 w 605"/>
                <a:gd name="T13" fmla="*/ 0 h 1"/>
                <a:gd name="T14" fmla="*/ 161 w 605"/>
                <a:gd name="T15" fmla="*/ 0 h 1"/>
                <a:gd name="T16" fmla="*/ 183 w 605"/>
                <a:gd name="T17" fmla="*/ 0 h 1"/>
                <a:gd name="T18" fmla="*/ 203 w 605"/>
                <a:gd name="T19" fmla="*/ 0 h 1"/>
                <a:gd name="T20" fmla="*/ 224 w 605"/>
                <a:gd name="T21" fmla="*/ 0 h 1"/>
                <a:gd name="T22" fmla="*/ 246 w 605"/>
                <a:gd name="T23" fmla="*/ 0 h 1"/>
                <a:gd name="T24" fmla="*/ 267 w 605"/>
                <a:gd name="T25" fmla="*/ 0 h 1"/>
                <a:gd name="T26" fmla="*/ 287 w 605"/>
                <a:gd name="T27" fmla="*/ 0 h 1"/>
                <a:gd name="T28" fmla="*/ 308 w 605"/>
                <a:gd name="T29" fmla="*/ 0 h 1"/>
                <a:gd name="T30" fmla="*/ 330 w 605"/>
                <a:gd name="T31" fmla="*/ 0 h 1"/>
                <a:gd name="T32" fmla="*/ 351 w 605"/>
                <a:gd name="T33" fmla="*/ 0 h 1"/>
                <a:gd name="T34" fmla="*/ 371 w 605"/>
                <a:gd name="T35" fmla="*/ 0 h 1"/>
                <a:gd name="T36" fmla="*/ 393 w 605"/>
                <a:gd name="T37" fmla="*/ 0 h 1"/>
                <a:gd name="T38" fmla="*/ 414 w 605"/>
                <a:gd name="T39" fmla="*/ 0 h 1"/>
                <a:gd name="T40" fmla="*/ 434 w 605"/>
                <a:gd name="T41" fmla="*/ 0 h 1"/>
                <a:gd name="T42" fmla="*/ 455 w 605"/>
                <a:gd name="T43" fmla="*/ 0 h 1"/>
                <a:gd name="T44" fmla="*/ 477 w 605"/>
                <a:gd name="T45" fmla="*/ 0 h 1"/>
                <a:gd name="T46" fmla="*/ 498 w 605"/>
                <a:gd name="T47" fmla="*/ 0 h 1"/>
                <a:gd name="T48" fmla="*/ 518 w 605"/>
                <a:gd name="T49" fmla="*/ 0 h 1"/>
                <a:gd name="T50" fmla="*/ 540 w 605"/>
                <a:gd name="T51" fmla="*/ 0 h 1"/>
                <a:gd name="T52" fmla="*/ 561 w 605"/>
                <a:gd name="T53" fmla="*/ 0 h 1"/>
                <a:gd name="T54" fmla="*/ 582 w 605"/>
                <a:gd name="T55" fmla="*/ 0 h 1"/>
                <a:gd name="T56" fmla="*/ 602 w 605"/>
                <a:gd name="T57" fmla="*/ 0 h 1"/>
                <a:gd name="T58" fmla="*/ 624 w 605"/>
                <a:gd name="T59" fmla="*/ 0 h 1"/>
                <a:gd name="T60" fmla="*/ 645 w 605"/>
                <a:gd name="T61" fmla="*/ 0 h 1"/>
                <a:gd name="T62" fmla="*/ 666 w 605"/>
                <a:gd name="T63" fmla="*/ 0 h 1"/>
                <a:gd name="T64" fmla="*/ 688 w 605"/>
                <a:gd name="T65" fmla="*/ 0 h 1"/>
                <a:gd name="T66" fmla="*/ 708 w 605"/>
                <a:gd name="T67" fmla="*/ 0 h 1"/>
                <a:gd name="T68" fmla="*/ 729 w 605"/>
                <a:gd name="T69" fmla="*/ 0 h 1"/>
                <a:gd name="T70" fmla="*/ 750 w 605"/>
                <a:gd name="T71" fmla="*/ 0 h 1"/>
                <a:gd name="T72" fmla="*/ 772 w 605"/>
                <a:gd name="T73" fmla="*/ 0 h 1"/>
                <a:gd name="T74" fmla="*/ 792 w 605"/>
                <a:gd name="T75" fmla="*/ 0 h 1"/>
                <a:gd name="T76" fmla="*/ 813 w 605"/>
                <a:gd name="T77" fmla="*/ 0 h 1"/>
                <a:gd name="T78" fmla="*/ 835 w 605"/>
                <a:gd name="T79" fmla="*/ 0 h 1"/>
                <a:gd name="T80" fmla="*/ 856 w 605"/>
                <a:gd name="T81" fmla="*/ 0 h 1"/>
                <a:gd name="T82" fmla="*/ 876 w 60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1"/>
                <a:gd name="T128" fmla="*/ 605 w 60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1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7" y="0"/>
                  </a:lnTo>
                  <a:lnTo>
                    <a:pt x="452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7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0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148" name="Object 197"/>
            <p:cNvGraphicFramePr>
              <a:graphicFrameLocks noChangeAspect="1"/>
            </p:cNvGraphicFramePr>
            <p:nvPr/>
          </p:nvGraphicFramePr>
          <p:xfrm>
            <a:off x="3135" y="1678"/>
            <a:ext cx="425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5" name="Równanie" r:id="rId7" imgW="291960" imgH="203040" progId="Equation.3">
                    <p:embed/>
                  </p:oleObj>
                </mc:Choice>
                <mc:Fallback>
                  <p:oleObj name="Równanie" r:id="rId7" imgW="291960" imgH="203040" progId="Equation.3">
                    <p:embed/>
                    <p:pic>
                      <p:nvPicPr>
                        <p:cNvPr id="0" name="Object 1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5" y="1678"/>
                          <a:ext cx="425" cy="295"/>
                        </a:xfrm>
                        <a:prstGeom prst="rect">
                          <a:avLst/>
                        </a:prstGeom>
                        <a:solidFill>
                          <a:srgbClr val="FCC8DB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92" name="Line 206"/>
            <p:cNvSpPr>
              <a:spLocks noChangeShapeType="1"/>
            </p:cNvSpPr>
            <p:nvPr/>
          </p:nvSpPr>
          <p:spPr bwMode="auto">
            <a:xfrm rot="60000" flipH="1" flipV="1">
              <a:off x="975" y="1101"/>
              <a:ext cx="9" cy="45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3" name="Line 210"/>
            <p:cNvSpPr>
              <a:spLocks noChangeShapeType="1"/>
            </p:cNvSpPr>
            <p:nvPr/>
          </p:nvSpPr>
          <p:spPr bwMode="auto">
            <a:xfrm flipV="1">
              <a:off x="1278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4" name="Line 211"/>
            <p:cNvSpPr>
              <a:spLocks noChangeShapeType="1"/>
            </p:cNvSpPr>
            <p:nvPr/>
          </p:nvSpPr>
          <p:spPr bwMode="auto">
            <a:xfrm flipV="1">
              <a:off x="3060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5" name="Line 212"/>
            <p:cNvSpPr>
              <a:spLocks noChangeShapeType="1"/>
            </p:cNvSpPr>
            <p:nvPr/>
          </p:nvSpPr>
          <p:spPr bwMode="auto">
            <a:xfrm flipV="1">
              <a:off x="3654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6" name="Line 213"/>
            <p:cNvSpPr>
              <a:spLocks noChangeShapeType="1"/>
            </p:cNvSpPr>
            <p:nvPr/>
          </p:nvSpPr>
          <p:spPr bwMode="auto">
            <a:xfrm flipV="1">
              <a:off x="4248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7" name="Line 214"/>
            <p:cNvSpPr>
              <a:spLocks noChangeShapeType="1"/>
            </p:cNvSpPr>
            <p:nvPr/>
          </p:nvSpPr>
          <p:spPr bwMode="auto">
            <a:xfrm flipV="1">
              <a:off x="4842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8" name="Line 215"/>
            <p:cNvSpPr>
              <a:spLocks noChangeShapeType="1"/>
            </p:cNvSpPr>
            <p:nvPr/>
          </p:nvSpPr>
          <p:spPr bwMode="auto">
            <a:xfrm flipV="1">
              <a:off x="1872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99" name="Line 216"/>
            <p:cNvSpPr>
              <a:spLocks noChangeShapeType="1"/>
            </p:cNvSpPr>
            <p:nvPr/>
          </p:nvSpPr>
          <p:spPr bwMode="auto">
            <a:xfrm flipV="1">
              <a:off x="2466" y="1116"/>
              <a:ext cx="0" cy="33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00" name="Line 217"/>
            <p:cNvSpPr>
              <a:spLocks noChangeShapeType="1"/>
            </p:cNvSpPr>
            <p:nvPr/>
          </p:nvSpPr>
          <p:spPr bwMode="auto">
            <a:xfrm flipV="1">
              <a:off x="3054" y="1776"/>
              <a:ext cx="0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A5A11-E32A-4C9C-B567-BDAF350D1961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218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7170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8255454"/>
              </p:ext>
            </p:extLst>
          </p:nvPr>
        </p:nvGraphicFramePr>
        <p:xfrm>
          <a:off x="1039812" y="1228725"/>
          <a:ext cx="4056063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2" name="Równanie" r:id="rId3" imgW="1625400" imgH="431640" progId="Equation.3">
                  <p:embed/>
                </p:oleObj>
              </mc:Choice>
              <mc:Fallback>
                <p:oleObj name="Równanie" r:id="rId3" imgW="162540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812" y="1228725"/>
                        <a:ext cx="4056063" cy="107791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21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983413" y="284321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3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Object 2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2843213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4" name="Group 234"/>
          <p:cNvGrpSpPr>
            <a:grpSpLocks/>
          </p:cNvGrpSpPr>
          <p:nvPr/>
        </p:nvGrpSpPr>
        <p:grpSpPr bwMode="auto">
          <a:xfrm>
            <a:off x="1524000" y="2819400"/>
            <a:ext cx="6530975" cy="2182813"/>
            <a:chOff x="864" y="2640"/>
            <a:chExt cx="4114" cy="1375"/>
          </a:xfrm>
        </p:grpSpPr>
        <p:sp>
          <p:nvSpPr>
            <p:cNvPr id="7176" name="Line 117"/>
            <p:cNvSpPr>
              <a:spLocks noChangeShapeType="1"/>
            </p:cNvSpPr>
            <p:nvPr/>
          </p:nvSpPr>
          <p:spPr bwMode="auto">
            <a:xfrm flipH="1" flipV="1">
              <a:off x="1248" y="2640"/>
              <a:ext cx="8" cy="11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7" name="Line 123"/>
            <p:cNvSpPr>
              <a:spLocks noChangeShapeType="1"/>
            </p:cNvSpPr>
            <p:nvPr/>
          </p:nvSpPr>
          <p:spPr bwMode="auto">
            <a:xfrm flipV="1">
              <a:off x="1842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8" name="Rectangle 125"/>
            <p:cNvSpPr>
              <a:spLocks noChangeArrowheads="1"/>
            </p:cNvSpPr>
            <p:nvPr/>
          </p:nvSpPr>
          <p:spPr bwMode="auto">
            <a:xfrm>
              <a:off x="1725" y="3842"/>
              <a:ext cx="24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-3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79" name="Line 129"/>
            <p:cNvSpPr>
              <a:spLocks noChangeShapeType="1"/>
            </p:cNvSpPr>
            <p:nvPr/>
          </p:nvSpPr>
          <p:spPr bwMode="auto">
            <a:xfrm flipV="1">
              <a:off x="2685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0" name="Rectangle 131"/>
            <p:cNvSpPr>
              <a:spLocks noChangeArrowheads="1"/>
            </p:cNvSpPr>
            <p:nvPr/>
          </p:nvSpPr>
          <p:spPr bwMode="auto">
            <a:xfrm>
              <a:off x="2644" y="3842"/>
              <a:ext cx="17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-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1" name="Line 132"/>
            <p:cNvSpPr>
              <a:spLocks noChangeShapeType="1"/>
            </p:cNvSpPr>
            <p:nvPr/>
          </p:nvSpPr>
          <p:spPr bwMode="auto">
            <a:xfrm flipV="1">
              <a:off x="3110" y="3788"/>
              <a:ext cx="1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2" name="Rectangle 134"/>
            <p:cNvSpPr>
              <a:spLocks noChangeArrowheads="1"/>
            </p:cNvSpPr>
            <p:nvPr/>
          </p:nvSpPr>
          <p:spPr bwMode="auto">
            <a:xfrm>
              <a:off x="3082" y="3842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7183" name="Line 135"/>
            <p:cNvSpPr>
              <a:spLocks noChangeShapeType="1"/>
            </p:cNvSpPr>
            <p:nvPr/>
          </p:nvSpPr>
          <p:spPr bwMode="auto">
            <a:xfrm flipV="1">
              <a:off x="3535" y="3788"/>
              <a:ext cx="1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4" name="Rectangle 137"/>
            <p:cNvSpPr>
              <a:spLocks noChangeArrowheads="1"/>
            </p:cNvSpPr>
            <p:nvPr/>
          </p:nvSpPr>
          <p:spPr bwMode="auto">
            <a:xfrm>
              <a:off x="3476" y="3842"/>
              <a:ext cx="12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5" name="Line 141"/>
            <p:cNvSpPr>
              <a:spLocks noChangeShapeType="1"/>
            </p:cNvSpPr>
            <p:nvPr/>
          </p:nvSpPr>
          <p:spPr bwMode="auto">
            <a:xfrm flipV="1">
              <a:off x="4377" y="3788"/>
              <a:ext cx="2" cy="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6" name="Rectangle 143"/>
            <p:cNvSpPr>
              <a:spLocks noChangeArrowheads="1"/>
            </p:cNvSpPr>
            <p:nvPr/>
          </p:nvSpPr>
          <p:spPr bwMode="auto">
            <a:xfrm>
              <a:off x="4306" y="3842"/>
              <a:ext cx="200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3</a:t>
              </a:r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7187" name="Freeform 174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8" name="Freeform 175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9" name="Freeform 176"/>
            <p:cNvSpPr>
              <a:spLocks/>
            </p:cNvSpPr>
            <p:nvPr/>
          </p:nvSpPr>
          <p:spPr bwMode="auto">
            <a:xfrm>
              <a:off x="2841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0" name="Freeform 177"/>
            <p:cNvSpPr>
              <a:spLocks/>
            </p:cNvSpPr>
            <p:nvPr/>
          </p:nvSpPr>
          <p:spPr bwMode="auto">
            <a:xfrm>
              <a:off x="3635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2 w 514"/>
                <a:gd name="T33" fmla="*/ 0 h 1"/>
                <a:gd name="T34" fmla="*/ 330 w 514"/>
                <a:gd name="T35" fmla="*/ 0 h 1"/>
                <a:gd name="T36" fmla="*/ 349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3 w 514"/>
                <a:gd name="T47" fmla="*/ 0 h 1"/>
                <a:gd name="T48" fmla="*/ 461 w 514"/>
                <a:gd name="T49" fmla="*/ 0 h 1"/>
                <a:gd name="T50" fmla="*/ 480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4 w 514"/>
                <a:gd name="T61" fmla="*/ 0 h 1"/>
                <a:gd name="T62" fmla="*/ 592 w 514"/>
                <a:gd name="T63" fmla="*/ 0 h 1"/>
                <a:gd name="T64" fmla="*/ 611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4 w 514"/>
                <a:gd name="T77" fmla="*/ 0 h 1"/>
                <a:gd name="T78" fmla="*/ 742 w 514"/>
                <a:gd name="T79" fmla="*/ 0 h 1"/>
                <a:gd name="T80" fmla="*/ 761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1" name="Freeform 179"/>
            <p:cNvSpPr>
              <a:spLocks/>
            </p:cNvSpPr>
            <p:nvPr/>
          </p:nvSpPr>
          <p:spPr bwMode="auto">
            <a:xfrm>
              <a:off x="1256" y="3120"/>
              <a:ext cx="648" cy="639"/>
            </a:xfrm>
            <a:custGeom>
              <a:avLst/>
              <a:gdLst>
                <a:gd name="T0" fmla="*/ 12 w 420"/>
                <a:gd name="T1" fmla="*/ 0 h 1557"/>
                <a:gd name="T2" fmla="*/ 31 w 420"/>
                <a:gd name="T3" fmla="*/ 0 h 1557"/>
                <a:gd name="T4" fmla="*/ 49 w 420"/>
                <a:gd name="T5" fmla="*/ 0 h 1557"/>
                <a:gd name="T6" fmla="*/ 68 w 420"/>
                <a:gd name="T7" fmla="*/ 0 h 1557"/>
                <a:gd name="T8" fmla="*/ 86 w 420"/>
                <a:gd name="T9" fmla="*/ 0 h 1557"/>
                <a:gd name="T10" fmla="*/ 105 w 420"/>
                <a:gd name="T11" fmla="*/ 0 h 1557"/>
                <a:gd name="T12" fmla="*/ 123 w 420"/>
                <a:gd name="T13" fmla="*/ 0 h 1557"/>
                <a:gd name="T14" fmla="*/ 143 w 420"/>
                <a:gd name="T15" fmla="*/ 0 h 1557"/>
                <a:gd name="T16" fmla="*/ 162 w 420"/>
                <a:gd name="T17" fmla="*/ 0 h 1557"/>
                <a:gd name="T18" fmla="*/ 181 w 420"/>
                <a:gd name="T19" fmla="*/ 0 h 1557"/>
                <a:gd name="T20" fmla="*/ 199 w 420"/>
                <a:gd name="T21" fmla="*/ 0 h 1557"/>
                <a:gd name="T22" fmla="*/ 218 w 420"/>
                <a:gd name="T23" fmla="*/ 0 h 1557"/>
                <a:gd name="T24" fmla="*/ 236 w 420"/>
                <a:gd name="T25" fmla="*/ 0 h 1557"/>
                <a:gd name="T26" fmla="*/ 255 w 420"/>
                <a:gd name="T27" fmla="*/ 0 h 1557"/>
                <a:gd name="T28" fmla="*/ 275 w 420"/>
                <a:gd name="T29" fmla="*/ 0 h 1557"/>
                <a:gd name="T30" fmla="*/ 293 w 420"/>
                <a:gd name="T31" fmla="*/ 0 h 1557"/>
                <a:gd name="T32" fmla="*/ 312 w 420"/>
                <a:gd name="T33" fmla="*/ 0 h 1557"/>
                <a:gd name="T34" fmla="*/ 330 w 420"/>
                <a:gd name="T35" fmla="*/ 0 h 1557"/>
                <a:gd name="T36" fmla="*/ 349 w 420"/>
                <a:gd name="T37" fmla="*/ 0 h 1557"/>
                <a:gd name="T38" fmla="*/ 367 w 420"/>
                <a:gd name="T39" fmla="*/ 0 h 1557"/>
                <a:gd name="T40" fmla="*/ 386 w 420"/>
                <a:gd name="T41" fmla="*/ 0 h 1557"/>
                <a:gd name="T42" fmla="*/ 406 w 420"/>
                <a:gd name="T43" fmla="*/ 0 h 1557"/>
                <a:gd name="T44" fmla="*/ 424 w 420"/>
                <a:gd name="T45" fmla="*/ 0 h 1557"/>
                <a:gd name="T46" fmla="*/ 443 w 420"/>
                <a:gd name="T47" fmla="*/ 0 h 1557"/>
                <a:gd name="T48" fmla="*/ 461 w 420"/>
                <a:gd name="T49" fmla="*/ 0 h 1557"/>
                <a:gd name="T50" fmla="*/ 480 w 420"/>
                <a:gd name="T51" fmla="*/ 0 h 1557"/>
                <a:gd name="T52" fmla="*/ 498 w 420"/>
                <a:gd name="T53" fmla="*/ 0 h 1557"/>
                <a:gd name="T54" fmla="*/ 511 w 420"/>
                <a:gd name="T55" fmla="*/ 7 h 1557"/>
                <a:gd name="T56" fmla="*/ 523 w 420"/>
                <a:gd name="T57" fmla="*/ 20 h 1557"/>
                <a:gd name="T58" fmla="*/ 529 w 420"/>
                <a:gd name="T59" fmla="*/ 50 h 1557"/>
                <a:gd name="T60" fmla="*/ 543 w 420"/>
                <a:gd name="T61" fmla="*/ 79 h 1557"/>
                <a:gd name="T62" fmla="*/ 549 w 420"/>
                <a:gd name="T63" fmla="*/ 131 h 1557"/>
                <a:gd name="T64" fmla="*/ 562 w 420"/>
                <a:gd name="T65" fmla="*/ 166 h 1557"/>
                <a:gd name="T66" fmla="*/ 568 w 420"/>
                <a:gd name="T67" fmla="*/ 233 h 1557"/>
                <a:gd name="T68" fmla="*/ 580 w 420"/>
                <a:gd name="T69" fmla="*/ 273 h 1557"/>
                <a:gd name="T70" fmla="*/ 586 w 420"/>
                <a:gd name="T71" fmla="*/ 346 h 1557"/>
                <a:gd name="T72" fmla="*/ 599 w 420"/>
                <a:gd name="T73" fmla="*/ 386 h 1557"/>
                <a:gd name="T74" fmla="*/ 605 w 420"/>
                <a:gd name="T75" fmla="*/ 456 h 1557"/>
                <a:gd name="T76" fmla="*/ 617 w 420"/>
                <a:gd name="T77" fmla="*/ 498 h 1557"/>
                <a:gd name="T78" fmla="*/ 623 w 420"/>
                <a:gd name="T79" fmla="*/ 552 h 1557"/>
                <a:gd name="T80" fmla="*/ 636 w 420"/>
                <a:gd name="T81" fmla="*/ 584 h 1557"/>
                <a:gd name="T82" fmla="*/ 642 w 420"/>
                <a:gd name="T83" fmla="*/ 624 h 15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0"/>
                <a:gd name="T127" fmla="*/ 0 h 1557"/>
                <a:gd name="T128" fmla="*/ 420 w 420"/>
                <a:gd name="T129" fmla="*/ 1557 h 15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0" h="1557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4"/>
                  </a:lnTo>
                  <a:lnTo>
                    <a:pt x="331" y="9"/>
                  </a:lnTo>
                  <a:lnTo>
                    <a:pt x="331" y="17"/>
                  </a:lnTo>
                  <a:lnTo>
                    <a:pt x="335" y="21"/>
                  </a:lnTo>
                  <a:lnTo>
                    <a:pt x="335" y="45"/>
                  </a:lnTo>
                  <a:lnTo>
                    <a:pt x="339" y="49"/>
                  </a:lnTo>
                  <a:lnTo>
                    <a:pt x="339" y="82"/>
                  </a:lnTo>
                  <a:lnTo>
                    <a:pt x="343" y="86"/>
                  </a:lnTo>
                  <a:lnTo>
                    <a:pt x="343" y="123"/>
                  </a:lnTo>
                  <a:lnTo>
                    <a:pt x="347" y="131"/>
                  </a:lnTo>
                  <a:lnTo>
                    <a:pt x="347" y="184"/>
                  </a:lnTo>
                  <a:lnTo>
                    <a:pt x="352" y="192"/>
                  </a:lnTo>
                  <a:lnTo>
                    <a:pt x="352" y="246"/>
                  </a:lnTo>
                  <a:lnTo>
                    <a:pt x="356" y="254"/>
                  </a:lnTo>
                  <a:lnTo>
                    <a:pt x="356" y="319"/>
                  </a:lnTo>
                  <a:lnTo>
                    <a:pt x="360" y="331"/>
                  </a:lnTo>
                  <a:lnTo>
                    <a:pt x="360" y="393"/>
                  </a:lnTo>
                  <a:lnTo>
                    <a:pt x="364" y="405"/>
                  </a:lnTo>
                  <a:lnTo>
                    <a:pt x="364" y="474"/>
                  </a:lnTo>
                  <a:lnTo>
                    <a:pt x="368" y="483"/>
                  </a:lnTo>
                  <a:lnTo>
                    <a:pt x="368" y="568"/>
                  </a:lnTo>
                  <a:lnTo>
                    <a:pt x="372" y="581"/>
                  </a:lnTo>
                  <a:lnTo>
                    <a:pt x="372" y="654"/>
                  </a:lnTo>
                  <a:lnTo>
                    <a:pt x="376" y="666"/>
                  </a:lnTo>
                  <a:lnTo>
                    <a:pt x="376" y="752"/>
                  </a:lnTo>
                  <a:lnTo>
                    <a:pt x="380" y="765"/>
                  </a:lnTo>
                  <a:lnTo>
                    <a:pt x="380" y="842"/>
                  </a:lnTo>
                  <a:lnTo>
                    <a:pt x="384" y="854"/>
                  </a:lnTo>
                  <a:lnTo>
                    <a:pt x="384" y="928"/>
                  </a:lnTo>
                  <a:lnTo>
                    <a:pt x="388" y="940"/>
                  </a:lnTo>
                  <a:lnTo>
                    <a:pt x="388" y="1030"/>
                  </a:lnTo>
                  <a:lnTo>
                    <a:pt x="392" y="1042"/>
                  </a:lnTo>
                  <a:lnTo>
                    <a:pt x="392" y="1112"/>
                  </a:lnTo>
                  <a:lnTo>
                    <a:pt x="396" y="1124"/>
                  </a:lnTo>
                  <a:lnTo>
                    <a:pt x="396" y="1202"/>
                  </a:lnTo>
                  <a:lnTo>
                    <a:pt x="400" y="1214"/>
                  </a:lnTo>
                  <a:lnTo>
                    <a:pt x="400" y="1275"/>
                  </a:lnTo>
                  <a:lnTo>
                    <a:pt x="404" y="1288"/>
                  </a:lnTo>
                  <a:lnTo>
                    <a:pt x="404" y="1345"/>
                  </a:lnTo>
                  <a:lnTo>
                    <a:pt x="408" y="1353"/>
                  </a:lnTo>
                  <a:lnTo>
                    <a:pt x="408" y="1414"/>
                  </a:lnTo>
                  <a:lnTo>
                    <a:pt x="412" y="1423"/>
                  </a:lnTo>
                  <a:lnTo>
                    <a:pt x="412" y="1467"/>
                  </a:lnTo>
                  <a:lnTo>
                    <a:pt x="416" y="1476"/>
                  </a:lnTo>
                  <a:lnTo>
                    <a:pt x="416" y="1521"/>
                  </a:lnTo>
                  <a:lnTo>
                    <a:pt x="420" y="1525"/>
                  </a:lnTo>
                  <a:lnTo>
                    <a:pt x="420" y="1557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2" name="Freeform 180"/>
            <p:cNvSpPr>
              <a:spLocks/>
            </p:cNvSpPr>
            <p:nvPr/>
          </p:nvSpPr>
          <p:spPr bwMode="auto">
            <a:xfrm>
              <a:off x="1904" y="3759"/>
              <a:ext cx="781" cy="54"/>
            </a:xfrm>
            <a:custGeom>
              <a:avLst/>
              <a:gdLst>
                <a:gd name="T0" fmla="*/ 6 w 506"/>
                <a:gd name="T1" fmla="*/ 25 h 54"/>
                <a:gd name="T2" fmla="*/ 19 w 506"/>
                <a:gd name="T3" fmla="*/ 49 h 54"/>
                <a:gd name="T4" fmla="*/ 39 w 506"/>
                <a:gd name="T5" fmla="*/ 54 h 54"/>
                <a:gd name="T6" fmla="*/ 57 w 506"/>
                <a:gd name="T7" fmla="*/ 54 h 54"/>
                <a:gd name="T8" fmla="*/ 76 w 506"/>
                <a:gd name="T9" fmla="*/ 54 h 54"/>
                <a:gd name="T10" fmla="*/ 94 w 506"/>
                <a:gd name="T11" fmla="*/ 54 h 54"/>
                <a:gd name="T12" fmla="*/ 113 w 506"/>
                <a:gd name="T13" fmla="*/ 54 h 54"/>
                <a:gd name="T14" fmla="*/ 131 w 506"/>
                <a:gd name="T15" fmla="*/ 54 h 54"/>
                <a:gd name="T16" fmla="*/ 150 w 506"/>
                <a:gd name="T17" fmla="*/ 54 h 54"/>
                <a:gd name="T18" fmla="*/ 170 w 506"/>
                <a:gd name="T19" fmla="*/ 54 h 54"/>
                <a:gd name="T20" fmla="*/ 188 w 506"/>
                <a:gd name="T21" fmla="*/ 54 h 54"/>
                <a:gd name="T22" fmla="*/ 207 w 506"/>
                <a:gd name="T23" fmla="*/ 54 h 54"/>
                <a:gd name="T24" fmla="*/ 225 w 506"/>
                <a:gd name="T25" fmla="*/ 54 h 54"/>
                <a:gd name="T26" fmla="*/ 244 w 506"/>
                <a:gd name="T27" fmla="*/ 54 h 54"/>
                <a:gd name="T28" fmla="*/ 262 w 506"/>
                <a:gd name="T29" fmla="*/ 54 h 54"/>
                <a:gd name="T30" fmla="*/ 281 w 506"/>
                <a:gd name="T31" fmla="*/ 54 h 54"/>
                <a:gd name="T32" fmla="*/ 299 w 506"/>
                <a:gd name="T33" fmla="*/ 54 h 54"/>
                <a:gd name="T34" fmla="*/ 320 w 506"/>
                <a:gd name="T35" fmla="*/ 54 h 54"/>
                <a:gd name="T36" fmla="*/ 338 w 506"/>
                <a:gd name="T37" fmla="*/ 54 h 54"/>
                <a:gd name="T38" fmla="*/ 357 w 506"/>
                <a:gd name="T39" fmla="*/ 54 h 54"/>
                <a:gd name="T40" fmla="*/ 375 w 506"/>
                <a:gd name="T41" fmla="*/ 54 h 54"/>
                <a:gd name="T42" fmla="*/ 394 w 506"/>
                <a:gd name="T43" fmla="*/ 54 h 54"/>
                <a:gd name="T44" fmla="*/ 412 w 506"/>
                <a:gd name="T45" fmla="*/ 54 h 54"/>
                <a:gd name="T46" fmla="*/ 431 w 506"/>
                <a:gd name="T47" fmla="*/ 54 h 54"/>
                <a:gd name="T48" fmla="*/ 451 w 506"/>
                <a:gd name="T49" fmla="*/ 54 h 54"/>
                <a:gd name="T50" fmla="*/ 469 w 506"/>
                <a:gd name="T51" fmla="*/ 54 h 54"/>
                <a:gd name="T52" fmla="*/ 488 w 506"/>
                <a:gd name="T53" fmla="*/ 54 h 54"/>
                <a:gd name="T54" fmla="*/ 506 w 506"/>
                <a:gd name="T55" fmla="*/ 54 h 54"/>
                <a:gd name="T56" fmla="*/ 525 w 506"/>
                <a:gd name="T57" fmla="*/ 54 h 54"/>
                <a:gd name="T58" fmla="*/ 543 w 506"/>
                <a:gd name="T59" fmla="*/ 54 h 54"/>
                <a:gd name="T60" fmla="*/ 562 w 506"/>
                <a:gd name="T61" fmla="*/ 54 h 54"/>
                <a:gd name="T62" fmla="*/ 582 w 506"/>
                <a:gd name="T63" fmla="*/ 54 h 54"/>
                <a:gd name="T64" fmla="*/ 600 w 506"/>
                <a:gd name="T65" fmla="*/ 54 h 54"/>
                <a:gd name="T66" fmla="*/ 619 w 506"/>
                <a:gd name="T67" fmla="*/ 54 h 54"/>
                <a:gd name="T68" fmla="*/ 637 w 506"/>
                <a:gd name="T69" fmla="*/ 54 h 54"/>
                <a:gd name="T70" fmla="*/ 656 w 506"/>
                <a:gd name="T71" fmla="*/ 54 h 54"/>
                <a:gd name="T72" fmla="*/ 675 w 506"/>
                <a:gd name="T73" fmla="*/ 54 h 54"/>
                <a:gd name="T74" fmla="*/ 693 w 506"/>
                <a:gd name="T75" fmla="*/ 54 h 54"/>
                <a:gd name="T76" fmla="*/ 712 w 506"/>
                <a:gd name="T77" fmla="*/ 54 h 54"/>
                <a:gd name="T78" fmla="*/ 732 w 506"/>
                <a:gd name="T79" fmla="*/ 54 h 54"/>
                <a:gd name="T80" fmla="*/ 750 w 506"/>
                <a:gd name="T81" fmla="*/ 54 h 54"/>
                <a:gd name="T82" fmla="*/ 769 w 506"/>
                <a:gd name="T83" fmla="*/ 54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6"/>
                <a:gd name="T127" fmla="*/ 0 h 54"/>
                <a:gd name="T128" fmla="*/ 506 w 506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6" h="54">
                  <a:moveTo>
                    <a:pt x="0" y="0"/>
                  </a:moveTo>
                  <a:lnTo>
                    <a:pt x="4" y="4"/>
                  </a:lnTo>
                  <a:lnTo>
                    <a:pt x="4" y="25"/>
                  </a:lnTo>
                  <a:lnTo>
                    <a:pt x="8" y="29"/>
                  </a:lnTo>
                  <a:lnTo>
                    <a:pt x="8" y="45"/>
                  </a:lnTo>
                  <a:lnTo>
                    <a:pt x="12" y="49"/>
                  </a:lnTo>
                  <a:lnTo>
                    <a:pt x="16" y="54"/>
                  </a:lnTo>
                  <a:lnTo>
                    <a:pt x="21" y="54"/>
                  </a:lnTo>
                  <a:lnTo>
                    <a:pt x="25" y="54"/>
                  </a:lnTo>
                  <a:lnTo>
                    <a:pt x="29" y="54"/>
                  </a:lnTo>
                  <a:lnTo>
                    <a:pt x="33" y="54"/>
                  </a:lnTo>
                  <a:lnTo>
                    <a:pt x="37" y="54"/>
                  </a:lnTo>
                  <a:lnTo>
                    <a:pt x="41" y="54"/>
                  </a:lnTo>
                  <a:lnTo>
                    <a:pt x="45" y="54"/>
                  </a:lnTo>
                  <a:lnTo>
                    <a:pt x="49" y="54"/>
                  </a:lnTo>
                  <a:lnTo>
                    <a:pt x="53" y="54"/>
                  </a:lnTo>
                  <a:lnTo>
                    <a:pt x="57" y="54"/>
                  </a:lnTo>
                  <a:lnTo>
                    <a:pt x="61" y="54"/>
                  </a:lnTo>
                  <a:lnTo>
                    <a:pt x="65" y="54"/>
                  </a:lnTo>
                  <a:lnTo>
                    <a:pt x="69" y="54"/>
                  </a:lnTo>
                  <a:lnTo>
                    <a:pt x="73" y="54"/>
                  </a:lnTo>
                  <a:lnTo>
                    <a:pt x="77" y="54"/>
                  </a:lnTo>
                  <a:lnTo>
                    <a:pt x="81" y="54"/>
                  </a:lnTo>
                  <a:lnTo>
                    <a:pt x="85" y="54"/>
                  </a:lnTo>
                  <a:lnTo>
                    <a:pt x="89" y="54"/>
                  </a:lnTo>
                  <a:lnTo>
                    <a:pt x="93" y="54"/>
                  </a:lnTo>
                  <a:lnTo>
                    <a:pt x="97" y="54"/>
                  </a:lnTo>
                  <a:lnTo>
                    <a:pt x="101" y="54"/>
                  </a:lnTo>
                  <a:lnTo>
                    <a:pt x="105" y="54"/>
                  </a:lnTo>
                  <a:lnTo>
                    <a:pt x="110" y="54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22" y="54"/>
                  </a:lnTo>
                  <a:lnTo>
                    <a:pt x="126" y="54"/>
                  </a:lnTo>
                  <a:lnTo>
                    <a:pt x="130" y="54"/>
                  </a:lnTo>
                  <a:lnTo>
                    <a:pt x="134" y="54"/>
                  </a:lnTo>
                  <a:lnTo>
                    <a:pt x="138" y="54"/>
                  </a:lnTo>
                  <a:lnTo>
                    <a:pt x="142" y="54"/>
                  </a:lnTo>
                  <a:lnTo>
                    <a:pt x="146" y="54"/>
                  </a:lnTo>
                  <a:lnTo>
                    <a:pt x="150" y="54"/>
                  </a:lnTo>
                  <a:lnTo>
                    <a:pt x="154" y="54"/>
                  </a:lnTo>
                  <a:lnTo>
                    <a:pt x="158" y="54"/>
                  </a:lnTo>
                  <a:lnTo>
                    <a:pt x="162" y="54"/>
                  </a:lnTo>
                  <a:lnTo>
                    <a:pt x="166" y="54"/>
                  </a:lnTo>
                  <a:lnTo>
                    <a:pt x="170" y="54"/>
                  </a:lnTo>
                  <a:lnTo>
                    <a:pt x="174" y="54"/>
                  </a:lnTo>
                  <a:lnTo>
                    <a:pt x="178" y="54"/>
                  </a:lnTo>
                  <a:lnTo>
                    <a:pt x="182" y="54"/>
                  </a:lnTo>
                  <a:lnTo>
                    <a:pt x="186" y="54"/>
                  </a:lnTo>
                  <a:lnTo>
                    <a:pt x="190" y="54"/>
                  </a:lnTo>
                  <a:lnTo>
                    <a:pt x="194" y="54"/>
                  </a:lnTo>
                  <a:lnTo>
                    <a:pt x="199" y="54"/>
                  </a:lnTo>
                  <a:lnTo>
                    <a:pt x="203" y="54"/>
                  </a:lnTo>
                  <a:lnTo>
                    <a:pt x="207" y="54"/>
                  </a:lnTo>
                  <a:lnTo>
                    <a:pt x="211" y="54"/>
                  </a:lnTo>
                  <a:lnTo>
                    <a:pt x="215" y="54"/>
                  </a:lnTo>
                  <a:lnTo>
                    <a:pt x="219" y="54"/>
                  </a:lnTo>
                  <a:lnTo>
                    <a:pt x="223" y="54"/>
                  </a:lnTo>
                  <a:lnTo>
                    <a:pt x="227" y="54"/>
                  </a:lnTo>
                  <a:lnTo>
                    <a:pt x="231" y="54"/>
                  </a:lnTo>
                  <a:lnTo>
                    <a:pt x="235" y="54"/>
                  </a:lnTo>
                  <a:lnTo>
                    <a:pt x="239" y="54"/>
                  </a:lnTo>
                  <a:lnTo>
                    <a:pt x="243" y="54"/>
                  </a:lnTo>
                  <a:lnTo>
                    <a:pt x="247" y="54"/>
                  </a:lnTo>
                  <a:lnTo>
                    <a:pt x="251" y="54"/>
                  </a:lnTo>
                  <a:lnTo>
                    <a:pt x="255" y="54"/>
                  </a:lnTo>
                  <a:lnTo>
                    <a:pt x="259" y="54"/>
                  </a:lnTo>
                  <a:lnTo>
                    <a:pt x="263" y="54"/>
                  </a:lnTo>
                  <a:lnTo>
                    <a:pt x="267" y="54"/>
                  </a:lnTo>
                  <a:lnTo>
                    <a:pt x="271" y="54"/>
                  </a:lnTo>
                  <a:lnTo>
                    <a:pt x="275" y="54"/>
                  </a:lnTo>
                  <a:lnTo>
                    <a:pt x="279" y="54"/>
                  </a:lnTo>
                  <a:lnTo>
                    <a:pt x="283" y="54"/>
                  </a:lnTo>
                  <a:lnTo>
                    <a:pt x="288" y="54"/>
                  </a:lnTo>
                  <a:lnTo>
                    <a:pt x="292" y="54"/>
                  </a:lnTo>
                  <a:lnTo>
                    <a:pt x="296" y="54"/>
                  </a:lnTo>
                  <a:lnTo>
                    <a:pt x="300" y="54"/>
                  </a:lnTo>
                  <a:lnTo>
                    <a:pt x="304" y="54"/>
                  </a:lnTo>
                  <a:lnTo>
                    <a:pt x="308" y="54"/>
                  </a:lnTo>
                  <a:lnTo>
                    <a:pt x="312" y="54"/>
                  </a:lnTo>
                  <a:lnTo>
                    <a:pt x="316" y="54"/>
                  </a:lnTo>
                  <a:lnTo>
                    <a:pt x="320" y="54"/>
                  </a:lnTo>
                  <a:lnTo>
                    <a:pt x="324" y="54"/>
                  </a:lnTo>
                  <a:lnTo>
                    <a:pt x="328" y="54"/>
                  </a:lnTo>
                  <a:lnTo>
                    <a:pt x="332" y="54"/>
                  </a:lnTo>
                  <a:lnTo>
                    <a:pt x="336" y="54"/>
                  </a:lnTo>
                  <a:lnTo>
                    <a:pt x="340" y="54"/>
                  </a:lnTo>
                  <a:lnTo>
                    <a:pt x="344" y="54"/>
                  </a:lnTo>
                  <a:lnTo>
                    <a:pt x="348" y="54"/>
                  </a:lnTo>
                  <a:lnTo>
                    <a:pt x="352" y="54"/>
                  </a:lnTo>
                  <a:lnTo>
                    <a:pt x="356" y="54"/>
                  </a:lnTo>
                  <a:lnTo>
                    <a:pt x="360" y="54"/>
                  </a:lnTo>
                  <a:lnTo>
                    <a:pt x="364" y="54"/>
                  </a:lnTo>
                  <a:lnTo>
                    <a:pt x="368" y="54"/>
                  </a:lnTo>
                  <a:lnTo>
                    <a:pt x="372" y="54"/>
                  </a:lnTo>
                  <a:lnTo>
                    <a:pt x="377" y="54"/>
                  </a:lnTo>
                  <a:lnTo>
                    <a:pt x="381" y="54"/>
                  </a:lnTo>
                  <a:lnTo>
                    <a:pt x="385" y="54"/>
                  </a:lnTo>
                  <a:lnTo>
                    <a:pt x="389" y="54"/>
                  </a:lnTo>
                  <a:lnTo>
                    <a:pt x="393" y="54"/>
                  </a:lnTo>
                  <a:lnTo>
                    <a:pt x="397" y="54"/>
                  </a:lnTo>
                  <a:lnTo>
                    <a:pt x="401" y="54"/>
                  </a:lnTo>
                  <a:lnTo>
                    <a:pt x="405" y="54"/>
                  </a:lnTo>
                  <a:lnTo>
                    <a:pt x="409" y="54"/>
                  </a:lnTo>
                  <a:lnTo>
                    <a:pt x="413" y="54"/>
                  </a:lnTo>
                  <a:lnTo>
                    <a:pt x="417" y="54"/>
                  </a:lnTo>
                  <a:lnTo>
                    <a:pt x="421" y="54"/>
                  </a:lnTo>
                  <a:lnTo>
                    <a:pt x="425" y="54"/>
                  </a:lnTo>
                  <a:lnTo>
                    <a:pt x="429" y="54"/>
                  </a:lnTo>
                  <a:lnTo>
                    <a:pt x="433" y="54"/>
                  </a:lnTo>
                  <a:lnTo>
                    <a:pt x="437" y="54"/>
                  </a:lnTo>
                  <a:lnTo>
                    <a:pt x="441" y="54"/>
                  </a:lnTo>
                  <a:lnTo>
                    <a:pt x="445" y="54"/>
                  </a:lnTo>
                  <a:lnTo>
                    <a:pt x="449" y="54"/>
                  </a:lnTo>
                  <a:lnTo>
                    <a:pt x="453" y="54"/>
                  </a:lnTo>
                  <a:lnTo>
                    <a:pt x="457" y="54"/>
                  </a:lnTo>
                  <a:lnTo>
                    <a:pt x="461" y="54"/>
                  </a:lnTo>
                  <a:lnTo>
                    <a:pt x="466" y="54"/>
                  </a:lnTo>
                  <a:lnTo>
                    <a:pt x="470" y="54"/>
                  </a:lnTo>
                  <a:lnTo>
                    <a:pt x="474" y="54"/>
                  </a:lnTo>
                  <a:lnTo>
                    <a:pt x="478" y="54"/>
                  </a:lnTo>
                  <a:lnTo>
                    <a:pt x="482" y="54"/>
                  </a:lnTo>
                  <a:lnTo>
                    <a:pt x="486" y="54"/>
                  </a:lnTo>
                  <a:lnTo>
                    <a:pt x="490" y="54"/>
                  </a:lnTo>
                  <a:lnTo>
                    <a:pt x="494" y="54"/>
                  </a:lnTo>
                  <a:lnTo>
                    <a:pt x="498" y="54"/>
                  </a:lnTo>
                  <a:lnTo>
                    <a:pt x="502" y="54"/>
                  </a:lnTo>
                  <a:lnTo>
                    <a:pt x="506" y="54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3" name="Freeform 181"/>
            <p:cNvSpPr>
              <a:spLocks/>
            </p:cNvSpPr>
            <p:nvPr/>
          </p:nvSpPr>
          <p:spPr bwMode="auto">
            <a:xfrm>
              <a:off x="2685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1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2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2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3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4" name="Freeform 182"/>
            <p:cNvSpPr>
              <a:spLocks/>
            </p:cNvSpPr>
            <p:nvPr/>
          </p:nvSpPr>
          <p:spPr bwMode="auto">
            <a:xfrm>
              <a:off x="3479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68 w 514"/>
                <a:gd name="T7" fmla="*/ 0 h 1"/>
                <a:gd name="T8" fmla="*/ 86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199 w 514"/>
                <a:gd name="T21" fmla="*/ 0 h 1"/>
                <a:gd name="T22" fmla="*/ 218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2 w 514"/>
                <a:gd name="T33" fmla="*/ 0 h 1"/>
                <a:gd name="T34" fmla="*/ 330 w 514"/>
                <a:gd name="T35" fmla="*/ 0 h 1"/>
                <a:gd name="T36" fmla="*/ 349 w 514"/>
                <a:gd name="T37" fmla="*/ 0 h 1"/>
                <a:gd name="T38" fmla="*/ 367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3 w 514"/>
                <a:gd name="T47" fmla="*/ 0 h 1"/>
                <a:gd name="T48" fmla="*/ 461 w 514"/>
                <a:gd name="T49" fmla="*/ 0 h 1"/>
                <a:gd name="T50" fmla="*/ 480 w 514"/>
                <a:gd name="T51" fmla="*/ 0 h 1"/>
                <a:gd name="T52" fmla="*/ 498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4 w 514"/>
                <a:gd name="T61" fmla="*/ 0 h 1"/>
                <a:gd name="T62" fmla="*/ 592 w 514"/>
                <a:gd name="T63" fmla="*/ 0 h 1"/>
                <a:gd name="T64" fmla="*/ 611 w 514"/>
                <a:gd name="T65" fmla="*/ 0 h 1"/>
                <a:gd name="T66" fmla="*/ 629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4 w 514"/>
                <a:gd name="T77" fmla="*/ 0 h 1"/>
                <a:gd name="T78" fmla="*/ 742 w 514"/>
                <a:gd name="T79" fmla="*/ 0 h 1"/>
                <a:gd name="T80" fmla="*/ 761 w 514"/>
                <a:gd name="T81" fmla="*/ 0 h 1"/>
                <a:gd name="T82" fmla="*/ 779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195" name="Group 233"/>
            <p:cNvGrpSpPr>
              <a:grpSpLocks/>
            </p:cNvGrpSpPr>
            <p:nvPr/>
          </p:nvGrpSpPr>
          <p:grpSpPr bwMode="auto">
            <a:xfrm>
              <a:off x="1256" y="3120"/>
              <a:ext cx="2073" cy="693"/>
              <a:chOff x="1256" y="2202"/>
              <a:chExt cx="2073" cy="1611"/>
            </a:xfrm>
          </p:grpSpPr>
          <p:sp>
            <p:nvSpPr>
              <p:cNvPr id="7222" name="Freeform 184"/>
              <p:cNvSpPr>
                <a:spLocks/>
              </p:cNvSpPr>
              <p:nvPr/>
            </p:nvSpPr>
            <p:spPr bwMode="auto">
              <a:xfrm>
                <a:off x="1256" y="2247"/>
                <a:ext cx="654" cy="1566"/>
              </a:xfrm>
              <a:custGeom>
                <a:avLst/>
                <a:gdLst>
                  <a:gd name="T0" fmla="*/ 12 w 424"/>
                  <a:gd name="T1" fmla="*/ 1566 h 1566"/>
                  <a:gd name="T2" fmla="*/ 31 w 424"/>
                  <a:gd name="T3" fmla="*/ 1566 h 1566"/>
                  <a:gd name="T4" fmla="*/ 49 w 424"/>
                  <a:gd name="T5" fmla="*/ 1566 h 1566"/>
                  <a:gd name="T6" fmla="*/ 68 w 424"/>
                  <a:gd name="T7" fmla="*/ 1566 h 1566"/>
                  <a:gd name="T8" fmla="*/ 86 w 424"/>
                  <a:gd name="T9" fmla="*/ 1566 h 1566"/>
                  <a:gd name="T10" fmla="*/ 105 w 424"/>
                  <a:gd name="T11" fmla="*/ 1566 h 1566"/>
                  <a:gd name="T12" fmla="*/ 123 w 424"/>
                  <a:gd name="T13" fmla="*/ 1566 h 1566"/>
                  <a:gd name="T14" fmla="*/ 143 w 424"/>
                  <a:gd name="T15" fmla="*/ 1566 h 1566"/>
                  <a:gd name="T16" fmla="*/ 162 w 424"/>
                  <a:gd name="T17" fmla="*/ 1566 h 1566"/>
                  <a:gd name="T18" fmla="*/ 180 w 424"/>
                  <a:gd name="T19" fmla="*/ 1566 h 1566"/>
                  <a:gd name="T20" fmla="*/ 199 w 424"/>
                  <a:gd name="T21" fmla="*/ 1566 h 1566"/>
                  <a:gd name="T22" fmla="*/ 217 w 424"/>
                  <a:gd name="T23" fmla="*/ 1566 h 1566"/>
                  <a:gd name="T24" fmla="*/ 236 w 424"/>
                  <a:gd name="T25" fmla="*/ 1566 h 1566"/>
                  <a:gd name="T26" fmla="*/ 255 w 424"/>
                  <a:gd name="T27" fmla="*/ 1566 h 1566"/>
                  <a:gd name="T28" fmla="*/ 275 w 424"/>
                  <a:gd name="T29" fmla="*/ 1566 h 1566"/>
                  <a:gd name="T30" fmla="*/ 293 w 424"/>
                  <a:gd name="T31" fmla="*/ 1566 h 1566"/>
                  <a:gd name="T32" fmla="*/ 312 w 424"/>
                  <a:gd name="T33" fmla="*/ 1566 h 1566"/>
                  <a:gd name="T34" fmla="*/ 330 w 424"/>
                  <a:gd name="T35" fmla="*/ 1566 h 1566"/>
                  <a:gd name="T36" fmla="*/ 349 w 424"/>
                  <a:gd name="T37" fmla="*/ 1566 h 1566"/>
                  <a:gd name="T38" fmla="*/ 367 w 424"/>
                  <a:gd name="T39" fmla="*/ 1566 h 1566"/>
                  <a:gd name="T40" fmla="*/ 386 w 424"/>
                  <a:gd name="T41" fmla="*/ 1566 h 1566"/>
                  <a:gd name="T42" fmla="*/ 406 w 424"/>
                  <a:gd name="T43" fmla="*/ 1566 h 1566"/>
                  <a:gd name="T44" fmla="*/ 424 w 424"/>
                  <a:gd name="T45" fmla="*/ 1566 h 1566"/>
                  <a:gd name="T46" fmla="*/ 443 w 424"/>
                  <a:gd name="T47" fmla="*/ 1566 h 1566"/>
                  <a:gd name="T48" fmla="*/ 461 w 424"/>
                  <a:gd name="T49" fmla="*/ 1566 h 1566"/>
                  <a:gd name="T50" fmla="*/ 480 w 424"/>
                  <a:gd name="T51" fmla="*/ 1566 h 1566"/>
                  <a:gd name="T52" fmla="*/ 498 w 424"/>
                  <a:gd name="T53" fmla="*/ 1566 h 1566"/>
                  <a:gd name="T54" fmla="*/ 517 w 424"/>
                  <a:gd name="T55" fmla="*/ 1541 h 1566"/>
                  <a:gd name="T56" fmla="*/ 523 w 424"/>
                  <a:gd name="T57" fmla="*/ 1480 h 1566"/>
                  <a:gd name="T58" fmla="*/ 535 w 424"/>
                  <a:gd name="T59" fmla="*/ 1431 h 1566"/>
                  <a:gd name="T60" fmla="*/ 543 w 424"/>
                  <a:gd name="T61" fmla="*/ 1320 h 1566"/>
                  <a:gd name="T62" fmla="*/ 555 w 424"/>
                  <a:gd name="T63" fmla="*/ 1230 h 1566"/>
                  <a:gd name="T64" fmla="*/ 561 w 424"/>
                  <a:gd name="T65" fmla="*/ 1091 h 1566"/>
                  <a:gd name="T66" fmla="*/ 574 w 424"/>
                  <a:gd name="T67" fmla="*/ 985 h 1566"/>
                  <a:gd name="T68" fmla="*/ 580 w 424"/>
                  <a:gd name="T69" fmla="*/ 809 h 1566"/>
                  <a:gd name="T70" fmla="*/ 592 w 424"/>
                  <a:gd name="T71" fmla="*/ 707 h 1566"/>
                  <a:gd name="T72" fmla="*/ 598 w 424"/>
                  <a:gd name="T73" fmla="*/ 536 h 1566"/>
                  <a:gd name="T74" fmla="*/ 611 w 424"/>
                  <a:gd name="T75" fmla="*/ 438 h 1566"/>
                  <a:gd name="T76" fmla="*/ 617 w 424"/>
                  <a:gd name="T77" fmla="*/ 286 h 1566"/>
                  <a:gd name="T78" fmla="*/ 629 w 424"/>
                  <a:gd name="T79" fmla="*/ 209 h 1566"/>
                  <a:gd name="T80" fmla="*/ 635 w 424"/>
                  <a:gd name="T81" fmla="*/ 94 h 1566"/>
                  <a:gd name="T82" fmla="*/ 648 w 424"/>
                  <a:gd name="T83" fmla="*/ 37 h 15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4"/>
                  <a:gd name="T127" fmla="*/ 0 h 1566"/>
                  <a:gd name="T128" fmla="*/ 424 w 424"/>
                  <a:gd name="T129" fmla="*/ 1566 h 15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4" h="1566">
                    <a:moveTo>
                      <a:pt x="0" y="1566"/>
                    </a:moveTo>
                    <a:lnTo>
                      <a:pt x="4" y="1566"/>
                    </a:lnTo>
                    <a:lnTo>
                      <a:pt x="8" y="1566"/>
                    </a:lnTo>
                    <a:lnTo>
                      <a:pt x="12" y="1566"/>
                    </a:lnTo>
                    <a:lnTo>
                      <a:pt x="16" y="1566"/>
                    </a:lnTo>
                    <a:lnTo>
                      <a:pt x="20" y="1566"/>
                    </a:lnTo>
                    <a:lnTo>
                      <a:pt x="24" y="1566"/>
                    </a:lnTo>
                    <a:lnTo>
                      <a:pt x="28" y="1566"/>
                    </a:lnTo>
                    <a:lnTo>
                      <a:pt x="32" y="1566"/>
                    </a:lnTo>
                    <a:lnTo>
                      <a:pt x="36" y="1566"/>
                    </a:lnTo>
                    <a:lnTo>
                      <a:pt x="40" y="1566"/>
                    </a:lnTo>
                    <a:lnTo>
                      <a:pt x="44" y="1566"/>
                    </a:lnTo>
                    <a:lnTo>
                      <a:pt x="48" y="1566"/>
                    </a:lnTo>
                    <a:lnTo>
                      <a:pt x="52" y="1566"/>
                    </a:lnTo>
                    <a:lnTo>
                      <a:pt x="56" y="1566"/>
                    </a:lnTo>
                    <a:lnTo>
                      <a:pt x="60" y="1566"/>
                    </a:lnTo>
                    <a:lnTo>
                      <a:pt x="64" y="1566"/>
                    </a:lnTo>
                    <a:lnTo>
                      <a:pt x="68" y="1566"/>
                    </a:lnTo>
                    <a:lnTo>
                      <a:pt x="72" y="1566"/>
                    </a:lnTo>
                    <a:lnTo>
                      <a:pt x="76" y="1566"/>
                    </a:lnTo>
                    <a:lnTo>
                      <a:pt x="80" y="1566"/>
                    </a:lnTo>
                    <a:lnTo>
                      <a:pt x="85" y="1566"/>
                    </a:lnTo>
                    <a:lnTo>
                      <a:pt x="89" y="1566"/>
                    </a:lnTo>
                    <a:lnTo>
                      <a:pt x="93" y="1566"/>
                    </a:lnTo>
                    <a:lnTo>
                      <a:pt x="97" y="1566"/>
                    </a:lnTo>
                    <a:lnTo>
                      <a:pt x="101" y="1566"/>
                    </a:lnTo>
                    <a:lnTo>
                      <a:pt x="105" y="1566"/>
                    </a:lnTo>
                    <a:lnTo>
                      <a:pt x="109" y="1566"/>
                    </a:lnTo>
                    <a:lnTo>
                      <a:pt x="113" y="1566"/>
                    </a:lnTo>
                    <a:lnTo>
                      <a:pt x="117" y="1566"/>
                    </a:lnTo>
                    <a:lnTo>
                      <a:pt x="121" y="1566"/>
                    </a:lnTo>
                    <a:lnTo>
                      <a:pt x="125" y="1566"/>
                    </a:lnTo>
                    <a:lnTo>
                      <a:pt x="129" y="1566"/>
                    </a:lnTo>
                    <a:lnTo>
                      <a:pt x="133" y="1566"/>
                    </a:lnTo>
                    <a:lnTo>
                      <a:pt x="137" y="1566"/>
                    </a:lnTo>
                    <a:lnTo>
                      <a:pt x="141" y="1566"/>
                    </a:lnTo>
                    <a:lnTo>
                      <a:pt x="145" y="1566"/>
                    </a:lnTo>
                    <a:lnTo>
                      <a:pt x="149" y="1566"/>
                    </a:lnTo>
                    <a:lnTo>
                      <a:pt x="153" y="1566"/>
                    </a:lnTo>
                    <a:lnTo>
                      <a:pt x="157" y="1566"/>
                    </a:lnTo>
                    <a:lnTo>
                      <a:pt x="161" y="1566"/>
                    </a:lnTo>
                    <a:lnTo>
                      <a:pt x="165" y="1566"/>
                    </a:lnTo>
                    <a:lnTo>
                      <a:pt x="169" y="1566"/>
                    </a:lnTo>
                    <a:lnTo>
                      <a:pt x="174" y="1566"/>
                    </a:lnTo>
                    <a:lnTo>
                      <a:pt x="178" y="1566"/>
                    </a:lnTo>
                    <a:lnTo>
                      <a:pt x="182" y="1566"/>
                    </a:lnTo>
                    <a:lnTo>
                      <a:pt x="186" y="1566"/>
                    </a:lnTo>
                    <a:lnTo>
                      <a:pt x="190" y="1566"/>
                    </a:lnTo>
                    <a:lnTo>
                      <a:pt x="194" y="1566"/>
                    </a:lnTo>
                    <a:lnTo>
                      <a:pt x="198" y="1566"/>
                    </a:lnTo>
                    <a:lnTo>
                      <a:pt x="202" y="1566"/>
                    </a:lnTo>
                    <a:lnTo>
                      <a:pt x="206" y="1566"/>
                    </a:lnTo>
                    <a:lnTo>
                      <a:pt x="210" y="1566"/>
                    </a:lnTo>
                    <a:lnTo>
                      <a:pt x="214" y="1566"/>
                    </a:lnTo>
                    <a:lnTo>
                      <a:pt x="218" y="1566"/>
                    </a:lnTo>
                    <a:lnTo>
                      <a:pt x="222" y="1566"/>
                    </a:lnTo>
                    <a:lnTo>
                      <a:pt x="226" y="1566"/>
                    </a:lnTo>
                    <a:lnTo>
                      <a:pt x="230" y="1566"/>
                    </a:lnTo>
                    <a:lnTo>
                      <a:pt x="234" y="1566"/>
                    </a:lnTo>
                    <a:lnTo>
                      <a:pt x="238" y="1566"/>
                    </a:lnTo>
                    <a:lnTo>
                      <a:pt x="242" y="1566"/>
                    </a:lnTo>
                    <a:lnTo>
                      <a:pt x="246" y="1566"/>
                    </a:lnTo>
                    <a:lnTo>
                      <a:pt x="250" y="1566"/>
                    </a:lnTo>
                    <a:lnTo>
                      <a:pt x="254" y="1566"/>
                    </a:lnTo>
                    <a:lnTo>
                      <a:pt x="258" y="1566"/>
                    </a:lnTo>
                    <a:lnTo>
                      <a:pt x="263" y="1566"/>
                    </a:lnTo>
                    <a:lnTo>
                      <a:pt x="267" y="1566"/>
                    </a:lnTo>
                    <a:lnTo>
                      <a:pt x="271" y="1566"/>
                    </a:lnTo>
                    <a:lnTo>
                      <a:pt x="275" y="1566"/>
                    </a:lnTo>
                    <a:lnTo>
                      <a:pt x="279" y="1566"/>
                    </a:lnTo>
                    <a:lnTo>
                      <a:pt x="283" y="1566"/>
                    </a:lnTo>
                    <a:lnTo>
                      <a:pt x="287" y="1566"/>
                    </a:lnTo>
                    <a:lnTo>
                      <a:pt x="291" y="1566"/>
                    </a:lnTo>
                    <a:lnTo>
                      <a:pt x="295" y="1566"/>
                    </a:lnTo>
                    <a:lnTo>
                      <a:pt x="299" y="1566"/>
                    </a:lnTo>
                    <a:lnTo>
                      <a:pt x="303" y="1566"/>
                    </a:lnTo>
                    <a:lnTo>
                      <a:pt x="307" y="1566"/>
                    </a:lnTo>
                    <a:lnTo>
                      <a:pt x="311" y="1566"/>
                    </a:lnTo>
                    <a:lnTo>
                      <a:pt x="315" y="1566"/>
                    </a:lnTo>
                    <a:lnTo>
                      <a:pt x="319" y="1566"/>
                    </a:lnTo>
                    <a:lnTo>
                      <a:pt x="323" y="1566"/>
                    </a:lnTo>
                    <a:lnTo>
                      <a:pt x="331" y="1557"/>
                    </a:lnTo>
                    <a:lnTo>
                      <a:pt x="331" y="1545"/>
                    </a:lnTo>
                    <a:lnTo>
                      <a:pt x="335" y="1541"/>
                    </a:lnTo>
                    <a:lnTo>
                      <a:pt x="335" y="1516"/>
                    </a:lnTo>
                    <a:lnTo>
                      <a:pt x="339" y="1512"/>
                    </a:lnTo>
                    <a:lnTo>
                      <a:pt x="339" y="1480"/>
                    </a:lnTo>
                    <a:lnTo>
                      <a:pt x="343" y="1476"/>
                    </a:lnTo>
                    <a:lnTo>
                      <a:pt x="343" y="1439"/>
                    </a:lnTo>
                    <a:lnTo>
                      <a:pt x="347" y="1431"/>
                    </a:lnTo>
                    <a:lnTo>
                      <a:pt x="347" y="1378"/>
                    </a:lnTo>
                    <a:lnTo>
                      <a:pt x="352" y="1369"/>
                    </a:lnTo>
                    <a:lnTo>
                      <a:pt x="352" y="1320"/>
                    </a:lnTo>
                    <a:lnTo>
                      <a:pt x="356" y="1308"/>
                    </a:lnTo>
                    <a:lnTo>
                      <a:pt x="356" y="1243"/>
                    </a:lnTo>
                    <a:lnTo>
                      <a:pt x="360" y="1230"/>
                    </a:lnTo>
                    <a:lnTo>
                      <a:pt x="360" y="1169"/>
                    </a:lnTo>
                    <a:lnTo>
                      <a:pt x="364" y="1157"/>
                    </a:lnTo>
                    <a:lnTo>
                      <a:pt x="364" y="1091"/>
                    </a:lnTo>
                    <a:lnTo>
                      <a:pt x="368" y="1079"/>
                    </a:lnTo>
                    <a:lnTo>
                      <a:pt x="368" y="997"/>
                    </a:lnTo>
                    <a:lnTo>
                      <a:pt x="372" y="985"/>
                    </a:lnTo>
                    <a:lnTo>
                      <a:pt x="372" y="912"/>
                    </a:lnTo>
                    <a:lnTo>
                      <a:pt x="376" y="895"/>
                    </a:lnTo>
                    <a:lnTo>
                      <a:pt x="376" y="809"/>
                    </a:lnTo>
                    <a:lnTo>
                      <a:pt x="380" y="797"/>
                    </a:lnTo>
                    <a:lnTo>
                      <a:pt x="380" y="720"/>
                    </a:lnTo>
                    <a:lnTo>
                      <a:pt x="384" y="707"/>
                    </a:lnTo>
                    <a:lnTo>
                      <a:pt x="384" y="634"/>
                    </a:lnTo>
                    <a:lnTo>
                      <a:pt x="388" y="621"/>
                    </a:lnTo>
                    <a:lnTo>
                      <a:pt x="388" y="536"/>
                    </a:lnTo>
                    <a:lnTo>
                      <a:pt x="392" y="523"/>
                    </a:lnTo>
                    <a:lnTo>
                      <a:pt x="392" y="450"/>
                    </a:lnTo>
                    <a:lnTo>
                      <a:pt x="396" y="438"/>
                    </a:lnTo>
                    <a:lnTo>
                      <a:pt x="396" y="360"/>
                    </a:lnTo>
                    <a:lnTo>
                      <a:pt x="400" y="348"/>
                    </a:lnTo>
                    <a:lnTo>
                      <a:pt x="400" y="286"/>
                    </a:lnTo>
                    <a:lnTo>
                      <a:pt x="404" y="274"/>
                    </a:lnTo>
                    <a:lnTo>
                      <a:pt x="404" y="217"/>
                    </a:lnTo>
                    <a:lnTo>
                      <a:pt x="408" y="209"/>
                    </a:lnTo>
                    <a:lnTo>
                      <a:pt x="408" y="147"/>
                    </a:lnTo>
                    <a:lnTo>
                      <a:pt x="412" y="139"/>
                    </a:lnTo>
                    <a:lnTo>
                      <a:pt x="412" y="94"/>
                    </a:lnTo>
                    <a:lnTo>
                      <a:pt x="416" y="86"/>
                    </a:lnTo>
                    <a:lnTo>
                      <a:pt x="416" y="41"/>
                    </a:lnTo>
                    <a:lnTo>
                      <a:pt x="420" y="37"/>
                    </a:lnTo>
                    <a:lnTo>
                      <a:pt x="420" y="4"/>
                    </a:lnTo>
                    <a:lnTo>
                      <a:pt x="424" y="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3" name="Freeform 185"/>
              <p:cNvSpPr>
                <a:spLocks/>
              </p:cNvSpPr>
              <p:nvPr/>
            </p:nvSpPr>
            <p:spPr bwMode="auto">
              <a:xfrm>
                <a:off x="1910" y="2202"/>
                <a:ext cx="738" cy="311"/>
              </a:xfrm>
              <a:custGeom>
                <a:avLst/>
                <a:gdLst>
                  <a:gd name="T0" fmla="*/ 6 w 478"/>
                  <a:gd name="T1" fmla="*/ 21 h 311"/>
                  <a:gd name="T2" fmla="*/ 19 w 478"/>
                  <a:gd name="T3" fmla="*/ 0 h 311"/>
                  <a:gd name="T4" fmla="*/ 39 w 478"/>
                  <a:gd name="T5" fmla="*/ 0 h 311"/>
                  <a:gd name="T6" fmla="*/ 57 w 478"/>
                  <a:gd name="T7" fmla="*/ 0 h 311"/>
                  <a:gd name="T8" fmla="*/ 76 w 478"/>
                  <a:gd name="T9" fmla="*/ 0 h 311"/>
                  <a:gd name="T10" fmla="*/ 94 w 478"/>
                  <a:gd name="T11" fmla="*/ 0 h 311"/>
                  <a:gd name="T12" fmla="*/ 113 w 478"/>
                  <a:gd name="T13" fmla="*/ 0 h 311"/>
                  <a:gd name="T14" fmla="*/ 131 w 478"/>
                  <a:gd name="T15" fmla="*/ 0 h 311"/>
                  <a:gd name="T16" fmla="*/ 150 w 478"/>
                  <a:gd name="T17" fmla="*/ 0 h 311"/>
                  <a:gd name="T18" fmla="*/ 170 w 478"/>
                  <a:gd name="T19" fmla="*/ 0 h 311"/>
                  <a:gd name="T20" fmla="*/ 188 w 478"/>
                  <a:gd name="T21" fmla="*/ 0 h 311"/>
                  <a:gd name="T22" fmla="*/ 207 w 478"/>
                  <a:gd name="T23" fmla="*/ 0 h 311"/>
                  <a:gd name="T24" fmla="*/ 225 w 478"/>
                  <a:gd name="T25" fmla="*/ 0 h 311"/>
                  <a:gd name="T26" fmla="*/ 244 w 478"/>
                  <a:gd name="T27" fmla="*/ 0 h 311"/>
                  <a:gd name="T28" fmla="*/ 262 w 478"/>
                  <a:gd name="T29" fmla="*/ 0 h 311"/>
                  <a:gd name="T30" fmla="*/ 281 w 478"/>
                  <a:gd name="T31" fmla="*/ 0 h 311"/>
                  <a:gd name="T32" fmla="*/ 301 w 478"/>
                  <a:gd name="T33" fmla="*/ 0 h 311"/>
                  <a:gd name="T34" fmla="*/ 320 w 478"/>
                  <a:gd name="T35" fmla="*/ 0 h 311"/>
                  <a:gd name="T36" fmla="*/ 338 w 478"/>
                  <a:gd name="T37" fmla="*/ 0 h 311"/>
                  <a:gd name="T38" fmla="*/ 357 w 478"/>
                  <a:gd name="T39" fmla="*/ 0 h 311"/>
                  <a:gd name="T40" fmla="*/ 375 w 478"/>
                  <a:gd name="T41" fmla="*/ 0 h 311"/>
                  <a:gd name="T42" fmla="*/ 394 w 478"/>
                  <a:gd name="T43" fmla="*/ 0 h 311"/>
                  <a:gd name="T44" fmla="*/ 412 w 478"/>
                  <a:gd name="T45" fmla="*/ 0 h 311"/>
                  <a:gd name="T46" fmla="*/ 431 w 478"/>
                  <a:gd name="T47" fmla="*/ 0 h 311"/>
                  <a:gd name="T48" fmla="*/ 451 w 478"/>
                  <a:gd name="T49" fmla="*/ 0 h 311"/>
                  <a:gd name="T50" fmla="*/ 469 w 478"/>
                  <a:gd name="T51" fmla="*/ 0 h 311"/>
                  <a:gd name="T52" fmla="*/ 488 w 478"/>
                  <a:gd name="T53" fmla="*/ 0 h 311"/>
                  <a:gd name="T54" fmla="*/ 506 w 478"/>
                  <a:gd name="T55" fmla="*/ 0 h 311"/>
                  <a:gd name="T56" fmla="*/ 525 w 478"/>
                  <a:gd name="T57" fmla="*/ 0 h 311"/>
                  <a:gd name="T58" fmla="*/ 543 w 478"/>
                  <a:gd name="T59" fmla="*/ 0 h 311"/>
                  <a:gd name="T60" fmla="*/ 562 w 478"/>
                  <a:gd name="T61" fmla="*/ 0 h 311"/>
                  <a:gd name="T62" fmla="*/ 582 w 478"/>
                  <a:gd name="T63" fmla="*/ 0 h 311"/>
                  <a:gd name="T64" fmla="*/ 601 w 478"/>
                  <a:gd name="T65" fmla="*/ 0 h 311"/>
                  <a:gd name="T66" fmla="*/ 619 w 478"/>
                  <a:gd name="T67" fmla="*/ 0 h 311"/>
                  <a:gd name="T68" fmla="*/ 638 w 478"/>
                  <a:gd name="T69" fmla="*/ 0 h 311"/>
                  <a:gd name="T70" fmla="*/ 656 w 478"/>
                  <a:gd name="T71" fmla="*/ 0 h 311"/>
                  <a:gd name="T72" fmla="*/ 675 w 478"/>
                  <a:gd name="T73" fmla="*/ 0 h 311"/>
                  <a:gd name="T74" fmla="*/ 693 w 478"/>
                  <a:gd name="T75" fmla="*/ 4 h 311"/>
                  <a:gd name="T76" fmla="*/ 706 w 478"/>
                  <a:gd name="T77" fmla="*/ 21 h 311"/>
                  <a:gd name="T78" fmla="*/ 713 w 478"/>
                  <a:gd name="T79" fmla="*/ 74 h 311"/>
                  <a:gd name="T80" fmla="*/ 726 w 478"/>
                  <a:gd name="T81" fmla="*/ 131 h 311"/>
                  <a:gd name="T82" fmla="*/ 732 w 478"/>
                  <a:gd name="T83" fmla="*/ 246 h 3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8"/>
                  <a:gd name="T127" fmla="*/ 0 h 311"/>
                  <a:gd name="T128" fmla="*/ 478 w 478"/>
                  <a:gd name="T129" fmla="*/ 311 h 31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8" h="311">
                    <a:moveTo>
                      <a:pt x="0" y="45"/>
                    </a:moveTo>
                    <a:lnTo>
                      <a:pt x="0" y="25"/>
                    </a:lnTo>
                    <a:lnTo>
                      <a:pt x="4" y="21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5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4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4"/>
                    </a:lnTo>
                    <a:lnTo>
                      <a:pt x="453" y="9"/>
                    </a:lnTo>
                    <a:lnTo>
                      <a:pt x="453" y="17"/>
                    </a:lnTo>
                    <a:lnTo>
                      <a:pt x="457" y="21"/>
                    </a:lnTo>
                    <a:lnTo>
                      <a:pt x="457" y="41"/>
                    </a:lnTo>
                    <a:lnTo>
                      <a:pt x="462" y="45"/>
                    </a:lnTo>
                    <a:lnTo>
                      <a:pt x="462" y="74"/>
                    </a:lnTo>
                    <a:lnTo>
                      <a:pt x="466" y="82"/>
                    </a:lnTo>
                    <a:lnTo>
                      <a:pt x="466" y="123"/>
                    </a:lnTo>
                    <a:lnTo>
                      <a:pt x="470" y="131"/>
                    </a:lnTo>
                    <a:lnTo>
                      <a:pt x="470" y="176"/>
                    </a:lnTo>
                    <a:lnTo>
                      <a:pt x="474" y="184"/>
                    </a:lnTo>
                    <a:lnTo>
                      <a:pt x="474" y="246"/>
                    </a:lnTo>
                    <a:lnTo>
                      <a:pt x="478" y="254"/>
                    </a:lnTo>
                    <a:lnTo>
                      <a:pt x="478" y="311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4" name="Freeform 186"/>
              <p:cNvSpPr>
                <a:spLocks/>
              </p:cNvSpPr>
              <p:nvPr/>
            </p:nvSpPr>
            <p:spPr bwMode="auto">
              <a:xfrm>
                <a:off x="2648" y="2513"/>
                <a:ext cx="681" cy="1300"/>
              </a:xfrm>
              <a:custGeom>
                <a:avLst/>
                <a:gdLst>
                  <a:gd name="T0" fmla="*/ 6 w 441"/>
                  <a:gd name="T1" fmla="*/ 73 h 1300"/>
                  <a:gd name="T2" fmla="*/ 19 w 441"/>
                  <a:gd name="T3" fmla="*/ 172 h 1300"/>
                  <a:gd name="T4" fmla="*/ 25 w 441"/>
                  <a:gd name="T5" fmla="*/ 343 h 1300"/>
                  <a:gd name="T6" fmla="*/ 37 w 441"/>
                  <a:gd name="T7" fmla="*/ 441 h 1300"/>
                  <a:gd name="T8" fmla="*/ 43 w 441"/>
                  <a:gd name="T9" fmla="*/ 617 h 1300"/>
                  <a:gd name="T10" fmla="*/ 56 w 441"/>
                  <a:gd name="T11" fmla="*/ 719 h 1300"/>
                  <a:gd name="T12" fmla="*/ 62 w 441"/>
                  <a:gd name="T13" fmla="*/ 879 h 1300"/>
                  <a:gd name="T14" fmla="*/ 74 w 441"/>
                  <a:gd name="T15" fmla="*/ 964 h 1300"/>
                  <a:gd name="T16" fmla="*/ 80 w 441"/>
                  <a:gd name="T17" fmla="*/ 1095 h 1300"/>
                  <a:gd name="T18" fmla="*/ 93 w 441"/>
                  <a:gd name="T19" fmla="*/ 1156 h 1300"/>
                  <a:gd name="T20" fmla="*/ 99 w 441"/>
                  <a:gd name="T21" fmla="*/ 1242 h 1300"/>
                  <a:gd name="T22" fmla="*/ 113 w 441"/>
                  <a:gd name="T23" fmla="*/ 1275 h 1300"/>
                  <a:gd name="T24" fmla="*/ 125 w 441"/>
                  <a:gd name="T25" fmla="*/ 1300 h 1300"/>
                  <a:gd name="T26" fmla="*/ 144 w 441"/>
                  <a:gd name="T27" fmla="*/ 1300 h 1300"/>
                  <a:gd name="T28" fmla="*/ 162 w 441"/>
                  <a:gd name="T29" fmla="*/ 1300 h 1300"/>
                  <a:gd name="T30" fmla="*/ 181 w 441"/>
                  <a:gd name="T31" fmla="*/ 1300 h 1300"/>
                  <a:gd name="T32" fmla="*/ 199 w 441"/>
                  <a:gd name="T33" fmla="*/ 1300 h 1300"/>
                  <a:gd name="T34" fmla="*/ 218 w 441"/>
                  <a:gd name="T35" fmla="*/ 1300 h 1300"/>
                  <a:gd name="T36" fmla="*/ 236 w 441"/>
                  <a:gd name="T37" fmla="*/ 1300 h 1300"/>
                  <a:gd name="T38" fmla="*/ 256 w 441"/>
                  <a:gd name="T39" fmla="*/ 1300 h 1300"/>
                  <a:gd name="T40" fmla="*/ 275 w 441"/>
                  <a:gd name="T41" fmla="*/ 1300 h 1300"/>
                  <a:gd name="T42" fmla="*/ 293 w 441"/>
                  <a:gd name="T43" fmla="*/ 1300 h 1300"/>
                  <a:gd name="T44" fmla="*/ 312 w 441"/>
                  <a:gd name="T45" fmla="*/ 1300 h 1300"/>
                  <a:gd name="T46" fmla="*/ 330 w 441"/>
                  <a:gd name="T47" fmla="*/ 1300 h 1300"/>
                  <a:gd name="T48" fmla="*/ 349 w 441"/>
                  <a:gd name="T49" fmla="*/ 1300 h 1300"/>
                  <a:gd name="T50" fmla="*/ 368 w 441"/>
                  <a:gd name="T51" fmla="*/ 1300 h 1300"/>
                  <a:gd name="T52" fmla="*/ 388 w 441"/>
                  <a:gd name="T53" fmla="*/ 1300 h 1300"/>
                  <a:gd name="T54" fmla="*/ 406 w 441"/>
                  <a:gd name="T55" fmla="*/ 1300 h 1300"/>
                  <a:gd name="T56" fmla="*/ 425 w 441"/>
                  <a:gd name="T57" fmla="*/ 1300 h 1300"/>
                  <a:gd name="T58" fmla="*/ 443 w 441"/>
                  <a:gd name="T59" fmla="*/ 1300 h 1300"/>
                  <a:gd name="T60" fmla="*/ 462 w 441"/>
                  <a:gd name="T61" fmla="*/ 1300 h 1300"/>
                  <a:gd name="T62" fmla="*/ 480 w 441"/>
                  <a:gd name="T63" fmla="*/ 1300 h 1300"/>
                  <a:gd name="T64" fmla="*/ 499 w 441"/>
                  <a:gd name="T65" fmla="*/ 1300 h 1300"/>
                  <a:gd name="T66" fmla="*/ 519 w 441"/>
                  <a:gd name="T67" fmla="*/ 1300 h 1300"/>
                  <a:gd name="T68" fmla="*/ 537 w 441"/>
                  <a:gd name="T69" fmla="*/ 1300 h 1300"/>
                  <a:gd name="T70" fmla="*/ 556 w 441"/>
                  <a:gd name="T71" fmla="*/ 1300 h 1300"/>
                  <a:gd name="T72" fmla="*/ 574 w 441"/>
                  <a:gd name="T73" fmla="*/ 1300 h 1300"/>
                  <a:gd name="T74" fmla="*/ 593 w 441"/>
                  <a:gd name="T75" fmla="*/ 1300 h 1300"/>
                  <a:gd name="T76" fmla="*/ 612 w 441"/>
                  <a:gd name="T77" fmla="*/ 1300 h 1300"/>
                  <a:gd name="T78" fmla="*/ 630 w 441"/>
                  <a:gd name="T79" fmla="*/ 1300 h 1300"/>
                  <a:gd name="T80" fmla="*/ 649 w 441"/>
                  <a:gd name="T81" fmla="*/ 1300 h 1300"/>
                  <a:gd name="T82" fmla="*/ 669 w 441"/>
                  <a:gd name="T83" fmla="*/ 1300 h 1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41"/>
                  <a:gd name="T127" fmla="*/ 0 h 1300"/>
                  <a:gd name="T128" fmla="*/ 441 w 441"/>
                  <a:gd name="T129" fmla="*/ 1300 h 1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41" h="1300">
                    <a:moveTo>
                      <a:pt x="0" y="0"/>
                    </a:moveTo>
                    <a:lnTo>
                      <a:pt x="4" y="8"/>
                    </a:lnTo>
                    <a:lnTo>
                      <a:pt x="4" y="73"/>
                    </a:lnTo>
                    <a:lnTo>
                      <a:pt x="8" y="82"/>
                    </a:lnTo>
                    <a:lnTo>
                      <a:pt x="8" y="163"/>
                    </a:lnTo>
                    <a:lnTo>
                      <a:pt x="12" y="172"/>
                    </a:lnTo>
                    <a:lnTo>
                      <a:pt x="12" y="245"/>
                    </a:lnTo>
                    <a:lnTo>
                      <a:pt x="16" y="257"/>
                    </a:lnTo>
                    <a:lnTo>
                      <a:pt x="16" y="343"/>
                    </a:lnTo>
                    <a:lnTo>
                      <a:pt x="20" y="355"/>
                    </a:lnTo>
                    <a:lnTo>
                      <a:pt x="20" y="429"/>
                    </a:lnTo>
                    <a:lnTo>
                      <a:pt x="24" y="441"/>
                    </a:lnTo>
                    <a:lnTo>
                      <a:pt x="24" y="519"/>
                    </a:lnTo>
                    <a:lnTo>
                      <a:pt x="28" y="531"/>
                    </a:lnTo>
                    <a:lnTo>
                      <a:pt x="28" y="617"/>
                    </a:lnTo>
                    <a:lnTo>
                      <a:pt x="32" y="629"/>
                    </a:lnTo>
                    <a:lnTo>
                      <a:pt x="32" y="707"/>
                    </a:lnTo>
                    <a:lnTo>
                      <a:pt x="36" y="719"/>
                    </a:lnTo>
                    <a:lnTo>
                      <a:pt x="36" y="801"/>
                    </a:lnTo>
                    <a:lnTo>
                      <a:pt x="40" y="813"/>
                    </a:lnTo>
                    <a:lnTo>
                      <a:pt x="40" y="879"/>
                    </a:lnTo>
                    <a:lnTo>
                      <a:pt x="44" y="891"/>
                    </a:lnTo>
                    <a:lnTo>
                      <a:pt x="44" y="956"/>
                    </a:lnTo>
                    <a:lnTo>
                      <a:pt x="48" y="964"/>
                    </a:lnTo>
                    <a:lnTo>
                      <a:pt x="48" y="1034"/>
                    </a:lnTo>
                    <a:lnTo>
                      <a:pt x="52" y="1042"/>
                    </a:lnTo>
                    <a:lnTo>
                      <a:pt x="52" y="1095"/>
                    </a:lnTo>
                    <a:lnTo>
                      <a:pt x="56" y="1103"/>
                    </a:lnTo>
                    <a:lnTo>
                      <a:pt x="56" y="1152"/>
                    </a:lnTo>
                    <a:lnTo>
                      <a:pt x="60" y="1156"/>
                    </a:lnTo>
                    <a:lnTo>
                      <a:pt x="60" y="1206"/>
                    </a:lnTo>
                    <a:lnTo>
                      <a:pt x="64" y="1210"/>
                    </a:lnTo>
                    <a:lnTo>
                      <a:pt x="64" y="1242"/>
                    </a:lnTo>
                    <a:lnTo>
                      <a:pt x="68" y="1246"/>
                    </a:lnTo>
                    <a:lnTo>
                      <a:pt x="68" y="1271"/>
                    </a:lnTo>
                    <a:lnTo>
                      <a:pt x="73" y="1275"/>
                    </a:lnTo>
                    <a:lnTo>
                      <a:pt x="73" y="1291"/>
                    </a:lnTo>
                    <a:lnTo>
                      <a:pt x="77" y="1295"/>
                    </a:lnTo>
                    <a:lnTo>
                      <a:pt x="81" y="1300"/>
                    </a:lnTo>
                    <a:lnTo>
                      <a:pt x="85" y="1300"/>
                    </a:lnTo>
                    <a:lnTo>
                      <a:pt x="89" y="1300"/>
                    </a:lnTo>
                    <a:lnTo>
                      <a:pt x="93" y="1300"/>
                    </a:lnTo>
                    <a:lnTo>
                      <a:pt x="97" y="1300"/>
                    </a:lnTo>
                    <a:lnTo>
                      <a:pt x="101" y="1300"/>
                    </a:lnTo>
                    <a:lnTo>
                      <a:pt x="105" y="1300"/>
                    </a:lnTo>
                    <a:lnTo>
                      <a:pt x="109" y="1300"/>
                    </a:lnTo>
                    <a:lnTo>
                      <a:pt x="113" y="1300"/>
                    </a:lnTo>
                    <a:lnTo>
                      <a:pt x="117" y="1300"/>
                    </a:lnTo>
                    <a:lnTo>
                      <a:pt x="121" y="1300"/>
                    </a:lnTo>
                    <a:lnTo>
                      <a:pt x="125" y="1300"/>
                    </a:lnTo>
                    <a:lnTo>
                      <a:pt x="129" y="1300"/>
                    </a:lnTo>
                    <a:lnTo>
                      <a:pt x="133" y="1300"/>
                    </a:lnTo>
                    <a:lnTo>
                      <a:pt x="137" y="1300"/>
                    </a:lnTo>
                    <a:lnTo>
                      <a:pt x="141" y="1300"/>
                    </a:lnTo>
                    <a:lnTo>
                      <a:pt x="145" y="1300"/>
                    </a:lnTo>
                    <a:lnTo>
                      <a:pt x="149" y="1300"/>
                    </a:lnTo>
                    <a:lnTo>
                      <a:pt x="153" y="1300"/>
                    </a:lnTo>
                    <a:lnTo>
                      <a:pt x="157" y="1300"/>
                    </a:lnTo>
                    <a:lnTo>
                      <a:pt x="162" y="1300"/>
                    </a:lnTo>
                    <a:lnTo>
                      <a:pt x="166" y="1300"/>
                    </a:lnTo>
                    <a:lnTo>
                      <a:pt x="170" y="1300"/>
                    </a:lnTo>
                    <a:lnTo>
                      <a:pt x="174" y="1300"/>
                    </a:lnTo>
                    <a:lnTo>
                      <a:pt x="178" y="1300"/>
                    </a:lnTo>
                    <a:lnTo>
                      <a:pt x="182" y="1300"/>
                    </a:lnTo>
                    <a:lnTo>
                      <a:pt x="186" y="1300"/>
                    </a:lnTo>
                    <a:lnTo>
                      <a:pt x="190" y="1300"/>
                    </a:lnTo>
                    <a:lnTo>
                      <a:pt x="194" y="1300"/>
                    </a:lnTo>
                    <a:lnTo>
                      <a:pt x="198" y="1300"/>
                    </a:lnTo>
                    <a:lnTo>
                      <a:pt x="202" y="1300"/>
                    </a:lnTo>
                    <a:lnTo>
                      <a:pt x="206" y="1300"/>
                    </a:lnTo>
                    <a:lnTo>
                      <a:pt x="210" y="1300"/>
                    </a:lnTo>
                    <a:lnTo>
                      <a:pt x="214" y="1300"/>
                    </a:lnTo>
                    <a:lnTo>
                      <a:pt x="218" y="1300"/>
                    </a:lnTo>
                    <a:lnTo>
                      <a:pt x="222" y="1300"/>
                    </a:lnTo>
                    <a:lnTo>
                      <a:pt x="226" y="1300"/>
                    </a:lnTo>
                    <a:lnTo>
                      <a:pt x="230" y="1300"/>
                    </a:lnTo>
                    <a:lnTo>
                      <a:pt x="234" y="1300"/>
                    </a:lnTo>
                    <a:lnTo>
                      <a:pt x="238" y="1300"/>
                    </a:lnTo>
                    <a:lnTo>
                      <a:pt x="242" y="1300"/>
                    </a:lnTo>
                    <a:lnTo>
                      <a:pt x="247" y="1300"/>
                    </a:lnTo>
                    <a:lnTo>
                      <a:pt x="251" y="1300"/>
                    </a:lnTo>
                    <a:lnTo>
                      <a:pt x="255" y="1300"/>
                    </a:lnTo>
                    <a:lnTo>
                      <a:pt x="259" y="1300"/>
                    </a:lnTo>
                    <a:lnTo>
                      <a:pt x="263" y="1300"/>
                    </a:lnTo>
                    <a:lnTo>
                      <a:pt x="267" y="1300"/>
                    </a:lnTo>
                    <a:lnTo>
                      <a:pt x="271" y="1300"/>
                    </a:lnTo>
                    <a:lnTo>
                      <a:pt x="275" y="1300"/>
                    </a:lnTo>
                    <a:lnTo>
                      <a:pt x="279" y="1300"/>
                    </a:lnTo>
                    <a:lnTo>
                      <a:pt x="283" y="1300"/>
                    </a:lnTo>
                    <a:lnTo>
                      <a:pt x="287" y="1300"/>
                    </a:lnTo>
                    <a:lnTo>
                      <a:pt x="291" y="1300"/>
                    </a:lnTo>
                    <a:lnTo>
                      <a:pt x="295" y="1300"/>
                    </a:lnTo>
                    <a:lnTo>
                      <a:pt x="299" y="1300"/>
                    </a:lnTo>
                    <a:lnTo>
                      <a:pt x="303" y="1300"/>
                    </a:lnTo>
                    <a:lnTo>
                      <a:pt x="307" y="1300"/>
                    </a:lnTo>
                    <a:lnTo>
                      <a:pt x="311" y="1300"/>
                    </a:lnTo>
                    <a:lnTo>
                      <a:pt x="315" y="1300"/>
                    </a:lnTo>
                    <a:lnTo>
                      <a:pt x="319" y="1300"/>
                    </a:lnTo>
                    <a:lnTo>
                      <a:pt x="323" y="1300"/>
                    </a:lnTo>
                    <a:lnTo>
                      <a:pt x="327" y="1300"/>
                    </a:lnTo>
                    <a:lnTo>
                      <a:pt x="331" y="1300"/>
                    </a:lnTo>
                    <a:lnTo>
                      <a:pt x="336" y="1300"/>
                    </a:lnTo>
                    <a:lnTo>
                      <a:pt x="340" y="1300"/>
                    </a:lnTo>
                    <a:lnTo>
                      <a:pt x="344" y="1300"/>
                    </a:lnTo>
                    <a:lnTo>
                      <a:pt x="348" y="1300"/>
                    </a:lnTo>
                    <a:lnTo>
                      <a:pt x="352" y="1300"/>
                    </a:lnTo>
                    <a:lnTo>
                      <a:pt x="356" y="1300"/>
                    </a:lnTo>
                    <a:lnTo>
                      <a:pt x="360" y="1300"/>
                    </a:lnTo>
                    <a:lnTo>
                      <a:pt x="364" y="1300"/>
                    </a:lnTo>
                    <a:lnTo>
                      <a:pt x="368" y="1300"/>
                    </a:lnTo>
                    <a:lnTo>
                      <a:pt x="372" y="1300"/>
                    </a:lnTo>
                    <a:lnTo>
                      <a:pt x="376" y="1300"/>
                    </a:lnTo>
                    <a:lnTo>
                      <a:pt x="380" y="1300"/>
                    </a:lnTo>
                    <a:lnTo>
                      <a:pt x="384" y="1300"/>
                    </a:lnTo>
                    <a:lnTo>
                      <a:pt x="388" y="1300"/>
                    </a:lnTo>
                    <a:lnTo>
                      <a:pt x="392" y="1300"/>
                    </a:lnTo>
                    <a:lnTo>
                      <a:pt x="396" y="1300"/>
                    </a:lnTo>
                    <a:lnTo>
                      <a:pt x="400" y="1300"/>
                    </a:lnTo>
                    <a:lnTo>
                      <a:pt x="404" y="1300"/>
                    </a:lnTo>
                    <a:lnTo>
                      <a:pt x="408" y="1300"/>
                    </a:lnTo>
                    <a:lnTo>
                      <a:pt x="412" y="1300"/>
                    </a:lnTo>
                    <a:lnTo>
                      <a:pt x="416" y="1300"/>
                    </a:lnTo>
                    <a:lnTo>
                      <a:pt x="420" y="1300"/>
                    </a:lnTo>
                    <a:lnTo>
                      <a:pt x="425" y="1300"/>
                    </a:lnTo>
                    <a:lnTo>
                      <a:pt x="429" y="1300"/>
                    </a:lnTo>
                    <a:lnTo>
                      <a:pt x="433" y="1300"/>
                    </a:lnTo>
                    <a:lnTo>
                      <a:pt x="437" y="1300"/>
                    </a:lnTo>
                    <a:lnTo>
                      <a:pt x="441" y="130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196" name="Freeform 187"/>
            <p:cNvSpPr>
              <a:spLocks/>
            </p:cNvSpPr>
            <p:nvPr/>
          </p:nvSpPr>
          <p:spPr bwMode="auto">
            <a:xfrm>
              <a:off x="3329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5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6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8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7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8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7" name="Freeform 188"/>
            <p:cNvSpPr>
              <a:spLocks/>
            </p:cNvSpPr>
            <p:nvPr/>
          </p:nvSpPr>
          <p:spPr bwMode="auto">
            <a:xfrm>
              <a:off x="4121" y="3813"/>
              <a:ext cx="794" cy="1"/>
            </a:xfrm>
            <a:custGeom>
              <a:avLst/>
              <a:gdLst>
                <a:gd name="T0" fmla="*/ 14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5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5 w 514"/>
                <a:gd name="T31" fmla="*/ 0 h 1"/>
                <a:gd name="T32" fmla="*/ 314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6 w 514"/>
                <a:gd name="T45" fmla="*/ 0 h 1"/>
                <a:gd name="T46" fmla="*/ 445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8 w 514"/>
                <a:gd name="T59" fmla="*/ 0 h 1"/>
                <a:gd name="T60" fmla="*/ 576 w 514"/>
                <a:gd name="T61" fmla="*/ 0 h 1"/>
                <a:gd name="T62" fmla="*/ 595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7 w 514"/>
                <a:gd name="T75" fmla="*/ 0 h 1"/>
                <a:gd name="T76" fmla="*/ 726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50" y="0"/>
                  </a:lnTo>
                  <a:lnTo>
                    <a:pt x="454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8" name="Freeform 190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199" name="Group 230"/>
            <p:cNvGrpSpPr>
              <a:grpSpLocks/>
            </p:cNvGrpSpPr>
            <p:nvPr/>
          </p:nvGrpSpPr>
          <p:grpSpPr bwMode="auto">
            <a:xfrm>
              <a:off x="2048" y="3120"/>
              <a:ext cx="2061" cy="693"/>
              <a:chOff x="2048" y="2202"/>
              <a:chExt cx="2061" cy="1611"/>
            </a:xfrm>
          </p:grpSpPr>
          <p:sp>
            <p:nvSpPr>
              <p:cNvPr id="7219" name="Freeform 191"/>
              <p:cNvSpPr>
                <a:spLocks/>
              </p:cNvSpPr>
              <p:nvPr/>
            </p:nvSpPr>
            <p:spPr bwMode="auto">
              <a:xfrm>
                <a:off x="2048" y="2464"/>
                <a:ext cx="674" cy="1349"/>
              </a:xfrm>
              <a:custGeom>
                <a:avLst/>
                <a:gdLst>
                  <a:gd name="T0" fmla="*/ 12 w 437"/>
                  <a:gd name="T1" fmla="*/ 1349 h 1349"/>
                  <a:gd name="T2" fmla="*/ 32 w 437"/>
                  <a:gd name="T3" fmla="*/ 1349 h 1349"/>
                  <a:gd name="T4" fmla="*/ 51 w 437"/>
                  <a:gd name="T5" fmla="*/ 1349 h 1349"/>
                  <a:gd name="T6" fmla="*/ 69 w 437"/>
                  <a:gd name="T7" fmla="*/ 1349 h 1349"/>
                  <a:gd name="T8" fmla="*/ 88 w 437"/>
                  <a:gd name="T9" fmla="*/ 1349 h 1349"/>
                  <a:gd name="T10" fmla="*/ 106 w 437"/>
                  <a:gd name="T11" fmla="*/ 1349 h 1349"/>
                  <a:gd name="T12" fmla="*/ 125 w 437"/>
                  <a:gd name="T13" fmla="*/ 1349 h 1349"/>
                  <a:gd name="T14" fmla="*/ 143 w 437"/>
                  <a:gd name="T15" fmla="*/ 1349 h 1349"/>
                  <a:gd name="T16" fmla="*/ 163 w 437"/>
                  <a:gd name="T17" fmla="*/ 1349 h 1349"/>
                  <a:gd name="T18" fmla="*/ 182 w 437"/>
                  <a:gd name="T19" fmla="*/ 1349 h 1349"/>
                  <a:gd name="T20" fmla="*/ 201 w 437"/>
                  <a:gd name="T21" fmla="*/ 1349 h 1349"/>
                  <a:gd name="T22" fmla="*/ 219 w 437"/>
                  <a:gd name="T23" fmla="*/ 1349 h 1349"/>
                  <a:gd name="T24" fmla="*/ 238 w 437"/>
                  <a:gd name="T25" fmla="*/ 1349 h 1349"/>
                  <a:gd name="T26" fmla="*/ 256 w 437"/>
                  <a:gd name="T27" fmla="*/ 1349 h 1349"/>
                  <a:gd name="T28" fmla="*/ 275 w 437"/>
                  <a:gd name="T29" fmla="*/ 1349 h 1349"/>
                  <a:gd name="T30" fmla="*/ 293 w 437"/>
                  <a:gd name="T31" fmla="*/ 1349 h 1349"/>
                  <a:gd name="T32" fmla="*/ 313 w 437"/>
                  <a:gd name="T33" fmla="*/ 1349 h 1349"/>
                  <a:gd name="T34" fmla="*/ 332 w 437"/>
                  <a:gd name="T35" fmla="*/ 1349 h 1349"/>
                  <a:gd name="T36" fmla="*/ 350 w 437"/>
                  <a:gd name="T37" fmla="*/ 1349 h 1349"/>
                  <a:gd name="T38" fmla="*/ 369 w 437"/>
                  <a:gd name="T39" fmla="*/ 1349 h 1349"/>
                  <a:gd name="T40" fmla="*/ 387 w 437"/>
                  <a:gd name="T41" fmla="*/ 1349 h 1349"/>
                  <a:gd name="T42" fmla="*/ 406 w 437"/>
                  <a:gd name="T43" fmla="*/ 1349 h 1349"/>
                  <a:gd name="T44" fmla="*/ 424 w 437"/>
                  <a:gd name="T45" fmla="*/ 1349 h 1349"/>
                  <a:gd name="T46" fmla="*/ 444 w 437"/>
                  <a:gd name="T47" fmla="*/ 1349 h 1349"/>
                  <a:gd name="T48" fmla="*/ 463 w 437"/>
                  <a:gd name="T49" fmla="*/ 1349 h 1349"/>
                  <a:gd name="T50" fmla="*/ 481 w 437"/>
                  <a:gd name="T51" fmla="*/ 1349 h 1349"/>
                  <a:gd name="T52" fmla="*/ 500 w 437"/>
                  <a:gd name="T53" fmla="*/ 1349 h 1349"/>
                  <a:gd name="T54" fmla="*/ 518 w 437"/>
                  <a:gd name="T55" fmla="*/ 1349 h 1349"/>
                  <a:gd name="T56" fmla="*/ 537 w 437"/>
                  <a:gd name="T57" fmla="*/ 1349 h 1349"/>
                  <a:gd name="T58" fmla="*/ 555 w 437"/>
                  <a:gd name="T59" fmla="*/ 1344 h 1349"/>
                  <a:gd name="T60" fmla="*/ 568 w 437"/>
                  <a:gd name="T61" fmla="*/ 1324 h 1349"/>
                  <a:gd name="T62" fmla="*/ 575 w 437"/>
                  <a:gd name="T63" fmla="*/ 1271 h 1349"/>
                  <a:gd name="T64" fmla="*/ 588 w 437"/>
                  <a:gd name="T65" fmla="*/ 1214 h 1349"/>
                  <a:gd name="T66" fmla="*/ 594 w 437"/>
                  <a:gd name="T67" fmla="*/ 1103 h 1349"/>
                  <a:gd name="T68" fmla="*/ 606 w 437"/>
                  <a:gd name="T69" fmla="*/ 1026 h 1349"/>
                  <a:gd name="T70" fmla="*/ 612 w 437"/>
                  <a:gd name="T71" fmla="*/ 874 h 1349"/>
                  <a:gd name="T72" fmla="*/ 625 w 437"/>
                  <a:gd name="T73" fmla="*/ 780 h 1349"/>
                  <a:gd name="T74" fmla="*/ 631 w 437"/>
                  <a:gd name="T75" fmla="*/ 605 h 1349"/>
                  <a:gd name="T76" fmla="*/ 643 w 437"/>
                  <a:gd name="T77" fmla="*/ 503 h 1349"/>
                  <a:gd name="T78" fmla="*/ 649 w 437"/>
                  <a:gd name="T79" fmla="*/ 331 h 1349"/>
                  <a:gd name="T80" fmla="*/ 662 w 437"/>
                  <a:gd name="T81" fmla="*/ 221 h 1349"/>
                  <a:gd name="T82" fmla="*/ 668 w 437"/>
                  <a:gd name="T83" fmla="*/ 78 h 1349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7"/>
                  <a:gd name="T127" fmla="*/ 0 h 1349"/>
                  <a:gd name="T128" fmla="*/ 437 w 437"/>
                  <a:gd name="T129" fmla="*/ 1349 h 1349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7" h="1349">
                    <a:moveTo>
                      <a:pt x="0" y="1349"/>
                    </a:moveTo>
                    <a:lnTo>
                      <a:pt x="4" y="1349"/>
                    </a:lnTo>
                    <a:lnTo>
                      <a:pt x="8" y="1349"/>
                    </a:lnTo>
                    <a:lnTo>
                      <a:pt x="12" y="1349"/>
                    </a:lnTo>
                    <a:lnTo>
                      <a:pt x="17" y="1349"/>
                    </a:lnTo>
                    <a:lnTo>
                      <a:pt x="21" y="1349"/>
                    </a:lnTo>
                    <a:lnTo>
                      <a:pt x="25" y="1349"/>
                    </a:lnTo>
                    <a:lnTo>
                      <a:pt x="29" y="1349"/>
                    </a:lnTo>
                    <a:lnTo>
                      <a:pt x="33" y="1349"/>
                    </a:lnTo>
                    <a:lnTo>
                      <a:pt x="37" y="1349"/>
                    </a:lnTo>
                    <a:lnTo>
                      <a:pt x="41" y="1349"/>
                    </a:lnTo>
                    <a:lnTo>
                      <a:pt x="45" y="1349"/>
                    </a:lnTo>
                    <a:lnTo>
                      <a:pt x="49" y="1349"/>
                    </a:lnTo>
                    <a:lnTo>
                      <a:pt x="53" y="1349"/>
                    </a:lnTo>
                    <a:lnTo>
                      <a:pt x="57" y="1349"/>
                    </a:lnTo>
                    <a:lnTo>
                      <a:pt x="61" y="1349"/>
                    </a:lnTo>
                    <a:lnTo>
                      <a:pt x="65" y="1349"/>
                    </a:lnTo>
                    <a:lnTo>
                      <a:pt x="69" y="1349"/>
                    </a:lnTo>
                    <a:lnTo>
                      <a:pt x="73" y="1349"/>
                    </a:lnTo>
                    <a:lnTo>
                      <a:pt x="77" y="1349"/>
                    </a:lnTo>
                    <a:lnTo>
                      <a:pt x="81" y="1349"/>
                    </a:lnTo>
                    <a:lnTo>
                      <a:pt x="85" y="1349"/>
                    </a:lnTo>
                    <a:lnTo>
                      <a:pt x="89" y="1349"/>
                    </a:lnTo>
                    <a:lnTo>
                      <a:pt x="93" y="1349"/>
                    </a:lnTo>
                    <a:lnTo>
                      <a:pt x="97" y="1349"/>
                    </a:lnTo>
                    <a:lnTo>
                      <a:pt x="101" y="1349"/>
                    </a:lnTo>
                    <a:lnTo>
                      <a:pt x="106" y="1349"/>
                    </a:lnTo>
                    <a:lnTo>
                      <a:pt x="110" y="1349"/>
                    </a:lnTo>
                    <a:lnTo>
                      <a:pt x="114" y="1349"/>
                    </a:lnTo>
                    <a:lnTo>
                      <a:pt x="118" y="1349"/>
                    </a:lnTo>
                    <a:lnTo>
                      <a:pt x="122" y="1349"/>
                    </a:lnTo>
                    <a:lnTo>
                      <a:pt x="126" y="1349"/>
                    </a:lnTo>
                    <a:lnTo>
                      <a:pt x="130" y="1349"/>
                    </a:lnTo>
                    <a:lnTo>
                      <a:pt x="134" y="1349"/>
                    </a:lnTo>
                    <a:lnTo>
                      <a:pt x="138" y="1349"/>
                    </a:lnTo>
                    <a:lnTo>
                      <a:pt x="142" y="1349"/>
                    </a:lnTo>
                    <a:lnTo>
                      <a:pt x="146" y="1349"/>
                    </a:lnTo>
                    <a:lnTo>
                      <a:pt x="150" y="1349"/>
                    </a:lnTo>
                    <a:lnTo>
                      <a:pt x="154" y="1349"/>
                    </a:lnTo>
                    <a:lnTo>
                      <a:pt x="158" y="1349"/>
                    </a:lnTo>
                    <a:lnTo>
                      <a:pt x="162" y="1349"/>
                    </a:lnTo>
                    <a:lnTo>
                      <a:pt x="166" y="1349"/>
                    </a:lnTo>
                    <a:lnTo>
                      <a:pt x="170" y="1349"/>
                    </a:lnTo>
                    <a:lnTo>
                      <a:pt x="174" y="1349"/>
                    </a:lnTo>
                    <a:lnTo>
                      <a:pt x="178" y="1349"/>
                    </a:lnTo>
                    <a:lnTo>
                      <a:pt x="182" y="1349"/>
                    </a:lnTo>
                    <a:lnTo>
                      <a:pt x="186" y="1349"/>
                    </a:lnTo>
                    <a:lnTo>
                      <a:pt x="190" y="1349"/>
                    </a:lnTo>
                    <a:lnTo>
                      <a:pt x="195" y="1349"/>
                    </a:lnTo>
                    <a:lnTo>
                      <a:pt x="199" y="1349"/>
                    </a:lnTo>
                    <a:lnTo>
                      <a:pt x="203" y="1349"/>
                    </a:lnTo>
                    <a:lnTo>
                      <a:pt x="207" y="1349"/>
                    </a:lnTo>
                    <a:lnTo>
                      <a:pt x="211" y="1349"/>
                    </a:lnTo>
                    <a:lnTo>
                      <a:pt x="215" y="1349"/>
                    </a:lnTo>
                    <a:lnTo>
                      <a:pt x="219" y="1349"/>
                    </a:lnTo>
                    <a:lnTo>
                      <a:pt x="223" y="1349"/>
                    </a:lnTo>
                    <a:lnTo>
                      <a:pt x="227" y="1349"/>
                    </a:lnTo>
                    <a:lnTo>
                      <a:pt x="231" y="1349"/>
                    </a:lnTo>
                    <a:lnTo>
                      <a:pt x="235" y="1349"/>
                    </a:lnTo>
                    <a:lnTo>
                      <a:pt x="239" y="1349"/>
                    </a:lnTo>
                    <a:lnTo>
                      <a:pt x="243" y="1349"/>
                    </a:lnTo>
                    <a:lnTo>
                      <a:pt x="247" y="1349"/>
                    </a:lnTo>
                    <a:lnTo>
                      <a:pt x="251" y="1349"/>
                    </a:lnTo>
                    <a:lnTo>
                      <a:pt x="255" y="1349"/>
                    </a:lnTo>
                    <a:lnTo>
                      <a:pt x="259" y="1349"/>
                    </a:lnTo>
                    <a:lnTo>
                      <a:pt x="263" y="1349"/>
                    </a:lnTo>
                    <a:lnTo>
                      <a:pt x="267" y="1349"/>
                    </a:lnTo>
                    <a:lnTo>
                      <a:pt x="271" y="1349"/>
                    </a:lnTo>
                    <a:lnTo>
                      <a:pt x="275" y="1349"/>
                    </a:lnTo>
                    <a:lnTo>
                      <a:pt x="279" y="1349"/>
                    </a:lnTo>
                    <a:lnTo>
                      <a:pt x="284" y="1349"/>
                    </a:lnTo>
                    <a:lnTo>
                      <a:pt x="288" y="1349"/>
                    </a:lnTo>
                    <a:lnTo>
                      <a:pt x="292" y="1349"/>
                    </a:lnTo>
                    <a:lnTo>
                      <a:pt x="296" y="1349"/>
                    </a:lnTo>
                    <a:lnTo>
                      <a:pt x="300" y="1349"/>
                    </a:lnTo>
                    <a:lnTo>
                      <a:pt x="304" y="1349"/>
                    </a:lnTo>
                    <a:lnTo>
                      <a:pt x="308" y="1349"/>
                    </a:lnTo>
                    <a:lnTo>
                      <a:pt x="312" y="1349"/>
                    </a:lnTo>
                    <a:lnTo>
                      <a:pt x="316" y="1349"/>
                    </a:lnTo>
                    <a:lnTo>
                      <a:pt x="320" y="1349"/>
                    </a:lnTo>
                    <a:lnTo>
                      <a:pt x="324" y="1349"/>
                    </a:lnTo>
                    <a:lnTo>
                      <a:pt x="328" y="1349"/>
                    </a:lnTo>
                    <a:lnTo>
                      <a:pt x="332" y="1349"/>
                    </a:lnTo>
                    <a:lnTo>
                      <a:pt x="336" y="1349"/>
                    </a:lnTo>
                    <a:lnTo>
                      <a:pt x="340" y="1349"/>
                    </a:lnTo>
                    <a:lnTo>
                      <a:pt x="344" y="1349"/>
                    </a:lnTo>
                    <a:lnTo>
                      <a:pt x="348" y="1349"/>
                    </a:lnTo>
                    <a:lnTo>
                      <a:pt x="352" y="1349"/>
                    </a:lnTo>
                    <a:lnTo>
                      <a:pt x="356" y="1349"/>
                    </a:lnTo>
                    <a:lnTo>
                      <a:pt x="360" y="1344"/>
                    </a:lnTo>
                    <a:lnTo>
                      <a:pt x="364" y="1340"/>
                    </a:lnTo>
                    <a:lnTo>
                      <a:pt x="364" y="1328"/>
                    </a:lnTo>
                    <a:lnTo>
                      <a:pt x="368" y="1324"/>
                    </a:lnTo>
                    <a:lnTo>
                      <a:pt x="368" y="1304"/>
                    </a:lnTo>
                    <a:lnTo>
                      <a:pt x="373" y="1299"/>
                    </a:lnTo>
                    <a:lnTo>
                      <a:pt x="373" y="1271"/>
                    </a:lnTo>
                    <a:lnTo>
                      <a:pt x="377" y="1263"/>
                    </a:lnTo>
                    <a:lnTo>
                      <a:pt x="377" y="1222"/>
                    </a:lnTo>
                    <a:lnTo>
                      <a:pt x="381" y="1214"/>
                    </a:lnTo>
                    <a:lnTo>
                      <a:pt x="381" y="1169"/>
                    </a:lnTo>
                    <a:lnTo>
                      <a:pt x="385" y="1161"/>
                    </a:lnTo>
                    <a:lnTo>
                      <a:pt x="385" y="1103"/>
                    </a:lnTo>
                    <a:lnTo>
                      <a:pt x="389" y="1091"/>
                    </a:lnTo>
                    <a:lnTo>
                      <a:pt x="389" y="1034"/>
                    </a:lnTo>
                    <a:lnTo>
                      <a:pt x="393" y="1026"/>
                    </a:lnTo>
                    <a:lnTo>
                      <a:pt x="393" y="960"/>
                    </a:lnTo>
                    <a:lnTo>
                      <a:pt x="397" y="952"/>
                    </a:lnTo>
                    <a:lnTo>
                      <a:pt x="397" y="874"/>
                    </a:lnTo>
                    <a:lnTo>
                      <a:pt x="401" y="862"/>
                    </a:lnTo>
                    <a:lnTo>
                      <a:pt x="401" y="789"/>
                    </a:lnTo>
                    <a:lnTo>
                      <a:pt x="405" y="780"/>
                    </a:lnTo>
                    <a:lnTo>
                      <a:pt x="405" y="695"/>
                    </a:lnTo>
                    <a:lnTo>
                      <a:pt x="409" y="678"/>
                    </a:lnTo>
                    <a:lnTo>
                      <a:pt x="409" y="605"/>
                    </a:lnTo>
                    <a:lnTo>
                      <a:pt x="413" y="592"/>
                    </a:lnTo>
                    <a:lnTo>
                      <a:pt x="413" y="515"/>
                    </a:lnTo>
                    <a:lnTo>
                      <a:pt x="417" y="503"/>
                    </a:lnTo>
                    <a:lnTo>
                      <a:pt x="417" y="417"/>
                    </a:lnTo>
                    <a:lnTo>
                      <a:pt x="421" y="404"/>
                    </a:lnTo>
                    <a:lnTo>
                      <a:pt x="421" y="331"/>
                    </a:lnTo>
                    <a:lnTo>
                      <a:pt x="425" y="319"/>
                    </a:lnTo>
                    <a:lnTo>
                      <a:pt x="425" y="233"/>
                    </a:lnTo>
                    <a:lnTo>
                      <a:pt x="429" y="221"/>
                    </a:lnTo>
                    <a:lnTo>
                      <a:pt x="429" y="155"/>
                    </a:lnTo>
                    <a:lnTo>
                      <a:pt x="433" y="143"/>
                    </a:lnTo>
                    <a:lnTo>
                      <a:pt x="433" y="78"/>
                    </a:lnTo>
                    <a:lnTo>
                      <a:pt x="437" y="69"/>
                    </a:lnTo>
                    <a:lnTo>
                      <a:pt x="437" y="0"/>
                    </a:lnTo>
                  </a:path>
                </a:pathLst>
              </a:custGeom>
              <a:noFill/>
              <a:ln w="19050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0" name="Freeform 192"/>
              <p:cNvSpPr>
                <a:spLocks/>
              </p:cNvSpPr>
              <p:nvPr/>
            </p:nvSpPr>
            <p:spPr bwMode="auto">
              <a:xfrm>
                <a:off x="2722" y="2202"/>
                <a:ext cx="738" cy="262"/>
              </a:xfrm>
              <a:custGeom>
                <a:avLst/>
                <a:gdLst>
                  <a:gd name="T0" fmla="*/ 6 w 478"/>
                  <a:gd name="T1" fmla="*/ 201 h 262"/>
                  <a:gd name="T2" fmla="*/ 19 w 478"/>
                  <a:gd name="T3" fmla="*/ 139 h 262"/>
                  <a:gd name="T4" fmla="*/ 25 w 478"/>
                  <a:gd name="T5" fmla="*/ 58 h 262"/>
                  <a:gd name="T6" fmla="*/ 39 w 478"/>
                  <a:gd name="T7" fmla="*/ 21 h 262"/>
                  <a:gd name="T8" fmla="*/ 45 w 478"/>
                  <a:gd name="T9" fmla="*/ 0 h 262"/>
                  <a:gd name="T10" fmla="*/ 63 w 478"/>
                  <a:gd name="T11" fmla="*/ 0 h 262"/>
                  <a:gd name="T12" fmla="*/ 82 w 478"/>
                  <a:gd name="T13" fmla="*/ 0 h 262"/>
                  <a:gd name="T14" fmla="*/ 100 w 478"/>
                  <a:gd name="T15" fmla="*/ 0 h 262"/>
                  <a:gd name="T16" fmla="*/ 119 w 478"/>
                  <a:gd name="T17" fmla="*/ 0 h 262"/>
                  <a:gd name="T18" fmla="*/ 137 w 478"/>
                  <a:gd name="T19" fmla="*/ 0 h 262"/>
                  <a:gd name="T20" fmla="*/ 156 w 478"/>
                  <a:gd name="T21" fmla="*/ 0 h 262"/>
                  <a:gd name="T22" fmla="*/ 176 w 478"/>
                  <a:gd name="T23" fmla="*/ 0 h 262"/>
                  <a:gd name="T24" fmla="*/ 195 w 478"/>
                  <a:gd name="T25" fmla="*/ 0 h 262"/>
                  <a:gd name="T26" fmla="*/ 213 w 478"/>
                  <a:gd name="T27" fmla="*/ 0 h 262"/>
                  <a:gd name="T28" fmla="*/ 232 w 478"/>
                  <a:gd name="T29" fmla="*/ 0 h 262"/>
                  <a:gd name="T30" fmla="*/ 250 w 478"/>
                  <a:gd name="T31" fmla="*/ 0 h 262"/>
                  <a:gd name="T32" fmla="*/ 269 w 478"/>
                  <a:gd name="T33" fmla="*/ 0 h 262"/>
                  <a:gd name="T34" fmla="*/ 287 w 478"/>
                  <a:gd name="T35" fmla="*/ 0 h 262"/>
                  <a:gd name="T36" fmla="*/ 307 w 478"/>
                  <a:gd name="T37" fmla="*/ 0 h 262"/>
                  <a:gd name="T38" fmla="*/ 326 w 478"/>
                  <a:gd name="T39" fmla="*/ 0 h 262"/>
                  <a:gd name="T40" fmla="*/ 344 w 478"/>
                  <a:gd name="T41" fmla="*/ 0 h 262"/>
                  <a:gd name="T42" fmla="*/ 363 w 478"/>
                  <a:gd name="T43" fmla="*/ 0 h 262"/>
                  <a:gd name="T44" fmla="*/ 381 w 478"/>
                  <a:gd name="T45" fmla="*/ 0 h 262"/>
                  <a:gd name="T46" fmla="*/ 400 w 478"/>
                  <a:gd name="T47" fmla="*/ 0 h 262"/>
                  <a:gd name="T48" fmla="*/ 418 w 478"/>
                  <a:gd name="T49" fmla="*/ 0 h 262"/>
                  <a:gd name="T50" fmla="*/ 437 w 478"/>
                  <a:gd name="T51" fmla="*/ 0 h 262"/>
                  <a:gd name="T52" fmla="*/ 457 w 478"/>
                  <a:gd name="T53" fmla="*/ 0 h 262"/>
                  <a:gd name="T54" fmla="*/ 476 w 478"/>
                  <a:gd name="T55" fmla="*/ 0 h 262"/>
                  <a:gd name="T56" fmla="*/ 494 w 478"/>
                  <a:gd name="T57" fmla="*/ 0 h 262"/>
                  <a:gd name="T58" fmla="*/ 513 w 478"/>
                  <a:gd name="T59" fmla="*/ 0 h 262"/>
                  <a:gd name="T60" fmla="*/ 531 w 478"/>
                  <a:gd name="T61" fmla="*/ 0 h 262"/>
                  <a:gd name="T62" fmla="*/ 550 w 478"/>
                  <a:gd name="T63" fmla="*/ 0 h 262"/>
                  <a:gd name="T64" fmla="*/ 568 w 478"/>
                  <a:gd name="T65" fmla="*/ 0 h 262"/>
                  <a:gd name="T66" fmla="*/ 588 w 478"/>
                  <a:gd name="T67" fmla="*/ 0 h 262"/>
                  <a:gd name="T68" fmla="*/ 607 w 478"/>
                  <a:gd name="T69" fmla="*/ 0 h 262"/>
                  <a:gd name="T70" fmla="*/ 625 w 478"/>
                  <a:gd name="T71" fmla="*/ 0 h 262"/>
                  <a:gd name="T72" fmla="*/ 644 w 478"/>
                  <a:gd name="T73" fmla="*/ 0 h 262"/>
                  <a:gd name="T74" fmla="*/ 662 w 478"/>
                  <a:gd name="T75" fmla="*/ 0 h 262"/>
                  <a:gd name="T76" fmla="*/ 681 w 478"/>
                  <a:gd name="T77" fmla="*/ 0 h 262"/>
                  <a:gd name="T78" fmla="*/ 699 w 478"/>
                  <a:gd name="T79" fmla="*/ 0 h 262"/>
                  <a:gd name="T80" fmla="*/ 719 w 478"/>
                  <a:gd name="T81" fmla="*/ 0 h 262"/>
                  <a:gd name="T82" fmla="*/ 732 w 478"/>
                  <a:gd name="T83" fmla="*/ 17 h 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8"/>
                  <a:gd name="T127" fmla="*/ 0 h 262"/>
                  <a:gd name="T128" fmla="*/ 478 w 478"/>
                  <a:gd name="T129" fmla="*/ 262 h 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8" h="262">
                    <a:moveTo>
                      <a:pt x="0" y="262"/>
                    </a:moveTo>
                    <a:lnTo>
                      <a:pt x="4" y="254"/>
                    </a:lnTo>
                    <a:lnTo>
                      <a:pt x="4" y="201"/>
                    </a:lnTo>
                    <a:lnTo>
                      <a:pt x="8" y="192"/>
                    </a:lnTo>
                    <a:lnTo>
                      <a:pt x="8" y="147"/>
                    </a:lnTo>
                    <a:lnTo>
                      <a:pt x="12" y="139"/>
                    </a:lnTo>
                    <a:lnTo>
                      <a:pt x="12" y="94"/>
                    </a:lnTo>
                    <a:lnTo>
                      <a:pt x="16" y="86"/>
                    </a:lnTo>
                    <a:lnTo>
                      <a:pt x="16" y="58"/>
                    </a:lnTo>
                    <a:lnTo>
                      <a:pt x="20" y="49"/>
                    </a:lnTo>
                    <a:lnTo>
                      <a:pt x="20" y="25"/>
                    </a:lnTo>
                    <a:lnTo>
                      <a:pt x="25" y="21"/>
                    </a:lnTo>
                    <a:lnTo>
                      <a:pt x="25" y="9"/>
                    </a:lnTo>
                    <a:lnTo>
                      <a:pt x="33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9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7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0"/>
                    </a:lnTo>
                    <a:lnTo>
                      <a:pt x="453" y="0"/>
                    </a:lnTo>
                    <a:lnTo>
                      <a:pt x="457" y="0"/>
                    </a:lnTo>
                    <a:lnTo>
                      <a:pt x="461" y="0"/>
                    </a:lnTo>
                    <a:lnTo>
                      <a:pt x="466" y="0"/>
                    </a:lnTo>
                    <a:lnTo>
                      <a:pt x="470" y="4"/>
                    </a:lnTo>
                    <a:lnTo>
                      <a:pt x="474" y="9"/>
                    </a:lnTo>
                    <a:lnTo>
                      <a:pt x="474" y="17"/>
                    </a:lnTo>
                    <a:lnTo>
                      <a:pt x="478" y="21"/>
                    </a:lnTo>
                    <a:lnTo>
                      <a:pt x="478" y="37"/>
                    </a:lnTo>
                  </a:path>
                </a:pathLst>
              </a:custGeom>
              <a:noFill/>
              <a:ln w="19050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21" name="Freeform 193"/>
              <p:cNvSpPr>
                <a:spLocks/>
              </p:cNvSpPr>
              <p:nvPr/>
            </p:nvSpPr>
            <p:spPr bwMode="auto">
              <a:xfrm>
                <a:off x="3460" y="2239"/>
                <a:ext cx="649" cy="1574"/>
              </a:xfrm>
              <a:custGeom>
                <a:avLst/>
                <a:gdLst>
                  <a:gd name="T0" fmla="*/ 6 w 420"/>
                  <a:gd name="T1" fmla="*/ 37 h 1574"/>
                  <a:gd name="T2" fmla="*/ 19 w 420"/>
                  <a:gd name="T3" fmla="*/ 86 h 1574"/>
                  <a:gd name="T4" fmla="*/ 25 w 420"/>
                  <a:gd name="T5" fmla="*/ 196 h 1574"/>
                  <a:gd name="T6" fmla="*/ 37 w 420"/>
                  <a:gd name="T7" fmla="*/ 274 h 1574"/>
                  <a:gd name="T8" fmla="*/ 43 w 420"/>
                  <a:gd name="T9" fmla="*/ 425 h 1574"/>
                  <a:gd name="T10" fmla="*/ 56 w 420"/>
                  <a:gd name="T11" fmla="*/ 519 h 1574"/>
                  <a:gd name="T12" fmla="*/ 62 w 420"/>
                  <a:gd name="T13" fmla="*/ 691 h 1574"/>
                  <a:gd name="T14" fmla="*/ 74 w 420"/>
                  <a:gd name="T15" fmla="*/ 805 h 1574"/>
                  <a:gd name="T16" fmla="*/ 80 w 420"/>
                  <a:gd name="T17" fmla="*/ 969 h 1574"/>
                  <a:gd name="T18" fmla="*/ 93 w 420"/>
                  <a:gd name="T19" fmla="*/ 1075 h 1574"/>
                  <a:gd name="T20" fmla="*/ 99 w 420"/>
                  <a:gd name="T21" fmla="*/ 1230 h 1574"/>
                  <a:gd name="T22" fmla="*/ 111 w 420"/>
                  <a:gd name="T23" fmla="*/ 1308 h 1574"/>
                  <a:gd name="T24" fmla="*/ 119 w 420"/>
                  <a:gd name="T25" fmla="*/ 1426 h 1574"/>
                  <a:gd name="T26" fmla="*/ 131 w 420"/>
                  <a:gd name="T27" fmla="*/ 1480 h 1574"/>
                  <a:gd name="T28" fmla="*/ 138 w 420"/>
                  <a:gd name="T29" fmla="*/ 1545 h 1574"/>
                  <a:gd name="T30" fmla="*/ 156 w 420"/>
                  <a:gd name="T31" fmla="*/ 1569 h 1574"/>
                  <a:gd name="T32" fmla="*/ 168 w 420"/>
                  <a:gd name="T33" fmla="*/ 1574 h 1574"/>
                  <a:gd name="T34" fmla="*/ 187 w 420"/>
                  <a:gd name="T35" fmla="*/ 1574 h 1574"/>
                  <a:gd name="T36" fmla="*/ 206 w 420"/>
                  <a:gd name="T37" fmla="*/ 1574 h 1574"/>
                  <a:gd name="T38" fmla="*/ 224 w 420"/>
                  <a:gd name="T39" fmla="*/ 1574 h 1574"/>
                  <a:gd name="T40" fmla="*/ 243 w 420"/>
                  <a:gd name="T41" fmla="*/ 1574 h 1574"/>
                  <a:gd name="T42" fmla="*/ 263 w 420"/>
                  <a:gd name="T43" fmla="*/ 1574 h 1574"/>
                  <a:gd name="T44" fmla="*/ 281 w 420"/>
                  <a:gd name="T45" fmla="*/ 1574 h 1574"/>
                  <a:gd name="T46" fmla="*/ 300 w 420"/>
                  <a:gd name="T47" fmla="*/ 1574 h 1574"/>
                  <a:gd name="T48" fmla="*/ 318 w 420"/>
                  <a:gd name="T49" fmla="*/ 1574 h 1574"/>
                  <a:gd name="T50" fmla="*/ 337 w 420"/>
                  <a:gd name="T51" fmla="*/ 1574 h 1574"/>
                  <a:gd name="T52" fmla="*/ 355 w 420"/>
                  <a:gd name="T53" fmla="*/ 1574 h 1574"/>
                  <a:gd name="T54" fmla="*/ 374 w 420"/>
                  <a:gd name="T55" fmla="*/ 1574 h 1574"/>
                  <a:gd name="T56" fmla="*/ 394 w 420"/>
                  <a:gd name="T57" fmla="*/ 1574 h 1574"/>
                  <a:gd name="T58" fmla="*/ 413 w 420"/>
                  <a:gd name="T59" fmla="*/ 1574 h 1574"/>
                  <a:gd name="T60" fmla="*/ 431 w 420"/>
                  <a:gd name="T61" fmla="*/ 1574 h 1574"/>
                  <a:gd name="T62" fmla="*/ 450 w 420"/>
                  <a:gd name="T63" fmla="*/ 1574 h 1574"/>
                  <a:gd name="T64" fmla="*/ 468 w 420"/>
                  <a:gd name="T65" fmla="*/ 1574 h 1574"/>
                  <a:gd name="T66" fmla="*/ 487 w 420"/>
                  <a:gd name="T67" fmla="*/ 1574 h 1574"/>
                  <a:gd name="T68" fmla="*/ 505 w 420"/>
                  <a:gd name="T69" fmla="*/ 1574 h 1574"/>
                  <a:gd name="T70" fmla="*/ 524 w 420"/>
                  <a:gd name="T71" fmla="*/ 1574 h 1574"/>
                  <a:gd name="T72" fmla="*/ 544 w 420"/>
                  <a:gd name="T73" fmla="*/ 1574 h 1574"/>
                  <a:gd name="T74" fmla="*/ 562 w 420"/>
                  <a:gd name="T75" fmla="*/ 1574 h 1574"/>
                  <a:gd name="T76" fmla="*/ 581 w 420"/>
                  <a:gd name="T77" fmla="*/ 1574 h 1574"/>
                  <a:gd name="T78" fmla="*/ 600 w 420"/>
                  <a:gd name="T79" fmla="*/ 1574 h 1574"/>
                  <a:gd name="T80" fmla="*/ 618 w 420"/>
                  <a:gd name="T81" fmla="*/ 1574 h 1574"/>
                  <a:gd name="T82" fmla="*/ 637 w 420"/>
                  <a:gd name="T83" fmla="*/ 1574 h 157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1574"/>
                  <a:gd name="T128" fmla="*/ 420 w 420"/>
                  <a:gd name="T129" fmla="*/ 1574 h 157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1574">
                    <a:moveTo>
                      <a:pt x="0" y="0"/>
                    </a:moveTo>
                    <a:lnTo>
                      <a:pt x="4" y="4"/>
                    </a:lnTo>
                    <a:lnTo>
                      <a:pt x="4" y="37"/>
                    </a:lnTo>
                    <a:lnTo>
                      <a:pt x="8" y="45"/>
                    </a:lnTo>
                    <a:lnTo>
                      <a:pt x="8" y="82"/>
                    </a:lnTo>
                    <a:lnTo>
                      <a:pt x="12" y="86"/>
                    </a:lnTo>
                    <a:lnTo>
                      <a:pt x="12" y="131"/>
                    </a:lnTo>
                    <a:lnTo>
                      <a:pt x="16" y="139"/>
                    </a:lnTo>
                    <a:lnTo>
                      <a:pt x="16" y="196"/>
                    </a:lnTo>
                    <a:lnTo>
                      <a:pt x="20" y="209"/>
                    </a:lnTo>
                    <a:lnTo>
                      <a:pt x="20" y="266"/>
                    </a:lnTo>
                    <a:lnTo>
                      <a:pt x="24" y="274"/>
                    </a:lnTo>
                    <a:lnTo>
                      <a:pt x="24" y="347"/>
                    </a:lnTo>
                    <a:lnTo>
                      <a:pt x="28" y="356"/>
                    </a:lnTo>
                    <a:lnTo>
                      <a:pt x="28" y="425"/>
                    </a:lnTo>
                    <a:lnTo>
                      <a:pt x="32" y="437"/>
                    </a:lnTo>
                    <a:lnTo>
                      <a:pt x="32" y="507"/>
                    </a:lnTo>
                    <a:lnTo>
                      <a:pt x="36" y="519"/>
                    </a:lnTo>
                    <a:lnTo>
                      <a:pt x="36" y="605"/>
                    </a:lnTo>
                    <a:lnTo>
                      <a:pt x="40" y="617"/>
                    </a:lnTo>
                    <a:lnTo>
                      <a:pt x="40" y="691"/>
                    </a:lnTo>
                    <a:lnTo>
                      <a:pt x="44" y="703"/>
                    </a:lnTo>
                    <a:lnTo>
                      <a:pt x="44" y="793"/>
                    </a:lnTo>
                    <a:lnTo>
                      <a:pt x="48" y="805"/>
                    </a:lnTo>
                    <a:lnTo>
                      <a:pt x="48" y="879"/>
                    </a:lnTo>
                    <a:lnTo>
                      <a:pt x="52" y="891"/>
                    </a:lnTo>
                    <a:lnTo>
                      <a:pt x="52" y="969"/>
                    </a:lnTo>
                    <a:lnTo>
                      <a:pt x="56" y="981"/>
                    </a:lnTo>
                    <a:lnTo>
                      <a:pt x="56" y="1063"/>
                    </a:lnTo>
                    <a:lnTo>
                      <a:pt x="60" y="1075"/>
                    </a:lnTo>
                    <a:lnTo>
                      <a:pt x="60" y="1144"/>
                    </a:lnTo>
                    <a:lnTo>
                      <a:pt x="64" y="1153"/>
                    </a:lnTo>
                    <a:lnTo>
                      <a:pt x="64" y="1230"/>
                    </a:lnTo>
                    <a:lnTo>
                      <a:pt x="68" y="1238"/>
                    </a:lnTo>
                    <a:lnTo>
                      <a:pt x="68" y="1300"/>
                    </a:lnTo>
                    <a:lnTo>
                      <a:pt x="72" y="1308"/>
                    </a:lnTo>
                    <a:lnTo>
                      <a:pt x="72" y="1361"/>
                    </a:lnTo>
                    <a:lnTo>
                      <a:pt x="77" y="1369"/>
                    </a:lnTo>
                    <a:lnTo>
                      <a:pt x="77" y="1426"/>
                    </a:lnTo>
                    <a:lnTo>
                      <a:pt x="81" y="1430"/>
                    </a:lnTo>
                    <a:lnTo>
                      <a:pt x="81" y="1471"/>
                    </a:lnTo>
                    <a:lnTo>
                      <a:pt x="85" y="1480"/>
                    </a:lnTo>
                    <a:lnTo>
                      <a:pt x="85" y="1516"/>
                    </a:lnTo>
                    <a:lnTo>
                      <a:pt x="89" y="1520"/>
                    </a:lnTo>
                    <a:lnTo>
                      <a:pt x="89" y="1545"/>
                    </a:lnTo>
                    <a:lnTo>
                      <a:pt x="93" y="1549"/>
                    </a:lnTo>
                    <a:lnTo>
                      <a:pt x="93" y="1561"/>
                    </a:lnTo>
                    <a:lnTo>
                      <a:pt x="101" y="1569"/>
                    </a:lnTo>
                    <a:lnTo>
                      <a:pt x="101" y="1574"/>
                    </a:lnTo>
                    <a:lnTo>
                      <a:pt x="105" y="1574"/>
                    </a:lnTo>
                    <a:lnTo>
                      <a:pt x="109" y="1574"/>
                    </a:lnTo>
                    <a:lnTo>
                      <a:pt x="113" y="1574"/>
                    </a:lnTo>
                    <a:lnTo>
                      <a:pt x="117" y="1574"/>
                    </a:lnTo>
                    <a:lnTo>
                      <a:pt x="121" y="1574"/>
                    </a:lnTo>
                    <a:lnTo>
                      <a:pt x="125" y="1574"/>
                    </a:lnTo>
                    <a:lnTo>
                      <a:pt x="129" y="1574"/>
                    </a:lnTo>
                    <a:lnTo>
                      <a:pt x="133" y="1574"/>
                    </a:lnTo>
                    <a:lnTo>
                      <a:pt x="137" y="1574"/>
                    </a:lnTo>
                    <a:lnTo>
                      <a:pt x="141" y="1574"/>
                    </a:lnTo>
                    <a:lnTo>
                      <a:pt x="145" y="1574"/>
                    </a:lnTo>
                    <a:lnTo>
                      <a:pt x="149" y="1574"/>
                    </a:lnTo>
                    <a:lnTo>
                      <a:pt x="153" y="1574"/>
                    </a:lnTo>
                    <a:lnTo>
                      <a:pt x="157" y="1574"/>
                    </a:lnTo>
                    <a:lnTo>
                      <a:pt x="161" y="1574"/>
                    </a:lnTo>
                    <a:lnTo>
                      <a:pt x="166" y="1574"/>
                    </a:lnTo>
                    <a:lnTo>
                      <a:pt x="170" y="1574"/>
                    </a:lnTo>
                    <a:lnTo>
                      <a:pt x="174" y="1574"/>
                    </a:lnTo>
                    <a:lnTo>
                      <a:pt x="178" y="1574"/>
                    </a:lnTo>
                    <a:lnTo>
                      <a:pt x="182" y="1574"/>
                    </a:lnTo>
                    <a:lnTo>
                      <a:pt x="186" y="1574"/>
                    </a:lnTo>
                    <a:lnTo>
                      <a:pt x="190" y="1574"/>
                    </a:lnTo>
                    <a:lnTo>
                      <a:pt x="194" y="1574"/>
                    </a:lnTo>
                    <a:lnTo>
                      <a:pt x="198" y="1574"/>
                    </a:lnTo>
                    <a:lnTo>
                      <a:pt x="202" y="1574"/>
                    </a:lnTo>
                    <a:lnTo>
                      <a:pt x="206" y="1574"/>
                    </a:lnTo>
                    <a:lnTo>
                      <a:pt x="210" y="1574"/>
                    </a:lnTo>
                    <a:lnTo>
                      <a:pt x="214" y="1574"/>
                    </a:lnTo>
                    <a:lnTo>
                      <a:pt x="218" y="1574"/>
                    </a:lnTo>
                    <a:lnTo>
                      <a:pt x="222" y="1574"/>
                    </a:lnTo>
                    <a:lnTo>
                      <a:pt x="226" y="1574"/>
                    </a:lnTo>
                    <a:lnTo>
                      <a:pt x="230" y="1574"/>
                    </a:lnTo>
                    <a:lnTo>
                      <a:pt x="234" y="1574"/>
                    </a:lnTo>
                    <a:lnTo>
                      <a:pt x="238" y="1574"/>
                    </a:lnTo>
                    <a:lnTo>
                      <a:pt x="242" y="1574"/>
                    </a:lnTo>
                    <a:lnTo>
                      <a:pt x="246" y="1574"/>
                    </a:lnTo>
                    <a:lnTo>
                      <a:pt x="250" y="1574"/>
                    </a:lnTo>
                    <a:lnTo>
                      <a:pt x="255" y="1574"/>
                    </a:lnTo>
                    <a:lnTo>
                      <a:pt x="259" y="1574"/>
                    </a:lnTo>
                    <a:lnTo>
                      <a:pt x="263" y="1574"/>
                    </a:lnTo>
                    <a:lnTo>
                      <a:pt x="267" y="1574"/>
                    </a:lnTo>
                    <a:lnTo>
                      <a:pt x="271" y="1574"/>
                    </a:lnTo>
                    <a:lnTo>
                      <a:pt x="275" y="1574"/>
                    </a:lnTo>
                    <a:lnTo>
                      <a:pt x="279" y="1574"/>
                    </a:lnTo>
                    <a:lnTo>
                      <a:pt x="283" y="1574"/>
                    </a:lnTo>
                    <a:lnTo>
                      <a:pt x="287" y="1574"/>
                    </a:lnTo>
                    <a:lnTo>
                      <a:pt x="291" y="1574"/>
                    </a:lnTo>
                    <a:lnTo>
                      <a:pt x="295" y="1574"/>
                    </a:lnTo>
                    <a:lnTo>
                      <a:pt x="299" y="1574"/>
                    </a:lnTo>
                    <a:lnTo>
                      <a:pt x="303" y="1574"/>
                    </a:lnTo>
                    <a:lnTo>
                      <a:pt x="307" y="1574"/>
                    </a:lnTo>
                    <a:lnTo>
                      <a:pt x="311" y="1574"/>
                    </a:lnTo>
                    <a:lnTo>
                      <a:pt x="315" y="1574"/>
                    </a:lnTo>
                    <a:lnTo>
                      <a:pt x="319" y="1574"/>
                    </a:lnTo>
                    <a:lnTo>
                      <a:pt x="323" y="1574"/>
                    </a:lnTo>
                    <a:lnTo>
                      <a:pt x="327" y="1574"/>
                    </a:lnTo>
                    <a:lnTo>
                      <a:pt x="331" y="1574"/>
                    </a:lnTo>
                    <a:lnTo>
                      <a:pt x="335" y="1574"/>
                    </a:lnTo>
                    <a:lnTo>
                      <a:pt x="339" y="1574"/>
                    </a:lnTo>
                    <a:lnTo>
                      <a:pt x="344" y="1574"/>
                    </a:lnTo>
                    <a:lnTo>
                      <a:pt x="348" y="1574"/>
                    </a:lnTo>
                    <a:lnTo>
                      <a:pt x="352" y="1574"/>
                    </a:lnTo>
                    <a:lnTo>
                      <a:pt x="356" y="1574"/>
                    </a:lnTo>
                    <a:lnTo>
                      <a:pt x="360" y="1574"/>
                    </a:lnTo>
                    <a:lnTo>
                      <a:pt x="364" y="1574"/>
                    </a:lnTo>
                    <a:lnTo>
                      <a:pt x="368" y="1574"/>
                    </a:lnTo>
                    <a:lnTo>
                      <a:pt x="372" y="1574"/>
                    </a:lnTo>
                    <a:lnTo>
                      <a:pt x="376" y="1574"/>
                    </a:lnTo>
                    <a:lnTo>
                      <a:pt x="380" y="1574"/>
                    </a:lnTo>
                    <a:lnTo>
                      <a:pt x="384" y="1574"/>
                    </a:lnTo>
                    <a:lnTo>
                      <a:pt x="388" y="1574"/>
                    </a:lnTo>
                    <a:lnTo>
                      <a:pt x="392" y="1574"/>
                    </a:lnTo>
                    <a:lnTo>
                      <a:pt x="396" y="1574"/>
                    </a:lnTo>
                    <a:lnTo>
                      <a:pt x="400" y="1574"/>
                    </a:lnTo>
                    <a:lnTo>
                      <a:pt x="404" y="1574"/>
                    </a:lnTo>
                    <a:lnTo>
                      <a:pt x="408" y="1574"/>
                    </a:lnTo>
                    <a:lnTo>
                      <a:pt x="412" y="1574"/>
                    </a:lnTo>
                    <a:lnTo>
                      <a:pt x="416" y="1574"/>
                    </a:lnTo>
                    <a:lnTo>
                      <a:pt x="420" y="1574"/>
                    </a:lnTo>
                  </a:path>
                </a:pathLst>
              </a:custGeom>
              <a:noFill/>
              <a:ln w="19050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0" name="Freeform 194"/>
            <p:cNvSpPr>
              <a:spLocks/>
            </p:cNvSpPr>
            <p:nvPr/>
          </p:nvSpPr>
          <p:spPr bwMode="auto">
            <a:xfrm>
              <a:off x="4109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5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7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1" name="Freeform 196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2" name="Freeform 197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203" name="Group 231"/>
            <p:cNvGrpSpPr>
              <a:grpSpLocks/>
            </p:cNvGrpSpPr>
            <p:nvPr/>
          </p:nvGrpSpPr>
          <p:grpSpPr bwMode="auto">
            <a:xfrm>
              <a:off x="2841" y="3120"/>
              <a:ext cx="2061" cy="693"/>
              <a:chOff x="2841" y="2202"/>
              <a:chExt cx="2061" cy="1611"/>
            </a:xfrm>
          </p:grpSpPr>
          <p:sp>
            <p:nvSpPr>
              <p:cNvPr id="7216" name="Freeform 198"/>
              <p:cNvSpPr>
                <a:spLocks/>
              </p:cNvSpPr>
              <p:nvPr/>
            </p:nvSpPr>
            <p:spPr bwMode="auto">
              <a:xfrm>
                <a:off x="2841" y="2807"/>
                <a:ext cx="700" cy="1006"/>
              </a:xfrm>
              <a:custGeom>
                <a:avLst/>
                <a:gdLst>
                  <a:gd name="T0" fmla="*/ 12 w 453"/>
                  <a:gd name="T1" fmla="*/ 1006 h 1006"/>
                  <a:gd name="T2" fmla="*/ 31 w 453"/>
                  <a:gd name="T3" fmla="*/ 1006 h 1006"/>
                  <a:gd name="T4" fmla="*/ 49 w 453"/>
                  <a:gd name="T5" fmla="*/ 1006 h 1006"/>
                  <a:gd name="T6" fmla="*/ 70 w 453"/>
                  <a:gd name="T7" fmla="*/ 1006 h 1006"/>
                  <a:gd name="T8" fmla="*/ 88 w 453"/>
                  <a:gd name="T9" fmla="*/ 1006 h 1006"/>
                  <a:gd name="T10" fmla="*/ 107 w 453"/>
                  <a:gd name="T11" fmla="*/ 1006 h 1006"/>
                  <a:gd name="T12" fmla="*/ 125 w 453"/>
                  <a:gd name="T13" fmla="*/ 1006 h 1006"/>
                  <a:gd name="T14" fmla="*/ 144 w 453"/>
                  <a:gd name="T15" fmla="*/ 1006 h 1006"/>
                  <a:gd name="T16" fmla="*/ 162 w 453"/>
                  <a:gd name="T17" fmla="*/ 1006 h 1006"/>
                  <a:gd name="T18" fmla="*/ 181 w 453"/>
                  <a:gd name="T19" fmla="*/ 1006 h 1006"/>
                  <a:gd name="T20" fmla="*/ 201 w 453"/>
                  <a:gd name="T21" fmla="*/ 1006 h 1006"/>
                  <a:gd name="T22" fmla="*/ 219 w 453"/>
                  <a:gd name="T23" fmla="*/ 1006 h 1006"/>
                  <a:gd name="T24" fmla="*/ 238 w 453"/>
                  <a:gd name="T25" fmla="*/ 1006 h 1006"/>
                  <a:gd name="T26" fmla="*/ 257 w 453"/>
                  <a:gd name="T27" fmla="*/ 1006 h 1006"/>
                  <a:gd name="T28" fmla="*/ 275 w 453"/>
                  <a:gd name="T29" fmla="*/ 1006 h 1006"/>
                  <a:gd name="T30" fmla="*/ 294 w 453"/>
                  <a:gd name="T31" fmla="*/ 1006 h 1006"/>
                  <a:gd name="T32" fmla="*/ 312 w 453"/>
                  <a:gd name="T33" fmla="*/ 1006 h 1006"/>
                  <a:gd name="T34" fmla="*/ 332 w 453"/>
                  <a:gd name="T35" fmla="*/ 1006 h 1006"/>
                  <a:gd name="T36" fmla="*/ 351 w 453"/>
                  <a:gd name="T37" fmla="*/ 1006 h 1006"/>
                  <a:gd name="T38" fmla="*/ 369 w 453"/>
                  <a:gd name="T39" fmla="*/ 1006 h 1006"/>
                  <a:gd name="T40" fmla="*/ 388 w 453"/>
                  <a:gd name="T41" fmla="*/ 1006 h 1006"/>
                  <a:gd name="T42" fmla="*/ 406 w 453"/>
                  <a:gd name="T43" fmla="*/ 1006 h 1006"/>
                  <a:gd name="T44" fmla="*/ 425 w 453"/>
                  <a:gd name="T45" fmla="*/ 1006 h 1006"/>
                  <a:gd name="T46" fmla="*/ 443 w 453"/>
                  <a:gd name="T47" fmla="*/ 1006 h 1006"/>
                  <a:gd name="T48" fmla="*/ 464 w 453"/>
                  <a:gd name="T49" fmla="*/ 1006 h 1006"/>
                  <a:gd name="T50" fmla="*/ 482 w 453"/>
                  <a:gd name="T51" fmla="*/ 1006 h 1006"/>
                  <a:gd name="T52" fmla="*/ 501 w 453"/>
                  <a:gd name="T53" fmla="*/ 1006 h 1006"/>
                  <a:gd name="T54" fmla="*/ 519 w 453"/>
                  <a:gd name="T55" fmla="*/ 1006 h 1006"/>
                  <a:gd name="T56" fmla="*/ 538 w 453"/>
                  <a:gd name="T57" fmla="*/ 1006 h 1006"/>
                  <a:gd name="T58" fmla="*/ 556 w 453"/>
                  <a:gd name="T59" fmla="*/ 1006 h 1006"/>
                  <a:gd name="T60" fmla="*/ 575 w 453"/>
                  <a:gd name="T61" fmla="*/ 1006 h 1006"/>
                  <a:gd name="T62" fmla="*/ 593 w 453"/>
                  <a:gd name="T63" fmla="*/ 1006 h 1006"/>
                  <a:gd name="T64" fmla="*/ 613 w 453"/>
                  <a:gd name="T65" fmla="*/ 997 h 1006"/>
                  <a:gd name="T66" fmla="*/ 620 w 453"/>
                  <a:gd name="T67" fmla="*/ 965 h 1006"/>
                  <a:gd name="T68" fmla="*/ 632 w 453"/>
                  <a:gd name="T69" fmla="*/ 920 h 1006"/>
                  <a:gd name="T70" fmla="*/ 638 w 453"/>
                  <a:gd name="T71" fmla="*/ 834 h 1006"/>
                  <a:gd name="T72" fmla="*/ 651 w 453"/>
                  <a:gd name="T73" fmla="*/ 760 h 1006"/>
                  <a:gd name="T74" fmla="*/ 657 w 453"/>
                  <a:gd name="T75" fmla="*/ 617 h 1006"/>
                  <a:gd name="T76" fmla="*/ 669 w 453"/>
                  <a:gd name="T77" fmla="*/ 531 h 1006"/>
                  <a:gd name="T78" fmla="*/ 675 w 453"/>
                  <a:gd name="T79" fmla="*/ 364 h 1006"/>
                  <a:gd name="T80" fmla="*/ 688 w 453"/>
                  <a:gd name="T81" fmla="*/ 262 h 1006"/>
                  <a:gd name="T82" fmla="*/ 694 w 453"/>
                  <a:gd name="T83" fmla="*/ 86 h 10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3"/>
                  <a:gd name="T127" fmla="*/ 0 h 1006"/>
                  <a:gd name="T128" fmla="*/ 453 w 453"/>
                  <a:gd name="T129" fmla="*/ 1006 h 10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3" h="1006">
                    <a:moveTo>
                      <a:pt x="0" y="1006"/>
                    </a:moveTo>
                    <a:lnTo>
                      <a:pt x="4" y="1006"/>
                    </a:lnTo>
                    <a:lnTo>
                      <a:pt x="8" y="1006"/>
                    </a:lnTo>
                    <a:lnTo>
                      <a:pt x="12" y="1006"/>
                    </a:lnTo>
                    <a:lnTo>
                      <a:pt x="16" y="1006"/>
                    </a:lnTo>
                    <a:lnTo>
                      <a:pt x="20" y="1006"/>
                    </a:lnTo>
                    <a:lnTo>
                      <a:pt x="24" y="1006"/>
                    </a:lnTo>
                    <a:lnTo>
                      <a:pt x="28" y="1006"/>
                    </a:lnTo>
                    <a:lnTo>
                      <a:pt x="32" y="1006"/>
                    </a:lnTo>
                    <a:lnTo>
                      <a:pt x="37" y="1006"/>
                    </a:lnTo>
                    <a:lnTo>
                      <a:pt x="41" y="1006"/>
                    </a:lnTo>
                    <a:lnTo>
                      <a:pt x="45" y="1006"/>
                    </a:lnTo>
                    <a:lnTo>
                      <a:pt x="49" y="1006"/>
                    </a:lnTo>
                    <a:lnTo>
                      <a:pt x="53" y="1006"/>
                    </a:lnTo>
                    <a:lnTo>
                      <a:pt x="57" y="1006"/>
                    </a:lnTo>
                    <a:lnTo>
                      <a:pt x="61" y="1006"/>
                    </a:lnTo>
                    <a:lnTo>
                      <a:pt x="65" y="1006"/>
                    </a:lnTo>
                    <a:lnTo>
                      <a:pt x="69" y="1006"/>
                    </a:lnTo>
                    <a:lnTo>
                      <a:pt x="73" y="1006"/>
                    </a:lnTo>
                    <a:lnTo>
                      <a:pt x="77" y="1006"/>
                    </a:lnTo>
                    <a:lnTo>
                      <a:pt x="81" y="1006"/>
                    </a:lnTo>
                    <a:lnTo>
                      <a:pt x="85" y="1006"/>
                    </a:lnTo>
                    <a:lnTo>
                      <a:pt x="89" y="1006"/>
                    </a:lnTo>
                    <a:lnTo>
                      <a:pt x="93" y="1006"/>
                    </a:lnTo>
                    <a:lnTo>
                      <a:pt x="97" y="1006"/>
                    </a:lnTo>
                    <a:lnTo>
                      <a:pt x="101" y="1006"/>
                    </a:lnTo>
                    <a:lnTo>
                      <a:pt x="105" y="1006"/>
                    </a:lnTo>
                    <a:lnTo>
                      <a:pt x="109" y="1006"/>
                    </a:lnTo>
                    <a:lnTo>
                      <a:pt x="113" y="1006"/>
                    </a:lnTo>
                    <a:lnTo>
                      <a:pt x="117" y="1006"/>
                    </a:lnTo>
                    <a:lnTo>
                      <a:pt x="122" y="1006"/>
                    </a:lnTo>
                    <a:lnTo>
                      <a:pt x="126" y="1006"/>
                    </a:lnTo>
                    <a:lnTo>
                      <a:pt x="130" y="1006"/>
                    </a:lnTo>
                    <a:lnTo>
                      <a:pt x="134" y="1006"/>
                    </a:lnTo>
                    <a:lnTo>
                      <a:pt x="138" y="1006"/>
                    </a:lnTo>
                    <a:lnTo>
                      <a:pt x="142" y="1006"/>
                    </a:lnTo>
                    <a:lnTo>
                      <a:pt x="146" y="1006"/>
                    </a:lnTo>
                    <a:lnTo>
                      <a:pt x="150" y="1006"/>
                    </a:lnTo>
                    <a:lnTo>
                      <a:pt x="154" y="1006"/>
                    </a:lnTo>
                    <a:lnTo>
                      <a:pt x="158" y="1006"/>
                    </a:lnTo>
                    <a:lnTo>
                      <a:pt x="162" y="1006"/>
                    </a:lnTo>
                    <a:lnTo>
                      <a:pt x="166" y="1006"/>
                    </a:lnTo>
                    <a:lnTo>
                      <a:pt x="170" y="1006"/>
                    </a:lnTo>
                    <a:lnTo>
                      <a:pt x="174" y="1006"/>
                    </a:lnTo>
                    <a:lnTo>
                      <a:pt x="178" y="1006"/>
                    </a:lnTo>
                    <a:lnTo>
                      <a:pt x="182" y="1006"/>
                    </a:lnTo>
                    <a:lnTo>
                      <a:pt x="186" y="1006"/>
                    </a:lnTo>
                    <a:lnTo>
                      <a:pt x="190" y="1006"/>
                    </a:lnTo>
                    <a:lnTo>
                      <a:pt x="194" y="1006"/>
                    </a:lnTo>
                    <a:lnTo>
                      <a:pt x="198" y="1006"/>
                    </a:lnTo>
                    <a:lnTo>
                      <a:pt x="202" y="1006"/>
                    </a:lnTo>
                    <a:lnTo>
                      <a:pt x="206" y="1006"/>
                    </a:lnTo>
                    <a:lnTo>
                      <a:pt x="211" y="1006"/>
                    </a:lnTo>
                    <a:lnTo>
                      <a:pt x="215" y="1006"/>
                    </a:lnTo>
                    <a:lnTo>
                      <a:pt x="219" y="1006"/>
                    </a:lnTo>
                    <a:lnTo>
                      <a:pt x="223" y="1006"/>
                    </a:lnTo>
                    <a:lnTo>
                      <a:pt x="227" y="1006"/>
                    </a:lnTo>
                    <a:lnTo>
                      <a:pt x="231" y="1006"/>
                    </a:lnTo>
                    <a:lnTo>
                      <a:pt x="235" y="1006"/>
                    </a:lnTo>
                    <a:lnTo>
                      <a:pt x="239" y="1006"/>
                    </a:lnTo>
                    <a:lnTo>
                      <a:pt x="243" y="1006"/>
                    </a:lnTo>
                    <a:lnTo>
                      <a:pt x="247" y="1006"/>
                    </a:lnTo>
                    <a:lnTo>
                      <a:pt x="251" y="1006"/>
                    </a:lnTo>
                    <a:lnTo>
                      <a:pt x="255" y="1006"/>
                    </a:lnTo>
                    <a:lnTo>
                      <a:pt x="259" y="1006"/>
                    </a:lnTo>
                    <a:lnTo>
                      <a:pt x="263" y="1006"/>
                    </a:lnTo>
                    <a:lnTo>
                      <a:pt x="267" y="1006"/>
                    </a:lnTo>
                    <a:lnTo>
                      <a:pt x="271" y="1006"/>
                    </a:lnTo>
                    <a:lnTo>
                      <a:pt x="275" y="1006"/>
                    </a:lnTo>
                    <a:lnTo>
                      <a:pt x="279" y="1006"/>
                    </a:lnTo>
                    <a:lnTo>
                      <a:pt x="283" y="1006"/>
                    </a:lnTo>
                    <a:lnTo>
                      <a:pt x="287" y="1006"/>
                    </a:lnTo>
                    <a:lnTo>
                      <a:pt x="291" y="1006"/>
                    </a:lnTo>
                    <a:lnTo>
                      <a:pt x="295" y="1006"/>
                    </a:lnTo>
                    <a:lnTo>
                      <a:pt x="300" y="1006"/>
                    </a:lnTo>
                    <a:lnTo>
                      <a:pt x="304" y="1006"/>
                    </a:lnTo>
                    <a:lnTo>
                      <a:pt x="308" y="1006"/>
                    </a:lnTo>
                    <a:lnTo>
                      <a:pt x="312" y="1006"/>
                    </a:lnTo>
                    <a:lnTo>
                      <a:pt x="316" y="1006"/>
                    </a:lnTo>
                    <a:lnTo>
                      <a:pt x="320" y="1006"/>
                    </a:lnTo>
                    <a:lnTo>
                      <a:pt x="324" y="1006"/>
                    </a:lnTo>
                    <a:lnTo>
                      <a:pt x="328" y="1006"/>
                    </a:lnTo>
                    <a:lnTo>
                      <a:pt x="332" y="1006"/>
                    </a:lnTo>
                    <a:lnTo>
                      <a:pt x="336" y="1006"/>
                    </a:lnTo>
                    <a:lnTo>
                      <a:pt x="340" y="1006"/>
                    </a:lnTo>
                    <a:lnTo>
                      <a:pt x="344" y="1006"/>
                    </a:lnTo>
                    <a:lnTo>
                      <a:pt x="348" y="1006"/>
                    </a:lnTo>
                    <a:lnTo>
                      <a:pt x="352" y="1006"/>
                    </a:lnTo>
                    <a:lnTo>
                      <a:pt x="356" y="1006"/>
                    </a:lnTo>
                    <a:lnTo>
                      <a:pt x="360" y="1006"/>
                    </a:lnTo>
                    <a:lnTo>
                      <a:pt x="364" y="1006"/>
                    </a:lnTo>
                    <a:lnTo>
                      <a:pt x="368" y="1006"/>
                    </a:lnTo>
                    <a:lnTo>
                      <a:pt x="372" y="1006"/>
                    </a:lnTo>
                    <a:lnTo>
                      <a:pt x="376" y="1006"/>
                    </a:lnTo>
                    <a:lnTo>
                      <a:pt x="380" y="1006"/>
                    </a:lnTo>
                    <a:lnTo>
                      <a:pt x="384" y="1006"/>
                    </a:lnTo>
                    <a:lnTo>
                      <a:pt x="389" y="1006"/>
                    </a:lnTo>
                    <a:lnTo>
                      <a:pt x="393" y="1001"/>
                    </a:lnTo>
                    <a:lnTo>
                      <a:pt x="397" y="997"/>
                    </a:lnTo>
                    <a:lnTo>
                      <a:pt x="397" y="985"/>
                    </a:lnTo>
                    <a:lnTo>
                      <a:pt x="401" y="981"/>
                    </a:lnTo>
                    <a:lnTo>
                      <a:pt x="401" y="965"/>
                    </a:lnTo>
                    <a:lnTo>
                      <a:pt x="405" y="961"/>
                    </a:lnTo>
                    <a:lnTo>
                      <a:pt x="405" y="928"/>
                    </a:lnTo>
                    <a:lnTo>
                      <a:pt x="409" y="920"/>
                    </a:lnTo>
                    <a:lnTo>
                      <a:pt x="409" y="883"/>
                    </a:lnTo>
                    <a:lnTo>
                      <a:pt x="413" y="879"/>
                    </a:lnTo>
                    <a:lnTo>
                      <a:pt x="413" y="834"/>
                    </a:lnTo>
                    <a:lnTo>
                      <a:pt x="417" y="826"/>
                    </a:lnTo>
                    <a:lnTo>
                      <a:pt x="417" y="768"/>
                    </a:lnTo>
                    <a:lnTo>
                      <a:pt x="421" y="760"/>
                    </a:lnTo>
                    <a:lnTo>
                      <a:pt x="421" y="703"/>
                    </a:lnTo>
                    <a:lnTo>
                      <a:pt x="425" y="691"/>
                    </a:lnTo>
                    <a:lnTo>
                      <a:pt x="425" y="617"/>
                    </a:lnTo>
                    <a:lnTo>
                      <a:pt x="429" y="609"/>
                    </a:lnTo>
                    <a:lnTo>
                      <a:pt x="429" y="540"/>
                    </a:lnTo>
                    <a:lnTo>
                      <a:pt x="433" y="531"/>
                    </a:lnTo>
                    <a:lnTo>
                      <a:pt x="433" y="458"/>
                    </a:lnTo>
                    <a:lnTo>
                      <a:pt x="437" y="446"/>
                    </a:lnTo>
                    <a:lnTo>
                      <a:pt x="437" y="364"/>
                    </a:lnTo>
                    <a:lnTo>
                      <a:pt x="441" y="352"/>
                    </a:lnTo>
                    <a:lnTo>
                      <a:pt x="441" y="274"/>
                    </a:lnTo>
                    <a:lnTo>
                      <a:pt x="445" y="262"/>
                    </a:lnTo>
                    <a:lnTo>
                      <a:pt x="445" y="172"/>
                    </a:lnTo>
                    <a:lnTo>
                      <a:pt x="449" y="160"/>
                    </a:lnTo>
                    <a:lnTo>
                      <a:pt x="449" y="86"/>
                    </a:lnTo>
                    <a:lnTo>
                      <a:pt x="453" y="74"/>
                    </a:lnTo>
                    <a:lnTo>
                      <a:pt x="453" y="0"/>
                    </a:lnTo>
                  </a:path>
                </a:pathLst>
              </a:custGeom>
              <a:noFill/>
              <a:ln w="190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7" name="Freeform 199"/>
              <p:cNvSpPr>
                <a:spLocks/>
              </p:cNvSpPr>
              <p:nvPr/>
            </p:nvSpPr>
            <p:spPr bwMode="auto">
              <a:xfrm>
                <a:off x="3541" y="2202"/>
                <a:ext cx="725" cy="605"/>
              </a:xfrm>
              <a:custGeom>
                <a:avLst/>
                <a:gdLst>
                  <a:gd name="T0" fmla="*/ 6 w 470"/>
                  <a:gd name="T1" fmla="*/ 507 h 605"/>
                  <a:gd name="T2" fmla="*/ 19 w 470"/>
                  <a:gd name="T3" fmla="*/ 417 h 605"/>
                  <a:gd name="T4" fmla="*/ 25 w 470"/>
                  <a:gd name="T5" fmla="*/ 270 h 605"/>
                  <a:gd name="T6" fmla="*/ 39 w 470"/>
                  <a:gd name="T7" fmla="*/ 201 h 605"/>
                  <a:gd name="T8" fmla="*/ 45 w 470"/>
                  <a:gd name="T9" fmla="*/ 98 h 605"/>
                  <a:gd name="T10" fmla="*/ 57 w 470"/>
                  <a:gd name="T11" fmla="*/ 49 h 605"/>
                  <a:gd name="T12" fmla="*/ 63 w 470"/>
                  <a:gd name="T13" fmla="*/ 9 h 605"/>
                  <a:gd name="T14" fmla="*/ 76 w 470"/>
                  <a:gd name="T15" fmla="*/ 0 h 605"/>
                  <a:gd name="T16" fmla="*/ 94 w 470"/>
                  <a:gd name="T17" fmla="*/ 0 h 605"/>
                  <a:gd name="T18" fmla="*/ 113 w 470"/>
                  <a:gd name="T19" fmla="*/ 0 h 605"/>
                  <a:gd name="T20" fmla="*/ 131 w 470"/>
                  <a:gd name="T21" fmla="*/ 0 h 605"/>
                  <a:gd name="T22" fmla="*/ 150 w 470"/>
                  <a:gd name="T23" fmla="*/ 0 h 605"/>
                  <a:gd name="T24" fmla="*/ 168 w 470"/>
                  <a:gd name="T25" fmla="*/ 0 h 605"/>
                  <a:gd name="T26" fmla="*/ 188 w 470"/>
                  <a:gd name="T27" fmla="*/ 0 h 605"/>
                  <a:gd name="T28" fmla="*/ 207 w 470"/>
                  <a:gd name="T29" fmla="*/ 0 h 605"/>
                  <a:gd name="T30" fmla="*/ 225 w 470"/>
                  <a:gd name="T31" fmla="*/ 0 h 605"/>
                  <a:gd name="T32" fmla="*/ 244 w 470"/>
                  <a:gd name="T33" fmla="*/ 0 h 605"/>
                  <a:gd name="T34" fmla="*/ 262 w 470"/>
                  <a:gd name="T35" fmla="*/ 0 h 605"/>
                  <a:gd name="T36" fmla="*/ 281 w 470"/>
                  <a:gd name="T37" fmla="*/ 0 h 605"/>
                  <a:gd name="T38" fmla="*/ 299 w 470"/>
                  <a:gd name="T39" fmla="*/ 0 h 605"/>
                  <a:gd name="T40" fmla="*/ 319 w 470"/>
                  <a:gd name="T41" fmla="*/ 0 h 605"/>
                  <a:gd name="T42" fmla="*/ 338 w 470"/>
                  <a:gd name="T43" fmla="*/ 0 h 605"/>
                  <a:gd name="T44" fmla="*/ 356 w 470"/>
                  <a:gd name="T45" fmla="*/ 0 h 605"/>
                  <a:gd name="T46" fmla="*/ 375 w 470"/>
                  <a:gd name="T47" fmla="*/ 0 h 605"/>
                  <a:gd name="T48" fmla="*/ 393 w 470"/>
                  <a:gd name="T49" fmla="*/ 0 h 605"/>
                  <a:gd name="T50" fmla="*/ 412 w 470"/>
                  <a:gd name="T51" fmla="*/ 0 h 605"/>
                  <a:gd name="T52" fmla="*/ 430 w 470"/>
                  <a:gd name="T53" fmla="*/ 0 h 605"/>
                  <a:gd name="T54" fmla="*/ 450 w 470"/>
                  <a:gd name="T55" fmla="*/ 0 h 605"/>
                  <a:gd name="T56" fmla="*/ 469 w 470"/>
                  <a:gd name="T57" fmla="*/ 0 h 605"/>
                  <a:gd name="T58" fmla="*/ 487 w 470"/>
                  <a:gd name="T59" fmla="*/ 0 h 605"/>
                  <a:gd name="T60" fmla="*/ 506 w 470"/>
                  <a:gd name="T61" fmla="*/ 0 h 605"/>
                  <a:gd name="T62" fmla="*/ 524 w 470"/>
                  <a:gd name="T63" fmla="*/ 0 h 605"/>
                  <a:gd name="T64" fmla="*/ 543 w 470"/>
                  <a:gd name="T65" fmla="*/ 0 h 605"/>
                  <a:gd name="T66" fmla="*/ 561 w 470"/>
                  <a:gd name="T67" fmla="*/ 0 h 605"/>
                  <a:gd name="T68" fmla="*/ 580 w 470"/>
                  <a:gd name="T69" fmla="*/ 0 h 605"/>
                  <a:gd name="T70" fmla="*/ 600 w 470"/>
                  <a:gd name="T71" fmla="*/ 0 h 605"/>
                  <a:gd name="T72" fmla="*/ 619 w 470"/>
                  <a:gd name="T73" fmla="*/ 0 h 605"/>
                  <a:gd name="T74" fmla="*/ 637 w 470"/>
                  <a:gd name="T75" fmla="*/ 0 h 605"/>
                  <a:gd name="T76" fmla="*/ 656 w 470"/>
                  <a:gd name="T77" fmla="*/ 0 h 605"/>
                  <a:gd name="T78" fmla="*/ 674 w 470"/>
                  <a:gd name="T79" fmla="*/ 0 h 605"/>
                  <a:gd name="T80" fmla="*/ 693 w 470"/>
                  <a:gd name="T81" fmla="*/ 0 h 605"/>
                  <a:gd name="T82" fmla="*/ 711 w 470"/>
                  <a:gd name="T83" fmla="*/ 0 h 60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0"/>
                  <a:gd name="T127" fmla="*/ 0 h 605"/>
                  <a:gd name="T128" fmla="*/ 470 w 470"/>
                  <a:gd name="T129" fmla="*/ 605 h 60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0" h="605">
                    <a:moveTo>
                      <a:pt x="0" y="605"/>
                    </a:moveTo>
                    <a:lnTo>
                      <a:pt x="4" y="593"/>
                    </a:lnTo>
                    <a:lnTo>
                      <a:pt x="4" y="507"/>
                    </a:lnTo>
                    <a:lnTo>
                      <a:pt x="8" y="495"/>
                    </a:lnTo>
                    <a:lnTo>
                      <a:pt x="8" y="429"/>
                    </a:lnTo>
                    <a:lnTo>
                      <a:pt x="12" y="417"/>
                    </a:lnTo>
                    <a:lnTo>
                      <a:pt x="12" y="340"/>
                    </a:lnTo>
                    <a:lnTo>
                      <a:pt x="16" y="331"/>
                    </a:lnTo>
                    <a:lnTo>
                      <a:pt x="16" y="270"/>
                    </a:lnTo>
                    <a:lnTo>
                      <a:pt x="20" y="262"/>
                    </a:lnTo>
                    <a:lnTo>
                      <a:pt x="20" y="209"/>
                    </a:lnTo>
                    <a:lnTo>
                      <a:pt x="25" y="201"/>
                    </a:lnTo>
                    <a:lnTo>
                      <a:pt x="25" y="147"/>
                    </a:lnTo>
                    <a:lnTo>
                      <a:pt x="29" y="139"/>
                    </a:lnTo>
                    <a:lnTo>
                      <a:pt x="29" y="98"/>
                    </a:lnTo>
                    <a:lnTo>
                      <a:pt x="33" y="94"/>
                    </a:lnTo>
                    <a:lnTo>
                      <a:pt x="33" y="58"/>
                    </a:lnTo>
                    <a:lnTo>
                      <a:pt x="37" y="49"/>
                    </a:lnTo>
                    <a:lnTo>
                      <a:pt x="37" y="29"/>
                    </a:lnTo>
                    <a:lnTo>
                      <a:pt x="41" y="25"/>
                    </a:lnTo>
                    <a:lnTo>
                      <a:pt x="41" y="9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9" y="0"/>
                    </a:lnTo>
                    <a:lnTo>
                      <a:pt x="53" y="0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4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6" y="0"/>
                    </a:lnTo>
                    <a:lnTo>
                      <a:pt x="381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1" y="0"/>
                    </a:lnTo>
                    <a:lnTo>
                      <a:pt x="425" y="0"/>
                    </a:lnTo>
                    <a:lnTo>
                      <a:pt x="429" y="0"/>
                    </a:lnTo>
                    <a:lnTo>
                      <a:pt x="433" y="0"/>
                    </a:lnTo>
                    <a:lnTo>
                      <a:pt x="437" y="0"/>
                    </a:lnTo>
                    <a:lnTo>
                      <a:pt x="441" y="0"/>
                    </a:lnTo>
                    <a:lnTo>
                      <a:pt x="445" y="0"/>
                    </a:lnTo>
                    <a:lnTo>
                      <a:pt x="449" y="0"/>
                    </a:lnTo>
                    <a:lnTo>
                      <a:pt x="453" y="0"/>
                    </a:lnTo>
                    <a:lnTo>
                      <a:pt x="457" y="0"/>
                    </a:lnTo>
                    <a:lnTo>
                      <a:pt x="461" y="0"/>
                    </a:lnTo>
                    <a:lnTo>
                      <a:pt x="465" y="0"/>
                    </a:lnTo>
                    <a:lnTo>
                      <a:pt x="470" y="0"/>
                    </a:lnTo>
                  </a:path>
                </a:pathLst>
              </a:custGeom>
              <a:noFill/>
              <a:ln w="190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8" name="Freeform 200"/>
              <p:cNvSpPr>
                <a:spLocks/>
              </p:cNvSpPr>
              <p:nvPr/>
            </p:nvSpPr>
            <p:spPr bwMode="auto">
              <a:xfrm>
                <a:off x="4266" y="2202"/>
                <a:ext cx="636" cy="1611"/>
              </a:xfrm>
              <a:custGeom>
                <a:avLst/>
                <a:gdLst>
                  <a:gd name="T0" fmla="*/ 12 w 412"/>
                  <a:gd name="T1" fmla="*/ 0 h 1611"/>
                  <a:gd name="T2" fmla="*/ 31 w 412"/>
                  <a:gd name="T3" fmla="*/ 9 h 1611"/>
                  <a:gd name="T4" fmla="*/ 37 w 412"/>
                  <a:gd name="T5" fmla="*/ 37 h 1611"/>
                  <a:gd name="T6" fmla="*/ 49 w 412"/>
                  <a:gd name="T7" fmla="*/ 74 h 1611"/>
                  <a:gd name="T8" fmla="*/ 56 w 412"/>
                  <a:gd name="T9" fmla="*/ 168 h 1611"/>
                  <a:gd name="T10" fmla="*/ 68 w 412"/>
                  <a:gd name="T11" fmla="*/ 233 h 1611"/>
                  <a:gd name="T12" fmla="*/ 74 w 412"/>
                  <a:gd name="T13" fmla="*/ 372 h 1611"/>
                  <a:gd name="T14" fmla="*/ 86 w 412"/>
                  <a:gd name="T15" fmla="*/ 462 h 1611"/>
                  <a:gd name="T16" fmla="*/ 93 w 412"/>
                  <a:gd name="T17" fmla="*/ 630 h 1611"/>
                  <a:gd name="T18" fmla="*/ 105 w 412"/>
                  <a:gd name="T19" fmla="*/ 740 h 1611"/>
                  <a:gd name="T20" fmla="*/ 111 w 412"/>
                  <a:gd name="T21" fmla="*/ 904 h 1611"/>
                  <a:gd name="T22" fmla="*/ 123 w 412"/>
                  <a:gd name="T23" fmla="*/ 1018 h 1611"/>
                  <a:gd name="T24" fmla="*/ 130 w 412"/>
                  <a:gd name="T25" fmla="*/ 1181 h 1611"/>
                  <a:gd name="T26" fmla="*/ 144 w 412"/>
                  <a:gd name="T27" fmla="*/ 1267 h 1611"/>
                  <a:gd name="T28" fmla="*/ 150 w 412"/>
                  <a:gd name="T29" fmla="*/ 1398 h 1611"/>
                  <a:gd name="T30" fmla="*/ 162 w 412"/>
                  <a:gd name="T31" fmla="*/ 1463 h 1611"/>
                  <a:gd name="T32" fmla="*/ 168 w 412"/>
                  <a:gd name="T33" fmla="*/ 1549 h 1611"/>
                  <a:gd name="T34" fmla="*/ 181 w 412"/>
                  <a:gd name="T35" fmla="*/ 1582 h 1611"/>
                  <a:gd name="T36" fmla="*/ 193 w 412"/>
                  <a:gd name="T37" fmla="*/ 1611 h 1611"/>
                  <a:gd name="T38" fmla="*/ 211 w 412"/>
                  <a:gd name="T39" fmla="*/ 1611 h 1611"/>
                  <a:gd name="T40" fmla="*/ 230 w 412"/>
                  <a:gd name="T41" fmla="*/ 1611 h 1611"/>
                  <a:gd name="T42" fmla="*/ 249 w 412"/>
                  <a:gd name="T43" fmla="*/ 1611 h 1611"/>
                  <a:gd name="T44" fmla="*/ 267 w 412"/>
                  <a:gd name="T45" fmla="*/ 1611 h 1611"/>
                  <a:gd name="T46" fmla="*/ 287 w 412"/>
                  <a:gd name="T47" fmla="*/ 1611 h 1611"/>
                  <a:gd name="T48" fmla="*/ 306 w 412"/>
                  <a:gd name="T49" fmla="*/ 1611 h 1611"/>
                  <a:gd name="T50" fmla="*/ 324 w 412"/>
                  <a:gd name="T51" fmla="*/ 1611 h 1611"/>
                  <a:gd name="T52" fmla="*/ 343 w 412"/>
                  <a:gd name="T53" fmla="*/ 1611 h 1611"/>
                  <a:gd name="T54" fmla="*/ 361 w 412"/>
                  <a:gd name="T55" fmla="*/ 1611 h 1611"/>
                  <a:gd name="T56" fmla="*/ 380 w 412"/>
                  <a:gd name="T57" fmla="*/ 1611 h 1611"/>
                  <a:gd name="T58" fmla="*/ 398 w 412"/>
                  <a:gd name="T59" fmla="*/ 1611 h 1611"/>
                  <a:gd name="T60" fmla="*/ 418 w 412"/>
                  <a:gd name="T61" fmla="*/ 1611 h 1611"/>
                  <a:gd name="T62" fmla="*/ 437 w 412"/>
                  <a:gd name="T63" fmla="*/ 1611 h 1611"/>
                  <a:gd name="T64" fmla="*/ 455 w 412"/>
                  <a:gd name="T65" fmla="*/ 1611 h 1611"/>
                  <a:gd name="T66" fmla="*/ 474 w 412"/>
                  <a:gd name="T67" fmla="*/ 1611 h 1611"/>
                  <a:gd name="T68" fmla="*/ 492 w 412"/>
                  <a:gd name="T69" fmla="*/ 1611 h 1611"/>
                  <a:gd name="T70" fmla="*/ 511 w 412"/>
                  <a:gd name="T71" fmla="*/ 1611 h 1611"/>
                  <a:gd name="T72" fmla="*/ 529 w 412"/>
                  <a:gd name="T73" fmla="*/ 1611 h 1611"/>
                  <a:gd name="T74" fmla="*/ 550 w 412"/>
                  <a:gd name="T75" fmla="*/ 1611 h 1611"/>
                  <a:gd name="T76" fmla="*/ 568 w 412"/>
                  <a:gd name="T77" fmla="*/ 1611 h 1611"/>
                  <a:gd name="T78" fmla="*/ 587 w 412"/>
                  <a:gd name="T79" fmla="*/ 1611 h 1611"/>
                  <a:gd name="T80" fmla="*/ 605 w 412"/>
                  <a:gd name="T81" fmla="*/ 1611 h 1611"/>
                  <a:gd name="T82" fmla="*/ 624 w 412"/>
                  <a:gd name="T83" fmla="*/ 1611 h 161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2"/>
                  <a:gd name="T127" fmla="*/ 0 h 1611"/>
                  <a:gd name="T128" fmla="*/ 412 w 412"/>
                  <a:gd name="T129" fmla="*/ 1611 h 161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2" h="1611">
                    <a:moveTo>
                      <a:pt x="0" y="0"/>
                    </a:moveTo>
                    <a:lnTo>
                      <a:pt x="4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9"/>
                    </a:lnTo>
                    <a:lnTo>
                      <a:pt x="20" y="13"/>
                    </a:lnTo>
                    <a:lnTo>
                      <a:pt x="24" y="17"/>
                    </a:lnTo>
                    <a:lnTo>
                      <a:pt x="24" y="37"/>
                    </a:lnTo>
                    <a:lnTo>
                      <a:pt x="28" y="41"/>
                    </a:lnTo>
                    <a:lnTo>
                      <a:pt x="28" y="70"/>
                    </a:lnTo>
                    <a:lnTo>
                      <a:pt x="32" y="74"/>
                    </a:lnTo>
                    <a:lnTo>
                      <a:pt x="32" y="111"/>
                    </a:lnTo>
                    <a:lnTo>
                      <a:pt x="36" y="119"/>
                    </a:lnTo>
                    <a:lnTo>
                      <a:pt x="36" y="168"/>
                    </a:lnTo>
                    <a:lnTo>
                      <a:pt x="40" y="176"/>
                    </a:lnTo>
                    <a:lnTo>
                      <a:pt x="40" y="225"/>
                    </a:lnTo>
                    <a:lnTo>
                      <a:pt x="44" y="233"/>
                    </a:lnTo>
                    <a:lnTo>
                      <a:pt x="44" y="303"/>
                    </a:lnTo>
                    <a:lnTo>
                      <a:pt x="48" y="311"/>
                    </a:lnTo>
                    <a:lnTo>
                      <a:pt x="48" y="372"/>
                    </a:lnTo>
                    <a:lnTo>
                      <a:pt x="52" y="384"/>
                    </a:lnTo>
                    <a:lnTo>
                      <a:pt x="52" y="450"/>
                    </a:lnTo>
                    <a:lnTo>
                      <a:pt x="56" y="462"/>
                    </a:lnTo>
                    <a:lnTo>
                      <a:pt x="56" y="544"/>
                    </a:lnTo>
                    <a:lnTo>
                      <a:pt x="60" y="556"/>
                    </a:lnTo>
                    <a:lnTo>
                      <a:pt x="60" y="630"/>
                    </a:lnTo>
                    <a:lnTo>
                      <a:pt x="64" y="642"/>
                    </a:lnTo>
                    <a:lnTo>
                      <a:pt x="64" y="728"/>
                    </a:lnTo>
                    <a:lnTo>
                      <a:pt x="68" y="740"/>
                    </a:lnTo>
                    <a:lnTo>
                      <a:pt x="68" y="818"/>
                    </a:lnTo>
                    <a:lnTo>
                      <a:pt x="72" y="830"/>
                    </a:lnTo>
                    <a:lnTo>
                      <a:pt x="72" y="904"/>
                    </a:lnTo>
                    <a:lnTo>
                      <a:pt x="76" y="916"/>
                    </a:lnTo>
                    <a:lnTo>
                      <a:pt x="76" y="1006"/>
                    </a:lnTo>
                    <a:lnTo>
                      <a:pt x="80" y="1018"/>
                    </a:lnTo>
                    <a:lnTo>
                      <a:pt x="80" y="1087"/>
                    </a:lnTo>
                    <a:lnTo>
                      <a:pt x="84" y="1100"/>
                    </a:lnTo>
                    <a:lnTo>
                      <a:pt x="84" y="1181"/>
                    </a:lnTo>
                    <a:lnTo>
                      <a:pt x="89" y="1190"/>
                    </a:lnTo>
                    <a:lnTo>
                      <a:pt x="89" y="1255"/>
                    </a:lnTo>
                    <a:lnTo>
                      <a:pt x="93" y="1267"/>
                    </a:lnTo>
                    <a:lnTo>
                      <a:pt x="93" y="1324"/>
                    </a:lnTo>
                    <a:lnTo>
                      <a:pt x="97" y="1337"/>
                    </a:lnTo>
                    <a:lnTo>
                      <a:pt x="97" y="1398"/>
                    </a:lnTo>
                    <a:lnTo>
                      <a:pt x="101" y="1406"/>
                    </a:lnTo>
                    <a:lnTo>
                      <a:pt x="101" y="1455"/>
                    </a:lnTo>
                    <a:lnTo>
                      <a:pt x="105" y="1463"/>
                    </a:lnTo>
                    <a:lnTo>
                      <a:pt x="105" y="1508"/>
                    </a:lnTo>
                    <a:lnTo>
                      <a:pt x="109" y="1517"/>
                    </a:lnTo>
                    <a:lnTo>
                      <a:pt x="109" y="1549"/>
                    </a:lnTo>
                    <a:lnTo>
                      <a:pt x="113" y="1553"/>
                    </a:lnTo>
                    <a:lnTo>
                      <a:pt x="113" y="1578"/>
                    </a:lnTo>
                    <a:lnTo>
                      <a:pt x="117" y="1582"/>
                    </a:lnTo>
                    <a:lnTo>
                      <a:pt x="117" y="1598"/>
                    </a:lnTo>
                    <a:lnTo>
                      <a:pt x="125" y="1606"/>
                    </a:lnTo>
                    <a:lnTo>
                      <a:pt x="125" y="1611"/>
                    </a:lnTo>
                    <a:lnTo>
                      <a:pt x="129" y="1611"/>
                    </a:lnTo>
                    <a:lnTo>
                      <a:pt x="133" y="1611"/>
                    </a:lnTo>
                    <a:lnTo>
                      <a:pt x="137" y="1611"/>
                    </a:lnTo>
                    <a:lnTo>
                      <a:pt x="141" y="1611"/>
                    </a:lnTo>
                    <a:lnTo>
                      <a:pt x="145" y="1611"/>
                    </a:lnTo>
                    <a:lnTo>
                      <a:pt x="149" y="1611"/>
                    </a:lnTo>
                    <a:lnTo>
                      <a:pt x="153" y="1611"/>
                    </a:lnTo>
                    <a:lnTo>
                      <a:pt x="157" y="1611"/>
                    </a:lnTo>
                    <a:lnTo>
                      <a:pt x="161" y="1611"/>
                    </a:lnTo>
                    <a:lnTo>
                      <a:pt x="165" y="1611"/>
                    </a:lnTo>
                    <a:lnTo>
                      <a:pt x="169" y="1611"/>
                    </a:lnTo>
                    <a:lnTo>
                      <a:pt x="173" y="1611"/>
                    </a:lnTo>
                    <a:lnTo>
                      <a:pt x="178" y="1611"/>
                    </a:lnTo>
                    <a:lnTo>
                      <a:pt x="182" y="1611"/>
                    </a:lnTo>
                    <a:lnTo>
                      <a:pt x="186" y="1611"/>
                    </a:lnTo>
                    <a:lnTo>
                      <a:pt x="190" y="1611"/>
                    </a:lnTo>
                    <a:lnTo>
                      <a:pt x="194" y="1611"/>
                    </a:lnTo>
                    <a:lnTo>
                      <a:pt x="198" y="1611"/>
                    </a:lnTo>
                    <a:lnTo>
                      <a:pt x="202" y="1611"/>
                    </a:lnTo>
                    <a:lnTo>
                      <a:pt x="206" y="1611"/>
                    </a:lnTo>
                    <a:lnTo>
                      <a:pt x="210" y="1611"/>
                    </a:lnTo>
                    <a:lnTo>
                      <a:pt x="214" y="1611"/>
                    </a:lnTo>
                    <a:lnTo>
                      <a:pt x="218" y="1611"/>
                    </a:lnTo>
                    <a:lnTo>
                      <a:pt x="222" y="1611"/>
                    </a:lnTo>
                    <a:lnTo>
                      <a:pt x="226" y="1611"/>
                    </a:lnTo>
                    <a:lnTo>
                      <a:pt x="230" y="1611"/>
                    </a:lnTo>
                    <a:lnTo>
                      <a:pt x="234" y="1611"/>
                    </a:lnTo>
                    <a:lnTo>
                      <a:pt x="238" y="1611"/>
                    </a:lnTo>
                    <a:lnTo>
                      <a:pt x="242" y="1611"/>
                    </a:lnTo>
                    <a:lnTo>
                      <a:pt x="246" y="1611"/>
                    </a:lnTo>
                    <a:lnTo>
                      <a:pt x="250" y="1611"/>
                    </a:lnTo>
                    <a:lnTo>
                      <a:pt x="254" y="1611"/>
                    </a:lnTo>
                    <a:lnTo>
                      <a:pt x="258" y="1611"/>
                    </a:lnTo>
                    <a:lnTo>
                      <a:pt x="262" y="1611"/>
                    </a:lnTo>
                    <a:lnTo>
                      <a:pt x="267" y="1611"/>
                    </a:lnTo>
                    <a:lnTo>
                      <a:pt x="271" y="1611"/>
                    </a:lnTo>
                    <a:lnTo>
                      <a:pt x="275" y="1611"/>
                    </a:lnTo>
                    <a:lnTo>
                      <a:pt x="279" y="1611"/>
                    </a:lnTo>
                    <a:lnTo>
                      <a:pt x="283" y="1611"/>
                    </a:lnTo>
                    <a:lnTo>
                      <a:pt x="287" y="1611"/>
                    </a:lnTo>
                    <a:lnTo>
                      <a:pt x="291" y="1611"/>
                    </a:lnTo>
                    <a:lnTo>
                      <a:pt x="295" y="1611"/>
                    </a:lnTo>
                    <a:lnTo>
                      <a:pt x="299" y="1611"/>
                    </a:lnTo>
                    <a:lnTo>
                      <a:pt x="303" y="1611"/>
                    </a:lnTo>
                    <a:lnTo>
                      <a:pt x="307" y="1611"/>
                    </a:lnTo>
                    <a:lnTo>
                      <a:pt x="311" y="1611"/>
                    </a:lnTo>
                    <a:lnTo>
                      <a:pt x="315" y="1611"/>
                    </a:lnTo>
                    <a:lnTo>
                      <a:pt x="319" y="1611"/>
                    </a:lnTo>
                    <a:lnTo>
                      <a:pt x="323" y="1611"/>
                    </a:lnTo>
                    <a:lnTo>
                      <a:pt x="327" y="1611"/>
                    </a:lnTo>
                    <a:lnTo>
                      <a:pt x="331" y="1611"/>
                    </a:lnTo>
                    <a:lnTo>
                      <a:pt x="335" y="1611"/>
                    </a:lnTo>
                    <a:lnTo>
                      <a:pt x="339" y="1611"/>
                    </a:lnTo>
                    <a:lnTo>
                      <a:pt x="343" y="1611"/>
                    </a:lnTo>
                    <a:lnTo>
                      <a:pt x="347" y="1611"/>
                    </a:lnTo>
                    <a:lnTo>
                      <a:pt x="351" y="1611"/>
                    </a:lnTo>
                    <a:lnTo>
                      <a:pt x="356" y="1611"/>
                    </a:lnTo>
                    <a:lnTo>
                      <a:pt x="360" y="1611"/>
                    </a:lnTo>
                    <a:lnTo>
                      <a:pt x="364" y="1611"/>
                    </a:lnTo>
                    <a:lnTo>
                      <a:pt x="368" y="1611"/>
                    </a:lnTo>
                    <a:lnTo>
                      <a:pt x="372" y="1611"/>
                    </a:lnTo>
                    <a:lnTo>
                      <a:pt x="376" y="1611"/>
                    </a:lnTo>
                    <a:lnTo>
                      <a:pt x="380" y="1611"/>
                    </a:lnTo>
                    <a:lnTo>
                      <a:pt x="384" y="1611"/>
                    </a:lnTo>
                    <a:lnTo>
                      <a:pt x="388" y="1611"/>
                    </a:lnTo>
                    <a:lnTo>
                      <a:pt x="392" y="1611"/>
                    </a:lnTo>
                    <a:lnTo>
                      <a:pt x="396" y="1611"/>
                    </a:lnTo>
                    <a:lnTo>
                      <a:pt x="400" y="1611"/>
                    </a:lnTo>
                    <a:lnTo>
                      <a:pt x="404" y="1611"/>
                    </a:lnTo>
                    <a:lnTo>
                      <a:pt x="408" y="1611"/>
                    </a:lnTo>
                    <a:lnTo>
                      <a:pt x="412" y="1611"/>
                    </a:lnTo>
                  </a:path>
                </a:pathLst>
              </a:custGeom>
              <a:noFill/>
              <a:ln w="19050">
                <a:solidFill>
                  <a:srgbClr val="BF00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4" name="Freeform 202"/>
            <p:cNvSpPr>
              <a:spLocks/>
            </p:cNvSpPr>
            <p:nvPr/>
          </p:nvSpPr>
          <p:spPr bwMode="auto">
            <a:xfrm>
              <a:off x="1256" y="3813"/>
              <a:ext cx="792" cy="1"/>
            </a:xfrm>
            <a:custGeom>
              <a:avLst/>
              <a:gdLst>
                <a:gd name="T0" fmla="*/ 12 w 513"/>
                <a:gd name="T1" fmla="*/ 0 h 1"/>
                <a:gd name="T2" fmla="*/ 31 w 513"/>
                <a:gd name="T3" fmla="*/ 0 h 1"/>
                <a:gd name="T4" fmla="*/ 49 w 513"/>
                <a:gd name="T5" fmla="*/ 0 h 1"/>
                <a:gd name="T6" fmla="*/ 68 w 513"/>
                <a:gd name="T7" fmla="*/ 0 h 1"/>
                <a:gd name="T8" fmla="*/ 86 w 513"/>
                <a:gd name="T9" fmla="*/ 0 h 1"/>
                <a:gd name="T10" fmla="*/ 105 w 513"/>
                <a:gd name="T11" fmla="*/ 0 h 1"/>
                <a:gd name="T12" fmla="*/ 124 w 513"/>
                <a:gd name="T13" fmla="*/ 0 h 1"/>
                <a:gd name="T14" fmla="*/ 144 w 513"/>
                <a:gd name="T15" fmla="*/ 0 h 1"/>
                <a:gd name="T16" fmla="*/ 162 w 513"/>
                <a:gd name="T17" fmla="*/ 0 h 1"/>
                <a:gd name="T18" fmla="*/ 181 w 513"/>
                <a:gd name="T19" fmla="*/ 0 h 1"/>
                <a:gd name="T20" fmla="*/ 199 w 513"/>
                <a:gd name="T21" fmla="*/ 0 h 1"/>
                <a:gd name="T22" fmla="*/ 218 w 513"/>
                <a:gd name="T23" fmla="*/ 0 h 1"/>
                <a:gd name="T24" fmla="*/ 236 w 513"/>
                <a:gd name="T25" fmla="*/ 0 h 1"/>
                <a:gd name="T26" fmla="*/ 255 w 513"/>
                <a:gd name="T27" fmla="*/ 0 h 1"/>
                <a:gd name="T28" fmla="*/ 275 w 513"/>
                <a:gd name="T29" fmla="*/ 0 h 1"/>
                <a:gd name="T30" fmla="*/ 293 w 513"/>
                <a:gd name="T31" fmla="*/ 0 h 1"/>
                <a:gd name="T32" fmla="*/ 312 w 513"/>
                <a:gd name="T33" fmla="*/ 0 h 1"/>
                <a:gd name="T34" fmla="*/ 330 w 513"/>
                <a:gd name="T35" fmla="*/ 0 h 1"/>
                <a:gd name="T36" fmla="*/ 349 w 513"/>
                <a:gd name="T37" fmla="*/ 0 h 1"/>
                <a:gd name="T38" fmla="*/ 367 w 513"/>
                <a:gd name="T39" fmla="*/ 0 h 1"/>
                <a:gd name="T40" fmla="*/ 386 w 513"/>
                <a:gd name="T41" fmla="*/ 0 h 1"/>
                <a:gd name="T42" fmla="*/ 406 w 513"/>
                <a:gd name="T43" fmla="*/ 0 h 1"/>
                <a:gd name="T44" fmla="*/ 425 w 513"/>
                <a:gd name="T45" fmla="*/ 0 h 1"/>
                <a:gd name="T46" fmla="*/ 443 w 513"/>
                <a:gd name="T47" fmla="*/ 0 h 1"/>
                <a:gd name="T48" fmla="*/ 462 w 513"/>
                <a:gd name="T49" fmla="*/ 0 h 1"/>
                <a:gd name="T50" fmla="*/ 480 w 513"/>
                <a:gd name="T51" fmla="*/ 0 h 1"/>
                <a:gd name="T52" fmla="*/ 499 w 513"/>
                <a:gd name="T53" fmla="*/ 0 h 1"/>
                <a:gd name="T54" fmla="*/ 517 w 513"/>
                <a:gd name="T55" fmla="*/ 0 h 1"/>
                <a:gd name="T56" fmla="*/ 536 w 513"/>
                <a:gd name="T57" fmla="*/ 0 h 1"/>
                <a:gd name="T58" fmla="*/ 556 w 513"/>
                <a:gd name="T59" fmla="*/ 0 h 1"/>
                <a:gd name="T60" fmla="*/ 574 w 513"/>
                <a:gd name="T61" fmla="*/ 0 h 1"/>
                <a:gd name="T62" fmla="*/ 593 w 513"/>
                <a:gd name="T63" fmla="*/ 0 h 1"/>
                <a:gd name="T64" fmla="*/ 611 w 513"/>
                <a:gd name="T65" fmla="*/ 0 h 1"/>
                <a:gd name="T66" fmla="*/ 630 w 513"/>
                <a:gd name="T67" fmla="*/ 0 h 1"/>
                <a:gd name="T68" fmla="*/ 648 w 513"/>
                <a:gd name="T69" fmla="*/ 0 h 1"/>
                <a:gd name="T70" fmla="*/ 667 w 513"/>
                <a:gd name="T71" fmla="*/ 0 h 1"/>
                <a:gd name="T72" fmla="*/ 687 w 513"/>
                <a:gd name="T73" fmla="*/ 0 h 1"/>
                <a:gd name="T74" fmla="*/ 706 w 513"/>
                <a:gd name="T75" fmla="*/ 0 h 1"/>
                <a:gd name="T76" fmla="*/ 724 w 513"/>
                <a:gd name="T77" fmla="*/ 0 h 1"/>
                <a:gd name="T78" fmla="*/ 743 w 513"/>
                <a:gd name="T79" fmla="*/ 0 h 1"/>
                <a:gd name="T80" fmla="*/ 761 w 513"/>
                <a:gd name="T81" fmla="*/ 0 h 1"/>
                <a:gd name="T82" fmla="*/ 780 w 51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3"/>
                <a:gd name="T127" fmla="*/ 0 h 1"/>
                <a:gd name="T128" fmla="*/ 513 w 51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3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8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4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6" y="0"/>
                  </a:lnTo>
                  <a:lnTo>
                    <a:pt x="420" y="0"/>
                  </a:lnTo>
                  <a:lnTo>
                    <a:pt x="424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7" y="0"/>
                  </a:lnTo>
                  <a:lnTo>
                    <a:pt x="481" y="0"/>
                  </a:lnTo>
                  <a:lnTo>
                    <a:pt x="485" y="0"/>
                  </a:lnTo>
                  <a:lnTo>
                    <a:pt x="489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09" y="0"/>
                  </a:lnTo>
                  <a:lnTo>
                    <a:pt x="513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5" name="Freeform 203"/>
            <p:cNvSpPr>
              <a:spLocks/>
            </p:cNvSpPr>
            <p:nvPr/>
          </p:nvSpPr>
          <p:spPr bwMode="auto">
            <a:xfrm>
              <a:off x="2048" y="3813"/>
              <a:ext cx="793" cy="1"/>
            </a:xfrm>
            <a:custGeom>
              <a:avLst/>
              <a:gdLst>
                <a:gd name="T0" fmla="*/ 12 w 514"/>
                <a:gd name="T1" fmla="*/ 0 h 1"/>
                <a:gd name="T2" fmla="*/ 32 w 514"/>
                <a:gd name="T3" fmla="*/ 0 h 1"/>
                <a:gd name="T4" fmla="*/ 51 w 514"/>
                <a:gd name="T5" fmla="*/ 0 h 1"/>
                <a:gd name="T6" fmla="*/ 69 w 514"/>
                <a:gd name="T7" fmla="*/ 0 h 1"/>
                <a:gd name="T8" fmla="*/ 88 w 514"/>
                <a:gd name="T9" fmla="*/ 0 h 1"/>
                <a:gd name="T10" fmla="*/ 106 w 514"/>
                <a:gd name="T11" fmla="*/ 0 h 1"/>
                <a:gd name="T12" fmla="*/ 125 w 514"/>
                <a:gd name="T13" fmla="*/ 0 h 1"/>
                <a:gd name="T14" fmla="*/ 143 w 514"/>
                <a:gd name="T15" fmla="*/ 0 h 1"/>
                <a:gd name="T16" fmla="*/ 164 w 514"/>
                <a:gd name="T17" fmla="*/ 0 h 1"/>
                <a:gd name="T18" fmla="*/ 182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3 w 514"/>
                <a:gd name="T31" fmla="*/ 0 h 1"/>
                <a:gd name="T32" fmla="*/ 313 w 514"/>
                <a:gd name="T33" fmla="*/ 0 h 1"/>
                <a:gd name="T34" fmla="*/ 332 w 514"/>
                <a:gd name="T35" fmla="*/ 0 h 1"/>
                <a:gd name="T36" fmla="*/ 350 w 514"/>
                <a:gd name="T37" fmla="*/ 0 h 1"/>
                <a:gd name="T38" fmla="*/ 369 w 514"/>
                <a:gd name="T39" fmla="*/ 0 h 1"/>
                <a:gd name="T40" fmla="*/ 387 w 514"/>
                <a:gd name="T41" fmla="*/ 0 h 1"/>
                <a:gd name="T42" fmla="*/ 406 w 514"/>
                <a:gd name="T43" fmla="*/ 0 h 1"/>
                <a:gd name="T44" fmla="*/ 424 w 514"/>
                <a:gd name="T45" fmla="*/ 0 h 1"/>
                <a:gd name="T46" fmla="*/ 444 w 514"/>
                <a:gd name="T47" fmla="*/ 0 h 1"/>
                <a:gd name="T48" fmla="*/ 463 w 514"/>
                <a:gd name="T49" fmla="*/ 0 h 1"/>
                <a:gd name="T50" fmla="*/ 481 w 514"/>
                <a:gd name="T51" fmla="*/ 0 h 1"/>
                <a:gd name="T52" fmla="*/ 500 w 514"/>
                <a:gd name="T53" fmla="*/ 0 h 1"/>
                <a:gd name="T54" fmla="*/ 518 w 514"/>
                <a:gd name="T55" fmla="*/ 0 h 1"/>
                <a:gd name="T56" fmla="*/ 537 w 514"/>
                <a:gd name="T57" fmla="*/ 0 h 1"/>
                <a:gd name="T58" fmla="*/ 555 w 514"/>
                <a:gd name="T59" fmla="*/ 0 h 1"/>
                <a:gd name="T60" fmla="*/ 575 w 514"/>
                <a:gd name="T61" fmla="*/ 0 h 1"/>
                <a:gd name="T62" fmla="*/ 594 w 514"/>
                <a:gd name="T63" fmla="*/ 0 h 1"/>
                <a:gd name="T64" fmla="*/ 612 w 514"/>
                <a:gd name="T65" fmla="*/ 0 h 1"/>
                <a:gd name="T66" fmla="*/ 631 w 514"/>
                <a:gd name="T67" fmla="*/ 0 h 1"/>
                <a:gd name="T68" fmla="*/ 650 w 514"/>
                <a:gd name="T69" fmla="*/ 0 h 1"/>
                <a:gd name="T70" fmla="*/ 668 w 514"/>
                <a:gd name="T71" fmla="*/ 0 h 1"/>
                <a:gd name="T72" fmla="*/ 687 w 514"/>
                <a:gd name="T73" fmla="*/ 0 h 1"/>
                <a:gd name="T74" fmla="*/ 705 w 514"/>
                <a:gd name="T75" fmla="*/ 0 h 1"/>
                <a:gd name="T76" fmla="*/ 725 w 514"/>
                <a:gd name="T77" fmla="*/ 0 h 1"/>
                <a:gd name="T78" fmla="*/ 744 w 514"/>
                <a:gd name="T79" fmla="*/ 0 h 1"/>
                <a:gd name="T80" fmla="*/ 762 w 514"/>
                <a:gd name="T81" fmla="*/ 0 h 1"/>
                <a:gd name="T82" fmla="*/ 781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6" name="Freeform 204"/>
            <p:cNvSpPr>
              <a:spLocks/>
            </p:cNvSpPr>
            <p:nvPr/>
          </p:nvSpPr>
          <p:spPr bwMode="auto">
            <a:xfrm>
              <a:off x="2841" y="3813"/>
              <a:ext cx="794" cy="1"/>
            </a:xfrm>
            <a:custGeom>
              <a:avLst/>
              <a:gdLst>
                <a:gd name="T0" fmla="*/ 12 w 514"/>
                <a:gd name="T1" fmla="*/ 0 h 1"/>
                <a:gd name="T2" fmla="*/ 31 w 514"/>
                <a:gd name="T3" fmla="*/ 0 h 1"/>
                <a:gd name="T4" fmla="*/ 49 w 514"/>
                <a:gd name="T5" fmla="*/ 0 h 1"/>
                <a:gd name="T6" fmla="*/ 70 w 514"/>
                <a:gd name="T7" fmla="*/ 0 h 1"/>
                <a:gd name="T8" fmla="*/ 88 w 514"/>
                <a:gd name="T9" fmla="*/ 0 h 1"/>
                <a:gd name="T10" fmla="*/ 107 w 514"/>
                <a:gd name="T11" fmla="*/ 0 h 1"/>
                <a:gd name="T12" fmla="*/ 125 w 514"/>
                <a:gd name="T13" fmla="*/ 0 h 1"/>
                <a:gd name="T14" fmla="*/ 144 w 514"/>
                <a:gd name="T15" fmla="*/ 0 h 1"/>
                <a:gd name="T16" fmla="*/ 162 w 514"/>
                <a:gd name="T17" fmla="*/ 0 h 1"/>
                <a:gd name="T18" fmla="*/ 181 w 514"/>
                <a:gd name="T19" fmla="*/ 0 h 1"/>
                <a:gd name="T20" fmla="*/ 201 w 514"/>
                <a:gd name="T21" fmla="*/ 0 h 1"/>
                <a:gd name="T22" fmla="*/ 219 w 514"/>
                <a:gd name="T23" fmla="*/ 0 h 1"/>
                <a:gd name="T24" fmla="*/ 238 w 514"/>
                <a:gd name="T25" fmla="*/ 0 h 1"/>
                <a:gd name="T26" fmla="*/ 256 w 514"/>
                <a:gd name="T27" fmla="*/ 0 h 1"/>
                <a:gd name="T28" fmla="*/ 275 w 514"/>
                <a:gd name="T29" fmla="*/ 0 h 1"/>
                <a:gd name="T30" fmla="*/ 294 w 514"/>
                <a:gd name="T31" fmla="*/ 0 h 1"/>
                <a:gd name="T32" fmla="*/ 312 w 514"/>
                <a:gd name="T33" fmla="*/ 0 h 1"/>
                <a:gd name="T34" fmla="*/ 332 w 514"/>
                <a:gd name="T35" fmla="*/ 0 h 1"/>
                <a:gd name="T36" fmla="*/ 351 w 514"/>
                <a:gd name="T37" fmla="*/ 0 h 1"/>
                <a:gd name="T38" fmla="*/ 369 w 514"/>
                <a:gd name="T39" fmla="*/ 0 h 1"/>
                <a:gd name="T40" fmla="*/ 388 w 514"/>
                <a:gd name="T41" fmla="*/ 0 h 1"/>
                <a:gd name="T42" fmla="*/ 406 w 514"/>
                <a:gd name="T43" fmla="*/ 0 h 1"/>
                <a:gd name="T44" fmla="*/ 425 w 514"/>
                <a:gd name="T45" fmla="*/ 0 h 1"/>
                <a:gd name="T46" fmla="*/ 443 w 514"/>
                <a:gd name="T47" fmla="*/ 0 h 1"/>
                <a:gd name="T48" fmla="*/ 463 w 514"/>
                <a:gd name="T49" fmla="*/ 0 h 1"/>
                <a:gd name="T50" fmla="*/ 482 w 514"/>
                <a:gd name="T51" fmla="*/ 0 h 1"/>
                <a:gd name="T52" fmla="*/ 500 w 514"/>
                <a:gd name="T53" fmla="*/ 0 h 1"/>
                <a:gd name="T54" fmla="*/ 519 w 514"/>
                <a:gd name="T55" fmla="*/ 0 h 1"/>
                <a:gd name="T56" fmla="*/ 538 w 514"/>
                <a:gd name="T57" fmla="*/ 0 h 1"/>
                <a:gd name="T58" fmla="*/ 556 w 514"/>
                <a:gd name="T59" fmla="*/ 0 h 1"/>
                <a:gd name="T60" fmla="*/ 575 w 514"/>
                <a:gd name="T61" fmla="*/ 0 h 1"/>
                <a:gd name="T62" fmla="*/ 593 w 514"/>
                <a:gd name="T63" fmla="*/ 0 h 1"/>
                <a:gd name="T64" fmla="*/ 613 w 514"/>
                <a:gd name="T65" fmla="*/ 0 h 1"/>
                <a:gd name="T66" fmla="*/ 632 w 514"/>
                <a:gd name="T67" fmla="*/ 0 h 1"/>
                <a:gd name="T68" fmla="*/ 650 w 514"/>
                <a:gd name="T69" fmla="*/ 0 h 1"/>
                <a:gd name="T70" fmla="*/ 669 w 514"/>
                <a:gd name="T71" fmla="*/ 0 h 1"/>
                <a:gd name="T72" fmla="*/ 687 w 514"/>
                <a:gd name="T73" fmla="*/ 0 h 1"/>
                <a:gd name="T74" fmla="*/ 706 w 514"/>
                <a:gd name="T75" fmla="*/ 0 h 1"/>
                <a:gd name="T76" fmla="*/ 724 w 514"/>
                <a:gd name="T77" fmla="*/ 0 h 1"/>
                <a:gd name="T78" fmla="*/ 745 w 514"/>
                <a:gd name="T79" fmla="*/ 0 h 1"/>
                <a:gd name="T80" fmla="*/ 763 w 514"/>
                <a:gd name="T81" fmla="*/ 0 h 1"/>
                <a:gd name="T82" fmla="*/ 782 w 51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14"/>
                <a:gd name="T127" fmla="*/ 0 h 1"/>
                <a:gd name="T128" fmla="*/ 514 w 51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14" h="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5" y="0"/>
                  </a:lnTo>
                  <a:lnTo>
                    <a:pt x="279" y="0"/>
                  </a:lnTo>
                  <a:lnTo>
                    <a:pt x="283" y="0"/>
                  </a:lnTo>
                  <a:lnTo>
                    <a:pt x="287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8" y="0"/>
                  </a:lnTo>
                  <a:lnTo>
                    <a:pt x="332" y="0"/>
                  </a:lnTo>
                  <a:lnTo>
                    <a:pt x="336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0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7" y="0"/>
                  </a:lnTo>
                  <a:lnTo>
                    <a:pt x="401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1" y="0"/>
                  </a:lnTo>
                  <a:lnTo>
                    <a:pt x="425" y="0"/>
                  </a:lnTo>
                  <a:lnTo>
                    <a:pt x="429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4" y="0"/>
                  </a:lnTo>
                </a:path>
              </a:pathLst>
            </a:custGeom>
            <a:noFill/>
            <a:ln w="19050">
              <a:solidFill>
                <a:srgbClr val="BFB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7207" name="Group 232"/>
            <p:cNvGrpSpPr>
              <a:grpSpLocks/>
            </p:cNvGrpSpPr>
            <p:nvPr/>
          </p:nvGrpSpPr>
          <p:grpSpPr bwMode="auto">
            <a:xfrm>
              <a:off x="3635" y="3120"/>
              <a:ext cx="1343" cy="693"/>
              <a:chOff x="3635" y="2202"/>
              <a:chExt cx="1343" cy="1611"/>
            </a:xfrm>
          </p:grpSpPr>
          <p:sp>
            <p:nvSpPr>
              <p:cNvPr id="7214" name="Freeform 205"/>
              <p:cNvSpPr>
                <a:spLocks/>
              </p:cNvSpPr>
              <p:nvPr/>
            </p:nvSpPr>
            <p:spPr bwMode="auto">
              <a:xfrm>
                <a:off x="3635" y="3183"/>
                <a:ext cx="724" cy="630"/>
              </a:xfrm>
              <a:custGeom>
                <a:avLst/>
                <a:gdLst>
                  <a:gd name="T0" fmla="*/ 12 w 469"/>
                  <a:gd name="T1" fmla="*/ 630 h 630"/>
                  <a:gd name="T2" fmla="*/ 31 w 469"/>
                  <a:gd name="T3" fmla="*/ 630 h 630"/>
                  <a:gd name="T4" fmla="*/ 49 w 469"/>
                  <a:gd name="T5" fmla="*/ 630 h 630"/>
                  <a:gd name="T6" fmla="*/ 68 w 469"/>
                  <a:gd name="T7" fmla="*/ 630 h 630"/>
                  <a:gd name="T8" fmla="*/ 88 w 469"/>
                  <a:gd name="T9" fmla="*/ 630 h 630"/>
                  <a:gd name="T10" fmla="*/ 107 w 469"/>
                  <a:gd name="T11" fmla="*/ 630 h 630"/>
                  <a:gd name="T12" fmla="*/ 125 w 469"/>
                  <a:gd name="T13" fmla="*/ 630 h 630"/>
                  <a:gd name="T14" fmla="*/ 144 w 469"/>
                  <a:gd name="T15" fmla="*/ 630 h 630"/>
                  <a:gd name="T16" fmla="*/ 162 w 469"/>
                  <a:gd name="T17" fmla="*/ 630 h 630"/>
                  <a:gd name="T18" fmla="*/ 181 w 469"/>
                  <a:gd name="T19" fmla="*/ 630 h 630"/>
                  <a:gd name="T20" fmla="*/ 199 w 469"/>
                  <a:gd name="T21" fmla="*/ 630 h 630"/>
                  <a:gd name="T22" fmla="*/ 219 w 469"/>
                  <a:gd name="T23" fmla="*/ 630 h 630"/>
                  <a:gd name="T24" fmla="*/ 238 w 469"/>
                  <a:gd name="T25" fmla="*/ 630 h 630"/>
                  <a:gd name="T26" fmla="*/ 256 w 469"/>
                  <a:gd name="T27" fmla="*/ 630 h 630"/>
                  <a:gd name="T28" fmla="*/ 275 w 469"/>
                  <a:gd name="T29" fmla="*/ 630 h 630"/>
                  <a:gd name="T30" fmla="*/ 293 w 469"/>
                  <a:gd name="T31" fmla="*/ 630 h 630"/>
                  <a:gd name="T32" fmla="*/ 312 w 469"/>
                  <a:gd name="T33" fmla="*/ 630 h 630"/>
                  <a:gd name="T34" fmla="*/ 330 w 469"/>
                  <a:gd name="T35" fmla="*/ 630 h 630"/>
                  <a:gd name="T36" fmla="*/ 349 w 469"/>
                  <a:gd name="T37" fmla="*/ 630 h 630"/>
                  <a:gd name="T38" fmla="*/ 369 w 469"/>
                  <a:gd name="T39" fmla="*/ 630 h 630"/>
                  <a:gd name="T40" fmla="*/ 387 w 469"/>
                  <a:gd name="T41" fmla="*/ 630 h 630"/>
                  <a:gd name="T42" fmla="*/ 406 w 469"/>
                  <a:gd name="T43" fmla="*/ 630 h 630"/>
                  <a:gd name="T44" fmla="*/ 425 w 469"/>
                  <a:gd name="T45" fmla="*/ 630 h 630"/>
                  <a:gd name="T46" fmla="*/ 443 w 469"/>
                  <a:gd name="T47" fmla="*/ 630 h 630"/>
                  <a:gd name="T48" fmla="*/ 462 w 469"/>
                  <a:gd name="T49" fmla="*/ 630 h 630"/>
                  <a:gd name="T50" fmla="*/ 480 w 469"/>
                  <a:gd name="T51" fmla="*/ 630 h 630"/>
                  <a:gd name="T52" fmla="*/ 500 w 469"/>
                  <a:gd name="T53" fmla="*/ 630 h 630"/>
                  <a:gd name="T54" fmla="*/ 519 w 469"/>
                  <a:gd name="T55" fmla="*/ 630 h 630"/>
                  <a:gd name="T56" fmla="*/ 537 w 469"/>
                  <a:gd name="T57" fmla="*/ 630 h 630"/>
                  <a:gd name="T58" fmla="*/ 556 w 469"/>
                  <a:gd name="T59" fmla="*/ 630 h 630"/>
                  <a:gd name="T60" fmla="*/ 574 w 469"/>
                  <a:gd name="T61" fmla="*/ 630 h 630"/>
                  <a:gd name="T62" fmla="*/ 593 w 469"/>
                  <a:gd name="T63" fmla="*/ 630 h 630"/>
                  <a:gd name="T64" fmla="*/ 611 w 469"/>
                  <a:gd name="T65" fmla="*/ 630 h 630"/>
                  <a:gd name="T66" fmla="*/ 631 w 469"/>
                  <a:gd name="T67" fmla="*/ 630 h 630"/>
                  <a:gd name="T68" fmla="*/ 650 w 469"/>
                  <a:gd name="T69" fmla="*/ 630 h 630"/>
                  <a:gd name="T70" fmla="*/ 662 w 469"/>
                  <a:gd name="T71" fmla="*/ 613 h 630"/>
                  <a:gd name="T72" fmla="*/ 675 w 469"/>
                  <a:gd name="T73" fmla="*/ 585 h 630"/>
                  <a:gd name="T74" fmla="*/ 681 w 469"/>
                  <a:gd name="T75" fmla="*/ 515 h 630"/>
                  <a:gd name="T76" fmla="*/ 693 w 469"/>
                  <a:gd name="T77" fmla="*/ 450 h 630"/>
                  <a:gd name="T78" fmla="*/ 699 w 469"/>
                  <a:gd name="T79" fmla="*/ 327 h 630"/>
                  <a:gd name="T80" fmla="*/ 712 w 469"/>
                  <a:gd name="T81" fmla="*/ 241 h 630"/>
                  <a:gd name="T82" fmla="*/ 718 w 469"/>
                  <a:gd name="T83" fmla="*/ 82 h 63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9"/>
                  <a:gd name="T127" fmla="*/ 0 h 630"/>
                  <a:gd name="T128" fmla="*/ 469 w 469"/>
                  <a:gd name="T129" fmla="*/ 630 h 63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9" h="630">
                    <a:moveTo>
                      <a:pt x="0" y="630"/>
                    </a:moveTo>
                    <a:lnTo>
                      <a:pt x="4" y="630"/>
                    </a:lnTo>
                    <a:lnTo>
                      <a:pt x="8" y="630"/>
                    </a:lnTo>
                    <a:lnTo>
                      <a:pt x="12" y="630"/>
                    </a:lnTo>
                    <a:lnTo>
                      <a:pt x="16" y="630"/>
                    </a:lnTo>
                    <a:lnTo>
                      <a:pt x="20" y="630"/>
                    </a:lnTo>
                    <a:lnTo>
                      <a:pt x="24" y="630"/>
                    </a:lnTo>
                    <a:lnTo>
                      <a:pt x="28" y="630"/>
                    </a:lnTo>
                    <a:lnTo>
                      <a:pt x="32" y="630"/>
                    </a:lnTo>
                    <a:lnTo>
                      <a:pt x="36" y="630"/>
                    </a:lnTo>
                    <a:lnTo>
                      <a:pt x="40" y="630"/>
                    </a:lnTo>
                    <a:lnTo>
                      <a:pt x="44" y="630"/>
                    </a:lnTo>
                    <a:lnTo>
                      <a:pt x="48" y="630"/>
                    </a:lnTo>
                    <a:lnTo>
                      <a:pt x="53" y="630"/>
                    </a:lnTo>
                    <a:lnTo>
                      <a:pt x="57" y="630"/>
                    </a:lnTo>
                    <a:lnTo>
                      <a:pt x="61" y="630"/>
                    </a:lnTo>
                    <a:lnTo>
                      <a:pt x="65" y="630"/>
                    </a:lnTo>
                    <a:lnTo>
                      <a:pt x="69" y="630"/>
                    </a:lnTo>
                    <a:lnTo>
                      <a:pt x="73" y="630"/>
                    </a:lnTo>
                    <a:lnTo>
                      <a:pt x="77" y="630"/>
                    </a:lnTo>
                    <a:lnTo>
                      <a:pt x="81" y="630"/>
                    </a:lnTo>
                    <a:lnTo>
                      <a:pt x="85" y="630"/>
                    </a:lnTo>
                    <a:lnTo>
                      <a:pt x="89" y="630"/>
                    </a:lnTo>
                    <a:lnTo>
                      <a:pt x="93" y="630"/>
                    </a:lnTo>
                    <a:lnTo>
                      <a:pt x="97" y="630"/>
                    </a:lnTo>
                    <a:lnTo>
                      <a:pt x="101" y="630"/>
                    </a:lnTo>
                    <a:lnTo>
                      <a:pt x="105" y="630"/>
                    </a:lnTo>
                    <a:lnTo>
                      <a:pt x="109" y="630"/>
                    </a:lnTo>
                    <a:lnTo>
                      <a:pt x="113" y="630"/>
                    </a:lnTo>
                    <a:lnTo>
                      <a:pt x="117" y="630"/>
                    </a:lnTo>
                    <a:lnTo>
                      <a:pt x="121" y="630"/>
                    </a:lnTo>
                    <a:lnTo>
                      <a:pt x="125" y="630"/>
                    </a:lnTo>
                    <a:lnTo>
                      <a:pt x="129" y="630"/>
                    </a:lnTo>
                    <a:lnTo>
                      <a:pt x="133" y="630"/>
                    </a:lnTo>
                    <a:lnTo>
                      <a:pt x="137" y="630"/>
                    </a:lnTo>
                    <a:lnTo>
                      <a:pt x="142" y="630"/>
                    </a:lnTo>
                    <a:lnTo>
                      <a:pt x="146" y="630"/>
                    </a:lnTo>
                    <a:lnTo>
                      <a:pt x="150" y="630"/>
                    </a:lnTo>
                    <a:lnTo>
                      <a:pt x="154" y="630"/>
                    </a:lnTo>
                    <a:lnTo>
                      <a:pt x="158" y="630"/>
                    </a:lnTo>
                    <a:lnTo>
                      <a:pt x="162" y="630"/>
                    </a:lnTo>
                    <a:lnTo>
                      <a:pt x="166" y="630"/>
                    </a:lnTo>
                    <a:lnTo>
                      <a:pt x="170" y="630"/>
                    </a:lnTo>
                    <a:lnTo>
                      <a:pt x="174" y="630"/>
                    </a:lnTo>
                    <a:lnTo>
                      <a:pt x="178" y="630"/>
                    </a:lnTo>
                    <a:lnTo>
                      <a:pt x="182" y="630"/>
                    </a:lnTo>
                    <a:lnTo>
                      <a:pt x="186" y="630"/>
                    </a:lnTo>
                    <a:lnTo>
                      <a:pt x="190" y="630"/>
                    </a:lnTo>
                    <a:lnTo>
                      <a:pt x="194" y="630"/>
                    </a:lnTo>
                    <a:lnTo>
                      <a:pt x="198" y="630"/>
                    </a:lnTo>
                    <a:lnTo>
                      <a:pt x="202" y="630"/>
                    </a:lnTo>
                    <a:lnTo>
                      <a:pt x="206" y="630"/>
                    </a:lnTo>
                    <a:lnTo>
                      <a:pt x="210" y="630"/>
                    </a:lnTo>
                    <a:lnTo>
                      <a:pt x="214" y="630"/>
                    </a:lnTo>
                    <a:lnTo>
                      <a:pt x="218" y="630"/>
                    </a:lnTo>
                    <a:lnTo>
                      <a:pt x="222" y="630"/>
                    </a:lnTo>
                    <a:lnTo>
                      <a:pt x="226" y="630"/>
                    </a:lnTo>
                    <a:lnTo>
                      <a:pt x="231" y="630"/>
                    </a:lnTo>
                    <a:lnTo>
                      <a:pt x="235" y="630"/>
                    </a:lnTo>
                    <a:lnTo>
                      <a:pt x="239" y="630"/>
                    </a:lnTo>
                    <a:lnTo>
                      <a:pt x="243" y="630"/>
                    </a:lnTo>
                    <a:lnTo>
                      <a:pt x="247" y="630"/>
                    </a:lnTo>
                    <a:lnTo>
                      <a:pt x="251" y="630"/>
                    </a:lnTo>
                    <a:lnTo>
                      <a:pt x="255" y="630"/>
                    </a:lnTo>
                    <a:lnTo>
                      <a:pt x="259" y="630"/>
                    </a:lnTo>
                    <a:lnTo>
                      <a:pt x="263" y="630"/>
                    </a:lnTo>
                    <a:lnTo>
                      <a:pt x="267" y="630"/>
                    </a:lnTo>
                    <a:lnTo>
                      <a:pt x="271" y="630"/>
                    </a:lnTo>
                    <a:lnTo>
                      <a:pt x="275" y="630"/>
                    </a:lnTo>
                    <a:lnTo>
                      <a:pt x="279" y="630"/>
                    </a:lnTo>
                    <a:lnTo>
                      <a:pt x="283" y="630"/>
                    </a:lnTo>
                    <a:lnTo>
                      <a:pt x="287" y="630"/>
                    </a:lnTo>
                    <a:lnTo>
                      <a:pt x="291" y="630"/>
                    </a:lnTo>
                    <a:lnTo>
                      <a:pt x="295" y="630"/>
                    </a:lnTo>
                    <a:lnTo>
                      <a:pt x="299" y="630"/>
                    </a:lnTo>
                    <a:lnTo>
                      <a:pt x="303" y="630"/>
                    </a:lnTo>
                    <a:lnTo>
                      <a:pt x="307" y="630"/>
                    </a:lnTo>
                    <a:lnTo>
                      <a:pt x="311" y="630"/>
                    </a:lnTo>
                    <a:lnTo>
                      <a:pt x="315" y="630"/>
                    </a:lnTo>
                    <a:lnTo>
                      <a:pt x="320" y="630"/>
                    </a:lnTo>
                    <a:lnTo>
                      <a:pt x="324" y="630"/>
                    </a:lnTo>
                    <a:lnTo>
                      <a:pt x="328" y="630"/>
                    </a:lnTo>
                    <a:lnTo>
                      <a:pt x="332" y="630"/>
                    </a:lnTo>
                    <a:lnTo>
                      <a:pt x="336" y="630"/>
                    </a:lnTo>
                    <a:lnTo>
                      <a:pt x="340" y="630"/>
                    </a:lnTo>
                    <a:lnTo>
                      <a:pt x="344" y="630"/>
                    </a:lnTo>
                    <a:lnTo>
                      <a:pt x="348" y="630"/>
                    </a:lnTo>
                    <a:lnTo>
                      <a:pt x="352" y="630"/>
                    </a:lnTo>
                    <a:lnTo>
                      <a:pt x="356" y="630"/>
                    </a:lnTo>
                    <a:lnTo>
                      <a:pt x="360" y="630"/>
                    </a:lnTo>
                    <a:lnTo>
                      <a:pt x="364" y="630"/>
                    </a:lnTo>
                    <a:lnTo>
                      <a:pt x="368" y="630"/>
                    </a:lnTo>
                    <a:lnTo>
                      <a:pt x="372" y="630"/>
                    </a:lnTo>
                    <a:lnTo>
                      <a:pt x="376" y="630"/>
                    </a:lnTo>
                    <a:lnTo>
                      <a:pt x="380" y="630"/>
                    </a:lnTo>
                    <a:lnTo>
                      <a:pt x="384" y="630"/>
                    </a:lnTo>
                    <a:lnTo>
                      <a:pt x="388" y="630"/>
                    </a:lnTo>
                    <a:lnTo>
                      <a:pt x="392" y="630"/>
                    </a:lnTo>
                    <a:lnTo>
                      <a:pt x="396" y="630"/>
                    </a:lnTo>
                    <a:lnTo>
                      <a:pt x="400" y="630"/>
                    </a:lnTo>
                    <a:lnTo>
                      <a:pt x="404" y="630"/>
                    </a:lnTo>
                    <a:lnTo>
                      <a:pt x="409" y="630"/>
                    </a:lnTo>
                    <a:lnTo>
                      <a:pt x="413" y="630"/>
                    </a:lnTo>
                    <a:lnTo>
                      <a:pt x="417" y="630"/>
                    </a:lnTo>
                    <a:lnTo>
                      <a:pt x="421" y="630"/>
                    </a:lnTo>
                    <a:lnTo>
                      <a:pt x="425" y="625"/>
                    </a:lnTo>
                    <a:lnTo>
                      <a:pt x="429" y="621"/>
                    </a:lnTo>
                    <a:lnTo>
                      <a:pt x="429" y="613"/>
                    </a:lnTo>
                    <a:lnTo>
                      <a:pt x="433" y="609"/>
                    </a:lnTo>
                    <a:lnTo>
                      <a:pt x="433" y="589"/>
                    </a:lnTo>
                    <a:lnTo>
                      <a:pt x="437" y="585"/>
                    </a:lnTo>
                    <a:lnTo>
                      <a:pt x="437" y="556"/>
                    </a:lnTo>
                    <a:lnTo>
                      <a:pt x="441" y="552"/>
                    </a:lnTo>
                    <a:lnTo>
                      <a:pt x="441" y="515"/>
                    </a:lnTo>
                    <a:lnTo>
                      <a:pt x="445" y="507"/>
                    </a:lnTo>
                    <a:lnTo>
                      <a:pt x="445" y="458"/>
                    </a:lnTo>
                    <a:lnTo>
                      <a:pt x="449" y="450"/>
                    </a:lnTo>
                    <a:lnTo>
                      <a:pt x="449" y="401"/>
                    </a:lnTo>
                    <a:lnTo>
                      <a:pt x="453" y="392"/>
                    </a:lnTo>
                    <a:lnTo>
                      <a:pt x="453" y="327"/>
                    </a:lnTo>
                    <a:lnTo>
                      <a:pt x="457" y="315"/>
                    </a:lnTo>
                    <a:lnTo>
                      <a:pt x="457" y="254"/>
                    </a:lnTo>
                    <a:lnTo>
                      <a:pt x="461" y="241"/>
                    </a:lnTo>
                    <a:lnTo>
                      <a:pt x="461" y="176"/>
                    </a:lnTo>
                    <a:lnTo>
                      <a:pt x="465" y="164"/>
                    </a:lnTo>
                    <a:lnTo>
                      <a:pt x="465" y="82"/>
                    </a:lnTo>
                    <a:lnTo>
                      <a:pt x="469" y="70"/>
                    </a:lnTo>
                    <a:lnTo>
                      <a:pt x="469" y="0"/>
                    </a:lnTo>
                  </a:path>
                </a:pathLst>
              </a:custGeom>
              <a:noFill/>
              <a:ln w="19050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15" name="Freeform 206"/>
              <p:cNvSpPr>
                <a:spLocks/>
              </p:cNvSpPr>
              <p:nvPr/>
            </p:nvSpPr>
            <p:spPr bwMode="auto">
              <a:xfrm>
                <a:off x="4359" y="2202"/>
                <a:ext cx="619" cy="981"/>
              </a:xfrm>
              <a:custGeom>
                <a:avLst/>
                <a:gdLst>
                  <a:gd name="T0" fmla="*/ 6 w 401"/>
                  <a:gd name="T1" fmla="*/ 969 h 981"/>
                  <a:gd name="T2" fmla="*/ 12 w 401"/>
                  <a:gd name="T3" fmla="*/ 867 h 981"/>
                  <a:gd name="T4" fmla="*/ 19 w 401"/>
                  <a:gd name="T5" fmla="*/ 777 h 981"/>
                  <a:gd name="T6" fmla="*/ 25 w 401"/>
                  <a:gd name="T7" fmla="*/ 691 h 981"/>
                  <a:gd name="T8" fmla="*/ 31 w 401"/>
                  <a:gd name="T9" fmla="*/ 593 h 981"/>
                  <a:gd name="T10" fmla="*/ 37 w 401"/>
                  <a:gd name="T11" fmla="*/ 507 h 981"/>
                  <a:gd name="T12" fmla="*/ 45 w 401"/>
                  <a:gd name="T13" fmla="*/ 417 h 981"/>
                  <a:gd name="T14" fmla="*/ 51 w 401"/>
                  <a:gd name="T15" fmla="*/ 340 h 981"/>
                  <a:gd name="T16" fmla="*/ 57 w 401"/>
                  <a:gd name="T17" fmla="*/ 270 h 981"/>
                  <a:gd name="T18" fmla="*/ 63 w 401"/>
                  <a:gd name="T19" fmla="*/ 201 h 981"/>
                  <a:gd name="T20" fmla="*/ 69 w 401"/>
                  <a:gd name="T21" fmla="*/ 147 h 981"/>
                  <a:gd name="T22" fmla="*/ 76 w 401"/>
                  <a:gd name="T23" fmla="*/ 94 h 981"/>
                  <a:gd name="T24" fmla="*/ 82 w 401"/>
                  <a:gd name="T25" fmla="*/ 58 h 981"/>
                  <a:gd name="T26" fmla="*/ 88 w 401"/>
                  <a:gd name="T27" fmla="*/ 29 h 981"/>
                  <a:gd name="T28" fmla="*/ 100 w 401"/>
                  <a:gd name="T29" fmla="*/ 0 h 981"/>
                  <a:gd name="T30" fmla="*/ 100 w 401"/>
                  <a:gd name="T31" fmla="*/ 0 h 981"/>
                  <a:gd name="T32" fmla="*/ 113 w 401"/>
                  <a:gd name="T33" fmla="*/ 0 h 981"/>
                  <a:gd name="T34" fmla="*/ 125 w 401"/>
                  <a:gd name="T35" fmla="*/ 0 h 981"/>
                  <a:gd name="T36" fmla="*/ 137 w 401"/>
                  <a:gd name="T37" fmla="*/ 0 h 981"/>
                  <a:gd name="T38" fmla="*/ 150 w 401"/>
                  <a:gd name="T39" fmla="*/ 0 h 981"/>
                  <a:gd name="T40" fmla="*/ 162 w 401"/>
                  <a:gd name="T41" fmla="*/ 0 h 981"/>
                  <a:gd name="T42" fmla="*/ 174 w 401"/>
                  <a:gd name="T43" fmla="*/ 0 h 981"/>
                  <a:gd name="T44" fmla="*/ 188 w 401"/>
                  <a:gd name="T45" fmla="*/ 0 h 981"/>
                  <a:gd name="T46" fmla="*/ 201 w 401"/>
                  <a:gd name="T47" fmla="*/ 0 h 981"/>
                  <a:gd name="T48" fmla="*/ 213 w 401"/>
                  <a:gd name="T49" fmla="*/ 0 h 981"/>
                  <a:gd name="T50" fmla="*/ 225 w 401"/>
                  <a:gd name="T51" fmla="*/ 0 h 981"/>
                  <a:gd name="T52" fmla="*/ 238 w 401"/>
                  <a:gd name="T53" fmla="*/ 0 h 981"/>
                  <a:gd name="T54" fmla="*/ 250 w 401"/>
                  <a:gd name="T55" fmla="*/ 0 h 981"/>
                  <a:gd name="T56" fmla="*/ 262 w 401"/>
                  <a:gd name="T57" fmla="*/ 0 h 981"/>
                  <a:gd name="T58" fmla="*/ 275 w 401"/>
                  <a:gd name="T59" fmla="*/ 0 h 981"/>
                  <a:gd name="T60" fmla="*/ 287 w 401"/>
                  <a:gd name="T61" fmla="*/ 0 h 981"/>
                  <a:gd name="T62" fmla="*/ 299 w 401"/>
                  <a:gd name="T63" fmla="*/ 0 h 981"/>
                  <a:gd name="T64" fmla="*/ 312 w 401"/>
                  <a:gd name="T65" fmla="*/ 0 h 981"/>
                  <a:gd name="T66" fmla="*/ 326 w 401"/>
                  <a:gd name="T67" fmla="*/ 0 h 981"/>
                  <a:gd name="T68" fmla="*/ 338 w 401"/>
                  <a:gd name="T69" fmla="*/ 0 h 981"/>
                  <a:gd name="T70" fmla="*/ 350 w 401"/>
                  <a:gd name="T71" fmla="*/ 0 h 981"/>
                  <a:gd name="T72" fmla="*/ 363 w 401"/>
                  <a:gd name="T73" fmla="*/ 0 h 981"/>
                  <a:gd name="T74" fmla="*/ 375 w 401"/>
                  <a:gd name="T75" fmla="*/ 0 h 981"/>
                  <a:gd name="T76" fmla="*/ 387 w 401"/>
                  <a:gd name="T77" fmla="*/ 0 h 981"/>
                  <a:gd name="T78" fmla="*/ 400 w 401"/>
                  <a:gd name="T79" fmla="*/ 0 h 981"/>
                  <a:gd name="T80" fmla="*/ 412 w 401"/>
                  <a:gd name="T81" fmla="*/ 0 h 981"/>
                  <a:gd name="T82" fmla="*/ 425 w 401"/>
                  <a:gd name="T83" fmla="*/ 0 h 981"/>
                  <a:gd name="T84" fmla="*/ 437 w 401"/>
                  <a:gd name="T85" fmla="*/ 0 h 981"/>
                  <a:gd name="T86" fmla="*/ 449 w 401"/>
                  <a:gd name="T87" fmla="*/ 0 h 981"/>
                  <a:gd name="T88" fmla="*/ 463 w 401"/>
                  <a:gd name="T89" fmla="*/ 0 h 981"/>
                  <a:gd name="T90" fmla="*/ 475 w 401"/>
                  <a:gd name="T91" fmla="*/ 0 h 981"/>
                  <a:gd name="T92" fmla="*/ 488 w 401"/>
                  <a:gd name="T93" fmla="*/ 0 h 981"/>
                  <a:gd name="T94" fmla="*/ 500 w 401"/>
                  <a:gd name="T95" fmla="*/ 0 h 981"/>
                  <a:gd name="T96" fmla="*/ 512 w 401"/>
                  <a:gd name="T97" fmla="*/ 0 h 981"/>
                  <a:gd name="T98" fmla="*/ 525 w 401"/>
                  <a:gd name="T99" fmla="*/ 0 h 981"/>
                  <a:gd name="T100" fmla="*/ 537 w 401"/>
                  <a:gd name="T101" fmla="*/ 0 h 981"/>
                  <a:gd name="T102" fmla="*/ 550 w 401"/>
                  <a:gd name="T103" fmla="*/ 0 h 981"/>
                  <a:gd name="T104" fmla="*/ 562 w 401"/>
                  <a:gd name="T105" fmla="*/ 0 h 981"/>
                  <a:gd name="T106" fmla="*/ 574 w 401"/>
                  <a:gd name="T107" fmla="*/ 0 h 981"/>
                  <a:gd name="T108" fmla="*/ 587 w 401"/>
                  <a:gd name="T109" fmla="*/ 0 h 981"/>
                  <a:gd name="T110" fmla="*/ 600 w 401"/>
                  <a:gd name="T111" fmla="*/ 0 h 981"/>
                  <a:gd name="T112" fmla="*/ 613 w 401"/>
                  <a:gd name="T113" fmla="*/ 0 h 98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01"/>
                  <a:gd name="T172" fmla="*/ 0 h 981"/>
                  <a:gd name="T173" fmla="*/ 401 w 401"/>
                  <a:gd name="T174" fmla="*/ 981 h 98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01" h="981">
                    <a:moveTo>
                      <a:pt x="0" y="981"/>
                    </a:moveTo>
                    <a:lnTo>
                      <a:pt x="4" y="969"/>
                    </a:lnTo>
                    <a:lnTo>
                      <a:pt x="4" y="879"/>
                    </a:lnTo>
                    <a:lnTo>
                      <a:pt x="8" y="867"/>
                    </a:lnTo>
                    <a:lnTo>
                      <a:pt x="8" y="793"/>
                    </a:lnTo>
                    <a:lnTo>
                      <a:pt x="12" y="777"/>
                    </a:lnTo>
                    <a:lnTo>
                      <a:pt x="12" y="703"/>
                    </a:lnTo>
                    <a:lnTo>
                      <a:pt x="16" y="691"/>
                    </a:lnTo>
                    <a:lnTo>
                      <a:pt x="16" y="605"/>
                    </a:lnTo>
                    <a:lnTo>
                      <a:pt x="20" y="593"/>
                    </a:lnTo>
                    <a:lnTo>
                      <a:pt x="20" y="519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9" y="417"/>
                    </a:lnTo>
                    <a:lnTo>
                      <a:pt x="29" y="352"/>
                    </a:lnTo>
                    <a:lnTo>
                      <a:pt x="33" y="340"/>
                    </a:lnTo>
                    <a:lnTo>
                      <a:pt x="33" y="282"/>
                    </a:lnTo>
                    <a:lnTo>
                      <a:pt x="37" y="270"/>
                    </a:lnTo>
                    <a:lnTo>
                      <a:pt x="37" y="209"/>
                    </a:lnTo>
                    <a:lnTo>
                      <a:pt x="41" y="201"/>
                    </a:lnTo>
                    <a:lnTo>
                      <a:pt x="41" y="152"/>
                    </a:lnTo>
                    <a:lnTo>
                      <a:pt x="45" y="147"/>
                    </a:lnTo>
                    <a:lnTo>
                      <a:pt x="45" y="98"/>
                    </a:lnTo>
                    <a:lnTo>
                      <a:pt x="49" y="94"/>
                    </a:lnTo>
                    <a:lnTo>
                      <a:pt x="49" y="62"/>
                    </a:lnTo>
                    <a:lnTo>
                      <a:pt x="53" y="58"/>
                    </a:lnTo>
                    <a:lnTo>
                      <a:pt x="53" y="33"/>
                    </a:lnTo>
                    <a:lnTo>
                      <a:pt x="57" y="29"/>
                    </a:lnTo>
                    <a:lnTo>
                      <a:pt x="57" y="9"/>
                    </a:lnTo>
                    <a:lnTo>
                      <a:pt x="65" y="0"/>
                    </a:lnTo>
                    <a:lnTo>
                      <a:pt x="61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5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0"/>
                    </a:lnTo>
                    <a:lnTo>
                      <a:pt x="105" y="0"/>
                    </a:lnTo>
                    <a:lnTo>
                      <a:pt x="109" y="0"/>
                    </a:lnTo>
                    <a:lnTo>
                      <a:pt x="113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50" y="0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62" y="0"/>
                    </a:lnTo>
                    <a:lnTo>
                      <a:pt x="166" y="0"/>
                    </a:lnTo>
                    <a:lnTo>
                      <a:pt x="170" y="0"/>
                    </a:lnTo>
                    <a:lnTo>
                      <a:pt x="174" y="0"/>
                    </a:lnTo>
                    <a:lnTo>
                      <a:pt x="178" y="0"/>
                    </a:lnTo>
                    <a:lnTo>
                      <a:pt x="182" y="0"/>
                    </a:lnTo>
                    <a:lnTo>
                      <a:pt x="186" y="0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8" y="0"/>
                    </a:lnTo>
                    <a:lnTo>
                      <a:pt x="202" y="0"/>
                    </a:lnTo>
                    <a:lnTo>
                      <a:pt x="207" y="0"/>
                    </a:lnTo>
                    <a:lnTo>
                      <a:pt x="211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23" y="0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5" y="0"/>
                    </a:lnTo>
                    <a:lnTo>
                      <a:pt x="239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7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1" y="0"/>
                    </a:lnTo>
                    <a:lnTo>
                      <a:pt x="296" y="0"/>
                    </a:lnTo>
                    <a:lnTo>
                      <a:pt x="300" y="0"/>
                    </a:lnTo>
                    <a:lnTo>
                      <a:pt x="304" y="0"/>
                    </a:lnTo>
                    <a:lnTo>
                      <a:pt x="308" y="0"/>
                    </a:lnTo>
                    <a:lnTo>
                      <a:pt x="312" y="0"/>
                    </a:lnTo>
                    <a:lnTo>
                      <a:pt x="316" y="0"/>
                    </a:lnTo>
                    <a:lnTo>
                      <a:pt x="320" y="0"/>
                    </a:lnTo>
                    <a:lnTo>
                      <a:pt x="324" y="0"/>
                    </a:lnTo>
                    <a:lnTo>
                      <a:pt x="328" y="0"/>
                    </a:lnTo>
                    <a:lnTo>
                      <a:pt x="332" y="0"/>
                    </a:lnTo>
                    <a:lnTo>
                      <a:pt x="336" y="0"/>
                    </a:lnTo>
                    <a:lnTo>
                      <a:pt x="340" y="0"/>
                    </a:lnTo>
                    <a:lnTo>
                      <a:pt x="344" y="0"/>
                    </a:lnTo>
                    <a:lnTo>
                      <a:pt x="348" y="0"/>
                    </a:lnTo>
                    <a:lnTo>
                      <a:pt x="352" y="0"/>
                    </a:lnTo>
                    <a:lnTo>
                      <a:pt x="356" y="0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0"/>
                    </a:lnTo>
                    <a:lnTo>
                      <a:pt x="376" y="0"/>
                    </a:lnTo>
                    <a:lnTo>
                      <a:pt x="380" y="0"/>
                    </a:lnTo>
                    <a:lnTo>
                      <a:pt x="385" y="0"/>
                    </a:lnTo>
                    <a:lnTo>
                      <a:pt x="389" y="0"/>
                    </a:lnTo>
                    <a:lnTo>
                      <a:pt x="393" y="0"/>
                    </a:lnTo>
                    <a:lnTo>
                      <a:pt x="397" y="0"/>
                    </a:lnTo>
                    <a:lnTo>
                      <a:pt x="401" y="0"/>
                    </a:lnTo>
                  </a:path>
                </a:pathLst>
              </a:custGeom>
              <a:noFill/>
              <a:ln w="19050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208" name="Line 118"/>
            <p:cNvSpPr>
              <a:spLocks noChangeShapeType="1"/>
            </p:cNvSpPr>
            <p:nvPr/>
          </p:nvSpPr>
          <p:spPr bwMode="auto">
            <a:xfrm>
              <a:off x="1256" y="3813"/>
              <a:ext cx="371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9" name="Rectangle 211"/>
            <p:cNvSpPr>
              <a:spLocks noChangeArrowheads="1"/>
            </p:cNvSpPr>
            <p:nvPr/>
          </p:nvSpPr>
          <p:spPr bwMode="auto">
            <a:xfrm>
              <a:off x="2928" y="2832"/>
              <a:ext cx="31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33CCCC"/>
                  </a:solidFill>
                </a:rPr>
                <a:t>k = </a:t>
              </a:r>
              <a:r>
                <a:rPr lang="pl-PL" sz="1800" b="1">
                  <a:solidFill>
                    <a:srgbClr val="33CCCC"/>
                  </a:solidFill>
                </a:rPr>
                <a:t>0</a:t>
              </a:r>
              <a:endParaRPr lang="el-GR" sz="1800" b="1">
                <a:solidFill>
                  <a:srgbClr val="33CCCC"/>
                </a:solidFill>
              </a:endParaRPr>
            </a:p>
          </p:txBody>
        </p:sp>
        <p:sp>
          <p:nvSpPr>
            <p:cNvPr id="7210" name="Rectangle 213"/>
            <p:cNvSpPr>
              <a:spLocks noChangeArrowheads="1"/>
            </p:cNvSpPr>
            <p:nvPr/>
          </p:nvSpPr>
          <p:spPr bwMode="auto">
            <a:xfrm>
              <a:off x="3760" y="2832"/>
              <a:ext cx="29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CC00CC"/>
                  </a:solidFill>
                </a:rPr>
                <a:t>k = </a:t>
              </a:r>
              <a:r>
                <a:rPr lang="pl-PL" sz="1800" b="1">
                  <a:solidFill>
                    <a:srgbClr val="CC00CC"/>
                  </a:solidFill>
                </a:rPr>
                <a:t>1</a:t>
              </a:r>
              <a:endParaRPr lang="el-GR" sz="1800" b="1">
                <a:solidFill>
                  <a:srgbClr val="CC00CC"/>
                </a:solidFill>
              </a:endParaRPr>
            </a:p>
          </p:txBody>
        </p:sp>
        <p:sp>
          <p:nvSpPr>
            <p:cNvPr id="7211" name="Rectangle 214"/>
            <p:cNvSpPr>
              <a:spLocks noChangeArrowheads="1"/>
            </p:cNvSpPr>
            <p:nvPr/>
          </p:nvSpPr>
          <p:spPr bwMode="auto">
            <a:xfrm>
              <a:off x="4548" y="2832"/>
              <a:ext cx="298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CCCC00"/>
                  </a:solidFill>
                </a:rPr>
                <a:t>k = </a:t>
              </a:r>
              <a:r>
                <a:rPr lang="pl-PL" sz="1800" b="1">
                  <a:solidFill>
                    <a:srgbClr val="CCCC00"/>
                  </a:solidFill>
                </a:rPr>
                <a:t>2</a:t>
              </a:r>
              <a:endParaRPr lang="el-GR" sz="1800" b="1">
                <a:solidFill>
                  <a:srgbClr val="CCCC00"/>
                </a:solidFill>
              </a:endParaRPr>
            </a:p>
          </p:txBody>
        </p:sp>
        <p:sp>
          <p:nvSpPr>
            <p:cNvPr id="7212" name="Rectangle 215"/>
            <p:cNvSpPr>
              <a:spLocks noChangeArrowheads="1"/>
            </p:cNvSpPr>
            <p:nvPr/>
          </p:nvSpPr>
          <p:spPr bwMode="auto">
            <a:xfrm>
              <a:off x="2053" y="2832"/>
              <a:ext cx="34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FF3300"/>
                  </a:solidFill>
                </a:rPr>
                <a:t>k = -</a:t>
              </a:r>
              <a:r>
                <a:rPr lang="pl-PL" sz="1800" b="1">
                  <a:solidFill>
                    <a:srgbClr val="FF3300"/>
                  </a:solidFill>
                </a:rPr>
                <a:t>1</a:t>
              </a:r>
              <a:endParaRPr lang="el-GR" sz="1800" b="1">
                <a:solidFill>
                  <a:srgbClr val="FF3300"/>
                </a:solidFill>
              </a:endParaRPr>
            </a:p>
          </p:txBody>
        </p:sp>
        <p:sp>
          <p:nvSpPr>
            <p:cNvPr id="7213" name="Rectangle 216"/>
            <p:cNvSpPr>
              <a:spLocks noChangeArrowheads="1"/>
            </p:cNvSpPr>
            <p:nvPr/>
          </p:nvSpPr>
          <p:spPr bwMode="auto">
            <a:xfrm>
              <a:off x="1265" y="2832"/>
              <a:ext cx="346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8000"/>
                  </a:solidFill>
                </a:rPr>
                <a:t>k = -</a:t>
              </a:r>
              <a:r>
                <a:rPr lang="pl-PL" sz="1800" b="1">
                  <a:solidFill>
                    <a:srgbClr val="008000"/>
                  </a:solidFill>
                </a:rPr>
                <a:t>2</a:t>
              </a:r>
              <a:endParaRPr lang="el-GR" sz="1800" b="1">
                <a:solidFill>
                  <a:srgbClr val="008000"/>
                </a:solidFill>
              </a:endParaRPr>
            </a:p>
          </p:txBody>
        </p:sp>
        <p:graphicFrame>
          <p:nvGraphicFramePr>
            <p:cNvPr id="7172" name="Object 221"/>
            <p:cNvGraphicFramePr>
              <a:graphicFrameLocks noChangeAspect="1"/>
            </p:cNvGraphicFramePr>
            <p:nvPr/>
          </p:nvGraphicFramePr>
          <p:xfrm>
            <a:off x="864" y="2928"/>
            <a:ext cx="19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4" name="Równanie" r:id="rId7" imgW="203040" imgH="393480" progId="Equation.3">
                    <p:embed/>
                  </p:oleObj>
                </mc:Choice>
                <mc:Fallback>
                  <p:oleObj name="Równanie" r:id="rId7" imgW="203040" imgH="393480" progId="Equation.3">
                    <p:embed/>
                    <p:pic>
                      <p:nvPicPr>
                        <p:cNvPr id="0" name="Object 2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2928"/>
                          <a:ext cx="19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5" name="Rectangle 228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IMS elimination – Nyquist 1</a:t>
            </a:r>
            <a:r>
              <a:rPr lang="pl-PL" sz="3800" b="1" baseline="30000" smtClean="0">
                <a:solidFill>
                  <a:schemeClr val="tx1"/>
                </a:solidFill>
              </a:rPr>
              <a:t>st</a:t>
            </a:r>
            <a:r>
              <a:rPr lang="pl-PL" sz="3800" b="1" smtClean="0">
                <a:solidFill>
                  <a:schemeClr val="tx1"/>
                </a:solidFill>
              </a:rPr>
              <a:t> criterion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aphicFrame>
        <p:nvGraphicFramePr>
          <p:cNvPr id="58" name="Object 1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833307725"/>
              </p:ext>
            </p:extLst>
          </p:nvPr>
        </p:nvGraphicFramePr>
        <p:xfrm>
          <a:off x="6008687" y="1257993"/>
          <a:ext cx="16002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" name="Równanie" r:id="rId9" imgW="812520" imgH="393480" progId="Equation.3">
                  <p:embed/>
                </p:oleObj>
              </mc:Choice>
              <mc:Fallback>
                <p:oleObj name="Równanie" r:id="rId9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687" y="1257993"/>
                        <a:ext cx="1600200" cy="7762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 Box 20"/>
          <p:cNvSpPr txBox="1">
            <a:spLocks noChangeArrowheads="1"/>
          </p:cNvSpPr>
          <p:nvPr/>
        </p:nvSpPr>
        <p:spPr bwMode="auto">
          <a:xfrm>
            <a:off x="5984556" y="2096987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 dirty="0" err="1"/>
              <a:t>Nyquist</a:t>
            </a:r>
            <a:r>
              <a:rPr lang="pl-PL" sz="2000" b="1" dirty="0"/>
              <a:t> </a:t>
            </a:r>
            <a:r>
              <a:rPr lang="pl-PL" sz="2000" b="1" dirty="0" err="1"/>
              <a:t>rate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0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543777138"/>
              </p:ext>
            </p:extLst>
          </p:nvPr>
        </p:nvGraphicFramePr>
        <p:xfrm>
          <a:off x="990600" y="4922838"/>
          <a:ext cx="4654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" name="Równanie" r:id="rId3" imgW="2082600" imgH="215640" progId="Equation.3">
                  <p:embed/>
                </p:oleObj>
              </mc:Choice>
              <mc:Fallback>
                <p:oleObj name="Równanie" r:id="rId3" imgW="208260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922838"/>
                        <a:ext cx="4654550" cy="4826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254203974"/>
              </p:ext>
            </p:extLst>
          </p:nvPr>
        </p:nvGraphicFramePr>
        <p:xfrm>
          <a:off x="6256627" y="3387595"/>
          <a:ext cx="2649537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" name="Równanie" r:id="rId5" imgW="647640" imgH="393480" progId="Equation.3">
                  <p:embed/>
                </p:oleObj>
              </mc:Choice>
              <mc:Fallback>
                <p:oleObj name="Równanie" r:id="rId5" imgW="64764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6627" y="3387595"/>
                        <a:ext cx="2649537" cy="161131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16"/>
          <p:cNvSpPr txBox="1">
            <a:spLocks noChangeArrowheads="1"/>
          </p:cNvSpPr>
          <p:nvPr/>
        </p:nvSpPr>
        <p:spPr bwMode="auto">
          <a:xfrm>
            <a:off x="1216314" y="4063870"/>
            <a:ext cx="428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dirty="0" err="1"/>
              <a:t>Smooth</a:t>
            </a:r>
            <a:r>
              <a:rPr lang="pl-PL" sz="2000" b="1" dirty="0"/>
              <a:t> </a:t>
            </a:r>
            <a:r>
              <a:rPr lang="pl-PL" sz="2000" b="1" dirty="0" err="1"/>
              <a:t>slope</a:t>
            </a:r>
            <a:r>
              <a:rPr lang="pl-PL" sz="2000" b="1" dirty="0"/>
              <a:t> of a </a:t>
            </a:r>
            <a:r>
              <a:rPr lang="pl-PL" sz="2000" b="1" dirty="0" err="1"/>
              <a:t>filter</a:t>
            </a:r>
            <a:r>
              <a:rPr lang="pl-PL" sz="2000" b="1" dirty="0"/>
              <a:t> </a:t>
            </a:r>
            <a:r>
              <a:rPr lang="pl-PL" sz="2000" b="1" dirty="0" err="1"/>
              <a:t>passband</a:t>
            </a:r>
            <a:r>
              <a:rPr lang="pl-PL" sz="2000" b="1" dirty="0"/>
              <a:t> </a:t>
            </a:r>
            <a:r>
              <a:rPr lang="pl-PL" sz="2000" b="1" dirty="0">
                <a:sym typeface="Wingdings" pitchFamily="2" charset="2"/>
              </a:rPr>
              <a:t></a:t>
            </a:r>
            <a:r>
              <a:rPr lang="pl-PL" sz="2000" b="1" dirty="0"/>
              <a:t> </a:t>
            </a:r>
            <a:r>
              <a:rPr lang="pl-PL" sz="2000" b="1" dirty="0">
                <a:sym typeface="Wingdings" pitchFamily="2" charset="2"/>
              </a:rPr>
              <a:t> </a:t>
            </a:r>
            <a:r>
              <a:rPr lang="pl-PL" sz="2000" b="1" dirty="0" err="1">
                <a:sym typeface="Wingdings" pitchFamily="2" charset="2"/>
              </a:rPr>
              <a:t>bandwidth</a:t>
            </a:r>
            <a:r>
              <a:rPr lang="pl-PL" sz="2000" b="1" dirty="0">
                <a:sym typeface="Wingdings" pitchFamily="2" charset="2"/>
              </a:rPr>
              <a:t> </a:t>
            </a:r>
            <a:r>
              <a:rPr lang="pl-PL" sz="2000" b="1" dirty="0" err="1" smtClean="0">
                <a:sym typeface="Wingdings" pitchFamily="2" charset="2"/>
              </a:rPr>
              <a:t>extension</a:t>
            </a:r>
            <a:r>
              <a:rPr lang="pl-PL" sz="2000" b="1" dirty="0" smtClean="0">
                <a:sym typeface="Wingdings" pitchFamily="2" charset="2"/>
              </a:rPr>
              <a:t> (</a:t>
            </a:r>
            <a:r>
              <a:rPr lang="pl-PL" sz="2000" b="1" i="1" dirty="0" smtClean="0">
                <a:sym typeface="Wingdings" pitchFamily="2" charset="2"/>
              </a:rPr>
              <a:t>W</a:t>
            </a:r>
            <a:r>
              <a:rPr lang="pl-PL" sz="2000" b="1" dirty="0" smtClean="0">
                <a:sym typeface="Wingdings" pitchFamily="2" charset="2"/>
              </a:rPr>
              <a:t> → </a:t>
            </a:r>
            <a:r>
              <a:rPr lang="pl-PL" sz="2000" b="1" i="1" dirty="0" smtClean="0">
                <a:sym typeface="Wingdings" pitchFamily="2" charset="2"/>
              </a:rPr>
              <a:t>W</a:t>
            </a:r>
            <a:r>
              <a:rPr lang="pl-PL" sz="2000" b="1" baseline="-25000" dirty="0" smtClean="0">
                <a:sym typeface="Wingdings" pitchFamily="2" charset="2"/>
              </a:rPr>
              <a:t>+</a:t>
            </a:r>
            <a:r>
              <a:rPr lang="pl-PL" sz="2000" b="1" dirty="0" smtClean="0">
                <a:sym typeface="Wingdings" pitchFamily="2" charset="2"/>
              </a:rPr>
              <a:t>)</a:t>
            </a:r>
            <a:endParaRPr lang="pl-PL" sz="2000" b="1" dirty="0">
              <a:sym typeface="Wingdings" pitchFamily="2" charset="2"/>
            </a:endParaRPr>
          </a:p>
        </p:txBody>
      </p:sp>
      <p:sp>
        <p:nvSpPr>
          <p:cNvPr id="8198" name="Line 18"/>
          <p:cNvSpPr>
            <a:spLocks noChangeShapeType="1"/>
          </p:cNvSpPr>
          <p:nvPr/>
        </p:nvSpPr>
        <p:spPr bwMode="auto">
          <a:xfrm flipV="1">
            <a:off x="5716877" y="4557583"/>
            <a:ext cx="360362" cy="541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199" name="AutoShape 255"/>
          <p:cNvSpPr>
            <a:spLocks noChangeArrowheads="1"/>
          </p:cNvSpPr>
          <p:nvPr/>
        </p:nvSpPr>
        <p:spPr bwMode="auto">
          <a:xfrm>
            <a:off x="2159289" y="2366833"/>
            <a:ext cx="179388" cy="200025"/>
          </a:xfrm>
          <a:prstGeom prst="plus">
            <a:avLst>
              <a:gd name="adj" fmla="val 34514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200" name="AutoShape 256"/>
          <p:cNvSpPr>
            <a:spLocks noChangeArrowheads="1"/>
          </p:cNvSpPr>
          <p:nvPr/>
        </p:nvSpPr>
        <p:spPr bwMode="auto">
          <a:xfrm>
            <a:off x="2970502" y="2416045"/>
            <a:ext cx="584200" cy="101600"/>
          </a:xfrm>
          <a:custGeom>
            <a:avLst/>
            <a:gdLst>
              <a:gd name="T0" fmla="*/ 11850334 w 21600"/>
              <a:gd name="T1" fmla="*/ 0 h 21600"/>
              <a:gd name="T2" fmla="*/ 0 w 21600"/>
              <a:gd name="T3" fmla="*/ 238948 h 21600"/>
              <a:gd name="T4" fmla="*/ 11850334 w 21600"/>
              <a:gd name="T5" fmla="*/ 477896 h 21600"/>
              <a:gd name="T6" fmla="*/ 15800447 w 21600"/>
              <a:gd name="T7" fmla="*/ 23894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8201" name="Group 311"/>
          <p:cNvGrpSpPr>
            <a:grpSpLocks/>
          </p:cNvGrpSpPr>
          <p:nvPr/>
        </p:nvGrpSpPr>
        <p:grpSpPr bwMode="auto">
          <a:xfrm>
            <a:off x="3646777" y="1358770"/>
            <a:ext cx="2620962" cy="2590800"/>
            <a:chOff x="2285" y="1392"/>
            <a:chExt cx="1651" cy="1632"/>
          </a:xfrm>
        </p:grpSpPr>
        <p:sp>
          <p:nvSpPr>
            <p:cNvPr id="8239" name="Text Box 267"/>
            <p:cNvSpPr txBox="1">
              <a:spLocks noChangeArrowheads="1"/>
            </p:cNvSpPr>
            <p:nvPr/>
          </p:nvSpPr>
          <p:spPr bwMode="auto">
            <a:xfrm>
              <a:off x="3408" y="2544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FF00FF"/>
                  </a:solidFill>
                  <a:cs typeface="Times New Roman" pitchFamily="18" charset="0"/>
                </a:rPr>
                <a:t>W</a:t>
              </a:r>
              <a:r>
                <a:rPr lang="pl-PL" sz="1600" b="1">
                  <a:solidFill>
                    <a:srgbClr val="FF00FF"/>
                  </a:solidFill>
                  <a:cs typeface="Times New Roman" pitchFamily="18" charset="0"/>
                </a:rPr>
                <a:t>+</a:t>
              </a:r>
              <a:r>
                <a:rPr lang="el-GR" sz="1600" b="1" i="1">
                  <a:solidFill>
                    <a:srgbClr val="FF00FF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>
                  <a:solidFill>
                    <a:srgbClr val="FF00FF"/>
                  </a:solidFill>
                  <a:cs typeface="Times New Roman" pitchFamily="18" charset="0"/>
                </a:rPr>
                <a:t>r</a:t>
              </a:r>
              <a:endParaRPr lang="el-GR" sz="1600" b="1" baseline="-2500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  <p:sp>
          <p:nvSpPr>
            <p:cNvPr id="8240" name="Text Box 272"/>
            <p:cNvSpPr txBox="1">
              <a:spLocks noChangeArrowheads="1"/>
            </p:cNvSpPr>
            <p:nvPr/>
          </p:nvSpPr>
          <p:spPr bwMode="auto">
            <a:xfrm>
              <a:off x="3617" y="2812"/>
              <a:ext cx="2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>
                  <a:cs typeface="Times New Roman" pitchFamily="18" charset="0"/>
                </a:rPr>
                <a:t>ω</a:t>
              </a:r>
              <a:endParaRPr lang="el-GR" sz="1600" b="1" i="1" baseline="-25000">
                <a:cs typeface="Times New Roman" pitchFamily="18" charset="0"/>
              </a:endParaRPr>
            </a:p>
          </p:txBody>
        </p:sp>
        <p:sp>
          <p:nvSpPr>
            <p:cNvPr id="8241" name="Rectangle 182"/>
            <p:cNvSpPr>
              <a:spLocks noChangeArrowheads="1"/>
            </p:cNvSpPr>
            <p:nvPr/>
          </p:nvSpPr>
          <p:spPr bwMode="auto">
            <a:xfrm>
              <a:off x="2313" y="1426"/>
              <a:ext cx="1547" cy="13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2" name="Line 185"/>
            <p:cNvSpPr>
              <a:spLocks noChangeShapeType="1"/>
            </p:cNvSpPr>
            <p:nvPr/>
          </p:nvSpPr>
          <p:spPr bwMode="auto">
            <a:xfrm flipH="1" flipV="1">
              <a:off x="2302" y="1392"/>
              <a:ext cx="5" cy="14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3" name="Line 186"/>
            <p:cNvSpPr>
              <a:spLocks noChangeShapeType="1"/>
            </p:cNvSpPr>
            <p:nvPr/>
          </p:nvSpPr>
          <p:spPr bwMode="auto">
            <a:xfrm>
              <a:off x="2313" y="2808"/>
              <a:ext cx="1547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8244" name="Group 303"/>
            <p:cNvGrpSpPr>
              <a:grpSpLocks/>
            </p:cNvGrpSpPr>
            <p:nvPr/>
          </p:nvGrpSpPr>
          <p:grpSpPr bwMode="auto">
            <a:xfrm>
              <a:off x="2313" y="1773"/>
              <a:ext cx="1402" cy="1035"/>
              <a:chOff x="2313" y="1773"/>
              <a:chExt cx="1402" cy="1035"/>
            </a:xfrm>
          </p:grpSpPr>
          <p:sp>
            <p:nvSpPr>
              <p:cNvPr id="8251" name="Freeform 248"/>
              <p:cNvSpPr>
                <a:spLocks/>
              </p:cNvSpPr>
              <p:nvPr/>
            </p:nvSpPr>
            <p:spPr bwMode="auto">
              <a:xfrm>
                <a:off x="2313" y="1773"/>
                <a:ext cx="330" cy="1"/>
              </a:xfrm>
              <a:custGeom>
                <a:avLst/>
                <a:gdLst>
                  <a:gd name="T0" fmla="*/ 5 w 330"/>
                  <a:gd name="T1" fmla="*/ 0 h 1"/>
                  <a:gd name="T2" fmla="*/ 13 w 330"/>
                  <a:gd name="T3" fmla="*/ 0 h 1"/>
                  <a:gd name="T4" fmla="*/ 21 w 330"/>
                  <a:gd name="T5" fmla="*/ 0 h 1"/>
                  <a:gd name="T6" fmla="*/ 29 w 330"/>
                  <a:gd name="T7" fmla="*/ 0 h 1"/>
                  <a:gd name="T8" fmla="*/ 36 w 330"/>
                  <a:gd name="T9" fmla="*/ 0 h 1"/>
                  <a:gd name="T10" fmla="*/ 44 w 330"/>
                  <a:gd name="T11" fmla="*/ 0 h 1"/>
                  <a:gd name="T12" fmla="*/ 52 w 330"/>
                  <a:gd name="T13" fmla="*/ 0 h 1"/>
                  <a:gd name="T14" fmla="*/ 60 w 330"/>
                  <a:gd name="T15" fmla="*/ 0 h 1"/>
                  <a:gd name="T16" fmla="*/ 68 w 330"/>
                  <a:gd name="T17" fmla="*/ 0 h 1"/>
                  <a:gd name="T18" fmla="*/ 75 w 330"/>
                  <a:gd name="T19" fmla="*/ 0 h 1"/>
                  <a:gd name="T20" fmla="*/ 83 w 330"/>
                  <a:gd name="T21" fmla="*/ 0 h 1"/>
                  <a:gd name="T22" fmla="*/ 91 w 330"/>
                  <a:gd name="T23" fmla="*/ 0 h 1"/>
                  <a:gd name="T24" fmla="*/ 99 w 330"/>
                  <a:gd name="T25" fmla="*/ 0 h 1"/>
                  <a:gd name="T26" fmla="*/ 107 w 330"/>
                  <a:gd name="T27" fmla="*/ 0 h 1"/>
                  <a:gd name="T28" fmla="*/ 114 w 330"/>
                  <a:gd name="T29" fmla="*/ 0 h 1"/>
                  <a:gd name="T30" fmla="*/ 122 w 330"/>
                  <a:gd name="T31" fmla="*/ 0 h 1"/>
                  <a:gd name="T32" fmla="*/ 130 w 330"/>
                  <a:gd name="T33" fmla="*/ 0 h 1"/>
                  <a:gd name="T34" fmla="*/ 138 w 330"/>
                  <a:gd name="T35" fmla="*/ 0 h 1"/>
                  <a:gd name="T36" fmla="*/ 146 w 330"/>
                  <a:gd name="T37" fmla="*/ 0 h 1"/>
                  <a:gd name="T38" fmla="*/ 153 w 330"/>
                  <a:gd name="T39" fmla="*/ 0 h 1"/>
                  <a:gd name="T40" fmla="*/ 161 w 330"/>
                  <a:gd name="T41" fmla="*/ 0 h 1"/>
                  <a:gd name="T42" fmla="*/ 169 w 330"/>
                  <a:gd name="T43" fmla="*/ 0 h 1"/>
                  <a:gd name="T44" fmla="*/ 177 w 330"/>
                  <a:gd name="T45" fmla="*/ 0 h 1"/>
                  <a:gd name="T46" fmla="*/ 185 w 330"/>
                  <a:gd name="T47" fmla="*/ 0 h 1"/>
                  <a:gd name="T48" fmla="*/ 192 w 330"/>
                  <a:gd name="T49" fmla="*/ 0 h 1"/>
                  <a:gd name="T50" fmla="*/ 200 w 330"/>
                  <a:gd name="T51" fmla="*/ 0 h 1"/>
                  <a:gd name="T52" fmla="*/ 208 w 330"/>
                  <a:gd name="T53" fmla="*/ 0 h 1"/>
                  <a:gd name="T54" fmla="*/ 216 w 330"/>
                  <a:gd name="T55" fmla="*/ 0 h 1"/>
                  <a:gd name="T56" fmla="*/ 224 w 330"/>
                  <a:gd name="T57" fmla="*/ 0 h 1"/>
                  <a:gd name="T58" fmla="*/ 231 w 330"/>
                  <a:gd name="T59" fmla="*/ 0 h 1"/>
                  <a:gd name="T60" fmla="*/ 239 w 330"/>
                  <a:gd name="T61" fmla="*/ 0 h 1"/>
                  <a:gd name="T62" fmla="*/ 247 w 330"/>
                  <a:gd name="T63" fmla="*/ 0 h 1"/>
                  <a:gd name="T64" fmla="*/ 255 w 330"/>
                  <a:gd name="T65" fmla="*/ 0 h 1"/>
                  <a:gd name="T66" fmla="*/ 263 w 330"/>
                  <a:gd name="T67" fmla="*/ 0 h 1"/>
                  <a:gd name="T68" fmla="*/ 270 w 330"/>
                  <a:gd name="T69" fmla="*/ 0 h 1"/>
                  <a:gd name="T70" fmla="*/ 278 w 330"/>
                  <a:gd name="T71" fmla="*/ 0 h 1"/>
                  <a:gd name="T72" fmla="*/ 286 w 330"/>
                  <a:gd name="T73" fmla="*/ 0 h 1"/>
                  <a:gd name="T74" fmla="*/ 294 w 330"/>
                  <a:gd name="T75" fmla="*/ 0 h 1"/>
                  <a:gd name="T76" fmla="*/ 302 w 330"/>
                  <a:gd name="T77" fmla="*/ 0 h 1"/>
                  <a:gd name="T78" fmla="*/ 309 w 330"/>
                  <a:gd name="T79" fmla="*/ 0 h 1"/>
                  <a:gd name="T80" fmla="*/ 317 w 330"/>
                  <a:gd name="T81" fmla="*/ 0 h 1"/>
                  <a:gd name="T82" fmla="*/ 325 w 330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0"/>
                  <a:gd name="T127" fmla="*/ 0 h 1"/>
                  <a:gd name="T128" fmla="*/ 330 w 330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0" h="1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60" y="0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3" y="0"/>
                    </a:lnTo>
                    <a:lnTo>
                      <a:pt x="75" y="0"/>
                    </a:lnTo>
                    <a:lnTo>
                      <a:pt x="78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1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4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4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0" y="0"/>
                    </a:lnTo>
                    <a:lnTo>
                      <a:pt x="143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53" y="0"/>
                    </a:lnTo>
                    <a:lnTo>
                      <a:pt x="156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4" y="0"/>
                    </a:lnTo>
                    <a:lnTo>
                      <a:pt x="166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4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2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90" y="0"/>
                    </a:lnTo>
                    <a:lnTo>
                      <a:pt x="192" y="0"/>
                    </a:lnTo>
                    <a:lnTo>
                      <a:pt x="195" y="0"/>
                    </a:lnTo>
                    <a:lnTo>
                      <a:pt x="198" y="0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5" y="0"/>
                    </a:lnTo>
                    <a:lnTo>
                      <a:pt x="208" y="0"/>
                    </a:lnTo>
                    <a:lnTo>
                      <a:pt x="211" y="0"/>
                    </a:lnTo>
                    <a:lnTo>
                      <a:pt x="213" y="0"/>
                    </a:lnTo>
                    <a:lnTo>
                      <a:pt x="216" y="0"/>
                    </a:lnTo>
                    <a:lnTo>
                      <a:pt x="218" y="0"/>
                    </a:lnTo>
                    <a:lnTo>
                      <a:pt x="221" y="0"/>
                    </a:lnTo>
                    <a:lnTo>
                      <a:pt x="224" y="0"/>
                    </a:lnTo>
                    <a:lnTo>
                      <a:pt x="226" y="0"/>
                    </a:lnTo>
                    <a:lnTo>
                      <a:pt x="229" y="0"/>
                    </a:lnTo>
                    <a:lnTo>
                      <a:pt x="231" y="0"/>
                    </a:lnTo>
                    <a:lnTo>
                      <a:pt x="234" y="0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2" y="0"/>
                    </a:lnTo>
                    <a:lnTo>
                      <a:pt x="244" y="0"/>
                    </a:lnTo>
                    <a:lnTo>
                      <a:pt x="247" y="0"/>
                    </a:lnTo>
                    <a:lnTo>
                      <a:pt x="250" y="0"/>
                    </a:lnTo>
                    <a:lnTo>
                      <a:pt x="252" y="0"/>
                    </a:lnTo>
                    <a:lnTo>
                      <a:pt x="255" y="0"/>
                    </a:lnTo>
                    <a:lnTo>
                      <a:pt x="257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0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3" y="0"/>
                    </a:lnTo>
                    <a:lnTo>
                      <a:pt x="286" y="0"/>
                    </a:lnTo>
                    <a:lnTo>
                      <a:pt x="289" y="0"/>
                    </a:lnTo>
                    <a:lnTo>
                      <a:pt x="291" y="0"/>
                    </a:lnTo>
                    <a:lnTo>
                      <a:pt x="294" y="0"/>
                    </a:lnTo>
                    <a:lnTo>
                      <a:pt x="296" y="0"/>
                    </a:lnTo>
                    <a:lnTo>
                      <a:pt x="299" y="0"/>
                    </a:lnTo>
                    <a:lnTo>
                      <a:pt x="302" y="0"/>
                    </a:lnTo>
                    <a:lnTo>
                      <a:pt x="304" y="0"/>
                    </a:lnTo>
                    <a:lnTo>
                      <a:pt x="307" y="0"/>
                    </a:lnTo>
                    <a:lnTo>
                      <a:pt x="309" y="0"/>
                    </a:lnTo>
                    <a:lnTo>
                      <a:pt x="312" y="0"/>
                    </a:lnTo>
                    <a:lnTo>
                      <a:pt x="315" y="0"/>
                    </a:lnTo>
                    <a:lnTo>
                      <a:pt x="317" y="0"/>
                    </a:lnTo>
                    <a:lnTo>
                      <a:pt x="320" y="0"/>
                    </a:lnTo>
                    <a:lnTo>
                      <a:pt x="322" y="0"/>
                    </a:lnTo>
                    <a:lnTo>
                      <a:pt x="325" y="0"/>
                    </a:lnTo>
                    <a:lnTo>
                      <a:pt x="328" y="0"/>
                    </a:lnTo>
                    <a:lnTo>
                      <a:pt x="330" y="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2" name="Freeform 249"/>
              <p:cNvSpPr>
                <a:spLocks/>
              </p:cNvSpPr>
              <p:nvPr/>
            </p:nvSpPr>
            <p:spPr bwMode="auto">
              <a:xfrm>
                <a:off x="2643" y="1773"/>
                <a:ext cx="330" cy="11"/>
              </a:xfrm>
              <a:custGeom>
                <a:avLst/>
                <a:gdLst>
                  <a:gd name="T0" fmla="*/ 5 w 330"/>
                  <a:gd name="T1" fmla="*/ 0 h 10"/>
                  <a:gd name="T2" fmla="*/ 13 w 330"/>
                  <a:gd name="T3" fmla="*/ 0 h 10"/>
                  <a:gd name="T4" fmla="*/ 21 w 330"/>
                  <a:gd name="T5" fmla="*/ 0 h 10"/>
                  <a:gd name="T6" fmla="*/ 29 w 330"/>
                  <a:gd name="T7" fmla="*/ 0 h 10"/>
                  <a:gd name="T8" fmla="*/ 37 w 330"/>
                  <a:gd name="T9" fmla="*/ 0 h 10"/>
                  <a:gd name="T10" fmla="*/ 44 w 330"/>
                  <a:gd name="T11" fmla="*/ 0 h 10"/>
                  <a:gd name="T12" fmla="*/ 52 w 330"/>
                  <a:gd name="T13" fmla="*/ 0 h 10"/>
                  <a:gd name="T14" fmla="*/ 60 w 330"/>
                  <a:gd name="T15" fmla="*/ 0 h 10"/>
                  <a:gd name="T16" fmla="*/ 68 w 330"/>
                  <a:gd name="T17" fmla="*/ 0 h 10"/>
                  <a:gd name="T18" fmla="*/ 76 w 330"/>
                  <a:gd name="T19" fmla="*/ 0 h 10"/>
                  <a:gd name="T20" fmla="*/ 83 w 330"/>
                  <a:gd name="T21" fmla="*/ 0 h 10"/>
                  <a:gd name="T22" fmla="*/ 91 w 330"/>
                  <a:gd name="T23" fmla="*/ 0 h 10"/>
                  <a:gd name="T24" fmla="*/ 99 w 330"/>
                  <a:gd name="T25" fmla="*/ 0 h 10"/>
                  <a:gd name="T26" fmla="*/ 107 w 330"/>
                  <a:gd name="T27" fmla="*/ 0 h 10"/>
                  <a:gd name="T28" fmla="*/ 115 w 330"/>
                  <a:gd name="T29" fmla="*/ 0 h 10"/>
                  <a:gd name="T30" fmla="*/ 122 w 330"/>
                  <a:gd name="T31" fmla="*/ 0 h 10"/>
                  <a:gd name="T32" fmla="*/ 130 w 330"/>
                  <a:gd name="T33" fmla="*/ 0 h 10"/>
                  <a:gd name="T34" fmla="*/ 138 w 330"/>
                  <a:gd name="T35" fmla="*/ 0 h 10"/>
                  <a:gd name="T36" fmla="*/ 146 w 330"/>
                  <a:gd name="T37" fmla="*/ 0 h 10"/>
                  <a:gd name="T38" fmla="*/ 154 w 330"/>
                  <a:gd name="T39" fmla="*/ 0 h 10"/>
                  <a:gd name="T40" fmla="*/ 161 w 330"/>
                  <a:gd name="T41" fmla="*/ 0 h 10"/>
                  <a:gd name="T42" fmla="*/ 169 w 330"/>
                  <a:gd name="T43" fmla="*/ 0 h 10"/>
                  <a:gd name="T44" fmla="*/ 177 w 330"/>
                  <a:gd name="T45" fmla="*/ 0 h 10"/>
                  <a:gd name="T46" fmla="*/ 185 w 330"/>
                  <a:gd name="T47" fmla="*/ 0 h 10"/>
                  <a:gd name="T48" fmla="*/ 193 w 330"/>
                  <a:gd name="T49" fmla="*/ 0 h 10"/>
                  <a:gd name="T50" fmla="*/ 200 w 330"/>
                  <a:gd name="T51" fmla="*/ 0 h 10"/>
                  <a:gd name="T52" fmla="*/ 208 w 330"/>
                  <a:gd name="T53" fmla="*/ 0 h 10"/>
                  <a:gd name="T54" fmla="*/ 216 w 330"/>
                  <a:gd name="T55" fmla="*/ 0 h 10"/>
                  <a:gd name="T56" fmla="*/ 224 w 330"/>
                  <a:gd name="T57" fmla="*/ 0 h 10"/>
                  <a:gd name="T58" fmla="*/ 232 w 330"/>
                  <a:gd name="T59" fmla="*/ 0 h 10"/>
                  <a:gd name="T60" fmla="*/ 239 w 330"/>
                  <a:gd name="T61" fmla="*/ 0 h 10"/>
                  <a:gd name="T62" fmla="*/ 247 w 330"/>
                  <a:gd name="T63" fmla="*/ 0 h 10"/>
                  <a:gd name="T64" fmla="*/ 255 w 330"/>
                  <a:gd name="T65" fmla="*/ 0 h 10"/>
                  <a:gd name="T66" fmla="*/ 263 w 330"/>
                  <a:gd name="T67" fmla="*/ 0 h 10"/>
                  <a:gd name="T68" fmla="*/ 271 w 330"/>
                  <a:gd name="T69" fmla="*/ 0 h 10"/>
                  <a:gd name="T70" fmla="*/ 278 w 330"/>
                  <a:gd name="T71" fmla="*/ 0 h 10"/>
                  <a:gd name="T72" fmla="*/ 286 w 330"/>
                  <a:gd name="T73" fmla="*/ 0 h 10"/>
                  <a:gd name="T74" fmla="*/ 294 w 330"/>
                  <a:gd name="T75" fmla="*/ 0 h 10"/>
                  <a:gd name="T76" fmla="*/ 302 w 330"/>
                  <a:gd name="T77" fmla="*/ 3 h 10"/>
                  <a:gd name="T78" fmla="*/ 310 w 330"/>
                  <a:gd name="T79" fmla="*/ 3 h 10"/>
                  <a:gd name="T80" fmla="*/ 317 w 330"/>
                  <a:gd name="T81" fmla="*/ 6 h 10"/>
                  <a:gd name="T82" fmla="*/ 325 w 330"/>
                  <a:gd name="T83" fmla="*/ 11 h 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0"/>
                  <a:gd name="T127" fmla="*/ 0 h 10"/>
                  <a:gd name="T128" fmla="*/ 330 w 330"/>
                  <a:gd name="T129" fmla="*/ 10 h 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0" h="10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60" y="0"/>
                    </a:lnTo>
                    <a:lnTo>
                      <a:pt x="63" y="0"/>
                    </a:lnTo>
                    <a:lnTo>
                      <a:pt x="65" y="0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3" y="0"/>
                    </a:lnTo>
                    <a:lnTo>
                      <a:pt x="76" y="0"/>
                    </a:lnTo>
                    <a:lnTo>
                      <a:pt x="78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9" y="0"/>
                    </a:lnTo>
                    <a:lnTo>
                      <a:pt x="91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9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2" y="0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5" y="0"/>
                    </a:lnTo>
                    <a:lnTo>
                      <a:pt x="128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1" y="0"/>
                    </a:lnTo>
                    <a:lnTo>
                      <a:pt x="143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54" y="0"/>
                    </a:lnTo>
                    <a:lnTo>
                      <a:pt x="156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4" y="0"/>
                    </a:lnTo>
                    <a:lnTo>
                      <a:pt x="167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4" y="0"/>
                    </a:lnTo>
                    <a:lnTo>
                      <a:pt x="177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90" y="0"/>
                    </a:lnTo>
                    <a:lnTo>
                      <a:pt x="193" y="0"/>
                    </a:lnTo>
                    <a:lnTo>
                      <a:pt x="195" y="0"/>
                    </a:lnTo>
                    <a:lnTo>
                      <a:pt x="198" y="0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6" y="0"/>
                    </a:lnTo>
                    <a:lnTo>
                      <a:pt x="208" y="0"/>
                    </a:lnTo>
                    <a:lnTo>
                      <a:pt x="211" y="0"/>
                    </a:lnTo>
                    <a:lnTo>
                      <a:pt x="213" y="0"/>
                    </a:lnTo>
                    <a:lnTo>
                      <a:pt x="216" y="0"/>
                    </a:lnTo>
                    <a:lnTo>
                      <a:pt x="219" y="0"/>
                    </a:lnTo>
                    <a:lnTo>
                      <a:pt x="221" y="0"/>
                    </a:lnTo>
                    <a:lnTo>
                      <a:pt x="224" y="0"/>
                    </a:lnTo>
                    <a:lnTo>
                      <a:pt x="226" y="0"/>
                    </a:lnTo>
                    <a:lnTo>
                      <a:pt x="229" y="0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2" y="0"/>
                    </a:lnTo>
                    <a:lnTo>
                      <a:pt x="245" y="0"/>
                    </a:lnTo>
                    <a:lnTo>
                      <a:pt x="247" y="0"/>
                    </a:lnTo>
                    <a:lnTo>
                      <a:pt x="250" y="0"/>
                    </a:lnTo>
                    <a:lnTo>
                      <a:pt x="252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1" y="0"/>
                    </a:lnTo>
                    <a:lnTo>
                      <a:pt x="273" y="0"/>
                    </a:lnTo>
                    <a:lnTo>
                      <a:pt x="276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4" y="0"/>
                    </a:lnTo>
                    <a:lnTo>
                      <a:pt x="286" y="0"/>
                    </a:lnTo>
                    <a:lnTo>
                      <a:pt x="289" y="0"/>
                    </a:lnTo>
                    <a:lnTo>
                      <a:pt x="291" y="0"/>
                    </a:lnTo>
                    <a:lnTo>
                      <a:pt x="294" y="0"/>
                    </a:lnTo>
                    <a:lnTo>
                      <a:pt x="297" y="0"/>
                    </a:lnTo>
                    <a:lnTo>
                      <a:pt x="299" y="0"/>
                    </a:lnTo>
                    <a:lnTo>
                      <a:pt x="302" y="3"/>
                    </a:lnTo>
                    <a:lnTo>
                      <a:pt x="304" y="3"/>
                    </a:lnTo>
                    <a:lnTo>
                      <a:pt x="307" y="3"/>
                    </a:lnTo>
                    <a:lnTo>
                      <a:pt x="310" y="3"/>
                    </a:lnTo>
                    <a:lnTo>
                      <a:pt x="312" y="5"/>
                    </a:lnTo>
                    <a:lnTo>
                      <a:pt x="315" y="5"/>
                    </a:lnTo>
                    <a:lnTo>
                      <a:pt x="317" y="5"/>
                    </a:lnTo>
                    <a:lnTo>
                      <a:pt x="320" y="8"/>
                    </a:lnTo>
                    <a:lnTo>
                      <a:pt x="323" y="8"/>
                    </a:lnTo>
                    <a:lnTo>
                      <a:pt x="325" y="10"/>
                    </a:lnTo>
                    <a:lnTo>
                      <a:pt x="328" y="10"/>
                    </a:lnTo>
                    <a:lnTo>
                      <a:pt x="330" y="1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3" name="Freeform 250"/>
              <p:cNvSpPr>
                <a:spLocks/>
              </p:cNvSpPr>
              <p:nvPr/>
            </p:nvSpPr>
            <p:spPr bwMode="auto">
              <a:xfrm>
                <a:off x="2973" y="1784"/>
                <a:ext cx="232" cy="415"/>
              </a:xfrm>
              <a:custGeom>
                <a:avLst/>
                <a:gdLst>
                  <a:gd name="T0" fmla="*/ 6 w 232"/>
                  <a:gd name="T1" fmla="*/ 3 h 371"/>
                  <a:gd name="T2" fmla="*/ 13 w 232"/>
                  <a:gd name="T3" fmla="*/ 9 h 371"/>
                  <a:gd name="T4" fmla="*/ 21 w 232"/>
                  <a:gd name="T5" fmla="*/ 18 h 371"/>
                  <a:gd name="T6" fmla="*/ 29 w 232"/>
                  <a:gd name="T7" fmla="*/ 23 h 371"/>
                  <a:gd name="T8" fmla="*/ 37 w 232"/>
                  <a:gd name="T9" fmla="*/ 32 h 371"/>
                  <a:gd name="T10" fmla="*/ 45 w 232"/>
                  <a:gd name="T11" fmla="*/ 41 h 371"/>
                  <a:gd name="T12" fmla="*/ 52 w 232"/>
                  <a:gd name="T13" fmla="*/ 50 h 371"/>
                  <a:gd name="T14" fmla="*/ 60 w 232"/>
                  <a:gd name="T15" fmla="*/ 59 h 371"/>
                  <a:gd name="T16" fmla="*/ 68 w 232"/>
                  <a:gd name="T17" fmla="*/ 70 h 371"/>
                  <a:gd name="T18" fmla="*/ 76 w 232"/>
                  <a:gd name="T19" fmla="*/ 79 h 371"/>
                  <a:gd name="T20" fmla="*/ 81 w 232"/>
                  <a:gd name="T21" fmla="*/ 88 h 371"/>
                  <a:gd name="T22" fmla="*/ 86 w 232"/>
                  <a:gd name="T23" fmla="*/ 97 h 371"/>
                  <a:gd name="T24" fmla="*/ 92 w 232"/>
                  <a:gd name="T25" fmla="*/ 106 h 371"/>
                  <a:gd name="T26" fmla="*/ 97 w 232"/>
                  <a:gd name="T27" fmla="*/ 115 h 371"/>
                  <a:gd name="T28" fmla="*/ 102 w 232"/>
                  <a:gd name="T29" fmla="*/ 124 h 371"/>
                  <a:gd name="T30" fmla="*/ 107 w 232"/>
                  <a:gd name="T31" fmla="*/ 133 h 371"/>
                  <a:gd name="T32" fmla="*/ 112 w 232"/>
                  <a:gd name="T33" fmla="*/ 141 h 371"/>
                  <a:gd name="T34" fmla="*/ 118 w 232"/>
                  <a:gd name="T35" fmla="*/ 150 h 371"/>
                  <a:gd name="T36" fmla="*/ 123 w 232"/>
                  <a:gd name="T37" fmla="*/ 159 h 371"/>
                  <a:gd name="T38" fmla="*/ 125 w 232"/>
                  <a:gd name="T39" fmla="*/ 171 h 371"/>
                  <a:gd name="T40" fmla="*/ 131 w 232"/>
                  <a:gd name="T41" fmla="*/ 180 h 371"/>
                  <a:gd name="T42" fmla="*/ 136 w 232"/>
                  <a:gd name="T43" fmla="*/ 189 h 371"/>
                  <a:gd name="T44" fmla="*/ 141 w 232"/>
                  <a:gd name="T45" fmla="*/ 197 h 371"/>
                  <a:gd name="T46" fmla="*/ 144 w 232"/>
                  <a:gd name="T47" fmla="*/ 209 h 371"/>
                  <a:gd name="T48" fmla="*/ 149 w 232"/>
                  <a:gd name="T49" fmla="*/ 218 h 371"/>
                  <a:gd name="T50" fmla="*/ 154 w 232"/>
                  <a:gd name="T51" fmla="*/ 229 h 371"/>
                  <a:gd name="T52" fmla="*/ 159 w 232"/>
                  <a:gd name="T53" fmla="*/ 238 h 371"/>
                  <a:gd name="T54" fmla="*/ 164 w 232"/>
                  <a:gd name="T55" fmla="*/ 251 h 371"/>
                  <a:gd name="T56" fmla="*/ 167 w 232"/>
                  <a:gd name="T57" fmla="*/ 260 h 371"/>
                  <a:gd name="T58" fmla="*/ 172 w 232"/>
                  <a:gd name="T59" fmla="*/ 271 h 371"/>
                  <a:gd name="T60" fmla="*/ 177 w 232"/>
                  <a:gd name="T61" fmla="*/ 283 h 371"/>
                  <a:gd name="T62" fmla="*/ 183 w 232"/>
                  <a:gd name="T63" fmla="*/ 291 h 371"/>
                  <a:gd name="T64" fmla="*/ 188 w 232"/>
                  <a:gd name="T65" fmla="*/ 303 h 371"/>
                  <a:gd name="T66" fmla="*/ 190 w 232"/>
                  <a:gd name="T67" fmla="*/ 314 h 371"/>
                  <a:gd name="T68" fmla="*/ 196 w 232"/>
                  <a:gd name="T69" fmla="*/ 327 h 371"/>
                  <a:gd name="T70" fmla="*/ 201 w 232"/>
                  <a:gd name="T71" fmla="*/ 338 h 371"/>
                  <a:gd name="T72" fmla="*/ 206 w 232"/>
                  <a:gd name="T73" fmla="*/ 350 h 371"/>
                  <a:gd name="T74" fmla="*/ 209 w 232"/>
                  <a:gd name="T75" fmla="*/ 362 h 371"/>
                  <a:gd name="T76" fmla="*/ 214 w 232"/>
                  <a:gd name="T77" fmla="*/ 374 h 371"/>
                  <a:gd name="T78" fmla="*/ 219 w 232"/>
                  <a:gd name="T79" fmla="*/ 386 h 371"/>
                  <a:gd name="T80" fmla="*/ 224 w 232"/>
                  <a:gd name="T81" fmla="*/ 397 h 371"/>
                  <a:gd name="T82" fmla="*/ 229 w 232"/>
                  <a:gd name="T83" fmla="*/ 409 h 37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32"/>
                  <a:gd name="T127" fmla="*/ 0 h 371"/>
                  <a:gd name="T128" fmla="*/ 232 w 232"/>
                  <a:gd name="T129" fmla="*/ 371 h 37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32" h="371">
                    <a:moveTo>
                      <a:pt x="0" y="0"/>
                    </a:moveTo>
                    <a:lnTo>
                      <a:pt x="3" y="3"/>
                    </a:lnTo>
                    <a:lnTo>
                      <a:pt x="6" y="3"/>
                    </a:lnTo>
                    <a:lnTo>
                      <a:pt x="8" y="6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6" y="11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4" y="16"/>
                    </a:lnTo>
                    <a:lnTo>
                      <a:pt x="26" y="19"/>
                    </a:lnTo>
                    <a:lnTo>
                      <a:pt x="29" y="21"/>
                    </a:lnTo>
                    <a:lnTo>
                      <a:pt x="32" y="24"/>
                    </a:lnTo>
                    <a:lnTo>
                      <a:pt x="34" y="27"/>
                    </a:lnTo>
                    <a:lnTo>
                      <a:pt x="37" y="29"/>
                    </a:lnTo>
                    <a:lnTo>
                      <a:pt x="39" y="32"/>
                    </a:lnTo>
                    <a:lnTo>
                      <a:pt x="42" y="35"/>
                    </a:lnTo>
                    <a:lnTo>
                      <a:pt x="45" y="37"/>
                    </a:lnTo>
                    <a:lnTo>
                      <a:pt x="47" y="37"/>
                    </a:lnTo>
                    <a:lnTo>
                      <a:pt x="50" y="42"/>
                    </a:lnTo>
                    <a:lnTo>
                      <a:pt x="52" y="45"/>
                    </a:lnTo>
                    <a:lnTo>
                      <a:pt x="55" y="48"/>
                    </a:lnTo>
                    <a:lnTo>
                      <a:pt x="58" y="50"/>
                    </a:lnTo>
                    <a:lnTo>
                      <a:pt x="60" y="53"/>
                    </a:lnTo>
                    <a:lnTo>
                      <a:pt x="63" y="56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71" y="66"/>
                    </a:lnTo>
                    <a:lnTo>
                      <a:pt x="73" y="69"/>
                    </a:lnTo>
                    <a:lnTo>
                      <a:pt x="76" y="71"/>
                    </a:lnTo>
                    <a:lnTo>
                      <a:pt x="76" y="74"/>
                    </a:lnTo>
                    <a:lnTo>
                      <a:pt x="79" y="77"/>
                    </a:lnTo>
                    <a:lnTo>
                      <a:pt x="81" y="79"/>
                    </a:lnTo>
                    <a:lnTo>
                      <a:pt x="84" y="82"/>
                    </a:lnTo>
                    <a:lnTo>
                      <a:pt x="84" y="84"/>
                    </a:lnTo>
                    <a:lnTo>
                      <a:pt x="86" y="87"/>
                    </a:lnTo>
                    <a:lnTo>
                      <a:pt x="86" y="90"/>
                    </a:lnTo>
                    <a:lnTo>
                      <a:pt x="92" y="92"/>
                    </a:lnTo>
                    <a:lnTo>
                      <a:pt x="92" y="95"/>
                    </a:lnTo>
                    <a:lnTo>
                      <a:pt x="94" y="98"/>
                    </a:lnTo>
                    <a:lnTo>
                      <a:pt x="94" y="100"/>
                    </a:lnTo>
                    <a:lnTo>
                      <a:pt x="97" y="103"/>
                    </a:lnTo>
                    <a:lnTo>
                      <a:pt x="99" y="105"/>
                    </a:lnTo>
                    <a:lnTo>
                      <a:pt x="99" y="108"/>
                    </a:lnTo>
                    <a:lnTo>
                      <a:pt x="102" y="111"/>
                    </a:lnTo>
                    <a:lnTo>
                      <a:pt x="102" y="113"/>
                    </a:lnTo>
                    <a:lnTo>
                      <a:pt x="105" y="116"/>
                    </a:lnTo>
                    <a:lnTo>
                      <a:pt x="107" y="119"/>
                    </a:lnTo>
                    <a:lnTo>
                      <a:pt x="110" y="121"/>
                    </a:lnTo>
                    <a:lnTo>
                      <a:pt x="110" y="124"/>
                    </a:lnTo>
                    <a:lnTo>
                      <a:pt x="112" y="126"/>
                    </a:lnTo>
                    <a:lnTo>
                      <a:pt x="115" y="129"/>
                    </a:lnTo>
                    <a:lnTo>
                      <a:pt x="115" y="132"/>
                    </a:lnTo>
                    <a:lnTo>
                      <a:pt x="118" y="134"/>
                    </a:lnTo>
                    <a:lnTo>
                      <a:pt x="118" y="137"/>
                    </a:lnTo>
                    <a:lnTo>
                      <a:pt x="120" y="140"/>
                    </a:lnTo>
                    <a:lnTo>
                      <a:pt x="123" y="142"/>
                    </a:lnTo>
                    <a:lnTo>
                      <a:pt x="123" y="145"/>
                    </a:lnTo>
                    <a:lnTo>
                      <a:pt x="125" y="150"/>
                    </a:lnTo>
                    <a:lnTo>
                      <a:pt x="125" y="153"/>
                    </a:lnTo>
                    <a:lnTo>
                      <a:pt x="128" y="155"/>
                    </a:lnTo>
                    <a:lnTo>
                      <a:pt x="131" y="158"/>
                    </a:lnTo>
                    <a:lnTo>
                      <a:pt x="131" y="161"/>
                    </a:lnTo>
                    <a:lnTo>
                      <a:pt x="133" y="163"/>
                    </a:lnTo>
                    <a:lnTo>
                      <a:pt x="133" y="166"/>
                    </a:lnTo>
                    <a:lnTo>
                      <a:pt x="136" y="169"/>
                    </a:lnTo>
                    <a:lnTo>
                      <a:pt x="138" y="171"/>
                    </a:lnTo>
                    <a:lnTo>
                      <a:pt x="138" y="174"/>
                    </a:lnTo>
                    <a:lnTo>
                      <a:pt x="141" y="176"/>
                    </a:lnTo>
                    <a:lnTo>
                      <a:pt x="141" y="179"/>
                    </a:lnTo>
                    <a:lnTo>
                      <a:pt x="144" y="184"/>
                    </a:lnTo>
                    <a:lnTo>
                      <a:pt x="144" y="187"/>
                    </a:lnTo>
                    <a:lnTo>
                      <a:pt x="146" y="190"/>
                    </a:lnTo>
                    <a:lnTo>
                      <a:pt x="149" y="192"/>
                    </a:lnTo>
                    <a:lnTo>
                      <a:pt x="149" y="195"/>
                    </a:lnTo>
                    <a:lnTo>
                      <a:pt x="151" y="197"/>
                    </a:lnTo>
                    <a:lnTo>
                      <a:pt x="151" y="200"/>
                    </a:lnTo>
                    <a:lnTo>
                      <a:pt x="154" y="205"/>
                    </a:lnTo>
                    <a:lnTo>
                      <a:pt x="157" y="208"/>
                    </a:lnTo>
                    <a:lnTo>
                      <a:pt x="157" y="211"/>
                    </a:lnTo>
                    <a:lnTo>
                      <a:pt x="159" y="213"/>
                    </a:lnTo>
                    <a:lnTo>
                      <a:pt x="159" y="216"/>
                    </a:lnTo>
                    <a:lnTo>
                      <a:pt x="162" y="218"/>
                    </a:lnTo>
                    <a:lnTo>
                      <a:pt x="164" y="224"/>
                    </a:lnTo>
                    <a:lnTo>
                      <a:pt x="164" y="226"/>
                    </a:lnTo>
                    <a:lnTo>
                      <a:pt x="167" y="229"/>
                    </a:lnTo>
                    <a:lnTo>
                      <a:pt x="167" y="232"/>
                    </a:lnTo>
                    <a:lnTo>
                      <a:pt x="170" y="234"/>
                    </a:lnTo>
                    <a:lnTo>
                      <a:pt x="172" y="239"/>
                    </a:lnTo>
                    <a:lnTo>
                      <a:pt x="172" y="242"/>
                    </a:lnTo>
                    <a:lnTo>
                      <a:pt x="175" y="245"/>
                    </a:lnTo>
                    <a:lnTo>
                      <a:pt x="175" y="247"/>
                    </a:lnTo>
                    <a:lnTo>
                      <a:pt x="177" y="253"/>
                    </a:lnTo>
                    <a:lnTo>
                      <a:pt x="180" y="255"/>
                    </a:lnTo>
                    <a:lnTo>
                      <a:pt x="180" y="258"/>
                    </a:lnTo>
                    <a:lnTo>
                      <a:pt x="183" y="260"/>
                    </a:lnTo>
                    <a:lnTo>
                      <a:pt x="183" y="266"/>
                    </a:lnTo>
                    <a:lnTo>
                      <a:pt x="185" y="268"/>
                    </a:lnTo>
                    <a:lnTo>
                      <a:pt x="188" y="271"/>
                    </a:lnTo>
                    <a:lnTo>
                      <a:pt x="188" y="274"/>
                    </a:lnTo>
                    <a:lnTo>
                      <a:pt x="190" y="279"/>
                    </a:lnTo>
                    <a:lnTo>
                      <a:pt x="190" y="281"/>
                    </a:lnTo>
                    <a:lnTo>
                      <a:pt x="193" y="284"/>
                    </a:lnTo>
                    <a:lnTo>
                      <a:pt x="196" y="289"/>
                    </a:lnTo>
                    <a:lnTo>
                      <a:pt x="196" y="292"/>
                    </a:lnTo>
                    <a:lnTo>
                      <a:pt x="198" y="295"/>
                    </a:lnTo>
                    <a:lnTo>
                      <a:pt x="198" y="297"/>
                    </a:lnTo>
                    <a:lnTo>
                      <a:pt x="201" y="302"/>
                    </a:lnTo>
                    <a:lnTo>
                      <a:pt x="203" y="305"/>
                    </a:lnTo>
                    <a:lnTo>
                      <a:pt x="203" y="308"/>
                    </a:lnTo>
                    <a:lnTo>
                      <a:pt x="206" y="313"/>
                    </a:lnTo>
                    <a:lnTo>
                      <a:pt x="206" y="316"/>
                    </a:lnTo>
                    <a:lnTo>
                      <a:pt x="209" y="318"/>
                    </a:lnTo>
                    <a:lnTo>
                      <a:pt x="209" y="324"/>
                    </a:lnTo>
                    <a:lnTo>
                      <a:pt x="211" y="326"/>
                    </a:lnTo>
                    <a:lnTo>
                      <a:pt x="214" y="329"/>
                    </a:lnTo>
                    <a:lnTo>
                      <a:pt x="214" y="334"/>
                    </a:lnTo>
                    <a:lnTo>
                      <a:pt x="216" y="337"/>
                    </a:lnTo>
                    <a:lnTo>
                      <a:pt x="216" y="339"/>
                    </a:lnTo>
                    <a:lnTo>
                      <a:pt x="219" y="345"/>
                    </a:lnTo>
                    <a:lnTo>
                      <a:pt x="222" y="347"/>
                    </a:lnTo>
                    <a:lnTo>
                      <a:pt x="222" y="350"/>
                    </a:lnTo>
                    <a:lnTo>
                      <a:pt x="224" y="355"/>
                    </a:lnTo>
                    <a:lnTo>
                      <a:pt x="224" y="358"/>
                    </a:lnTo>
                    <a:lnTo>
                      <a:pt x="227" y="360"/>
                    </a:lnTo>
                    <a:lnTo>
                      <a:pt x="229" y="366"/>
                    </a:lnTo>
                    <a:lnTo>
                      <a:pt x="229" y="368"/>
                    </a:lnTo>
                    <a:lnTo>
                      <a:pt x="232" y="371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4" name="Freeform 251"/>
              <p:cNvSpPr>
                <a:spLocks/>
              </p:cNvSpPr>
              <p:nvPr/>
            </p:nvSpPr>
            <p:spPr bwMode="auto">
              <a:xfrm>
                <a:off x="3205" y="2199"/>
                <a:ext cx="195" cy="470"/>
              </a:xfrm>
              <a:custGeom>
                <a:avLst/>
                <a:gdLst>
                  <a:gd name="T0" fmla="*/ 3 w 195"/>
                  <a:gd name="T1" fmla="*/ 9 h 420"/>
                  <a:gd name="T2" fmla="*/ 8 w 195"/>
                  <a:gd name="T3" fmla="*/ 20 h 420"/>
                  <a:gd name="T4" fmla="*/ 13 w 195"/>
                  <a:gd name="T5" fmla="*/ 32 h 420"/>
                  <a:gd name="T6" fmla="*/ 16 w 195"/>
                  <a:gd name="T7" fmla="*/ 47 h 420"/>
                  <a:gd name="T8" fmla="*/ 21 w 195"/>
                  <a:gd name="T9" fmla="*/ 58 h 420"/>
                  <a:gd name="T10" fmla="*/ 26 w 195"/>
                  <a:gd name="T11" fmla="*/ 70 h 420"/>
                  <a:gd name="T12" fmla="*/ 31 w 195"/>
                  <a:gd name="T13" fmla="*/ 82 h 420"/>
                  <a:gd name="T14" fmla="*/ 36 w 195"/>
                  <a:gd name="T15" fmla="*/ 94 h 420"/>
                  <a:gd name="T16" fmla="*/ 39 w 195"/>
                  <a:gd name="T17" fmla="*/ 105 h 420"/>
                  <a:gd name="T18" fmla="*/ 44 w 195"/>
                  <a:gd name="T19" fmla="*/ 117 h 420"/>
                  <a:gd name="T20" fmla="*/ 49 w 195"/>
                  <a:gd name="T21" fmla="*/ 132 h 420"/>
                  <a:gd name="T22" fmla="*/ 55 w 195"/>
                  <a:gd name="T23" fmla="*/ 143 h 420"/>
                  <a:gd name="T24" fmla="*/ 57 w 195"/>
                  <a:gd name="T25" fmla="*/ 156 h 420"/>
                  <a:gd name="T26" fmla="*/ 62 w 195"/>
                  <a:gd name="T27" fmla="*/ 168 h 420"/>
                  <a:gd name="T28" fmla="*/ 68 w 195"/>
                  <a:gd name="T29" fmla="*/ 179 h 420"/>
                  <a:gd name="T30" fmla="*/ 73 w 195"/>
                  <a:gd name="T31" fmla="*/ 191 h 420"/>
                  <a:gd name="T32" fmla="*/ 78 w 195"/>
                  <a:gd name="T33" fmla="*/ 203 h 420"/>
                  <a:gd name="T34" fmla="*/ 81 w 195"/>
                  <a:gd name="T35" fmla="*/ 215 h 420"/>
                  <a:gd name="T36" fmla="*/ 86 w 195"/>
                  <a:gd name="T37" fmla="*/ 226 h 420"/>
                  <a:gd name="T38" fmla="*/ 91 w 195"/>
                  <a:gd name="T39" fmla="*/ 238 h 420"/>
                  <a:gd name="T40" fmla="*/ 96 w 195"/>
                  <a:gd name="T41" fmla="*/ 250 h 420"/>
                  <a:gd name="T42" fmla="*/ 99 w 195"/>
                  <a:gd name="T43" fmla="*/ 262 h 420"/>
                  <a:gd name="T44" fmla="*/ 104 w 195"/>
                  <a:gd name="T45" fmla="*/ 273 h 420"/>
                  <a:gd name="T46" fmla="*/ 109 w 195"/>
                  <a:gd name="T47" fmla="*/ 285 h 420"/>
                  <a:gd name="T48" fmla="*/ 114 w 195"/>
                  <a:gd name="T49" fmla="*/ 297 h 420"/>
                  <a:gd name="T50" fmla="*/ 120 w 195"/>
                  <a:gd name="T51" fmla="*/ 306 h 420"/>
                  <a:gd name="T52" fmla="*/ 122 w 195"/>
                  <a:gd name="T53" fmla="*/ 317 h 420"/>
                  <a:gd name="T54" fmla="*/ 127 w 195"/>
                  <a:gd name="T55" fmla="*/ 329 h 420"/>
                  <a:gd name="T56" fmla="*/ 133 w 195"/>
                  <a:gd name="T57" fmla="*/ 338 h 420"/>
                  <a:gd name="T58" fmla="*/ 138 w 195"/>
                  <a:gd name="T59" fmla="*/ 349 h 420"/>
                  <a:gd name="T60" fmla="*/ 143 w 195"/>
                  <a:gd name="T61" fmla="*/ 361 h 420"/>
                  <a:gd name="T62" fmla="*/ 146 w 195"/>
                  <a:gd name="T63" fmla="*/ 370 h 420"/>
                  <a:gd name="T64" fmla="*/ 151 w 195"/>
                  <a:gd name="T65" fmla="*/ 382 h 420"/>
                  <a:gd name="T66" fmla="*/ 156 w 195"/>
                  <a:gd name="T67" fmla="*/ 391 h 420"/>
                  <a:gd name="T68" fmla="*/ 161 w 195"/>
                  <a:gd name="T69" fmla="*/ 400 h 420"/>
                  <a:gd name="T70" fmla="*/ 164 w 195"/>
                  <a:gd name="T71" fmla="*/ 412 h 420"/>
                  <a:gd name="T72" fmla="*/ 169 w 195"/>
                  <a:gd name="T73" fmla="*/ 420 h 420"/>
                  <a:gd name="T74" fmla="*/ 174 w 195"/>
                  <a:gd name="T75" fmla="*/ 429 h 420"/>
                  <a:gd name="T76" fmla="*/ 179 w 195"/>
                  <a:gd name="T77" fmla="*/ 438 h 420"/>
                  <a:gd name="T78" fmla="*/ 185 w 195"/>
                  <a:gd name="T79" fmla="*/ 447 h 420"/>
                  <a:gd name="T80" fmla="*/ 187 w 195"/>
                  <a:gd name="T81" fmla="*/ 455 h 420"/>
                  <a:gd name="T82" fmla="*/ 192 w 195"/>
                  <a:gd name="T83" fmla="*/ 464 h 4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95"/>
                  <a:gd name="T127" fmla="*/ 0 h 420"/>
                  <a:gd name="T128" fmla="*/ 195 w 195"/>
                  <a:gd name="T129" fmla="*/ 420 h 4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95" h="420">
                    <a:moveTo>
                      <a:pt x="0" y="0"/>
                    </a:moveTo>
                    <a:lnTo>
                      <a:pt x="0" y="5"/>
                    </a:lnTo>
                    <a:lnTo>
                      <a:pt x="3" y="8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8" y="23"/>
                    </a:lnTo>
                    <a:lnTo>
                      <a:pt x="10" y="26"/>
                    </a:lnTo>
                    <a:lnTo>
                      <a:pt x="13" y="29"/>
                    </a:lnTo>
                    <a:lnTo>
                      <a:pt x="13" y="34"/>
                    </a:lnTo>
                    <a:lnTo>
                      <a:pt x="16" y="37"/>
                    </a:lnTo>
                    <a:lnTo>
                      <a:pt x="16" y="42"/>
                    </a:lnTo>
                    <a:lnTo>
                      <a:pt x="18" y="44"/>
                    </a:lnTo>
                    <a:lnTo>
                      <a:pt x="21" y="47"/>
                    </a:lnTo>
                    <a:lnTo>
                      <a:pt x="21" y="52"/>
                    </a:lnTo>
                    <a:lnTo>
                      <a:pt x="23" y="55"/>
                    </a:lnTo>
                    <a:lnTo>
                      <a:pt x="23" y="58"/>
                    </a:lnTo>
                    <a:lnTo>
                      <a:pt x="26" y="63"/>
                    </a:lnTo>
                    <a:lnTo>
                      <a:pt x="29" y="65"/>
                    </a:lnTo>
                    <a:lnTo>
                      <a:pt x="29" y="71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4" y="81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39" y="92"/>
                    </a:lnTo>
                    <a:lnTo>
                      <a:pt x="39" y="94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4" y="105"/>
                    </a:lnTo>
                    <a:lnTo>
                      <a:pt x="47" y="110"/>
                    </a:lnTo>
                    <a:lnTo>
                      <a:pt x="47" y="113"/>
                    </a:lnTo>
                    <a:lnTo>
                      <a:pt x="49" y="118"/>
                    </a:lnTo>
                    <a:lnTo>
                      <a:pt x="49" y="121"/>
                    </a:lnTo>
                    <a:lnTo>
                      <a:pt x="52" y="123"/>
                    </a:lnTo>
                    <a:lnTo>
                      <a:pt x="55" y="128"/>
                    </a:lnTo>
                    <a:lnTo>
                      <a:pt x="55" y="131"/>
                    </a:lnTo>
                    <a:lnTo>
                      <a:pt x="57" y="134"/>
                    </a:lnTo>
                    <a:lnTo>
                      <a:pt x="57" y="139"/>
                    </a:lnTo>
                    <a:lnTo>
                      <a:pt x="60" y="142"/>
                    </a:lnTo>
                    <a:lnTo>
                      <a:pt x="62" y="144"/>
                    </a:lnTo>
                    <a:lnTo>
                      <a:pt x="62" y="150"/>
                    </a:lnTo>
                    <a:lnTo>
                      <a:pt x="65" y="152"/>
                    </a:lnTo>
                    <a:lnTo>
                      <a:pt x="65" y="157"/>
                    </a:lnTo>
                    <a:lnTo>
                      <a:pt x="68" y="160"/>
                    </a:lnTo>
                    <a:lnTo>
                      <a:pt x="70" y="163"/>
                    </a:lnTo>
                    <a:lnTo>
                      <a:pt x="70" y="168"/>
                    </a:lnTo>
                    <a:lnTo>
                      <a:pt x="73" y="171"/>
                    </a:lnTo>
                    <a:lnTo>
                      <a:pt x="73" y="173"/>
                    </a:lnTo>
                    <a:lnTo>
                      <a:pt x="75" y="178"/>
                    </a:lnTo>
                    <a:lnTo>
                      <a:pt x="78" y="181"/>
                    </a:lnTo>
                    <a:lnTo>
                      <a:pt x="78" y="184"/>
                    </a:lnTo>
                    <a:lnTo>
                      <a:pt x="81" y="189"/>
                    </a:lnTo>
                    <a:lnTo>
                      <a:pt x="81" y="192"/>
                    </a:lnTo>
                    <a:lnTo>
                      <a:pt x="83" y="194"/>
                    </a:lnTo>
                    <a:lnTo>
                      <a:pt x="86" y="199"/>
                    </a:lnTo>
                    <a:lnTo>
                      <a:pt x="86" y="202"/>
                    </a:lnTo>
                    <a:lnTo>
                      <a:pt x="88" y="205"/>
                    </a:lnTo>
                    <a:lnTo>
                      <a:pt x="88" y="210"/>
                    </a:lnTo>
                    <a:lnTo>
                      <a:pt x="91" y="213"/>
                    </a:lnTo>
                    <a:lnTo>
                      <a:pt x="94" y="215"/>
                    </a:lnTo>
                    <a:lnTo>
                      <a:pt x="94" y="220"/>
                    </a:lnTo>
                    <a:lnTo>
                      <a:pt x="96" y="223"/>
                    </a:lnTo>
                    <a:lnTo>
                      <a:pt x="96" y="226"/>
                    </a:lnTo>
                    <a:lnTo>
                      <a:pt x="99" y="231"/>
                    </a:lnTo>
                    <a:lnTo>
                      <a:pt x="99" y="234"/>
                    </a:lnTo>
                    <a:lnTo>
                      <a:pt x="101" y="236"/>
                    </a:lnTo>
                    <a:lnTo>
                      <a:pt x="104" y="241"/>
                    </a:lnTo>
                    <a:lnTo>
                      <a:pt x="104" y="244"/>
                    </a:lnTo>
                    <a:lnTo>
                      <a:pt x="107" y="247"/>
                    </a:lnTo>
                    <a:lnTo>
                      <a:pt x="107" y="249"/>
                    </a:lnTo>
                    <a:lnTo>
                      <a:pt x="109" y="255"/>
                    </a:lnTo>
                    <a:lnTo>
                      <a:pt x="112" y="257"/>
                    </a:lnTo>
                    <a:lnTo>
                      <a:pt x="112" y="260"/>
                    </a:lnTo>
                    <a:lnTo>
                      <a:pt x="114" y="265"/>
                    </a:lnTo>
                    <a:lnTo>
                      <a:pt x="114" y="268"/>
                    </a:lnTo>
                    <a:lnTo>
                      <a:pt x="117" y="270"/>
                    </a:lnTo>
                    <a:lnTo>
                      <a:pt x="120" y="273"/>
                    </a:lnTo>
                    <a:lnTo>
                      <a:pt x="120" y="278"/>
                    </a:lnTo>
                    <a:lnTo>
                      <a:pt x="122" y="281"/>
                    </a:lnTo>
                    <a:lnTo>
                      <a:pt x="122" y="283"/>
                    </a:lnTo>
                    <a:lnTo>
                      <a:pt x="125" y="286"/>
                    </a:lnTo>
                    <a:lnTo>
                      <a:pt x="127" y="291"/>
                    </a:lnTo>
                    <a:lnTo>
                      <a:pt x="127" y="294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3" y="302"/>
                    </a:lnTo>
                    <a:lnTo>
                      <a:pt x="135" y="307"/>
                    </a:lnTo>
                    <a:lnTo>
                      <a:pt x="135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40" y="318"/>
                    </a:lnTo>
                    <a:lnTo>
                      <a:pt x="143" y="323"/>
                    </a:lnTo>
                    <a:lnTo>
                      <a:pt x="143" y="325"/>
                    </a:lnTo>
                    <a:lnTo>
                      <a:pt x="146" y="328"/>
                    </a:lnTo>
                    <a:lnTo>
                      <a:pt x="146" y="331"/>
                    </a:lnTo>
                    <a:lnTo>
                      <a:pt x="148" y="333"/>
                    </a:lnTo>
                    <a:lnTo>
                      <a:pt x="151" y="336"/>
                    </a:lnTo>
                    <a:lnTo>
                      <a:pt x="151" y="341"/>
                    </a:lnTo>
                    <a:lnTo>
                      <a:pt x="153" y="344"/>
                    </a:lnTo>
                    <a:lnTo>
                      <a:pt x="153" y="347"/>
                    </a:lnTo>
                    <a:lnTo>
                      <a:pt x="156" y="349"/>
                    </a:lnTo>
                    <a:lnTo>
                      <a:pt x="159" y="352"/>
                    </a:lnTo>
                    <a:lnTo>
                      <a:pt x="159" y="354"/>
                    </a:lnTo>
                    <a:lnTo>
                      <a:pt x="161" y="357"/>
                    </a:lnTo>
                    <a:lnTo>
                      <a:pt x="161" y="360"/>
                    </a:lnTo>
                    <a:lnTo>
                      <a:pt x="164" y="362"/>
                    </a:lnTo>
                    <a:lnTo>
                      <a:pt x="164" y="368"/>
                    </a:lnTo>
                    <a:lnTo>
                      <a:pt x="166" y="370"/>
                    </a:lnTo>
                    <a:lnTo>
                      <a:pt x="169" y="373"/>
                    </a:lnTo>
                    <a:lnTo>
                      <a:pt x="169" y="375"/>
                    </a:lnTo>
                    <a:lnTo>
                      <a:pt x="172" y="378"/>
                    </a:lnTo>
                    <a:lnTo>
                      <a:pt x="172" y="381"/>
                    </a:lnTo>
                    <a:lnTo>
                      <a:pt x="174" y="383"/>
                    </a:lnTo>
                    <a:lnTo>
                      <a:pt x="177" y="386"/>
                    </a:lnTo>
                    <a:lnTo>
                      <a:pt x="177" y="389"/>
                    </a:lnTo>
                    <a:lnTo>
                      <a:pt x="179" y="391"/>
                    </a:lnTo>
                    <a:lnTo>
                      <a:pt x="179" y="394"/>
                    </a:lnTo>
                    <a:lnTo>
                      <a:pt x="182" y="396"/>
                    </a:lnTo>
                    <a:lnTo>
                      <a:pt x="185" y="399"/>
                    </a:lnTo>
                    <a:lnTo>
                      <a:pt x="185" y="402"/>
                    </a:lnTo>
                    <a:lnTo>
                      <a:pt x="187" y="404"/>
                    </a:lnTo>
                    <a:lnTo>
                      <a:pt x="187" y="407"/>
                    </a:lnTo>
                    <a:lnTo>
                      <a:pt x="190" y="410"/>
                    </a:lnTo>
                    <a:lnTo>
                      <a:pt x="192" y="412"/>
                    </a:lnTo>
                    <a:lnTo>
                      <a:pt x="192" y="415"/>
                    </a:lnTo>
                    <a:lnTo>
                      <a:pt x="195" y="417"/>
                    </a:lnTo>
                    <a:lnTo>
                      <a:pt x="195" y="420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55" name="Freeform 252"/>
              <p:cNvSpPr>
                <a:spLocks/>
              </p:cNvSpPr>
              <p:nvPr/>
            </p:nvSpPr>
            <p:spPr bwMode="auto">
              <a:xfrm>
                <a:off x="3400" y="2669"/>
                <a:ext cx="315" cy="139"/>
              </a:xfrm>
              <a:custGeom>
                <a:avLst/>
                <a:gdLst>
                  <a:gd name="T0" fmla="*/ 8 w 315"/>
                  <a:gd name="T1" fmla="*/ 9 h 124"/>
                  <a:gd name="T2" fmla="*/ 13 w 315"/>
                  <a:gd name="T3" fmla="*/ 18 h 124"/>
                  <a:gd name="T4" fmla="*/ 16 w 315"/>
                  <a:gd name="T5" fmla="*/ 27 h 124"/>
                  <a:gd name="T6" fmla="*/ 23 w 315"/>
                  <a:gd name="T7" fmla="*/ 36 h 124"/>
                  <a:gd name="T8" fmla="*/ 26 w 315"/>
                  <a:gd name="T9" fmla="*/ 44 h 124"/>
                  <a:gd name="T10" fmla="*/ 31 w 315"/>
                  <a:gd name="T11" fmla="*/ 50 h 124"/>
                  <a:gd name="T12" fmla="*/ 42 w 315"/>
                  <a:gd name="T13" fmla="*/ 62 h 124"/>
                  <a:gd name="T14" fmla="*/ 47 w 315"/>
                  <a:gd name="T15" fmla="*/ 71 h 124"/>
                  <a:gd name="T16" fmla="*/ 55 w 315"/>
                  <a:gd name="T17" fmla="*/ 80 h 124"/>
                  <a:gd name="T18" fmla="*/ 60 w 315"/>
                  <a:gd name="T19" fmla="*/ 85 h 124"/>
                  <a:gd name="T20" fmla="*/ 68 w 315"/>
                  <a:gd name="T21" fmla="*/ 94 h 124"/>
                  <a:gd name="T22" fmla="*/ 75 w 315"/>
                  <a:gd name="T23" fmla="*/ 103 h 124"/>
                  <a:gd name="T24" fmla="*/ 83 w 315"/>
                  <a:gd name="T25" fmla="*/ 109 h 124"/>
                  <a:gd name="T26" fmla="*/ 91 w 315"/>
                  <a:gd name="T27" fmla="*/ 118 h 124"/>
                  <a:gd name="T28" fmla="*/ 99 w 315"/>
                  <a:gd name="T29" fmla="*/ 121 h 124"/>
                  <a:gd name="T30" fmla="*/ 107 w 315"/>
                  <a:gd name="T31" fmla="*/ 127 h 124"/>
                  <a:gd name="T32" fmla="*/ 114 w 315"/>
                  <a:gd name="T33" fmla="*/ 130 h 124"/>
                  <a:gd name="T34" fmla="*/ 122 w 315"/>
                  <a:gd name="T35" fmla="*/ 132 h 124"/>
                  <a:gd name="T36" fmla="*/ 130 w 315"/>
                  <a:gd name="T37" fmla="*/ 136 h 124"/>
                  <a:gd name="T38" fmla="*/ 138 w 315"/>
                  <a:gd name="T39" fmla="*/ 136 h 124"/>
                  <a:gd name="T40" fmla="*/ 146 w 315"/>
                  <a:gd name="T41" fmla="*/ 136 h 124"/>
                  <a:gd name="T42" fmla="*/ 153 w 315"/>
                  <a:gd name="T43" fmla="*/ 139 h 124"/>
                  <a:gd name="T44" fmla="*/ 161 w 315"/>
                  <a:gd name="T45" fmla="*/ 139 h 124"/>
                  <a:gd name="T46" fmla="*/ 169 w 315"/>
                  <a:gd name="T47" fmla="*/ 139 h 124"/>
                  <a:gd name="T48" fmla="*/ 177 w 315"/>
                  <a:gd name="T49" fmla="*/ 139 h 124"/>
                  <a:gd name="T50" fmla="*/ 185 w 315"/>
                  <a:gd name="T51" fmla="*/ 139 h 124"/>
                  <a:gd name="T52" fmla="*/ 192 w 315"/>
                  <a:gd name="T53" fmla="*/ 139 h 124"/>
                  <a:gd name="T54" fmla="*/ 200 w 315"/>
                  <a:gd name="T55" fmla="*/ 139 h 124"/>
                  <a:gd name="T56" fmla="*/ 208 w 315"/>
                  <a:gd name="T57" fmla="*/ 139 h 124"/>
                  <a:gd name="T58" fmla="*/ 216 w 315"/>
                  <a:gd name="T59" fmla="*/ 139 h 124"/>
                  <a:gd name="T60" fmla="*/ 224 w 315"/>
                  <a:gd name="T61" fmla="*/ 139 h 124"/>
                  <a:gd name="T62" fmla="*/ 231 w 315"/>
                  <a:gd name="T63" fmla="*/ 139 h 124"/>
                  <a:gd name="T64" fmla="*/ 239 w 315"/>
                  <a:gd name="T65" fmla="*/ 139 h 124"/>
                  <a:gd name="T66" fmla="*/ 247 w 315"/>
                  <a:gd name="T67" fmla="*/ 139 h 124"/>
                  <a:gd name="T68" fmla="*/ 255 w 315"/>
                  <a:gd name="T69" fmla="*/ 139 h 124"/>
                  <a:gd name="T70" fmla="*/ 263 w 315"/>
                  <a:gd name="T71" fmla="*/ 139 h 124"/>
                  <a:gd name="T72" fmla="*/ 270 w 315"/>
                  <a:gd name="T73" fmla="*/ 139 h 124"/>
                  <a:gd name="T74" fmla="*/ 278 w 315"/>
                  <a:gd name="T75" fmla="*/ 139 h 124"/>
                  <a:gd name="T76" fmla="*/ 286 w 315"/>
                  <a:gd name="T77" fmla="*/ 139 h 124"/>
                  <a:gd name="T78" fmla="*/ 294 w 315"/>
                  <a:gd name="T79" fmla="*/ 139 h 124"/>
                  <a:gd name="T80" fmla="*/ 302 w 315"/>
                  <a:gd name="T81" fmla="*/ 139 h 124"/>
                  <a:gd name="T82" fmla="*/ 309 w 315"/>
                  <a:gd name="T83" fmla="*/ 139 h 12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15"/>
                  <a:gd name="T127" fmla="*/ 0 h 124"/>
                  <a:gd name="T128" fmla="*/ 315 w 315"/>
                  <a:gd name="T129" fmla="*/ 124 h 12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15" h="124">
                    <a:moveTo>
                      <a:pt x="0" y="0"/>
                    </a:moveTo>
                    <a:lnTo>
                      <a:pt x="3" y="3"/>
                    </a:lnTo>
                    <a:lnTo>
                      <a:pt x="8" y="8"/>
                    </a:lnTo>
                    <a:lnTo>
                      <a:pt x="8" y="11"/>
                    </a:lnTo>
                    <a:lnTo>
                      <a:pt x="10" y="13"/>
                    </a:lnTo>
                    <a:lnTo>
                      <a:pt x="13" y="16"/>
                    </a:lnTo>
                    <a:lnTo>
                      <a:pt x="13" y="18"/>
                    </a:lnTo>
                    <a:lnTo>
                      <a:pt x="16" y="21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21" y="29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9" y="39"/>
                    </a:lnTo>
                    <a:lnTo>
                      <a:pt x="26" y="39"/>
                    </a:lnTo>
                    <a:lnTo>
                      <a:pt x="29" y="39"/>
                    </a:lnTo>
                    <a:lnTo>
                      <a:pt x="31" y="42"/>
                    </a:lnTo>
                    <a:lnTo>
                      <a:pt x="31" y="45"/>
                    </a:lnTo>
                    <a:lnTo>
                      <a:pt x="34" y="47"/>
                    </a:lnTo>
                    <a:lnTo>
                      <a:pt x="36" y="50"/>
                    </a:lnTo>
                    <a:lnTo>
                      <a:pt x="42" y="55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47" y="63"/>
                    </a:lnTo>
                    <a:lnTo>
                      <a:pt x="49" y="66"/>
                    </a:lnTo>
                    <a:lnTo>
                      <a:pt x="52" y="68"/>
                    </a:lnTo>
                    <a:lnTo>
                      <a:pt x="55" y="71"/>
                    </a:lnTo>
                    <a:lnTo>
                      <a:pt x="60" y="76"/>
                    </a:lnTo>
                    <a:lnTo>
                      <a:pt x="57" y="76"/>
                    </a:lnTo>
                    <a:lnTo>
                      <a:pt x="60" y="76"/>
                    </a:lnTo>
                    <a:lnTo>
                      <a:pt x="62" y="79"/>
                    </a:lnTo>
                    <a:lnTo>
                      <a:pt x="65" y="81"/>
                    </a:lnTo>
                    <a:lnTo>
                      <a:pt x="68" y="84"/>
                    </a:lnTo>
                    <a:lnTo>
                      <a:pt x="70" y="87"/>
                    </a:lnTo>
                    <a:lnTo>
                      <a:pt x="73" y="89"/>
                    </a:lnTo>
                    <a:lnTo>
                      <a:pt x="75" y="92"/>
                    </a:lnTo>
                    <a:lnTo>
                      <a:pt x="78" y="95"/>
                    </a:lnTo>
                    <a:lnTo>
                      <a:pt x="81" y="97"/>
                    </a:lnTo>
                    <a:lnTo>
                      <a:pt x="83" y="97"/>
                    </a:lnTo>
                    <a:lnTo>
                      <a:pt x="86" y="100"/>
                    </a:lnTo>
                    <a:lnTo>
                      <a:pt x="88" y="103"/>
                    </a:lnTo>
                    <a:lnTo>
                      <a:pt x="91" y="105"/>
                    </a:lnTo>
                    <a:lnTo>
                      <a:pt x="94" y="105"/>
                    </a:lnTo>
                    <a:lnTo>
                      <a:pt x="96" y="108"/>
                    </a:lnTo>
                    <a:lnTo>
                      <a:pt x="99" y="108"/>
                    </a:lnTo>
                    <a:lnTo>
                      <a:pt x="101" y="110"/>
                    </a:lnTo>
                    <a:lnTo>
                      <a:pt x="104" y="110"/>
                    </a:lnTo>
                    <a:lnTo>
                      <a:pt x="107" y="113"/>
                    </a:lnTo>
                    <a:lnTo>
                      <a:pt x="109" y="113"/>
                    </a:lnTo>
                    <a:lnTo>
                      <a:pt x="112" y="116"/>
                    </a:lnTo>
                    <a:lnTo>
                      <a:pt x="114" y="116"/>
                    </a:lnTo>
                    <a:lnTo>
                      <a:pt x="117" y="116"/>
                    </a:lnTo>
                    <a:lnTo>
                      <a:pt x="120" y="118"/>
                    </a:lnTo>
                    <a:lnTo>
                      <a:pt x="122" y="118"/>
                    </a:lnTo>
                    <a:lnTo>
                      <a:pt x="125" y="118"/>
                    </a:lnTo>
                    <a:lnTo>
                      <a:pt x="127" y="121"/>
                    </a:lnTo>
                    <a:lnTo>
                      <a:pt x="130" y="121"/>
                    </a:lnTo>
                    <a:lnTo>
                      <a:pt x="133" y="121"/>
                    </a:lnTo>
                    <a:lnTo>
                      <a:pt x="135" y="121"/>
                    </a:lnTo>
                    <a:lnTo>
                      <a:pt x="138" y="121"/>
                    </a:lnTo>
                    <a:lnTo>
                      <a:pt x="140" y="121"/>
                    </a:lnTo>
                    <a:lnTo>
                      <a:pt x="143" y="121"/>
                    </a:lnTo>
                    <a:lnTo>
                      <a:pt x="146" y="121"/>
                    </a:lnTo>
                    <a:lnTo>
                      <a:pt x="148" y="124"/>
                    </a:lnTo>
                    <a:lnTo>
                      <a:pt x="151" y="124"/>
                    </a:lnTo>
                    <a:lnTo>
                      <a:pt x="153" y="124"/>
                    </a:lnTo>
                    <a:lnTo>
                      <a:pt x="156" y="124"/>
                    </a:lnTo>
                    <a:lnTo>
                      <a:pt x="159" y="124"/>
                    </a:lnTo>
                    <a:lnTo>
                      <a:pt x="161" y="124"/>
                    </a:lnTo>
                    <a:lnTo>
                      <a:pt x="164" y="124"/>
                    </a:lnTo>
                    <a:lnTo>
                      <a:pt x="166" y="124"/>
                    </a:lnTo>
                    <a:lnTo>
                      <a:pt x="169" y="124"/>
                    </a:lnTo>
                    <a:lnTo>
                      <a:pt x="172" y="124"/>
                    </a:lnTo>
                    <a:lnTo>
                      <a:pt x="174" y="124"/>
                    </a:lnTo>
                    <a:lnTo>
                      <a:pt x="177" y="124"/>
                    </a:lnTo>
                    <a:lnTo>
                      <a:pt x="179" y="124"/>
                    </a:lnTo>
                    <a:lnTo>
                      <a:pt x="182" y="124"/>
                    </a:lnTo>
                    <a:lnTo>
                      <a:pt x="185" y="124"/>
                    </a:lnTo>
                    <a:lnTo>
                      <a:pt x="187" y="124"/>
                    </a:lnTo>
                    <a:lnTo>
                      <a:pt x="190" y="124"/>
                    </a:lnTo>
                    <a:lnTo>
                      <a:pt x="192" y="124"/>
                    </a:lnTo>
                    <a:lnTo>
                      <a:pt x="195" y="124"/>
                    </a:lnTo>
                    <a:lnTo>
                      <a:pt x="198" y="124"/>
                    </a:lnTo>
                    <a:lnTo>
                      <a:pt x="200" y="124"/>
                    </a:lnTo>
                    <a:lnTo>
                      <a:pt x="203" y="124"/>
                    </a:lnTo>
                    <a:lnTo>
                      <a:pt x="205" y="124"/>
                    </a:lnTo>
                    <a:lnTo>
                      <a:pt x="208" y="124"/>
                    </a:lnTo>
                    <a:lnTo>
                      <a:pt x="211" y="124"/>
                    </a:lnTo>
                    <a:lnTo>
                      <a:pt x="213" y="124"/>
                    </a:lnTo>
                    <a:lnTo>
                      <a:pt x="216" y="124"/>
                    </a:lnTo>
                    <a:lnTo>
                      <a:pt x="218" y="124"/>
                    </a:lnTo>
                    <a:lnTo>
                      <a:pt x="221" y="124"/>
                    </a:lnTo>
                    <a:lnTo>
                      <a:pt x="224" y="124"/>
                    </a:lnTo>
                    <a:lnTo>
                      <a:pt x="226" y="124"/>
                    </a:lnTo>
                    <a:lnTo>
                      <a:pt x="229" y="124"/>
                    </a:lnTo>
                    <a:lnTo>
                      <a:pt x="231" y="124"/>
                    </a:lnTo>
                    <a:lnTo>
                      <a:pt x="234" y="124"/>
                    </a:lnTo>
                    <a:lnTo>
                      <a:pt x="237" y="124"/>
                    </a:lnTo>
                    <a:lnTo>
                      <a:pt x="239" y="124"/>
                    </a:lnTo>
                    <a:lnTo>
                      <a:pt x="242" y="124"/>
                    </a:lnTo>
                    <a:lnTo>
                      <a:pt x="244" y="124"/>
                    </a:lnTo>
                    <a:lnTo>
                      <a:pt x="247" y="124"/>
                    </a:lnTo>
                    <a:lnTo>
                      <a:pt x="250" y="124"/>
                    </a:lnTo>
                    <a:lnTo>
                      <a:pt x="252" y="124"/>
                    </a:lnTo>
                    <a:lnTo>
                      <a:pt x="255" y="124"/>
                    </a:lnTo>
                    <a:lnTo>
                      <a:pt x="257" y="124"/>
                    </a:lnTo>
                    <a:lnTo>
                      <a:pt x="260" y="124"/>
                    </a:lnTo>
                    <a:lnTo>
                      <a:pt x="263" y="124"/>
                    </a:lnTo>
                    <a:lnTo>
                      <a:pt x="265" y="124"/>
                    </a:lnTo>
                    <a:lnTo>
                      <a:pt x="268" y="124"/>
                    </a:lnTo>
                    <a:lnTo>
                      <a:pt x="270" y="124"/>
                    </a:lnTo>
                    <a:lnTo>
                      <a:pt x="273" y="124"/>
                    </a:lnTo>
                    <a:lnTo>
                      <a:pt x="276" y="124"/>
                    </a:lnTo>
                    <a:lnTo>
                      <a:pt x="278" y="124"/>
                    </a:lnTo>
                    <a:lnTo>
                      <a:pt x="281" y="124"/>
                    </a:lnTo>
                    <a:lnTo>
                      <a:pt x="283" y="124"/>
                    </a:lnTo>
                    <a:lnTo>
                      <a:pt x="286" y="124"/>
                    </a:lnTo>
                    <a:lnTo>
                      <a:pt x="289" y="124"/>
                    </a:lnTo>
                    <a:lnTo>
                      <a:pt x="291" y="124"/>
                    </a:lnTo>
                    <a:lnTo>
                      <a:pt x="294" y="124"/>
                    </a:lnTo>
                    <a:lnTo>
                      <a:pt x="296" y="124"/>
                    </a:lnTo>
                    <a:lnTo>
                      <a:pt x="299" y="124"/>
                    </a:lnTo>
                    <a:lnTo>
                      <a:pt x="302" y="124"/>
                    </a:lnTo>
                    <a:lnTo>
                      <a:pt x="304" y="124"/>
                    </a:lnTo>
                    <a:lnTo>
                      <a:pt x="307" y="124"/>
                    </a:lnTo>
                    <a:lnTo>
                      <a:pt x="309" y="124"/>
                    </a:lnTo>
                    <a:lnTo>
                      <a:pt x="312" y="124"/>
                    </a:lnTo>
                    <a:lnTo>
                      <a:pt x="315" y="124"/>
                    </a:lnTo>
                  </a:path>
                </a:pathLst>
              </a:cu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8245" name="Freeform 253"/>
            <p:cNvSpPr>
              <a:spLocks/>
            </p:cNvSpPr>
            <p:nvPr/>
          </p:nvSpPr>
          <p:spPr bwMode="auto">
            <a:xfrm>
              <a:off x="3715" y="2808"/>
              <a:ext cx="145" cy="1"/>
            </a:xfrm>
            <a:custGeom>
              <a:avLst/>
              <a:gdLst>
                <a:gd name="T0" fmla="*/ 0 w 145"/>
                <a:gd name="T1" fmla="*/ 0 h 1"/>
                <a:gd name="T2" fmla="*/ 2 w 145"/>
                <a:gd name="T3" fmla="*/ 0 h 1"/>
                <a:gd name="T4" fmla="*/ 5 w 145"/>
                <a:gd name="T5" fmla="*/ 0 h 1"/>
                <a:gd name="T6" fmla="*/ 7 w 145"/>
                <a:gd name="T7" fmla="*/ 0 h 1"/>
                <a:gd name="T8" fmla="*/ 10 w 145"/>
                <a:gd name="T9" fmla="*/ 0 h 1"/>
                <a:gd name="T10" fmla="*/ 13 w 145"/>
                <a:gd name="T11" fmla="*/ 0 h 1"/>
                <a:gd name="T12" fmla="*/ 15 w 145"/>
                <a:gd name="T13" fmla="*/ 0 h 1"/>
                <a:gd name="T14" fmla="*/ 18 w 145"/>
                <a:gd name="T15" fmla="*/ 0 h 1"/>
                <a:gd name="T16" fmla="*/ 20 w 145"/>
                <a:gd name="T17" fmla="*/ 0 h 1"/>
                <a:gd name="T18" fmla="*/ 23 w 145"/>
                <a:gd name="T19" fmla="*/ 0 h 1"/>
                <a:gd name="T20" fmla="*/ 26 w 145"/>
                <a:gd name="T21" fmla="*/ 0 h 1"/>
                <a:gd name="T22" fmla="*/ 28 w 145"/>
                <a:gd name="T23" fmla="*/ 0 h 1"/>
                <a:gd name="T24" fmla="*/ 31 w 145"/>
                <a:gd name="T25" fmla="*/ 0 h 1"/>
                <a:gd name="T26" fmla="*/ 33 w 145"/>
                <a:gd name="T27" fmla="*/ 0 h 1"/>
                <a:gd name="T28" fmla="*/ 36 w 145"/>
                <a:gd name="T29" fmla="*/ 0 h 1"/>
                <a:gd name="T30" fmla="*/ 39 w 145"/>
                <a:gd name="T31" fmla="*/ 0 h 1"/>
                <a:gd name="T32" fmla="*/ 41 w 145"/>
                <a:gd name="T33" fmla="*/ 0 h 1"/>
                <a:gd name="T34" fmla="*/ 44 w 145"/>
                <a:gd name="T35" fmla="*/ 0 h 1"/>
                <a:gd name="T36" fmla="*/ 46 w 145"/>
                <a:gd name="T37" fmla="*/ 0 h 1"/>
                <a:gd name="T38" fmla="*/ 49 w 145"/>
                <a:gd name="T39" fmla="*/ 0 h 1"/>
                <a:gd name="T40" fmla="*/ 52 w 145"/>
                <a:gd name="T41" fmla="*/ 0 h 1"/>
                <a:gd name="T42" fmla="*/ 54 w 145"/>
                <a:gd name="T43" fmla="*/ 0 h 1"/>
                <a:gd name="T44" fmla="*/ 57 w 145"/>
                <a:gd name="T45" fmla="*/ 0 h 1"/>
                <a:gd name="T46" fmla="*/ 59 w 145"/>
                <a:gd name="T47" fmla="*/ 0 h 1"/>
                <a:gd name="T48" fmla="*/ 62 w 145"/>
                <a:gd name="T49" fmla="*/ 0 h 1"/>
                <a:gd name="T50" fmla="*/ 65 w 145"/>
                <a:gd name="T51" fmla="*/ 0 h 1"/>
                <a:gd name="T52" fmla="*/ 67 w 145"/>
                <a:gd name="T53" fmla="*/ 0 h 1"/>
                <a:gd name="T54" fmla="*/ 70 w 145"/>
                <a:gd name="T55" fmla="*/ 0 h 1"/>
                <a:gd name="T56" fmla="*/ 72 w 145"/>
                <a:gd name="T57" fmla="*/ 0 h 1"/>
                <a:gd name="T58" fmla="*/ 75 w 145"/>
                <a:gd name="T59" fmla="*/ 0 h 1"/>
                <a:gd name="T60" fmla="*/ 78 w 145"/>
                <a:gd name="T61" fmla="*/ 0 h 1"/>
                <a:gd name="T62" fmla="*/ 80 w 145"/>
                <a:gd name="T63" fmla="*/ 0 h 1"/>
                <a:gd name="T64" fmla="*/ 83 w 145"/>
                <a:gd name="T65" fmla="*/ 0 h 1"/>
                <a:gd name="T66" fmla="*/ 85 w 145"/>
                <a:gd name="T67" fmla="*/ 0 h 1"/>
                <a:gd name="T68" fmla="*/ 88 w 145"/>
                <a:gd name="T69" fmla="*/ 0 h 1"/>
                <a:gd name="T70" fmla="*/ 91 w 145"/>
                <a:gd name="T71" fmla="*/ 0 h 1"/>
                <a:gd name="T72" fmla="*/ 93 w 145"/>
                <a:gd name="T73" fmla="*/ 0 h 1"/>
                <a:gd name="T74" fmla="*/ 96 w 145"/>
                <a:gd name="T75" fmla="*/ 0 h 1"/>
                <a:gd name="T76" fmla="*/ 98 w 145"/>
                <a:gd name="T77" fmla="*/ 0 h 1"/>
                <a:gd name="T78" fmla="*/ 101 w 145"/>
                <a:gd name="T79" fmla="*/ 0 h 1"/>
                <a:gd name="T80" fmla="*/ 104 w 145"/>
                <a:gd name="T81" fmla="*/ 0 h 1"/>
                <a:gd name="T82" fmla="*/ 106 w 145"/>
                <a:gd name="T83" fmla="*/ 0 h 1"/>
                <a:gd name="T84" fmla="*/ 109 w 145"/>
                <a:gd name="T85" fmla="*/ 0 h 1"/>
                <a:gd name="T86" fmla="*/ 111 w 145"/>
                <a:gd name="T87" fmla="*/ 0 h 1"/>
                <a:gd name="T88" fmla="*/ 114 w 145"/>
                <a:gd name="T89" fmla="*/ 0 h 1"/>
                <a:gd name="T90" fmla="*/ 117 w 145"/>
                <a:gd name="T91" fmla="*/ 0 h 1"/>
                <a:gd name="T92" fmla="*/ 119 w 145"/>
                <a:gd name="T93" fmla="*/ 0 h 1"/>
                <a:gd name="T94" fmla="*/ 122 w 145"/>
                <a:gd name="T95" fmla="*/ 0 h 1"/>
                <a:gd name="T96" fmla="*/ 124 w 145"/>
                <a:gd name="T97" fmla="*/ 0 h 1"/>
                <a:gd name="T98" fmla="*/ 127 w 145"/>
                <a:gd name="T99" fmla="*/ 0 h 1"/>
                <a:gd name="T100" fmla="*/ 130 w 145"/>
                <a:gd name="T101" fmla="*/ 0 h 1"/>
                <a:gd name="T102" fmla="*/ 132 w 145"/>
                <a:gd name="T103" fmla="*/ 0 h 1"/>
                <a:gd name="T104" fmla="*/ 135 w 145"/>
                <a:gd name="T105" fmla="*/ 0 h 1"/>
                <a:gd name="T106" fmla="*/ 137 w 145"/>
                <a:gd name="T107" fmla="*/ 0 h 1"/>
                <a:gd name="T108" fmla="*/ 140 w 145"/>
                <a:gd name="T109" fmla="*/ 0 h 1"/>
                <a:gd name="T110" fmla="*/ 143 w 145"/>
                <a:gd name="T111" fmla="*/ 0 h 1"/>
                <a:gd name="T112" fmla="*/ 145 w 145"/>
                <a:gd name="T113" fmla="*/ 0 h 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1"/>
                <a:gd name="T173" fmla="*/ 145 w 145"/>
                <a:gd name="T174" fmla="*/ 1 h 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1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5" y="0"/>
                  </a:ln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6" name="Line 268"/>
            <p:cNvSpPr>
              <a:spLocks noChangeShapeType="1"/>
            </p:cNvSpPr>
            <p:nvPr/>
          </p:nvSpPr>
          <p:spPr bwMode="auto">
            <a:xfrm>
              <a:off x="3532" y="2790"/>
              <a:ext cx="0" cy="3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7" name="Line 269"/>
            <p:cNvSpPr>
              <a:spLocks noChangeShapeType="1"/>
            </p:cNvSpPr>
            <p:nvPr/>
          </p:nvSpPr>
          <p:spPr bwMode="auto">
            <a:xfrm>
              <a:off x="3220" y="2790"/>
              <a:ext cx="0" cy="3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48" name="Text Box 270"/>
            <p:cNvSpPr txBox="1">
              <a:spLocks noChangeArrowheads="1"/>
            </p:cNvSpPr>
            <p:nvPr/>
          </p:nvSpPr>
          <p:spPr bwMode="auto">
            <a:xfrm>
              <a:off x="3107" y="2631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FF00FF"/>
                  </a:solidFill>
                  <a:cs typeface="Times New Roman" pitchFamily="18" charset="0"/>
                </a:rPr>
                <a:t>W</a:t>
              </a:r>
              <a:endParaRPr lang="el-GR" sz="1600" b="1" i="1" baseline="-25000">
                <a:solidFill>
                  <a:srgbClr val="FF00FF"/>
                </a:solidFill>
                <a:cs typeface="Times New Roman" pitchFamily="18" charset="0"/>
              </a:endParaRPr>
            </a:p>
          </p:txBody>
        </p:sp>
        <p:sp>
          <p:nvSpPr>
            <p:cNvPr id="8249" name="Text Box 271"/>
            <p:cNvSpPr txBox="1">
              <a:spLocks noChangeArrowheads="1"/>
            </p:cNvSpPr>
            <p:nvPr/>
          </p:nvSpPr>
          <p:spPr bwMode="auto">
            <a:xfrm>
              <a:off x="2341" y="1536"/>
              <a:ext cx="482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000" i="1">
                  <a:solidFill>
                    <a:srgbClr val="CC00CC"/>
                  </a:solidFill>
                </a:rPr>
                <a:t>π</a:t>
              </a:r>
              <a:r>
                <a:rPr lang="pl-PL" sz="1600" b="1" i="1">
                  <a:solidFill>
                    <a:srgbClr val="CC00CC"/>
                  </a:solidFill>
                </a:rPr>
                <a:t>/W</a:t>
              </a:r>
              <a:endParaRPr lang="el-GR" sz="1600" b="1" i="1">
                <a:solidFill>
                  <a:srgbClr val="CC00CC"/>
                </a:solidFill>
              </a:endParaRPr>
            </a:p>
          </p:txBody>
        </p:sp>
        <p:sp>
          <p:nvSpPr>
            <p:cNvPr id="8250" name="Text Box 273"/>
            <p:cNvSpPr txBox="1">
              <a:spLocks noChangeArrowheads="1"/>
            </p:cNvSpPr>
            <p:nvPr/>
          </p:nvSpPr>
          <p:spPr bwMode="auto">
            <a:xfrm>
              <a:off x="2285" y="1395"/>
              <a:ext cx="165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 dirty="0" smtClean="0">
                  <a:cs typeface="Times New Roman" pitchFamily="18" charset="0"/>
                </a:rPr>
                <a:t>H</a:t>
              </a:r>
              <a:r>
                <a:rPr lang="pl-PL" sz="1600" b="1" dirty="0" smtClean="0">
                  <a:cs typeface="Times New Roman" pitchFamily="18" charset="0"/>
                </a:rPr>
                <a:t>(</a:t>
              </a:r>
              <a:r>
                <a:rPr lang="el-GR" sz="1600" b="1" i="1" dirty="0">
                  <a:cs typeface="Times New Roman" pitchFamily="18" charset="0"/>
                </a:rPr>
                <a:t>ω</a:t>
              </a:r>
              <a:r>
                <a:rPr lang="pl-PL" sz="1600" b="1" dirty="0">
                  <a:cs typeface="Times New Roman" pitchFamily="18" charset="0"/>
                </a:rPr>
                <a:t>) = </a:t>
              </a:r>
              <a:r>
                <a:rPr lang="pl-PL" sz="1600" b="1" dirty="0" smtClean="0">
                  <a:cs typeface="Times New Roman" pitchFamily="18" charset="0"/>
                </a:rPr>
                <a:t>ILPF</a:t>
              </a:r>
              <a:r>
                <a:rPr lang="pl-PL" sz="1600" b="1" dirty="0"/>
                <a:t>(</a:t>
              </a:r>
              <a:r>
                <a:rPr lang="el-GR" sz="1600" b="1" i="1" dirty="0"/>
                <a:t>ω</a:t>
              </a:r>
              <a:r>
                <a:rPr lang="pl-PL" sz="1600" b="1" dirty="0" smtClean="0"/>
                <a:t>) + </a:t>
              </a:r>
              <a:r>
                <a:rPr lang="pl-PL" sz="1600" b="1" i="1" dirty="0"/>
                <a:t>S</a:t>
              </a:r>
              <a:r>
                <a:rPr lang="pl-PL" sz="1600" b="1" dirty="0" smtClean="0"/>
                <a:t>(</a:t>
              </a:r>
              <a:r>
                <a:rPr lang="el-GR" sz="1600" b="1" i="1" dirty="0"/>
                <a:t>ω</a:t>
              </a:r>
              <a:r>
                <a:rPr lang="pl-PL" sz="1600" b="1" dirty="0"/>
                <a:t>)</a:t>
              </a:r>
              <a:endParaRPr lang="el-GR" sz="1600" b="1" dirty="0"/>
            </a:p>
          </p:txBody>
        </p:sp>
      </p:grpSp>
      <p:sp>
        <p:nvSpPr>
          <p:cNvPr id="8202" name="Text Box 275"/>
          <p:cNvSpPr txBox="1">
            <a:spLocks noChangeArrowheads="1"/>
          </p:cNvSpPr>
          <p:nvPr/>
        </p:nvSpPr>
        <p:spPr bwMode="auto">
          <a:xfrm>
            <a:off x="857539" y="2501770"/>
            <a:ext cx="631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="1" i="1" dirty="0"/>
              <a:t>S</a:t>
            </a:r>
            <a:r>
              <a:rPr lang="pl-PL" sz="1600" b="1" dirty="0" smtClean="0"/>
              <a:t>(</a:t>
            </a:r>
            <a:r>
              <a:rPr lang="el-GR" sz="1600" b="1" i="1" dirty="0"/>
              <a:t>ω</a:t>
            </a:r>
            <a:r>
              <a:rPr lang="pl-PL" sz="1600" b="1" dirty="0"/>
              <a:t>)</a:t>
            </a:r>
            <a:endParaRPr lang="el-GR" sz="1600" b="1" dirty="0"/>
          </a:p>
        </p:txBody>
      </p:sp>
      <p:grpSp>
        <p:nvGrpSpPr>
          <p:cNvPr id="8203" name="Group 302"/>
          <p:cNvGrpSpPr>
            <a:grpSpLocks/>
          </p:cNvGrpSpPr>
          <p:nvPr/>
        </p:nvGrpSpPr>
        <p:grpSpPr bwMode="auto">
          <a:xfrm>
            <a:off x="1394114" y="2617658"/>
            <a:ext cx="2025650" cy="1309687"/>
            <a:chOff x="866" y="2185"/>
            <a:chExt cx="1276" cy="825"/>
          </a:xfrm>
        </p:grpSpPr>
        <p:sp>
          <p:nvSpPr>
            <p:cNvPr id="8226" name="Line 105"/>
            <p:cNvSpPr>
              <a:spLocks noChangeShapeType="1"/>
            </p:cNvSpPr>
            <p:nvPr/>
          </p:nvSpPr>
          <p:spPr bwMode="auto">
            <a:xfrm flipV="1">
              <a:off x="895" y="2185"/>
              <a:ext cx="0" cy="8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7" name="Line 106"/>
            <p:cNvSpPr>
              <a:spLocks noChangeShapeType="1"/>
            </p:cNvSpPr>
            <p:nvPr/>
          </p:nvSpPr>
          <p:spPr bwMode="auto">
            <a:xfrm>
              <a:off x="895" y="2554"/>
              <a:ext cx="107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8" name="Freeform 168"/>
            <p:cNvSpPr>
              <a:spLocks/>
            </p:cNvSpPr>
            <p:nvPr/>
          </p:nvSpPr>
          <p:spPr bwMode="auto">
            <a:xfrm>
              <a:off x="895" y="2556"/>
              <a:ext cx="230" cy="1"/>
            </a:xfrm>
            <a:custGeom>
              <a:avLst/>
              <a:gdLst>
                <a:gd name="T0" fmla="*/ 4 w 232"/>
                <a:gd name="T1" fmla="*/ 0 h 1"/>
                <a:gd name="T2" fmla="*/ 9 w 232"/>
                <a:gd name="T3" fmla="*/ 0 h 1"/>
                <a:gd name="T4" fmla="*/ 15 w 232"/>
                <a:gd name="T5" fmla="*/ 0 h 1"/>
                <a:gd name="T6" fmla="*/ 20 w 232"/>
                <a:gd name="T7" fmla="*/ 0 h 1"/>
                <a:gd name="T8" fmla="*/ 26 w 232"/>
                <a:gd name="T9" fmla="*/ 0 h 1"/>
                <a:gd name="T10" fmla="*/ 31 w 232"/>
                <a:gd name="T11" fmla="*/ 0 h 1"/>
                <a:gd name="T12" fmla="*/ 37 w 232"/>
                <a:gd name="T13" fmla="*/ 0 h 1"/>
                <a:gd name="T14" fmla="*/ 42 w 232"/>
                <a:gd name="T15" fmla="*/ 0 h 1"/>
                <a:gd name="T16" fmla="*/ 48 w 232"/>
                <a:gd name="T17" fmla="*/ 0 h 1"/>
                <a:gd name="T18" fmla="*/ 53 w 232"/>
                <a:gd name="T19" fmla="*/ 0 h 1"/>
                <a:gd name="T20" fmla="*/ 58 w 232"/>
                <a:gd name="T21" fmla="*/ 0 h 1"/>
                <a:gd name="T22" fmla="*/ 63 w 232"/>
                <a:gd name="T23" fmla="*/ 0 h 1"/>
                <a:gd name="T24" fmla="*/ 69 w 232"/>
                <a:gd name="T25" fmla="*/ 0 h 1"/>
                <a:gd name="T26" fmla="*/ 74 w 232"/>
                <a:gd name="T27" fmla="*/ 0 h 1"/>
                <a:gd name="T28" fmla="*/ 80 w 232"/>
                <a:gd name="T29" fmla="*/ 0 h 1"/>
                <a:gd name="T30" fmla="*/ 85 w 232"/>
                <a:gd name="T31" fmla="*/ 0 h 1"/>
                <a:gd name="T32" fmla="*/ 90 w 232"/>
                <a:gd name="T33" fmla="*/ 0 h 1"/>
                <a:gd name="T34" fmla="*/ 96 w 232"/>
                <a:gd name="T35" fmla="*/ 0 h 1"/>
                <a:gd name="T36" fmla="*/ 101 w 232"/>
                <a:gd name="T37" fmla="*/ 0 h 1"/>
                <a:gd name="T38" fmla="*/ 107 w 232"/>
                <a:gd name="T39" fmla="*/ 0 h 1"/>
                <a:gd name="T40" fmla="*/ 112 w 232"/>
                <a:gd name="T41" fmla="*/ 0 h 1"/>
                <a:gd name="T42" fmla="*/ 118 w 232"/>
                <a:gd name="T43" fmla="*/ 0 h 1"/>
                <a:gd name="T44" fmla="*/ 123 w 232"/>
                <a:gd name="T45" fmla="*/ 0 h 1"/>
                <a:gd name="T46" fmla="*/ 129 w 232"/>
                <a:gd name="T47" fmla="*/ 0 h 1"/>
                <a:gd name="T48" fmla="*/ 134 w 232"/>
                <a:gd name="T49" fmla="*/ 0 h 1"/>
                <a:gd name="T50" fmla="*/ 140 w 232"/>
                <a:gd name="T51" fmla="*/ 0 h 1"/>
                <a:gd name="T52" fmla="*/ 145 w 232"/>
                <a:gd name="T53" fmla="*/ 0 h 1"/>
                <a:gd name="T54" fmla="*/ 151 w 232"/>
                <a:gd name="T55" fmla="*/ 0 h 1"/>
                <a:gd name="T56" fmla="*/ 156 w 232"/>
                <a:gd name="T57" fmla="*/ 0 h 1"/>
                <a:gd name="T58" fmla="*/ 162 w 232"/>
                <a:gd name="T59" fmla="*/ 0 h 1"/>
                <a:gd name="T60" fmla="*/ 167 w 232"/>
                <a:gd name="T61" fmla="*/ 0 h 1"/>
                <a:gd name="T62" fmla="*/ 172 w 232"/>
                <a:gd name="T63" fmla="*/ 0 h 1"/>
                <a:gd name="T64" fmla="*/ 177 w 232"/>
                <a:gd name="T65" fmla="*/ 0 h 1"/>
                <a:gd name="T66" fmla="*/ 182 w 232"/>
                <a:gd name="T67" fmla="*/ 0 h 1"/>
                <a:gd name="T68" fmla="*/ 188 w 232"/>
                <a:gd name="T69" fmla="*/ 0 h 1"/>
                <a:gd name="T70" fmla="*/ 193 w 232"/>
                <a:gd name="T71" fmla="*/ 0 h 1"/>
                <a:gd name="T72" fmla="*/ 199 w 232"/>
                <a:gd name="T73" fmla="*/ 0 h 1"/>
                <a:gd name="T74" fmla="*/ 204 w 232"/>
                <a:gd name="T75" fmla="*/ 0 h 1"/>
                <a:gd name="T76" fmla="*/ 210 w 232"/>
                <a:gd name="T77" fmla="*/ 0 h 1"/>
                <a:gd name="T78" fmla="*/ 215 w 232"/>
                <a:gd name="T79" fmla="*/ 0 h 1"/>
                <a:gd name="T80" fmla="*/ 221 w 232"/>
                <a:gd name="T81" fmla="*/ 0 h 1"/>
                <a:gd name="T82" fmla="*/ 226 w 2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1"/>
                <a:gd name="T128" fmla="*/ 232 w 2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1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1" y="0"/>
                  </a:lnTo>
                  <a:lnTo>
                    <a:pt x="203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5" y="0"/>
                  </a:lnTo>
                  <a:lnTo>
                    <a:pt x="217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6" y="0"/>
                  </a:lnTo>
                  <a:lnTo>
                    <a:pt x="228" y="0"/>
                  </a:lnTo>
                  <a:lnTo>
                    <a:pt x="230" y="0"/>
                  </a:lnTo>
                  <a:lnTo>
                    <a:pt x="232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9" name="Freeform 169"/>
            <p:cNvSpPr>
              <a:spLocks/>
            </p:cNvSpPr>
            <p:nvPr/>
          </p:nvSpPr>
          <p:spPr bwMode="auto">
            <a:xfrm>
              <a:off x="1125" y="2556"/>
              <a:ext cx="229" cy="7"/>
            </a:xfrm>
            <a:custGeom>
              <a:avLst/>
              <a:gdLst>
                <a:gd name="T0" fmla="*/ 3 w 231"/>
                <a:gd name="T1" fmla="*/ 0 h 8"/>
                <a:gd name="T2" fmla="*/ 9 w 231"/>
                <a:gd name="T3" fmla="*/ 0 h 8"/>
                <a:gd name="T4" fmla="*/ 14 w 231"/>
                <a:gd name="T5" fmla="*/ 0 h 8"/>
                <a:gd name="T6" fmla="*/ 20 w 231"/>
                <a:gd name="T7" fmla="*/ 0 h 8"/>
                <a:gd name="T8" fmla="*/ 25 w 231"/>
                <a:gd name="T9" fmla="*/ 0 h 8"/>
                <a:gd name="T10" fmla="*/ 31 w 231"/>
                <a:gd name="T11" fmla="*/ 0 h 8"/>
                <a:gd name="T12" fmla="*/ 36 w 231"/>
                <a:gd name="T13" fmla="*/ 0 h 8"/>
                <a:gd name="T14" fmla="*/ 42 w 231"/>
                <a:gd name="T15" fmla="*/ 0 h 8"/>
                <a:gd name="T16" fmla="*/ 47 w 231"/>
                <a:gd name="T17" fmla="*/ 0 h 8"/>
                <a:gd name="T18" fmla="*/ 53 w 231"/>
                <a:gd name="T19" fmla="*/ 0 h 8"/>
                <a:gd name="T20" fmla="*/ 57 w 231"/>
                <a:gd name="T21" fmla="*/ 0 h 8"/>
                <a:gd name="T22" fmla="*/ 63 w 231"/>
                <a:gd name="T23" fmla="*/ 0 h 8"/>
                <a:gd name="T24" fmla="*/ 68 w 231"/>
                <a:gd name="T25" fmla="*/ 0 h 8"/>
                <a:gd name="T26" fmla="*/ 74 w 231"/>
                <a:gd name="T27" fmla="*/ 0 h 8"/>
                <a:gd name="T28" fmla="*/ 79 w 231"/>
                <a:gd name="T29" fmla="*/ 0 h 8"/>
                <a:gd name="T30" fmla="*/ 84 w 231"/>
                <a:gd name="T31" fmla="*/ 0 h 8"/>
                <a:gd name="T32" fmla="*/ 90 w 231"/>
                <a:gd name="T33" fmla="*/ 0 h 8"/>
                <a:gd name="T34" fmla="*/ 95 w 231"/>
                <a:gd name="T35" fmla="*/ 0 h 8"/>
                <a:gd name="T36" fmla="*/ 101 w 231"/>
                <a:gd name="T37" fmla="*/ 0 h 8"/>
                <a:gd name="T38" fmla="*/ 106 w 231"/>
                <a:gd name="T39" fmla="*/ 0 h 8"/>
                <a:gd name="T40" fmla="*/ 112 w 231"/>
                <a:gd name="T41" fmla="*/ 0 h 8"/>
                <a:gd name="T42" fmla="*/ 117 w 231"/>
                <a:gd name="T43" fmla="*/ 0 h 8"/>
                <a:gd name="T44" fmla="*/ 123 w 231"/>
                <a:gd name="T45" fmla="*/ 0 h 8"/>
                <a:gd name="T46" fmla="*/ 128 w 231"/>
                <a:gd name="T47" fmla="*/ 0 h 8"/>
                <a:gd name="T48" fmla="*/ 134 w 231"/>
                <a:gd name="T49" fmla="*/ 0 h 8"/>
                <a:gd name="T50" fmla="*/ 139 w 231"/>
                <a:gd name="T51" fmla="*/ 0 h 8"/>
                <a:gd name="T52" fmla="*/ 145 w 231"/>
                <a:gd name="T53" fmla="*/ 0 h 8"/>
                <a:gd name="T54" fmla="*/ 150 w 231"/>
                <a:gd name="T55" fmla="*/ 0 h 8"/>
                <a:gd name="T56" fmla="*/ 156 w 231"/>
                <a:gd name="T57" fmla="*/ 0 h 8"/>
                <a:gd name="T58" fmla="*/ 161 w 231"/>
                <a:gd name="T59" fmla="*/ 0 h 8"/>
                <a:gd name="T60" fmla="*/ 167 w 231"/>
                <a:gd name="T61" fmla="*/ 0 h 8"/>
                <a:gd name="T62" fmla="*/ 172 w 231"/>
                <a:gd name="T63" fmla="*/ 0 h 8"/>
                <a:gd name="T64" fmla="*/ 176 w 231"/>
                <a:gd name="T65" fmla="*/ 0 h 8"/>
                <a:gd name="T66" fmla="*/ 182 w 231"/>
                <a:gd name="T67" fmla="*/ 0 h 8"/>
                <a:gd name="T68" fmla="*/ 187 w 231"/>
                <a:gd name="T69" fmla="*/ 0 h 8"/>
                <a:gd name="T70" fmla="*/ 193 w 231"/>
                <a:gd name="T71" fmla="*/ 0 h 8"/>
                <a:gd name="T72" fmla="*/ 198 w 231"/>
                <a:gd name="T73" fmla="*/ 0 h 8"/>
                <a:gd name="T74" fmla="*/ 204 w 231"/>
                <a:gd name="T75" fmla="*/ 0 h 8"/>
                <a:gd name="T76" fmla="*/ 209 w 231"/>
                <a:gd name="T77" fmla="*/ 2 h 8"/>
                <a:gd name="T78" fmla="*/ 215 w 231"/>
                <a:gd name="T79" fmla="*/ 2 h 8"/>
                <a:gd name="T80" fmla="*/ 220 w 231"/>
                <a:gd name="T81" fmla="*/ 4 h 8"/>
                <a:gd name="T82" fmla="*/ 226 w 231"/>
                <a:gd name="T83" fmla="*/ 7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8"/>
                <a:gd name="T128" fmla="*/ 231 w 231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  <a:lnTo>
                    <a:pt x="199" y="0"/>
                  </a:lnTo>
                  <a:lnTo>
                    <a:pt x="200" y="0"/>
                  </a:lnTo>
                  <a:lnTo>
                    <a:pt x="202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09" y="0"/>
                  </a:lnTo>
                  <a:lnTo>
                    <a:pt x="211" y="2"/>
                  </a:lnTo>
                  <a:lnTo>
                    <a:pt x="213" y="2"/>
                  </a:lnTo>
                  <a:lnTo>
                    <a:pt x="215" y="2"/>
                  </a:lnTo>
                  <a:lnTo>
                    <a:pt x="217" y="2"/>
                  </a:lnTo>
                  <a:lnTo>
                    <a:pt x="219" y="2"/>
                  </a:lnTo>
                  <a:lnTo>
                    <a:pt x="220" y="4"/>
                  </a:lnTo>
                  <a:lnTo>
                    <a:pt x="222" y="4"/>
                  </a:lnTo>
                  <a:lnTo>
                    <a:pt x="224" y="6"/>
                  </a:lnTo>
                  <a:lnTo>
                    <a:pt x="226" y="6"/>
                  </a:lnTo>
                  <a:lnTo>
                    <a:pt x="228" y="8"/>
                  </a:lnTo>
                  <a:lnTo>
                    <a:pt x="229" y="8"/>
                  </a:lnTo>
                  <a:lnTo>
                    <a:pt x="231" y="8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0" name="Freeform 170"/>
            <p:cNvSpPr>
              <a:spLocks/>
            </p:cNvSpPr>
            <p:nvPr/>
          </p:nvSpPr>
          <p:spPr bwMode="auto">
            <a:xfrm>
              <a:off x="1354" y="2563"/>
              <a:ext cx="162" cy="238"/>
            </a:xfrm>
            <a:custGeom>
              <a:avLst/>
              <a:gdLst>
                <a:gd name="T0" fmla="*/ 4 w 163"/>
                <a:gd name="T1" fmla="*/ 2 h 260"/>
                <a:gd name="T2" fmla="*/ 9 w 163"/>
                <a:gd name="T3" fmla="*/ 5 h 260"/>
                <a:gd name="T4" fmla="*/ 15 w 163"/>
                <a:gd name="T5" fmla="*/ 10 h 260"/>
                <a:gd name="T6" fmla="*/ 20 w 163"/>
                <a:gd name="T7" fmla="*/ 14 h 260"/>
                <a:gd name="T8" fmla="*/ 26 w 163"/>
                <a:gd name="T9" fmla="*/ 18 h 260"/>
                <a:gd name="T10" fmla="*/ 31 w 163"/>
                <a:gd name="T11" fmla="*/ 24 h 260"/>
                <a:gd name="T12" fmla="*/ 37 w 163"/>
                <a:gd name="T13" fmla="*/ 28 h 260"/>
                <a:gd name="T14" fmla="*/ 42 w 163"/>
                <a:gd name="T15" fmla="*/ 34 h 260"/>
                <a:gd name="T16" fmla="*/ 48 w 163"/>
                <a:gd name="T17" fmla="*/ 40 h 260"/>
                <a:gd name="T18" fmla="*/ 53 w 163"/>
                <a:gd name="T19" fmla="*/ 46 h 260"/>
                <a:gd name="T20" fmla="*/ 57 w 163"/>
                <a:gd name="T21" fmla="*/ 50 h 260"/>
                <a:gd name="T22" fmla="*/ 60 w 163"/>
                <a:gd name="T23" fmla="*/ 56 h 260"/>
                <a:gd name="T24" fmla="*/ 64 w 163"/>
                <a:gd name="T25" fmla="*/ 60 h 260"/>
                <a:gd name="T26" fmla="*/ 68 w 163"/>
                <a:gd name="T27" fmla="*/ 66 h 260"/>
                <a:gd name="T28" fmla="*/ 71 w 163"/>
                <a:gd name="T29" fmla="*/ 70 h 260"/>
                <a:gd name="T30" fmla="*/ 75 w 163"/>
                <a:gd name="T31" fmla="*/ 76 h 260"/>
                <a:gd name="T32" fmla="*/ 79 w 163"/>
                <a:gd name="T33" fmla="*/ 81 h 260"/>
                <a:gd name="T34" fmla="*/ 81 w 163"/>
                <a:gd name="T35" fmla="*/ 86 h 260"/>
                <a:gd name="T36" fmla="*/ 85 w 163"/>
                <a:gd name="T37" fmla="*/ 91 h 260"/>
                <a:gd name="T38" fmla="*/ 87 w 163"/>
                <a:gd name="T39" fmla="*/ 98 h 260"/>
                <a:gd name="T40" fmla="*/ 90 w 163"/>
                <a:gd name="T41" fmla="*/ 103 h 260"/>
                <a:gd name="T42" fmla="*/ 94 w 163"/>
                <a:gd name="T43" fmla="*/ 108 h 260"/>
                <a:gd name="T44" fmla="*/ 98 w 163"/>
                <a:gd name="T45" fmla="*/ 113 h 260"/>
                <a:gd name="T46" fmla="*/ 100 w 163"/>
                <a:gd name="T47" fmla="*/ 120 h 260"/>
                <a:gd name="T48" fmla="*/ 103 w 163"/>
                <a:gd name="T49" fmla="*/ 124 h 260"/>
                <a:gd name="T50" fmla="*/ 107 w 163"/>
                <a:gd name="T51" fmla="*/ 131 h 260"/>
                <a:gd name="T52" fmla="*/ 111 w 163"/>
                <a:gd name="T53" fmla="*/ 136 h 260"/>
                <a:gd name="T54" fmla="*/ 114 w 163"/>
                <a:gd name="T55" fmla="*/ 143 h 260"/>
                <a:gd name="T56" fmla="*/ 116 w 163"/>
                <a:gd name="T57" fmla="*/ 148 h 260"/>
                <a:gd name="T58" fmla="*/ 120 w 163"/>
                <a:gd name="T59" fmla="*/ 155 h 260"/>
                <a:gd name="T60" fmla="*/ 123 w 163"/>
                <a:gd name="T61" fmla="*/ 162 h 260"/>
                <a:gd name="T62" fmla="*/ 127 w 163"/>
                <a:gd name="T63" fmla="*/ 167 h 260"/>
                <a:gd name="T64" fmla="*/ 131 w 163"/>
                <a:gd name="T65" fmla="*/ 174 h 260"/>
                <a:gd name="T66" fmla="*/ 132 w 163"/>
                <a:gd name="T67" fmla="*/ 180 h 260"/>
                <a:gd name="T68" fmla="*/ 136 w 163"/>
                <a:gd name="T69" fmla="*/ 187 h 260"/>
                <a:gd name="T70" fmla="*/ 140 w 163"/>
                <a:gd name="T71" fmla="*/ 194 h 260"/>
                <a:gd name="T72" fmla="*/ 143 w 163"/>
                <a:gd name="T73" fmla="*/ 200 h 260"/>
                <a:gd name="T74" fmla="*/ 145 w 163"/>
                <a:gd name="T75" fmla="*/ 207 h 260"/>
                <a:gd name="T76" fmla="*/ 149 w 163"/>
                <a:gd name="T77" fmla="*/ 214 h 260"/>
                <a:gd name="T78" fmla="*/ 152 w 163"/>
                <a:gd name="T79" fmla="*/ 221 h 260"/>
                <a:gd name="T80" fmla="*/ 156 w 163"/>
                <a:gd name="T81" fmla="*/ 227 h 260"/>
                <a:gd name="T82" fmla="*/ 160 w 163"/>
                <a:gd name="T83" fmla="*/ 234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3"/>
                <a:gd name="T127" fmla="*/ 0 h 260"/>
                <a:gd name="T128" fmla="*/ 163 w 163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3" h="260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5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20" y="15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40" y="35"/>
                  </a:lnTo>
                  <a:lnTo>
                    <a:pt x="42" y="37"/>
                  </a:lnTo>
                  <a:lnTo>
                    <a:pt x="44" y="39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1" y="48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7" y="53"/>
                  </a:lnTo>
                  <a:lnTo>
                    <a:pt x="57" y="55"/>
                  </a:lnTo>
                  <a:lnTo>
                    <a:pt x="59" y="57"/>
                  </a:lnTo>
                  <a:lnTo>
                    <a:pt x="59" y="59"/>
                  </a:lnTo>
                  <a:lnTo>
                    <a:pt x="60" y="61"/>
                  </a:lnTo>
                  <a:lnTo>
                    <a:pt x="60" y="62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8" y="72"/>
                  </a:lnTo>
                  <a:lnTo>
                    <a:pt x="70" y="74"/>
                  </a:lnTo>
                  <a:lnTo>
                    <a:pt x="70" y="75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3" y="81"/>
                  </a:lnTo>
                  <a:lnTo>
                    <a:pt x="75" y="83"/>
                  </a:lnTo>
                  <a:lnTo>
                    <a:pt x="77" y="85"/>
                  </a:lnTo>
                  <a:lnTo>
                    <a:pt x="77" y="86"/>
                  </a:lnTo>
                  <a:lnTo>
                    <a:pt x="79" y="88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2" y="94"/>
                  </a:lnTo>
                  <a:lnTo>
                    <a:pt x="82" y="96"/>
                  </a:lnTo>
                  <a:lnTo>
                    <a:pt x="84" y="97"/>
                  </a:lnTo>
                  <a:lnTo>
                    <a:pt x="86" y="99"/>
                  </a:lnTo>
                  <a:lnTo>
                    <a:pt x="86" y="101"/>
                  </a:lnTo>
                  <a:lnTo>
                    <a:pt x="88" y="105"/>
                  </a:lnTo>
                  <a:lnTo>
                    <a:pt x="88" y="107"/>
                  </a:lnTo>
                  <a:lnTo>
                    <a:pt x="90" y="108"/>
                  </a:lnTo>
                  <a:lnTo>
                    <a:pt x="91" y="110"/>
                  </a:lnTo>
                  <a:lnTo>
                    <a:pt x="91" y="112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95" y="118"/>
                  </a:lnTo>
                  <a:lnTo>
                    <a:pt x="97" y="120"/>
                  </a:lnTo>
                  <a:lnTo>
                    <a:pt x="97" y="121"/>
                  </a:lnTo>
                  <a:lnTo>
                    <a:pt x="99" y="123"/>
                  </a:lnTo>
                  <a:lnTo>
                    <a:pt x="99" y="125"/>
                  </a:lnTo>
                  <a:lnTo>
                    <a:pt x="101" y="129"/>
                  </a:lnTo>
                  <a:lnTo>
                    <a:pt x="101" y="131"/>
                  </a:lnTo>
                  <a:lnTo>
                    <a:pt x="102" y="132"/>
                  </a:lnTo>
                  <a:lnTo>
                    <a:pt x="104" y="134"/>
                  </a:lnTo>
                  <a:lnTo>
                    <a:pt x="104" y="136"/>
                  </a:lnTo>
                  <a:lnTo>
                    <a:pt x="106" y="138"/>
                  </a:lnTo>
                  <a:lnTo>
                    <a:pt x="106" y="140"/>
                  </a:lnTo>
                  <a:lnTo>
                    <a:pt x="108" y="143"/>
                  </a:lnTo>
                  <a:lnTo>
                    <a:pt x="110" y="145"/>
                  </a:lnTo>
                  <a:lnTo>
                    <a:pt x="110" y="147"/>
                  </a:lnTo>
                  <a:lnTo>
                    <a:pt x="112" y="149"/>
                  </a:lnTo>
                  <a:lnTo>
                    <a:pt x="112" y="151"/>
                  </a:lnTo>
                  <a:lnTo>
                    <a:pt x="113" y="153"/>
                  </a:lnTo>
                  <a:lnTo>
                    <a:pt x="115" y="156"/>
                  </a:lnTo>
                  <a:lnTo>
                    <a:pt x="115" y="158"/>
                  </a:lnTo>
                  <a:lnTo>
                    <a:pt x="117" y="160"/>
                  </a:lnTo>
                  <a:lnTo>
                    <a:pt x="117" y="162"/>
                  </a:lnTo>
                  <a:lnTo>
                    <a:pt x="119" y="164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2" y="171"/>
                  </a:lnTo>
                  <a:lnTo>
                    <a:pt x="122" y="173"/>
                  </a:lnTo>
                  <a:lnTo>
                    <a:pt x="124" y="177"/>
                  </a:lnTo>
                  <a:lnTo>
                    <a:pt x="126" y="178"/>
                  </a:lnTo>
                  <a:lnTo>
                    <a:pt x="126" y="180"/>
                  </a:lnTo>
                  <a:lnTo>
                    <a:pt x="128" y="182"/>
                  </a:lnTo>
                  <a:lnTo>
                    <a:pt x="128" y="186"/>
                  </a:lnTo>
                  <a:lnTo>
                    <a:pt x="130" y="188"/>
                  </a:lnTo>
                  <a:lnTo>
                    <a:pt x="132" y="190"/>
                  </a:lnTo>
                  <a:lnTo>
                    <a:pt x="132" y="191"/>
                  </a:lnTo>
                  <a:lnTo>
                    <a:pt x="133" y="195"/>
                  </a:lnTo>
                  <a:lnTo>
                    <a:pt x="133" y="197"/>
                  </a:lnTo>
                  <a:lnTo>
                    <a:pt x="135" y="199"/>
                  </a:lnTo>
                  <a:lnTo>
                    <a:pt x="137" y="202"/>
                  </a:lnTo>
                  <a:lnTo>
                    <a:pt x="137" y="204"/>
                  </a:lnTo>
                  <a:lnTo>
                    <a:pt x="139" y="206"/>
                  </a:lnTo>
                  <a:lnTo>
                    <a:pt x="139" y="208"/>
                  </a:lnTo>
                  <a:lnTo>
                    <a:pt x="141" y="212"/>
                  </a:lnTo>
                  <a:lnTo>
                    <a:pt x="143" y="213"/>
                  </a:lnTo>
                  <a:lnTo>
                    <a:pt x="143" y="215"/>
                  </a:lnTo>
                  <a:lnTo>
                    <a:pt x="144" y="219"/>
                  </a:lnTo>
                  <a:lnTo>
                    <a:pt x="144" y="221"/>
                  </a:lnTo>
                  <a:lnTo>
                    <a:pt x="146" y="223"/>
                  </a:lnTo>
                  <a:lnTo>
                    <a:pt x="146" y="226"/>
                  </a:lnTo>
                  <a:lnTo>
                    <a:pt x="148" y="228"/>
                  </a:lnTo>
                  <a:lnTo>
                    <a:pt x="150" y="230"/>
                  </a:lnTo>
                  <a:lnTo>
                    <a:pt x="150" y="234"/>
                  </a:lnTo>
                  <a:lnTo>
                    <a:pt x="152" y="236"/>
                  </a:lnTo>
                  <a:lnTo>
                    <a:pt x="152" y="237"/>
                  </a:lnTo>
                  <a:lnTo>
                    <a:pt x="153" y="241"/>
                  </a:lnTo>
                  <a:lnTo>
                    <a:pt x="155" y="243"/>
                  </a:lnTo>
                  <a:lnTo>
                    <a:pt x="155" y="245"/>
                  </a:lnTo>
                  <a:lnTo>
                    <a:pt x="157" y="248"/>
                  </a:lnTo>
                  <a:lnTo>
                    <a:pt x="157" y="250"/>
                  </a:lnTo>
                  <a:lnTo>
                    <a:pt x="159" y="252"/>
                  </a:lnTo>
                  <a:lnTo>
                    <a:pt x="161" y="256"/>
                  </a:lnTo>
                  <a:lnTo>
                    <a:pt x="161" y="258"/>
                  </a:lnTo>
                  <a:lnTo>
                    <a:pt x="163" y="26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1" name="Freeform 171"/>
            <p:cNvSpPr>
              <a:spLocks/>
            </p:cNvSpPr>
            <p:nvPr/>
          </p:nvSpPr>
          <p:spPr bwMode="auto">
            <a:xfrm>
              <a:off x="1516" y="2262"/>
              <a:ext cx="136" cy="591"/>
            </a:xfrm>
            <a:custGeom>
              <a:avLst/>
              <a:gdLst>
                <a:gd name="T0" fmla="*/ 1 w 136"/>
                <a:gd name="T1" fmla="*/ 543 h 645"/>
                <a:gd name="T2" fmla="*/ 5 w 136"/>
                <a:gd name="T3" fmla="*/ 550 h 645"/>
                <a:gd name="T4" fmla="*/ 9 w 136"/>
                <a:gd name="T5" fmla="*/ 557 h 645"/>
                <a:gd name="T6" fmla="*/ 10 w 136"/>
                <a:gd name="T7" fmla="*/ 565 h 645"/>
                <a:gd name="T8" fmla="*/ 14 w 136"/>
                <a:gd name="T9" fmla="*/ 572 h 645"/>
                <a:gd name="T10" fmla="*/ 18 w 136"/>
                <a:gd name="T11" fmla="*/ 579 h 645"/>
                <a:gd name="T12" fmla="*/ 21 w 136"/>
                <a:gd name="T13" fmla="*/ 586 h 645"/>
                <a:gd name="T14" fmla="*/ 25 w 136"/>
                <a:gd name="T15" fmla="*/ 0 h 645"/>
                <a:gd name="T16" fmla="*/ 27 w 136"/>
                <a:gd name="T17" fmla="*/ 6 h 645"/>
                <a:gd name="T18" fmla="*/ 31 w 136"/>
                <a:gd name="T19" fmla="*/ 14 h 645"/>
                <a:gd name="T20" fmla="*/ 34 w 136"/>
                <a:gd name="T21" fmla="*/ 20 h 645"/>
                <a:gd name="T22" fmla="*/ 38 w 136"/>
                <a:gd name="T23" fmla="*/ 27 h 645"/>
                <a:gd name="T24" fmla="*/ 40 w 136"/>
                <a:gd name="T25" fmla="*/ 34 h 645"/>
                <a:gd name="T26" fmla="*/ 43 w 136"/>
                <a:gd name="T27" fmla="*/ 40 h 645"/>
                <a:gd name="T28" fmla="*/ 47 w 136"/>
                <a:gd name="T29" fmla="*/ 48 h 645"/>
                <a:gd name="T30" fmla="*/ 51 w 136"/>
                <a:gd name="T31" fmla="*/ 54 h 645"/>
                <a:gd name="T32" fmla="*/ 54 w 136"/>
                <a:gd name="T33" fmla="*/ 60 h 645"/>
                <a:gd name="T34" fmla="*/ 56 w 136"/>
                <a:gd name="T35" fmla="*/ 69 h 645"/>
                <a:gd name="T36" fmla="*/ 60 w 136"/>
                <a:gd name="T37" fmla="*/ 76 h 645"/>
                <a:gd name="T38" fmla="*/ 63 w 136"/>
                <a:gd name="T39" fmla="*/ 82 h 645"/>
                <a:gd name="T40" fmla="*/ 67 w 136"/>
                <a:gd name="T41" fmla="*/ 88 h 645"/>
                <a:gd name="T42" fmla="*/ 69 w 136"/>
                <a:gd name="T43" fmla="*/ 94 h 645"/>
                <a:gd name="T44" fmla="*/ 72 w 136"/>
                <a:gd name="T45" fmla="*/ 101 h 645"/>
                <a:gd name="T46" fmla="*/ 76 w 136"/>
                <a:gd name="T47" fmla="*/ 108 h 645"/>
                <a:gd name="T48" fmla="*/ 80 w 136"/>
                <a:gd name="T49" fmla="*/ 115 h 645"/>
                <a:gd name="T50" fmla="*/ 83 w 136"/>
                <a:gd name="T51" fmla="*/ 122 h 645"/>
                <a:gd name="T52" fmla="*/ 85 w 136"/>
                <a:gd name="T53" fmla="*/ 126 h 645"/>
                <a:gd name="T54" fmla="*/ 89 w 136"/>
                <a:gd name="T55" fmla="*/ 133 h 645"/>
                <a:gd name="T56" fmla="*/ 93 w 136"/>
                <a:gd name="T57" fmla="*/ 140 h 645"/>
                <a:gd name="T58" fmla="*/ 96 w 136"/>
                <a:gd name="T59" fmla="*/ 145 h 645"/>
                <a:gd name="T60" fmla="*/ 100 w 136"/>
                <a:gd name="T61" fmla="*/ 152 h 645"/>
                <a:gd name="T62" fmla="*/ 102 w 136"/>
                <a:gd name="T63" fmla="*/ 157 h 645"/>
                <a:gd name="T64" fmla="*/ 105 w 136"/>
                <a:gd name="T65" fmla="*/ 164 h 645"/>
                <a:gd name="T66" fmla="*/ 109 w 136"/>
                <a:gd name="T67" fmla="*/ 169 h 645"/>
                <a:gd name="T68" fmla="*/ 113 w 136"/>
                <a:gd name="T69" fmla="*/ 176 h 645"/>
                <a:gd name="T70" fmla="*/ 114 w 136"/>
                <a:gd name="T71" fmla="*/ 181 h 645"/>
                <a:gd name="T72" fmla="*/ 118 w 136"/>
                <a:gd name="T73" fmla="*/ 186 h 645"/>
                <a:gd name="T74" fmla="*/ 122 w 136"/>
                <a:gd name="T75" fmla="*/ 191 h 645"/>
                <a:gd name="T76" fmla="*/ 125 w 136"/>
                <a:gd name="T77" fmla="*/ 196 h 645"/>
                <a:gd name="T78" fmla="*/ 129 w 136"/>
                <a:gd name="T79" fmla="*/ 201 h 645"/>
                <a:gd name="T80" fmla="*/ 131 w 136"/>
                <a:gd name="T81" fmla="*/ 206 h 645"/>
                <a:gd name="T82" fmla="*/ 134 w 136"/>
                <a:gd name="T83" fmla="*/ 211 h 6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645"/>
                <a:gd name="T128" fmla="*/ 136 w 136"/>
                <a:gd name="T129" fmla="*/ 645 h 6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645">
                  <a:moveTo>
                    <a:pt x="0" y="588"/>
                  </a:moveTo>
                  <a:lnTo>
                    <a:pt x="0" y="591"/>
                  </a:lnTo>
                  <a:lnTo>
                    <a:pt x="1" y="593"/>
                  </a:lnTo>
                  <a:lnTo>
                    <a:pt x="3" y="597"/>
                  </a:lnTo>
                  <a:lnTo>
                    <a:pt x="3" y="599"/>
                  </a:lnTo>
                  <a:lnTo>
                    <a:pt x="5" y="600"/>
                  </a:lnTo>
                  <a:lnTo>
                    <a:pt x="5" y="604"/>
                  </a:lnTo>
                  <a:lnTo>
                    <a:pt x="7" y="606"/>
                  </a:lnTo>
                  <a:lnTo>
                    <a:pt x="9" y="608"/>
                  </a:lnTo>
                  <a:lnTo>
                    <a:pt x="9" y="611"/>
                  </a:lnTo>
                  <a:lnTo>
                    <a:pt x="10" y="613"/>
                  </a:lnTo>
                  <a:lnTo>
                    <a:pt x="10" y="617"/>
                  </a:lnTo>
                  <a:lnTo>
                    <a:pt x="12" y="619"/>
                  </a:lnTo>
                  <a:lnTo>
                    <a:pt x="14" y="621"/>
                  </a:lnTo>
                  <a:lnTo>
                    <a:pt x="14" y="624"/>
                  </a:lnTo>
                  <a:lnTo>
                    <a:pt x="16" y="626"/>
                  </a:lnTo>
                  <a:lnTo>
                    <a:pt x="16" y="628"/>
                  </a:lnTo>
                  <a:lnTo>
                    <a:pt x="18" y="632"/>
                  </a:lnTo>
                  <a:lnTo>
                    <a:pt x="20" y="634"/>
                  </a:lnTo>
                  <a:lnTo>
                    <a:pt x="20" y="637"/>
                  </a:lnTo>
                  <a:lnTo>
                    <a:pt x="21" y="639"/>
                  </a:lnTo>
                  <a:lnTo>
                    <a:pt x="21" y="641"/>
                  </a:lnTo>
                  <a:lnTo>
                    <a:pt x="23" y="645"/>
                  </a:lnTo>
                  <a:lnTo>
                    <a:pt x="25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2"/>
                  </a:lnTo>
                  <a:lnTo>
                    <a:pt x="43" y="44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7" y="52"/>
                  </a:lnTo>
                  <a:lnTo>
                    <a:pt x="49" y="55"/>
                  </a:lnTo>
                  <a:lnTo>
                    <a:pt x="49" y="57"/>
                  </a:lnTo>
                  <a:lnTo>
                    <a:pt x="51" y="59"/>
                  </a:lnTo>
                  <a:lnTo>
                    <a:pt x="51" y="63"/>
                  </a:lnTo>
                  <a:lnTo>
                    <a:pt x="52" y="64"/>
                  </a:lnTo>
                  <a:lnTo>
                    <a:pt x="54" y="66"/>
                  </a:lnTo>
                  <a:lnTo>
                    <a:pt x="54" y="70"/>
                  </a:lnTo>
                  <a:lnTo>
                    <a:pt x="56" y="72"/>
                  </a:lnTo>
                  <a:lnTo>
                    <a:pt x="56" y="75"/>
                  </a:lnTo>
                  <a:lnTo>
                    <a:pt x="58" y="77"/>
                  </a:lnTo>
                  <a:lnTo>
                    <a:pt x="60" y="79"/>
                  </a:lnTo>
                  <a:lnTo>
                    <a:pt x="60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90"/>
                  </a:lnTo>
                  <a:lnTo>
                    <a:pt x="65" y="92"/>
                  </a:lnTo>
                  <a:lnTo>
                    <a:pt x="65" y="94"/>
                  </a:lnTo>
                  <a:lnTo>
                    <a:pt x="67" y="96"/>
                  </a:lnTo>
                  <a:lnTo>
                    <a:pt x="67" y="99"/>
                  </a:lnTo>
                  <a:lnTo>
                    <a:pt x="69" y="101"/>
                  </a:lnTo>
                  <a:lnTo>
                    <a:pt x="69" y="103"/>
                  </a:lnTo>
                  <a:lnTo>
                    <a:pt x="71" y="107"/>
                  </a:lnTo>
                  <a:lnTo>
                    <a:pt x="72" y="109"/>
                  </a:lnTo>
                  <a:lnTo>
                    <a:pt x="72" y="110"/>
                  </a:lnTo>
                  <a:lnTo>
                    <a:pt x="74" y="114"/>
                  </a:lnTo>
                  <a:lnTo>
                    <a:pt x="74" y="116"/>
                  </a:lnTo>
                  <a:lnTo>
                    <a:pt x="76" y="118"/>
                  </a:lnTo>
                  <a:lnTo>
                    <a:pt x="78" y="120"/>
                  </a:lnTo>
                  <a:lnTo>
                    <a:pt x="78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82" y="129"/>
                  </a:lnTo>
                  <a:lnTo>
                    <a:pt x="83" y="133"/>
                  </a:lnTo>
                  <a:lnTo>
                    <a:pt x="83" y="134"/>
                  </a:lnTo>
                  <a:lnTo>
                    <a:pt x="85" y="136"/>
                  </a:lnTo>
                  <a:lnTo>
                    <a:pt x="85" y="138"/>
                  </a:lnTo>
                  <a:lnTo>
                    <a:pt x="87" y="142"/>
                  </a:lnTo>
                  <a:lnTo>
                    <a:pt x="89" y="144"/>
                  </a:lnTo>
                  <a:lnTo>
                    <a:pt x="89" y="145"/>
                  </a:lnTo>
                  <a:lnTo>
                    <a:pt x="91" y="147"/>
                  </a:lnTo>
                  <a:lnTo>
                    <a:pt x="91" y="151"/>
                  </a:lnTo>
                  <a:lnTo>
                    <a:pt x="93" y="153"/>
                  </a:lnTo>
                  <a:lnTo>
                    <a:pt x="94" y="155"/>
                  </a:lnTo>
                  <a:lnTo>
                    <a:pt x="94" y="157"/>
                  </a:lnTo>
                  <a:lnTo>
                    <a:pt x="96" y="158"/>
                  </a:lnTo>
                  <a:lnTo>
                    <a:pt x="96" y="162"/>
                  </a:lnTo>
                  <a:lnTo>
                    <a:pt x="98" y="164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2" y="169"/>
                  </a:lnTo>
                  <a:lnTo>
                    <a:pt x="102" y="171"/>
                  </a:lnTo>
                  <a:lnTo>
                    <a:pt x="103" y="175"/>
                  </a:lnTo>
                  <a:lnTo>
                    <a:pt x="105" y="177"/>
                  </a:lnTo>
                  <a:lnTo>
                    <a:pt x="105" y="179"/>
                  </a:lnTo>
                  <a:lnTo>
                    <a:pt x="107" y="180"/>
                  </a:lnTo>
                  <a:lnTo>
                    <a:pt x="107" y="182"/>
                  </a:lnTo>
                  <a:lnTo>
                    <a:pt x="109" y="184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3" y="192"/>
                  </a:lnTo>
                  <a:lnTo>
                    <a:pt x="113" y="193"/>
                  </a:lnTo>
                  <a:lnTo>
                    <a:pt x="114" y="195"/>
                  </a:lnTo>
                  <a:lnTo>
                    <a:pt x="114" y="197"/>
                  </a:lnTo>
                  <a:lnTo>
                    <a:pt x="116" y="199"/>
                  </a:lnTo>
                  <a:lnTo>
                    <a:pt x="118" y="201"/>
                  </a:lnTo>
                  <a:lnTo>
                    <a:pt x="118" y="203"/>
                  </a:lnTo>
                  <a:lnTo>
                    <a:pt x="120" y="204"/>
                  </a:lnTo>
                  <a:lnTo>
                    <a:pt x="120" y="206"/>
                  </a:lnTo>
                  <a:lnTo>
                    <a:pt x="122" y="208"/>
                  </a:lnTo>
                  <a:lnTo>
                    <a:pt x="124" y="210"/>
                  </a:lnTo>
                  <a:lnTo>
                    <a:pt x="124" y="212"/>
                  </a:lnTo>
                  <a:lnTo>
                    <a:pt x="125" y="214"/>
                  </a:lnTo>
                  <a:lnTo>
                    <a:pt x="125" y="215"/>
                  </a:lnTo>
                  <a:lnTo>
                    <a:pt x="127" y="217"/>
                  </a:lnTo>
                  <a:lnTo>
                    <a:pt x="129" y="219"/>
                  </a:lnTo>
                  <a:lnTo>
                    <a:pt x="129" y="221"/>
                  </a:lnTo>
                  <a:lnTo>
                    <a:pt x="131" y="223"/>
                  </a:lnTo>
                  <a:lnTo>
                    <a:pt x="131" y="225"/>
                  </a:lnTo>
                  <a:lnTo>
                    <a:pt x="133" y="227"/>
                  </a:lnTo>
                  <a:lnTo>
                    <a:pt x="134" y="228"/>
                  </a:lnTo>
                  <a:lnTo>
                    <a:pt x="134" y="230"/>
                  </a:lnTo>
                  <a:lnTo>
                    <a:pt x="136" y="232"/>
                  </a:lnTo>
                  <a:lnTo>
                    <a:pt x="136" y="234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2" name="Freeform 172"/>
            <p:cNvSpPr>
              <a:spLocks/>
            </p:cNvSpPr>
            <p:nvPr/>
          </p:nvSpPr>
          <p:spPr bwMode="auto">
            <a:xfrm>
              <a:off x="1652" y="2477"/>
              <a:ext cx="218" cy="79"/>
            </a:xfrm>
            <a:custGeom>
              <a:avLst/>
              <a:gdLst>
                <a:gd name="T0" fmla="*/ 4 w 221"/>
                <a:gd name="T1" fmla="*/ 4 h 86"/>
                <a:gd name="T2" fmla="*/ 6 w 221"/>
                <a:gd name="T3" fmla="*/ 8 h 86"/>
                <a:gd name="T4" fmla="*/ 11 w 221"/>
                <a:gd name="T5" fmla="*/ 14 h 86"/>
                <a:gd name="T6" fmla="*/ 15 w 221"/>
                <a:gd name="T7" fmla="*/ 18 h 86"/>
                <a:gd name="T8" fmla="*/ 19 w 221"/>
                <a:gd name="T9" fmla="*/ 24 h 86"/>
                <a:gd name="T10" fmla="*/ 22 w 221"/>
                <a:gd name="T11" fmla="*/ 28 h 86"/>
                <a:gd name="T12" fmla="*/ 28 w 221"/>
                <a:gd name="T13" fmla="*/ 34 h 86"/>
                <a:gd name="T14" fmla="*/ 31 w 221"/>
                <a:gd name="T15" fmla="*/ 39 h 86"/>
                <a:gd name="T16" fmla="*/ 36 w 221"/>
                <a:gd name="T17" fmla="*/ 44 h 86"/>
                <a:gd name="T18" fmla="*/ 41 w 221"/>
                <a:gd name="T19" fmla="*/ 51 h 86"/>
                <a:gd name="T20" fmla="*/ 47 w 221"/>
                <a:gd name="T21" fmla="*/ 54 h 86"/>
                <a:gd name="T22" fmla="*/ 52 w 221"/>
                <a:gd name="T23" fmla="*/ 59 h 86"/>
                <a:gd name="T24" fmla="*/ 58 w 221"/>
                <a:gd name="T25" fmla="*/ 62 h 86"/>
                <a:gd name="T26" fmla="*/ 63 w 221"/>
                <a:gd name="T27" fmla="*/ 68 h 86"/>
                <a:gd name="T28" fmla="*/ 69 w 221"/>
                <a:gd name="T29" fmla="*/ 71 h 86"/>
                <a:gd name="T30" fmla="*/ 74 w 221"/>
                <a:gd name="T31" fmla="*/ 73 h 86"/>
                <a:gd name="T32" fmla="*/ 79 w 221"/>
                <a:gd name="T33" fmla="*/ 76 h 86"/>
                <a:gd name="T34" fmla="*/ 85 w 221"/>
                <a:gd name="T35" fmla="*/ 78 h 86"/>
                <a:gd name="T36" fmla="*/ 90 w 221"/>
                <a:gd name="T37" fmla="*/ 78 h 86"/>
                <a:gd name="T38" fmla="*/ 96 w 221"/>
                <a:gd name="T39" fmla="*/ 79 h 86"/>
                <a:gd name="T40" fmla="*/ 101 w 221"/>
                <a:gd name="T41" fmla="*/ 79 h 86"/>
                <a:gd name="T42" fmla="*/ 107 w 221"/>
                <a:gd name="T43" fmla="*/ 79 h 86"/>
                <a:gd name="T44" fmla="*/ 111 w 221"/>
                <a:gd name="T45" fmla="*/ 79 h 86"/>
                <a:gd name="T46" fmla="*/ 117 w 221"/>
                <a:gd name="T47" fmla="*/ 79 h 86"/>
                <a:gd name="T48" fmla="*/ 122 w 221"/>
                <a:gd name="T49" fmla="*/ 79 h 86"/>
                <a:gd name="T50" fmla="*/ 128 w 221"/>
                <a:gd name="T51" fmla="*/ 79 h 86"/>
                <a:gd name="T52" fmla="*/ 133 w 221"/>
                <a:gd name="T53" fmla="*/ 79 h 86"/>
                <a:gd name="T54" fmla="*/ 139 w 221"/>
                <a:gd name="T55" fmla="*/ 79 h 86"/>
                <a:gd name="T56" fmla="*/ 144 w 221"/>
                <a:gd name="T57" fmla="*/ 79 h 86"/>
                <a:gd name="T58" fmla="*/ 150 w 221"/>
                <a:gd name="T59" fmla="*/ 79 h 86"/>
                <a:gd name="T60" fmla="*/ 155 w 221"/>
                <a:gd name="T61" fmla="*/ 79 h 86"/>
                <a:gd name="T62" fmla="*/ 161 w 221"/>
                <a:gd name="T63" fmla="*/ 79 h 86"/>
                <a:gd name="T64" fmla="*/ 166 w 221"/>
                <a:gd name="T65" fmla="*/ 79 h 86"/>
                <a:gd name="T66" fmla="*/ 171 w 221"/>
                <a:gd name="T67" fmla="*/ 79 h 86"/>
                <a:gd name="T68" fmla="*/ 177 w 221"/>
                <a:gd name="T69" fmla="*/ 79 h 86"/>
                <a:gd name="T70" fmla="*/ 182 w 221"/>
                <a:gd name="T71" fmla="*/ 79 h 86"/>
                <a:gd name="T72" fmla="*/ 187 w 221"/>
                <a:gd name="T73" fmla="*/ 79 h 86"/>
                <a:gd name="T74" fmla="*/ 192 w 221"/>
                <a:gd name="T75" fmla="*/ 79 h 86"/>
                <a:gd name="T76" fmla="*/ 198 w 221"/>
                <a:gd name="T77" fmla="*/ 79 h 86"/>
                <a:gd name="T78" fmla="*/ 203 w 221"/>
                <a:gd name="T79" fmla="*/ 79 h 86"/>
                <a:gd name="T80" fmla="*/ 209 w 221"/>
                <a:gd name="T81" fmla="*/ 79 h 86"/>
                <a:gd name="T82" fmla="*/ 214 w 221"/>
                <a:gd name="T83" fmla="*/ 79 h 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1"/>
                <a:gd name="T127" fmla="*/ 0 h 86"/>
                <a:gd name="T128" fmla="*/ 221 w 221"/>
                <a:gd name="T129" fmla="*/ 86 h 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1" h="86">
                  <a:moveTo>
                    <a:pt x="0" y="0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6" y="7"/>
                  </a:lnTo>
                  <a:lnTo>
                    <a:pt x="6" y="9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2" y="31"/>
                  </a:lnTo>
                  <a:lnTo>
                    <a:pt x="24" y="33"/>
                  </a:lnTo>
                  <a:lnTo>
                    <a:pt x="24" y="35"/>
                  </a:lnTo>
                  <a:lnTo>
                    <a:pt x="28" y="37"/>
                  </a:lnTo>
                  <a:lnTo>
                    <a:pt x="28" y="39"/>
                  </a:lnTo>
                  <a:lnTo>
                    <a:pt x="29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9" y="51"/>
                  </a:lnTo>
                  <a:lnTo>
                    <a:pt x="40" y="53"/>
                  </a:lnTo>
                  <a:lnTo>
                    <a:pt x="42" y="55"/>
                  </a:lnTo>
                  <a:lnTo>
                    <a:pt x="44" y="57"/>
                  </a:lnTo>
                  <a:lnTo>
                    <a:pt x="46" y="59"/>
                  </a:lnTo>
                  <a:lnTo>
                    <a:pt x="48" y="59"/>
                  </a:lnTo>
                  <a:lnTo>
                    <a:pt x="49" y="63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6"/>
                  </a:lnTo>
                  <a:lnTo>
                    <a:pt x="57" y="68"/>
                  </a:lnTo>
                  <a:lnTo>
                    <a:pt x="59" y="68"/>
                  </a:lnTo>
                  <a:lnTo>
                    <a:pt x="60" y="70"/>
                  </a:lnTo>
                  <a:lnTo>
                    <a:pt x="62" y="72"/>
                  </a:lnTo>
                  <a:lnTo>
                    <a:pt x="64" y="74"/>
                  </a:lnTo>
                  <a:lnTo>
                    <a:pt x="66" y="74"/>
                  </a:lnTo>
                  <a:lnTo>
                    <a:pt x="68" y="75"/>
                  </a:lnTo>
                  <a:lnTo>
                    <a:pt x="70" y="77"/>
                  </a:lnTo>
                  <a:lnTo>
                    <a:pt x="71" y="77"/>
                  </a:lnTo>
                  <a:lnTo>
                    <a:pt x="73" y="79"/>
                  </a:lnTo>
                  <a:lnTo>
                    <a:pt x="75" y="79"/>
                  </a:lnTo>
                  <a:lnTo>
                    <a:pt x="77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2" y="83"/>
                  </a:lnTo>
                  <a:lnTo>
                    <a:pt x="84" y="83"/>
                  </a:lnTo>
                  <a:lnTo>
                    <a:pt x="86" y="85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1" y="85"/>
                  </a:lnTo>
                  <a:lnTo>
                    <a:pt x="93" y="85"/>
                  </a:lnTo>
                  <a:lnTo>
                    <a:pt x="95" y="86"/>
                  </a:lnTo>
                  <a:lnTo>
                    <a:pt x="97" y="86"/>
                  </a:lnTo>
                  <a:lnTo>
                    <a:pt x="99" y="86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4" y="86"/>
                  </a:lnTo>
                  <a:lnTo>
                    <a:pt x="106" y="86"/>
                  </a:lnTo>
                  <a:lnTo>
                    <a:pt x="108" y="86"/>
                  </a:lnTo>
                  <a:lnTo>
                    <a:pt x="110" y="86"/>
                  </a:lnTo>
                  <a:lnTo>
                    <a:pt x="111" y="86"/>
                  </a:lnTo>
                  <a:lnTo>
                    <a:pt x="113" y="86"/>
                  </a:lnTo>
                  <a:lnTo>
                    <a:pt x="115" y="86"/>
                  </a:lnTo>
                  <a:lnTo>
                    <a:pt x="117" y="86"/>
                  </a:lnTo>
                  <a:lnTo>
                    <a:pt x="119" y="86"/>
                  </a:lnTo>
                  <a:lnTo>
                    <a:pt x="121" y="86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32" y="86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41" y="86"/>
                  </a:lnTo>
                  <a:lnTo>
                    <a:pt x="142" y="86"/>
                  </a:lnTo>
                  <a:lnTo>
                    <a:pt x="144" y="86"/>
                  </a:lnTo>
                  <a:lnTo>
                    <a:pt x="146" y="86"/>
                  </a:lnTo>
                  <a:lnTo>
                    <a:pt x="148" y="86"/>
                  </a:lnTo>
                  <a:lnTo>
                    <a:pt x="150" y="86"/>
                  </a:lnTo>
                  <a:lnTo>
                    <a:pt x="152" y="86"/>
                  </a:lnTo>
                  <a:lnTo>
                    <a:pt x="153" y="86"/>
                  </a:lnTo>
                  <a:lnTo>
                    <a:pt x="155" y="86"/>
                  </a:lnTo>
                  <a:lnTo>
                    <a:pt x="157" y="86"/>
                  </a:lnTo>
                  <a:lnTo>
                    <a:pt x="159" y="86"/>
                  </a:lnTo>
                  <a:lnTo>
                    <a:pt x="161" y="86"/>
                  </a:lnTo>
                  <a:lnTo>
                    <a:pt x="163" y="86"/>
                  </a:lnTo>
                  <a:lnTo>
                    <a:pt x="164" y="86"/>
                  </a:lnTo>
                  <a:lnTo>
                    <a:pt x="166" y="86"/>
                  </a:lnTo>
                  <a:lnTo>
                    <a:pt x="168" y="86"/>
                  </a:lnTo>
                  <a:lnTo>
                    <a:pt x="170" y="86"/>
                  </a:lnTo>
                  <a:lnTo>
                    <a:pt x="172" y="86"/>
                  </a:lnTo>
                  <a:lnTo>
                    <a:pt x="173" y="86"/>
                  </a:lnTo>
                  <a:lnTo>
                    <a:pt x="175" y="86"/>
                  </a:lnTo>
                  <a:lnTo>
                    <a:pt x="177" y="86"/>
                  </a:lnTo>
                  <a:lnTo>
                    <a:pt x="179" y="86"/>
                  </a:lnTo>
                  <a:lnTo>
                    <a:pt x="181" y="86"/>
                  </a:lnTo>
                  <a:lnTo>
                    <a:pt x="183" y="86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8" y="86"/>
                  </a:lnTo>
                  <a:lnTo>
                    <a:pt x="190" y="86"/>
                  </a:lnTo>
                  <a:lnTo>
                    <a:pt x="192" y="86"/>
                  </a:lnTo>
                  <a:lnTo>
                    <a:pt x="194" y="86"/>
                  </a:lnTo>
                  <a:lnTo>
                    <a:pt x="195" y="86"/>
                  </a:lnTo>
                  <a:lnTo>
                    <a:pt x="197" y="86"/>
                  </a:lnTo>
                  <a:lnTo>
                    <a:pt x="199" y="86"/>
                  </a:lnTo>
                  <a:lnTo>
                    <a:pt x="201" y="86"/>
                  </a:lnTo>
                  <a:lnTo>
                    <a:pt x="203" y="86"/>
                  </a:lnTo>
                  <a:lnTo>
                    <a:pt x="204" y="86"/>
                  </a:lnTo>
                  <a:lnTo>
                    <a:pt x="206" y="86"/>
                  </a:lnTo>
                  <a:lnTo>
                    <a:pt x="208" y="86"/>
                  </a:lnTo>
                  <a:lnTo>
                    <a:pt x="210" y="86"/>
                  </a:lnTo>
                  <a:lnTo>
                    <a:pt x="212" y="86"/>
                  </a:lnTo>
                  <a:lnTo>
                    <a:pt x="214" y="86"/>
                  </a:lnTo>
                  <a:lnTo>
                    <a:pt x="215" y="86"/>
                  </a:lnTo>
                  <a:lnTo>
                    <a:pt x="217" y="86"/>
                  </a:lnTo>
                  <a:lnTo>
                    <a:pt x="219" y="86"/>
                  </a:lnTo>
                  <a:lnTo>
                    <a:pt x="221" y="8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3" name="Text Box 260"/>
            <p:cNvSpPr txBox="1">
              <a:spLocks noChangeArrowheads="1"/>
            </p:cNvSpPr>
            <p:nvPr/>
          </p:nvSpPr>
          <p:spPr bwMode="auto">
            <a:xfrm>
              <a:off x="866" y="2217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i="1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pl-PL" sz="1600">
                  <a:solidFill>
                    <a:srgbClr val="FF0000"/>
                  </a:solidFill>
                  <a:cs typeface="Times New Roman" pitchFamily="18" charset="0"/>
                </a:rPr>
                <a:t>/2</a:t>
              </a:r>
              <a:r>
                <a:rPr lang="pl-PL" sz="1600" i="1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endParaRPr lang="el-GR" sz="1600" i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4" name="Text Box 262"/>
            <p:cNvSpPr txBox="1">
              <a:spLocks noChangeArrowheads="1"/>
            </p:cNvSpPr>
            <p:nvPr/>
          </p:nvSpPr>
          <p:spPr bwMode="auto">
            <a:xfrm>
              <a:off x="1093" y="2534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FF0000"/>
                  </a:solidFill>
                  <a:cs typeface="Times New Roman" pitchFamily="18" charset="0"/>
                </a:rPr>
                <a:t>W-</a:t>
              </a:r>
              <a:r>
                <a:rPr lang="el-GR" sz="1600" b="1" i="1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5" name="Line 263"/>
            <p:cNvSpPr>
              <a:spLocks noChangeShapeType="1"/>
            </p:cNvSpPr>
            <p:nvPr/>
          </p:nvSpPr>
          <p:spPr bwMode="auto">
            <a:xfrm flipH="1">
              <a:off x="1320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6" name="Line 264"/>
            <p:cNvSpPr>
              <a:spLocks noChangeShapeType="1"/>
            </p:cNvSpPr>
            <p:nvPr/>
          </p:nvSpPr>
          <p:spPr bwMode="auto">
            <a:xfrm flipH="1">
              <a:off x="1745" y="2534"/>
              <a:ext cx="0" cy="3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37" name="Text Box 265"/>
            <p:cNvSpPr txBox="1">
              <a:spLocks noChangeArrowheads="1"/>
            </p:cNvSpPr>
            <p:nvPr/>
          </p:nvSpPr>
          <p:spPr bwMode="auto">
            <a:xfrm>
              <a:off x="1660" y="2534"/>
              <a:ext cx="4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FF0000"/>
                  </a:solidFill>
                  <a:cs typeface="Times New Roman" pitchFamily="18" charset="0"/>
                </a:rPr>
                <a:t>W</a:t>
              </a:r>
              <a:r>
                <a:rPr lang="pl-PL" sz="1600" b="1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r>
                <a:rPr lang="el-GR" sz="1600" b="1" i="1">
                  <a:solidFill>
                    <a:srgbClr val="FF0000"/>
                  </a:solidFill>
                  <a:cs typeface="Times New Roman" pitchFamily="18" charset="0"/>
                </a:rPr>
                <a:t>ω</a:t>
              </a:r>
              <a:r>
                <a:rPr lang="pl-PL" sz="1600" b="1" baseline="-25000">
                  <a:solidFill>
                    <a:srgbClr val="FF0000"/>
                  </a:solidFill>
                  <a:cs typeface="Times New Roman" pitchFamily="18" charset="0"/>
                </a:rPr>
                <a:t>r</a:t>
              </a:r>
              <a:endParaRPr lang="el-GR" sz="1600" b="1" baseline="-2500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8238" name="Text Box 276"/>
            <p:cNvSpPr txBox="1">
              <a:spLocks noChangeArrowheads="1"/>
            </p:cNvSpPr>
            <p:nvPr/>
          </p:nvSpPr>
          <p:spPr bwMode="auto">
            <a:xfrm>
              <a:off x="1872" y="2352"/>
              <a:ext cx="25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/>
                <a:t>ω</a:t>
              </a:r>
            </a:p>
          </p:txBody>
        </p:sp>
      </p:grpSp>
      <p:grpSp>
        <p:nvGrpSpPr>
          <p:cNvPr id="8204" name="Group 301"/>
          <p:cNvGrpSpPr>
            <a:grpSpLocks/>
          </p:cNvGrpSpPr>
          <p:nvPr/>
        </p:nvGrpSpPr>
        <p:grpSpPr bwMode="auto">
          <a:xfrm>
            <a:off x="1440152" y="901570"/>
            <a:ext cx="1876425" cy="1449388"/>
            <a:chOff x="895" y="1104"/>
            <a:chExt cx="1182" cy="913"/>
          </a:xfrm>
        </p:grpSpPr>
        <p:sp>
          <p:nvSpPr>
            <p:cNvPr id="8215" name="Rectangle 25"/>
            <p:cNvSpPr>
              <a:spLocks noChangeArrowheads="1"/>
            </p:cNvSpPr>
            <p:nvPr/>
          </p:nvSpPr>
          <p:spPr bwMode="auto">
            <a:xfrm>
              <a:off x="895" y="1170"/>
              <a:ext cx="1078" cy="79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6" name="Line 28"/>
            <p:cNvSpPr>
              <a:spLocks noChangeShapeType="1"/>
            </p:cNvSpPr>
            <p:nvPr/>
          </p:nvSpPr>
          <p:spPr bwMode="auto">
            <a:xfrm flipV="1">
              <a:off x="895" y="1170"/>
              <a:ext cx="1" cy="7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7" name="Line 29"/>
            <p:cNvSpPr>
              <a:spLocks noChangeShapeType="1"/>
            </p:cNvSpPr>
            <p:nvPr/>
          </p:nvSpPr>
          <p:spPr bwMode="auto">
            <a:xfrm>
              <a:off x="895" y="1962"/>
              <a:ext cx="107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8" name="Freeform 91"/>
            <p:cNvSpPr>
              <a:spLocks/>
            </p:cNvSpPr>
            <p:nvPr/>
          </p:nvSpPr>
          <p:spPr bwMode="auto">
            <a:xfrm>
              <a:off x="895" y="1369"/>
              <a:ext cx="230" cy="2"/>
            </a:xfrm>
            <a:custGeom>
              <a:avLst/>
              <a:gdLst>
                <a:gd name="T0" fmla="*/ 4 w 197"/>
                <a:gd name="T1" fmla="*/ 0 h 2"/>
                <a:gd name="T2" fmla="*/ 9 w 197"/>
                <a:gd name="T3" fmla="*/ 0 h 2"/>
                <a:gd name="T4" fmla="*/ 14 w 197"/>
                <a:gd name="T5" fmla="*/ 0 h 2"/>
                <a:gd name="T6" fmla="*/ 20 w 197"/>
                <a:gd name="T7" fmla="*/ 0 h 2"/>
                <a:gd name="T8" fmla="*/ 26 w 197"/>
                <a:gd name="T9" fmla="*/ 0 h 2"/>
                <a:gd name="T10" fmla="*/ 30 w 197"/>
                <a:gd name="T11" fmla="*/ 0 h 2"/>
                <a:gd name="T12" fmla="*/ 36 w 197"/>
                <a:gd name="T13" fmla="*/ 0 h 2"/>
                <a:gd name="T14" fmla="*/ 42 w 197"/>
                <a:gd name="T15" fmla="*/ 0 h 2"/>
                <a:gd name="T16" fmla="*/ 47 w 197"/>
                <a:gd name="T17" fmla="*/ 0 h 2"/>
                <a:gd name="T18" fmla="*/ 53 w 197"/>
                <a:gd name="T19" fmla="*/ 0 h 2"/>
                <a:gd name="T20" fmla="*/ 58 w 197"/>
                <a:gd name="T21" fmla="*/ 0 h 2"/>
                <a:gd name="T22" fmla="*/ 63 w 197"/>
                <a:gd name="T23" fmla="*/ 0 h 2"/>
                <a:gd name="T24" fmla="*/ 69 w 197"/>
                <a:gd name="T25" fmla="*/ 0 h 2"/>
                <a:gd name="T26" fmla="*/ 74 w 197"/>
                <a:gd name="T27" fmla="*/ 0 h 2"/>
                <a:gd name="T28" fmla="*/ 79 w 197"/>
                <a:gd name="T29" fmla="*/ 0 h 2"/>
                <a:gd name="T30" fmla="*/ 85 w 197"/>
                <a:gd name="T31" fmla="*/ 0 h 2"/>
                <a:gd name="T32" fmla="*/ 90 w 197"/>
                <a:gd name="T33" fmla="*/ 0 h 2"/>
                <a:gd name="T34" fmla="*/ 96 w 197"/>
                <a:gd name="T35" fmla="*/ 0 h 2"/>
                <a:gd name="T36" fmla="*/ 102 w 197"/>
                <a:gd name="T37" fmla="*/ 0 h 2"/>
                <a:gd name="T38" fmla="*/ 106 w 197"/>
                <a:gd name="T39" fmla="*/ 0 h 2"/>
                <a:gd name="T40" fmla="*/ 112 w 197"/>
                <a:gd name="T41" fmla="*/ 0 h 2"/>
                <a:gd name="T42" fmla="*/ 118 w 197"/>
                <a:gd name="T43" fmla="*/ 0 h 2"/>
                <a:gd name="T44" fmla="*/ 123 w 197"/>
                <a:gd name="T45" fmla="*/ 0 h 2"/>
                <a:gd name="T46" fmla="*/ 128 w 197"/>
                <a:gd name="T47" fmla="*/ 0 h 2"/>
                <a:gd name="T48" fmla="*/ 134 w 197"/>
                <a:gd name="T49" fmla="*/ 0 h 2"/>
                <a:gd name="T50" fmla="*/ 139 w 197"/>
                <a:gd name="T51" fmla="*/ 0 h 2"/>
                <a:gd name="T52" fmla="*/ 145 w 197"/>
                <a:gd name="T53" fmla="*/ 0 h 2"/>
                <a:gd name="T54" fmla="*/ 151 w 197"/>
                <a:gd name="T55" fmla="*/ 0 h 2"/>
                <a:gd name="T56" fmla="*/ 155 w 197"/>
                <a:gd name="T57" fmla="*/ 0 h 2"/>
                <a:gd name="T58" fmla="*/ 161 w 197"/>
                <a:gd name="T59" fmla="*/ 0 h 2"/>
                <a:gd name="T60" fmla="*/ 167 w 197"/>
                <a:gd name="T61" fmla="*/ 0 h 2"/>
                <a:gd name="T62" fmla="*/ 172 w 197"/>
                <a:gd name="T63" fmla="*/ 0 h 2"/>
                <a:gd name="T64" fmla="*/ 177 w 197"/>
                <a:gd name="T65" fmla="*/ 0 h 2"/>
                <a:gd name="T66" fmla="*/ 182 w 197"/>
                <a:gd name="T67" fmla="*/ 0 h 2"/>
                <a:gd name="T68" fmla="*/ 188 w 197"/>
                <a:gd name="T69" fmla="*/ 0 h 2"/>
                <a:gd name="T70" fmla="*/ 194 w 197"/>
                <a:gd name="T71" fmla="*/ 0 h 2"/>
                <a:gd name="T72" fmla="*/ 198 w 197"/>
                <a:gd name="T73" fmla="*/ 0 h 2"/>
                <a:gd name="T74" fmla="*/ 204 w 197"/>
                <a:gd name="T75" fmla="*/ 0 h 2"/>
                <a:gd name="T76" fmla="*/ 210 w 197"/>
                <a:gd name="T77" fmla="*/ 0 h 2"/>
                <a:gd name="T78" fmla="*/ 215 w 197"/>
                <a:gd name="T79" fmla="*/ 0 h 2"/>
                <a:gd name="T80" fmla="*/ 221 w 197"/>
                <a:gd name="T81" fmla="*/ 0 h 2"/>
                <a:gd name="T82" fmla="*/ 226 w 197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2"/>
                <a:gd name="T128" fmla="*/ 197 w 197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6" y="0"/>
                  </a:lnTo>
                  <a:lnTo>
                    <a:pt x="138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7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5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9" name="Freeform 92"/>
            <p:cNvSpPr>
              <a:spLocks/>
            </p:cNvSpPr>
            <p:nvPr/>
          </p:nvSpPr>
          <p:spPr bwMode="auto">
            <a:xfrm>
              <a:off x="1125" y="1369"/>
              <a:ext cx="231" cy="2"/>
            </a:xfrm>
            <a:custGeom>
              <a:avLst/>
              <a:gdLst>
                <a:gd name="T0" fmla="*/ 4 w 197"/>
                <a:gd name="T1" fmla="*/ 0 h 2"/>
                <a:gd name="T2" fmla="*/ 8 w 197"/>
                <a:gd name="T3" fmla="*/ 0 h 2"/>
                <a:gd name="T4" fmla="*/ 14 w 197"/>
                <a:gd name="T5" fmla="*/ 0 h 2"/>
                <a:gd name="T6" fmla="*/ 20 w 197"/>
                <a:gd name="T7" fmla="*/ 0 h 2"/>
                <a:gd name="T8" fmla="*/ 25 w 197"/>
                <a:gd name="T9" fmla="*/ 0 h 2"/>
                <a:gd name="T10" fmla="*/ 30 w 197"/>
                <a:gd name="T11" fmla="*/ 0 h 2"/>
                <a:gd name="T12" fmla="*/ 36 w 197"/>
                <a:gd name="T13" fmla="*/ 0 h 2"/>
                <a:gd name="T14" fmla="*/ 41 w 197"/>
                <a:gd name="T15" fmla="*/ 0 h 2"/>
                <a:gd name="T16" fmla="*/ 47 w 197"/>
                <a:gd name="T17" fmla="*/ 0 h 2"/>
                <a:gd name="T18" fmla="*/ 53 w 197"/>
                <a:gd name="T19" fmla="*/ 0 h 2"/>
                <a:gd name="T20" fmla="*/ 57 w 197"/>
                <a:gd name="T21" fmla="*/ 0 h 2"/>
                <a:gd name="T22" fmla="*/ 63 w 197"/>
                <a:gd name="T23" fmla="*/ 0 h 2"/>
                <a:gd name="T24" fmla="*/ 69 w 197"/>
                <a:gd name="T25" fmla="*/ 0 h 2"/>
                <a:gd name="T26" fmla="*/ 74 w 197"/>
                <a:gd name="T27" fmla="*/ 0 h 2"/>
                <a:gd name="T28" fmla="*/ 80 w 197"/>
                <a:gd name="T29" fmla="*/ 0 h 2"/>
                <a:gd name="T30" fmla="*/ 86 w 197"/>
                <a:gd name="T31" fmla="*/ 0 h 2"/>
                <a:gd name="T32" fmla="*/ 90 w 197"/>
                <a:gd name="T33" fmla="*/ 0 h 2"/>
                <a:gd name="T34" fmla="*/ 96 w 197"/>
                <a:gd name="T35" fmla="*/ 0 h 2"/>
                <a:gd name="T36" fmla="*/ 102 w 197"/>
                <a:gd name="T37" fmla="*/ 0 h 2"/>
                <a:gd name="T38" fmla="*/ 107 w 197"/>
                <a:gd name="T39" fmla="*/ 0 h 2"/>
                <a:gd name="T40" fmla="*/ 113 w 197"/>
                <a:gd name="T41" fmla="*/ 0 h 2"/>
                <a:gd name="T42" fmla="*/ 117 w 197"/>
                <a:gd name="T43" fmla="*/ 0 h 2"/>
                <a:gd name="T44" fmla="*/ 123 w 197"/>
                <a:gd name="T45" fmla="*/ 0 h 2"/>
                <a:gd name="T46" fmla="*/ 129 w 197"/>
                <a:gd name="T47" fmla="*/ 0 h 2"/>
                <a:gd name="T48" fmla="*/ 134 w 197"/>
                <a:gd name="T49" fmla="*/ 0 h 2"/>
                <a:gd name="T50" fmla="*/ 140 w 197"/>
                <a:gd name="T51" fmla="*/ 0 h 2"/>
                <a:gd name="T52" fmla="*/ 145 w 197"/>
                <a:gd name="T53" fmla="*/ 0 h 2"/>
                <a:gd name="T54" fmla="*/ 150 w 197"/>
                <a:gd name="T55" fmla="*/ 0 h 2"/>
                <a:gd name="T56" fmla="*/ 156 w 197"/>
                <a:gd name="T57" fmla="*/ 0 h 2"/>
                <a:gd name="T58" fmla="*/ 162 w 197"/>
                <a:gd name="T59" fmla="*/ 0 h 2"/>
                <a:gd name="T60" fmla="*/ 167 w 197"/>
                <a:gd name="T61" fmla="*/ 0 h 2"/>
                <a:gd name="T62" fmla="*/ 172 w 197"/>
                <a:gd name="T63" fmla="*/ 0 h 2"/>
                <a:gd name="T64" fmla="*/ 178 w 197"/>
                <a:gd name="T65" fmla="*/ 0 h 2"/>
                <a:gd name="T66" fmla="*/ 183 w 197"/>
                <a:gd name="T67" fmla="*/ 0 h 2"/>
                <a:gd name="T68" fmla="*/ 189 w 197"/>
                <a:gd name="T69" fmla="*/ 0 h 2"/>
                <a:gd name="T70" fmla="*/ 195 w 197"/>
                <a:gd name="T71" fmla="*/ 0 h 2"/>
                <a:gd name="T72" fmla="*/ 199 w 197"/>
                <a:gd name="T73" fmla="*/ 0 h 2"/>
                <a:gd name="T74" fmla="*/ 205 w 197"/>
                <a:gd name="T75" fmla="*/ 0 h 2"/>
                <a:gd name="T76" fmla="*/ 210 w 197"/>
                <a:gd name="T77" fmla="*/ 0 h 2"/>
                <a:gd name="T78" fmla="*/ 216 w 197"/>
                <a:gd name="T79" fmla="*/ 0 h 2"/>
                <a:gd name="T80" fmla="*/ 222 w 197"/>
                <a:gd name="T81" fmla="*/ 0 h 2"/>
                <a:gd name="T82" fmla="*/ 226 w 197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2"/>
                <a:gd name="T128" fmla="*/ 197 w 197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6" y="0"/>
                  </a:lnTo>
                  <a:lnTo>
                    <a:pt x="138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5" y="0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2" y="0"/>
                  </a:lnTo>
                  <a:lnTo>
                    <a:pt x="153" y="0"/>
                  </a:lnTo>
                  <a:lnTo>
                    <a:pt x="155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2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6" y="0"/>
                  </a:lnTo>
                  <a:lnTo>
                    <a:pt x="178" y="0"/>
                  </a:lnTo>
                  <a:lnTo>
                    <a:pt x="179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6" y="0"/>
                  </a:lnTo>
                  <a:lnTo>
                    <a:pt x="187" y="0"/>
                  </a:lnTo>
                  <a:lnTo>
                    <a:pt x="189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7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0" name="Freeform 93"/>
            <p:cNvSpPr>
              <a:spLocks/>
            </p:cNvSpPr>
            <p:nvPr/>
          </p:nvSpPr>
          <p:spPr bwMode="auto">
            <a:xfrm>
              <a:off x="1356" y="1369"/>
              <a:ext cx="229" cy="593"/>
            </a:xfrm>
            <a:custGeom>
              <a:avLst/>
              <a:gdLst>
                <a:gd name="T0" fmla="*/ 4 w 196"/>
                <a:gd name="T1" fmla="*/ 0 h 550"/>
                <a:gd name="T2" fmla="*/ 8 w 196"/>
                <a:gd name="T3" fmla="*/ 0 h 550"/>
                <a:gd name="T4" fmla="*/ 14 w 196"/>
                <a:gd name="T5" fmla="*/ 0 h 550"/>
                <a:gd name="T6" fmla="*/ 20 w 196"/>
                <a:gd name="T7" fmla="*/ 0 h 550"/>
                <a:gd name="T8" fmla="*/ 25 w 196"/>
                <a:gd name="T9" fmla="*/ 0 h 550"/>
                <a:gd name="T10" fmla="*/ 30 w 196"/>
                <a:gd name="T11" fmla="*/ 0 h 550"/>
                <a:gd name="T12" fmla="*/ 36 w 196"/>
                <a:gd name="T13" fmla="*/ 0 h 550"/>
                <a:gd name="T14" fmla="*/ 41 w 196"/>
                <a:gd name="T15" fmla="*/ 0 h 550"/>
                <a:gd name="T16" fmla="*/ 47 w 196"/>
                <a:gd name="T17" fmla="*/ 0 h 550"/>
                <a:gd name="T18" fmla="*/ 51 w 196"/>
                <a:gd name="T19" fmla="*/ 0 h 550"/>
                <a:gd name="T20" fmla="*/ 57 w 196"/>
                <a:gd name="T21" fmla="*/ 0 h 550"/>
                <a:gd name="T22" fmla="*/ 63 w 196"/>
                <a:gd name="T23" fmla="*/ 0 h 550"/>
                <a:gd name="T24" fmla="*/ 68 w 196"/>
                <a:gd name="T25" fmla="*/ 0 h 550"/>
                <a:gd name="T26" fmla="*/ 74 w 196"/>
                <a:gd name="T27" fmla="*/ 0 h 550"/>
                <a:gd name="T28" fmla="*/ 79 w 196"/>
                <a:gd name="T29" fmla="*/ 0 h 550"/>
                <a:gd name="T30" fmla="*/ 84 w 196"/>
                <a:gd name="T31" fmla="*/ 0 h 550"/>
                <a:gd name="T32" fmla="*/ 90 w 196"/>
                <a:gd name="T33" fmla="*/ 0 h 550"/>
                <a:gd name="T34" fmla="*/ 96 w 196"/>
                <a:gd name="T35" fmla="*/ 0 h 550"/>
                <a:gd name="T36" fmla="*/ 100 w 196"/>
                <a:gd name="T37" fmla="*/ 0 h 550"/>
                <a:gd name="T38" fmla="*/ 106 w 196"/>
                <a:gd name="T39" fmla="*/ 0 h 550"/>
                <a:gd name="T40" fmla="*/ 112 w 196"/>
                <a:gd name="T41" fmla="*/ 0 h 550"/>
                <a:gd name="T42" fmla="*/ 117 w 196"/>
                <a:gd name="T43" fmla="*/ 0 h 550"/>
                <a:gd name="T44" fmla="*/ 123 w 196"/>
                <a:gd name="T45" fmla="*/ 0 h 550"/>
                <a:gd name="T46" fmla="*/ 129 w 196"/>
                <a:gd name="T47" fmla="*/ 0 h 550"/>
                <a:gd name="T48" fmla="*/ 133 w 196"/>
                <a:gd name="T49" fmla="*/ 0 h 550"/>
                <a:gd name="T50" fmla="*/ 139 w 196"/>
                <a:gd name="T51" fmla="*/ 0 h 550"/>
                <a:gd name="T52" fmla="*/ 144 w 196"/>
                <a:gd name="T53" fmla="*/ 0 h 550"/>
                <a:gd name="T54" fmla="*/ 150 w 196"/>
                <a:gd name="T55" fmla="*/ 0 h 550"/>
                <a:gd name="T56" fmla="*/ 155 w 196"/>
                <a:gd name="T57" fmla="*/ 0 h 550"/>
                <a:gd name="T58" fmla="*/ 160 w 196"/>
                <a:gd name="T59" fmla="*/ 0 h 550"/>
                <a:gd name="T60" fmla="*/ 166 w 196"/>
                <a:gd name="T61" fmla="*/ 0 h 550"/>
                <a:gd name="T62" fmla="*/ 172 w 196"/>
                <a:gd name="T63" fmla="*/ 0 h 550"/>
                <a:gd name="T64" fmla="*/ 176 w 196"/>
                <a:gd name="T65" fmla="*/ 0 h 550"/>
                <a:gd name="T66" fmla="*/ 182 w 196"/>
                <a:gd name="T67" fmla="*/ 0 h 550"/>
                <a:gd name="T68" fmla="*/ 188 w 196"/>
                <a:gd name="T69" fmla="*/ 593 h 550"/>
                <a:gd name="T70" fmla="*/ 193 w 196"/>
                <a:gd name="T71" fmla="*/ 593 h 550"/>
                <a:gd name="T72" fmla="*/ 199 w 196"/>
                <a:gd name="T73" fmla="*/ 593 h 550"/>
                <a:gd name="T74" fmla="*/ 204 w 196"/>
                <a:gd name="T75" fmla="*/ 593 h 550"/>
                <a:gd name="T76" fmla="*/ 209 w 196"/>
                <a:gd name="T77" fmla="*/ 593 h 550"/>
                <a:gd name="T78" fmla="*/ 215 w 196"/>
                <a:gd name="T79" fmla="*/ 593 h 550"/>
                <a:gd name="T80" fmla="*/ 221 w 196"/>
                <a:gd name="T81" fmla="*/ 593 h 550"/>
                <a:gd name="T82" fmla="*/ 225 w 196"/>
                <a:gd name="T83" fmla="*/ 593 h 5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6"/>
                <a:gd name="T127" fmla="*/ 0 h 550"/>
                <a:gd name="T128" fmla="*/ 196 w 196"/>
                <a:gd name="T129" fmla="*/ 550 h 5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6" h="550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5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3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136" y="0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41" y="0"/>
                  </a:lnTo>
                  <a:lnTo>
                    <a:pt x="142" y="0"/>
                  </a:lnTo>
                  <a:lnTo>
                    <a:pt x="144" y="0"/>
                  </a:lnTo>
                  <a:lnTo>
                    <a:pt x="145" y="0"/>
                  </a:lnTo>
                  <a:lnTo>
                    <a:pt x="147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4" y="0"/>
                  </a:lnTo>
                  <a:lnTo>
                    <a:pt x="156" y="0"/>
                  </a:lnTo>
                  <a:lnTo>
                    <a:pt x="158" y="0"/>
                  </a:lnTo>
                  <a:lnTo>
                    <a:pt x="159" y="550"/>
                  </a:lnTo>
                  <a:lnTo>
                    <a:pt x="161" y="550"/>
                  </a:lnTo>
                  <a:lnTo>
                    <a:pt x="162" y="550"/>
                  </a:lnTo>
                  <a:lnTo>
                    <a:pt x="164" y="550"/>
                  </a:lnTo>
                  <a:lnTo>
                    <a:pt x="165" y="550"/>
                  </a:lnTo>
                  <a:lnTo>
                    <a:pt x="167" y="550"/>
                  </a:lnTo>
                  <a:lnTo>
                    <a:pt x="168" y="550"/>
                  </a:lnTo>
                  <a:lnTo>
                    <a:pt x="170" y="550"/>
                  </a:lnTo>
                  <a:lnTo>
                    <a:pt x="172" y="550"/>
                  </a:lnTo>
                  <a:lnTo>
                    <a:pt x="173" y="550"/>
                  </a:lnTo>
                  <a:lnTo>
                    <a:pt x="175" y="550"/>
                  </a:lnTo>
                  <a:lnTo>
                    <a:pt x="176" y="550"/>
                  </a:lnTo>
                  <a:lnTo>
                    <a:pt x="178" y="550"/>
                  </a:lnTo>
                  <a:lnTo>
                    <a:pt x="179" y="550"/>
                  </a:lnTo>
                  <a:lnTo>
                    <a:pt x="181" y="550"/>
                  </a:lnTo>
                  <a:lnTo>
                    <a:pt x="182" y="550"/>
                  </a:lnTo>
                  <a:lnTo>
                    <a:pt x="184" y="550"/>
                  </a:lnTo>
                  <a:lnTo>
                    <a:pt x="185" y="550"/>
                  </a:lnTo>
                  <a:lnTo>
                    <a:pt x="187" y="550"/>
                  </a:lnTo>
                  <a:lnTo>
                    <a:pt x="189" y="550"/>
                  </a:lnTo>
                  <a:lnTo>
                    <a:pt x="190" y="550"/>
                  </a:lnTo>
                  <a:lnTo>
                    <a:pt x="192" y="550"/>
                  </a:lnTo>
                  <a:lnTo>
                    <a:pt x="193" y="550"/>
                  </a:lnTo>
                  <a:lnTo>
                    <a:pt x="195" y="550"/>
                  </a:lnTo>
                  <a:lnTo>
                    <a:pt x="196" y="55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1" name="Freeform 94"/>
            <p:cNvSpPr>
              <a:spLocks/>
            </p:cNvSpPr>
            <p:nvPr/>
          </p:nvSpPr>
          <p:spPr bwMode="auto">
            <a:xfrm>
              <a:off x="1585" y="1962"/>
              <a:ext cx="230" cy="1"/>
            </a:xfrm>
            <a:custGeom>
              <a:avLst/>
              <a:gdLst>
                <a:gd name="T0" fmla="*/ 4 w 197"/>
                <a:gd name="T1" fmla="*/ 0 h 1"/>
                <a:gd name="T2" fmla="*/ 9 w 197"/>
                <a:gd name="T3" fmla="*/ 0 h 1"/>
                <a:gd name="T4" fmla="*/ 15 w 197"/>
                <a:gd name="T5" fmla="*/ 0 h 1"/>
                <a:gd name="T6" fmla="*/ 20 w 197"/>
                <a:gd name="T7" fmla="*/ 0 h 1"/>
                <a:gd name="T8" fmla="*/ 26 w 197"/>
                <a:gd name="T9" fmla="*/ 0 h 1"/>
                <a:gd name="T10" fmla="*/ 32 w 197"/>
                <a:gd name="T11" fmla="*/ 0 h 1"/>
                <a:gd name="T12" fmla="*/ 36 w 197"/>
                <a:gd name="T13" fmla="*/ 0 h 1"/>
                <a:gd name="T14" fmla="*/ 42 w 197"/>
                <a:gd name="T15" fmla="*/ 0 h 1"/>
                <a:gd name="T16" fmla="*/ 48 w 197"/>
                <a:gd name="T17" fmla="*/ 0 h 1"/>
                <a:gd name="T18" fmla="*/ 53 w 197"/>
                <a:gd name="T19" fmla="*/ 0 h 1"/>
                <a:gd name="T20" fmla="*/ 58 w 197"/>
                <a:gd name="T21" fmla="*/ 0 h 1"/>
                <a:gd name="T22" fmla="*/ 64 w 197"/>
                <a:gd name="T23" fmla="*/ 0 h 1"/>
                <a:gd name="T24" fmla="*/ 69 w 197"/>
                <a:gd name="T25" fmla="*/ 0 h 1"/>
                <a:gd name="T26" fmla="*/ 75 w 197"/>
                <a:gd name="T27" fmla="*/ 0 h 1"/>
                <a:gd name="T28" fmla="*/ 79 w 197"/>
                <a:gd name="T29" fmla="*/ 0 h 1"/>
                <a:gd name="T30" fmla="*/ 85 w 197"/>
                <a:gd name="T31" fmla="*/ 0 h 1"/>
                <a:gd name="T32" fmla="*/ 91 w 197"/>
                <a:gd name="T33" fmla="*/ 0 h 1"/>
                <a:gd name="T34" fmla="*/ 96 w 197"/>
                <a:gd name="T35" fmla="*/ 0 h 1"/>
                <a:gd name="T36" fmla="*/ 102 w 197"/>
                <a:gd name="T37" fmla="*/ 0 h 1"/>
                <a:gd name="T38" fmla="*/ 107 w 197"/>
                <a:gd name="T39" fmla="*/ 0 h 1"/>
                <a:gd name="T40" fmla="*/ 112 w 197"/>
                <a:gd name="T41" fmla="*/ 0 h 1"/>
                <a:gd name="T42" fmla="*/ 118 w 197"/>
                <a:gd name="T43" fmla="*/ 0 h 1"/>
                <a:gd name="T44" fmla="*/ 124 w 197"/>
                <a:gd name="T45" fmla="*/ 0 h 1"/>
                <a:gd name="T46" fmla="*/ 128 w 197"/>
                <a:gd name="T47" fmla="*/ 0 h 1"/>
                <a:gd name="T48" fmla="*/ 134 w 197"/>
                <a:gd name="T49" fmla="*/ 0 h 1"/>
                <a:gd name="T50" fmla="*/ 140 w 197"/>
                <a:gd name="T51" fmla="*/ 0 h 1"/>
                <a:gd name="T52" fmla="*/ 145 w 197"/>
                <a:gd name="T53" fmla="*/ 0 h 1"/>
                <a:gd name="T54" fmla="*/ 151 w 197"/>
                <a:gd name="T55" fmla="*/ 0 h 1"/>
                <a:gd name="T56" fmla="*/ 156 w 197"/>
                <a:gd name="T57" fmla="*/ 0 h 1"/>
                <a:gd name="T58" fmla="*/ 161 w 197"/>
                <a:gd name="T59" fmla="*/ 0 h 1"/>
                <a:gd name="T60" fmla="*/ 167 w 197"/>
                <a:gd name="T61" fmla="*/ 0 h 1"/>
                <a:gd name="T62" fmla="*/ 173 w 197"/>
                <a:gd name="T63" fmla="*/ 0 h 1"/>
                <a:gd name="T64" fmla="*/ 177 w 197"/>
                <a:gd name="T65" fmla="*/ 0 h 1"/>
                <a:gd name="T66" fmla="*/ 183 w 197"/>
                <a:gd name="T67" fmla="*/ 0 h 1"/>
                <a:gd name="T68" fmla="*/ 188 w 197"/>
                <a:gd name="T69" fmla="*/ 0 h 1"/>
                <a:gd name="T70" fmla="*/ 194 w 197"/>
                <a:gd name="T71" fmla="*/ 0 h 1"/>
                <a:gd name="T72" fmla="*/ 200 w 197"/>
                <a:gd name="T73" fmla="*/ 0 h 1"/>
                <a:gd name="T74" fmla="*/ 204 w 197"/>
                <a:gd name="T75" fmla="*/ 0 h 1"/>
                <a:gd name="T76" fmla="*/ 210 w 197"/>
                <a:gd name="T77" fmla="*/ 0 h 1"/>
                <a:gd name="T78" fmla="*/ 216 w 197"/>
                <a:gd name="T79" fmla="*/ 0 h 1"/>
                <a:gd name="T80" fmla="*/ 221 w 197"/>
                <a:gd name="T81" fmla="*/ 0 h 1"/>
                <a:gd name="T82" fmla="*/ 226 w 197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7"/>
                <a:gd name="T127" fmla="*/ 0 h 1"/>
                <a:gd name="T128" fmla="*/ 197 w 197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7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3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4" y="0"/>
                  </a:lnTo>
                  <a:lnTo>
                    <a:pt x="135" y="0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4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49" y="0"/>
                  </a:lnTo>
                  <a:lnTo>
                    <a:pt x="151" y="0"/>
                  </a:lnTo>
                  <a:lnTo>
                    <a:pt x="152" y="0"/>
                  </a:lnTo>
                  <a:lnTo>
                    <a:pt x="154" y="0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8" y="0"/>
                  </a:lnTo>
                  <a:lnTo>
                    <a:pt x="160" y="0"/>
                  </a:lnTo>
                  <a:lnTo>
                    <a:pt x="161" y="0"/>
                  </a:lnTo>
                  <a:lnTo>
                    <a:pt x="163" y="0"/>
                  </a:lnTo>
                  <a:lnTo>
                    <a:pt x="165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5" y="0"/>
                  </a:lnTo>
                  <a:lnTo>
                    <a:pt x="177" y="0"/>
                  </a:lnTo>
                  <a:lnTo>
                    <a:pt x="178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3" y="0"/>
                  </a:lnTo>
                  <a:lnTo>
                    <a:pt x="185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2" y="0"/>
                  </a:lnTo>
                  <a:lnTo>
                    <a:pt x="194" y="0"/>
                  </a:lnTo>
                  <a:lnTo>
                    <a:pt x="196" y="0"/>
                  </a:lnTo>
                  <a:lnTo>
                    <a:pt x="197" y="0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22" name="Text Box 257"/>
            <p:cNvSpPr txBox="1">
              <a:spLocks noChangeArrowheads="1"/>
            </p:cNvSpPr>
            <p:nvPr/>
          </p:nvSpPr>
          <p:spPr bwMode="auto">
            <a:xfrm>
              <a:off x="912" y="1392"/>
              <a:ext cx="369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i="1">
                  <a:solidFill>
                    <a:srgbClr val="0033CC"/>
                  </a:solidFill>
                  <a:cs typeface="Times New Roman" pitchFamily="18" charset="0"/>
                </a:rPr>
                <a:t>π</a:t>
              </a:r>
              <a:r>
                <a:rPr lang="pl-PL" sz="1600" b="1">
                  <a:solidFill>
                    <a:srgbClr val="0033CC"/>
                  </a:solidFill>
                  <a:cs typeface="Times New Roman" pitchFamily="18" charset="0"/>
                </a:rPr>
                <a:t>/</a:t>
              </a:r>
              <a:r>
                <a:rPr lang="pl-PL" sz="1600" b="1" i="1">
                  <a:solidFill>
                    <a:srgbClr val="0033CC"/>
                  </a:solidFill>
                  <a:cs typeface="Times New Roman" pitchFamily="18" charset="0"/>
                </a:rPr>
                <a:t>W</a:t>
              </a:r>
              <a:endParaRPr lang="el-GR" sz="1600" b="1" i="1">
                <a:solidFill>
                  <a:srgbClr val="0033CC"/>
                </a:solidFill>
                <a:cs typeface="Times New Roman" pitchFamily="18" charset="0"/>
              </a:endParaRPr>
            </a:p>
          </p:txBody>
        </p:sp>
        <p:sp>
          <p:nvSpPr>
            <p:cNvPr id="8223" name="Text Box 258"/>
            <p:cNvSpPr txBox="1">
              <a:spLocks noChangeArrowheads="1"/>
            </p:cNvSpPr>
            <p:nvPr/>
          </p:nvSpPr>
          <p:spPr bwMode="auto">
            <a:xfrm>
              <a:off x="1519" y="1805"/>
              <a:ext cx="3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i="1">
                  <a:solidFill>
                    <a:srgbClr val="0033CC"/>
                  </a:solidFill>
                  <a:cs typeface="Times New Roman" pitchFamily="18" charset="0"/>
                </a:rPr>
                <a:t>W</a:t>
              </a:r>
              <a:endParaRPr lang="el-GR" sz="1600" b="1" i="1">
                <a:solidFill>
                  <a:srgbClr val="0033CC"/>
                </a:solidFill>
                <a:cs typeface="Times New Roman" pitchFamily="18" charset="0"/>
              </a:endParaRPr>
            </a:p>
          </p:txBody>
        </p:sp>
        <p:sp>
          <p:nvSpPr>
            <p:cNvPr id="8224" name="Text Box 279"/>
            <p:cNvSpPr txBox="1">
              <a:spLocks noChangeArrowheads="1"/>
            </p:cNvSpPr>
            <p:nvPr/>
          </p:nvSpPr>
          <p:spPr bwMode="auto">
            <a:xfrm>
              <a:off x="912" y="1104"/>
              <a:ext cx="62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b="1" smtClean="0"/>
                <a:t>ILPF</a:t>
              </a:r>
              <a:r>
                <a:rPr lang="pl-PL" sz="1600" b="1"/>
                <a:t>(</a:t>
              </a:r>
              <a:r>
                <a:rPr lang="el-GR" sz="1600" b="1" i="1" dirty="0"/>
                <a:t>ω</a:t>
              </a:r>
              <a:r>
                <a:rPr lang="pl-PL" sz="1600" b="1" dirty="0"/>
                <a:t>)</a:t>
              </a:r>
              <a:endParaRPr lang="el-GR" sz="1600" b="1" dirty="0"/>
            </a:p>
            <a:p>
              <a:pPr>
                <a:spcBef>
                  <a:spcPct val="50000"/>
                </a:spcBef>
              </a:pPr>
              <a:endParaRPr lang="el-GR" sz="1600" b="1" dirty="0"/>
            </a:p>
          </p:txBody>
        </p:sp>
        <p:sp>
          <p:nvSpPr>
            <p:cNvPr id="8225" name="Text Box 280"/>
            <p:cNvSpPr txBox="1">
              <a:spLocks noChangeArrowheads="1"/>
            </p:cNvSpPr>
            <p:nvPr/>
          </p:nvSpPr>
          <p:spPr bwMode="auto">
            <a:xfrm>
              <a:off x="1872" y="1728"/>
              <a:ext cx="2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600" b="1" i="1"/>
                <a:t>ω</a:t>
              </a:r>
            </a:p>
          </p:txBody>
        </p:sp>
      </p:grpSp>
      <p:sp>
        <p:nvSpPr>
          <p:cNvPr id="8205" name="Text Box 283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8206" name="Text Box 291"/>
          <p:cNvSpPr txBox="1">
            <a:spLocks noChangeArrowheads="1"/>
          </p:cNvSpPr>
          <p:nvPr/>
        </p:nvSpPr>
        <p:spPr bwMode="auto">
          <a:xfrm>
            <a:off x="6267739" y="2958970"/>
            <a:ext cx="226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/>
              <a:t>Spectral efficiency:</a:t>
            </a:r>
          </a:p>
        </p:txBody>
      </p:sp>
      <p:sp>
        <p:nvSpPr>
          <p:cNvPr id="8207" name="Rectangle 296"/>
          <p:cNvSpPr>
            <a:spLocks noGrp="1" noChangeArrowheads="1"/>
          </p:cNvSpPr>
          <p:nvPr>
            <p:ph type="title" sz="quarter"/>
          </p:nvPr>
        </p:nvSpPr>
        <p:spPr>
          <a:xfrm>
            <a:off x="845307" y="-230317"/>
            <a:ext cx="8305800" cy="1143000"/>
          </a:xfrm>
          <a:noFill/>
        </p:spPr>
        <p:txBody>
          <a:bodyPr/>
          <a:lstStyle/>
          <a:p>
            <a:r>
              <a:rPr lang="pl-PL" sz="3800" b="1" dirty="0" smtClean="0">
                <a:solidFill>
                  <a:schemeClr val="tx1"/>
                </a:solidFill>
              </a:rPr>
              <a:t>IMS </a:t>
            </a:r>
            <a:r>
              <a:rPr lang="pl-PL" sz="3800" b="1" dirty="0" err="1" smtClean="0">
                <a:solidFill>
                  <a:schemeClr val="tx1"/>
                </a:solidFill>
              </a:rPr>
              <a:t>elimination</a:t>
            </a:r>
            <a:r>
              <a:rPr lang="pl-PL" sz="3800" b="1" dirty="0" smtClean="0">
                <a:solidFill>
                  <a:schemeClr val="tx1"/>
                </a:solidFill>
              </a:rPr>
              <a:t> – </a:t>
            </a:r>
            <a:r>
              <a:rPr lang="pl-PL" sz="3800" b="1" dirty="0" err="1" smtClean="0">
                <a:solidFill>
                  <a:schemeClr val="tx1"/>
                </a:solidFill>
              </a:rPr>
              <a:t>Nyquist</a:t>
            </a:r>
            <a:r>
              <a:rPr lang="pl-PL" sz="3800" b="1" dirty="0" smtClean="0">
                <a:solidFill>
                  <a:schemeClr val="tx1"/>
                </a:solidFill>
              </a:rPr>
              <a:t> 1</a:t>
            </a:r>
            <a:r>
              <a:rPr lang="pl-PL" sz="3800" b="1" baseline="30000" dirty="0" smtClean="0">
                <a:solidFill>
                  <a:schemeClr val="tx1"/>
                </a:solidFill>
              </a:rPr>
              <a:t>st</a:t>
            </a:r>
            <a:r>
              <a:rPr lang="pl-PL" sz="3800" b="1" dirty="0" smtClean="0">
                <a:solidFill>
                  <a:schemeClr val="tx1"/>
                </a:solidFill>
              </a:rPr>
              <a:t> </a:t>
            </a:r>
            <a:r>
              <a:rPr lang="pl-PL" sz="3800" b="1" dirty="0" err="1" smtClean="0">
                <a:solidFill>
                  <a:schemeClr val="tx1"/>
                </a:solidFill>
              </a:rPr>
              <a:t>criterion</a:t>
            </a:r>
            <a:endParaRPr lang="pl-PL" sz="3800" b="1" dirty="0" smtClean="0">
              <a:solidFill>
                <a:schemeClr val="tx1"/>
              </a:solidFill>
            </a:endParaRPr>
          </a:p>
        </p:txBody>
      </p:sp>
      <p:grpSp>
        <p:nvGrpSpPr>
          <p:cNvPr id="8208" name="Group 310"/>
          <p:cNvGrpSpPr>
            <a:grpSpLocks/>
          </p:cNvGrpSpPr>
          <p:nvPr/>
        </p:nvGrpSpPr>
        <p:grpSpPr bwMode="auto">
          <a:xfrm>
            <a:off x="4362739" y="1968370"/>
            <a:ext cx="2225675" cy="1643063"/>
            <a:chOff x="2409" y="1869"/>
            <a:chExt cx="1402" cy="1035"/>
          </a:xfrm>
        </p:grpSpPr>
        <p:sp>
          <p:nvSpPr>
            <p:cNvPr id="8210" name="Freeform 305"/>
            <p:cNvSpPr>
              <a:spLocks/>
            </p:cNvSpPr>
            <p:nvPr/>
          </p:nvSpPr>
          <p:spPr bwMode="auto">
            <a:xfrm flipH="1">
              <a:off x="3481" y="1869"/>
              <a:ext cx="330" cy="1"/>
            </a:xfrm>
            <a:custGeom>
              <a:avLst/>
              <a:gdLst>
                <a:gd name="T0" fmla="*/ 5 w 330"/>
                <a:gd name="T1" fmla="*/ 0 h 1"/>
                <a:gd name="T2" fmla="*/ 13 w 330"/>
                <a:gd name="T3" fmla="*/ 0 h 1"/>
                <a:gd name="T4" fmla="*/ 21 w 330"/>
                <a:gd name="T5" fmla="*/ 0 h 1"/>
                <a:gd name="T6" fmla="*/ 29 w 330"/>
                <a:gd name="T7" fmla="*/ 0 h 1"/>
                <a:gd name="T8" fmla="*/ 36 w 330"/>
                <a:gd name="T9" fmla="*/ 0 h 1"/>
                <a:gd name="T10" fmla="*/ 44 w 330"/>
                <a:gd name="T11" fmla="*/ 0 h 1"/>
                <a:gd name="T12" fmla="*/ 52 w 330"/>
                <a:gd name="T13" fmla="*/ 0 h 1"/>
                <a:gd name="T14" fmla="*/ 60 w 330"/>
                <a:gd name="T15" fmla="*/ 0 h 1"/>
                <a:gd name="T16" fmla="*/ 68 w 330"/>
                <a:gd name="T17" fmla="*/ 0 h 1"/>
                <a:gd name="T18" fmla="*/ 75 w 330"/>
                <a:gd name="T19" fmla="*/ 0 h 1"/>
                <a:gd name="T20" fmla="*/ 83 w 330"/>
                <a:gd name="T21" fmla="*/ 0 h 1"/>
                <a:gd name="T22" fmla="*/ 91 w 330"/>
                <a:gd name="T23" fmla="*/ 0 h 1"/>
                <a:gd name="T24" fmla="*/ 99 w 330"/>
                <a:gd name="T25" fmla="*/ 0 h 1"/>
                <a:gd name="T26" fmla="*/ 107 w 330"/>
                <a:gd name="T27" fmla="*/ 0 h 1"/>
                <a:gd name="T28" fmla="*/ 114 w 330"/>
                <a:gd name="T29" fmla="*/ 0 h 1"/>
                <a:gd name="T30" fmla="*/ 122 w 330"/>
                <a:gd name="T31" fmla="*/ 0 h 1"/>
                <a:gd name="T32" fmla="*/ 130 w 330"/>
                <a:gd name="T33" fmla="*/ 0 h 1"/>
                <a:gd name="T34" fmla="*/ 138 w 330"/>
                <a:gd name="T35" fmla="*/ 0 h 1"/>
                <a:gd name="T36" fmla="*/ 146 w 330"/>
                <a:gd name="T37" fmla="*/ 0 h 1"/>
                <a:gd name="T38" fmla="*/ 153 w 330"/>
                <a:gd name="T39" fmla="*/ 0 h 1"/>
                <a:gd name="T40" fmla="*/ 161 w 330"/>
                <a:gd name="T41" fmla="*/ 0 h 1"/>
                <a:gd name="T42" fmla="*/ 169 w 330"/>
                <a:gd name="T43" fmla="*/ 0 h 1"/>
                <a:gd name="T44" fmla="*/ 177 w 330"/>
                <a:gd name="T45" fmla="*/ 0 h 1"/>
                <a:gd name="T46" fmla="*/ 185 w 330"/>
                <a:gd name="T47" fmla="*/ 0 h 1"/>
                <a:gd name="T48" fmla="*/ 192 w 330"/>
                <a:gd name="T49" fmla="*/ 0 h 1"/>
                <a:gd name="T50" fmla="*/ 200 w 330"/>
                <a:gd name="T51" fmla="*/ 0 h 1"/>
                <a:gd name="T52" fmla="*/ 208 w 330"/>
                <a:gd name="T53" fmla="*/ 0 h 1"/>
                <a:gd name="T54" fmla="*/ 216 w 330"/>
                <a:gd name="T55" fmla="*/ 0 h 1"/>
                <a:gd name="T56" fmla="*/ 224 w 330"/>
                <a:gd name="T57" fmla="*/ 0 h 1"/>
                <a:gd name="T58" fmla="*/ 231 w 330"/>
                <a:gd name="T59" fmla="*/ 0 h 1"/>
                <a:gd name="T60" fmla="*/ 239 w 330"/>
                <a:gd name="T61" fmla="*/ 0 h 1"/>
                <a:gd name="T62" fmla="*/ 247 w 330"/>
                <a:gd name="T63" fmla="*/ 0 h 1"/>
                <a:gd name="T64" fmla="*/ 255 w 330"/>
                <a:gd name="T65" fmla="*/ 0 h 1"/>
                <a:gd name="T66" fmla="*/ 263 w 330"/>
                <a:gd name="T67" fmla="*/ 0 h 1"/>
                <a:gd name="T68" fmla="*/ 270 w 330"/>
                <a:gd name="T69" fmla="*/ 0 h 1"/>
                <a:gd name="T70" fmla="*/ 278 w 330"/>
                <a:gd name="T71" fmla="*/ 0 h 1"/>
                <a:gd name="T72" fmla="*/ 286 w 330"/>
                <a:gd name="T73" fmla="*/ 0 h 1"/>
                <a:gd name="T74" fmla="*/ 294 w 330"/>
                <a:gd name="T75" fmla="*/ 0 h 1"/>
                <a:gd name="T76" fmla="*/ 302 w 330"/>
                <a:gd name="T77" fmla="*/ 0 h 1"/>
                <a:gd name="T78" fmla="*/ 309 w 330"/>
                <a:gd name="T79" fmla="*/ 0 h 1"/>
                <a:gd name="T80" fmla="*/ 317 w 330"/>
                <a:gd name="T81" fmla="*/ 0 h 1"/>
                <a:gd name="T82" fmla="*/ 325 w 33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0"/>
                <a:gd name="T127" fmla="*/ 0 h 1"/>
                <a:gd name="T128" fmla="*/ 330 w 33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0" h="1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8" y="0"/>
                  </a:lnTo>
                  <a:lnTo>
                    <a:pt x="221" y="0"/>
                  </a:lnTo>
                  <a:lnTo>
                    <a:pt x="224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7" y="0"/>
                  </a:lnTo>
                  <a:lnTo>
                    <a:pt x="250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7" y="0"/>
                  </a:lnTo>
                  <a:lnTo>
                    <a:pt x="260" y="0"/>
                  </a:lnTo>
                  <a:lnTo>
                    <a:pt x="263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0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6" y="0"/>
                  </a:lnTo>
                  <a:lnTo>
                    <a:pt x="299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9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20" y="0"/>
                  </a:lnTo>
                  <a:lnTo>
                    <a:pt x="322" y="0"/>
                  </a:lnTo>
                  <a:lnTo>
                    <a:pt x="325" y="0"/>
                  </a:lnTo>
                  <a:lnTo>
                    <a:pt x="328" y="0"/>
                  </a:lnTo>
                  <a:lnTo>
                    <a:pt x="330" y="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1" name="Freeform 306"/>
            <p:cNvSpPr>
              <a:spLocks/>
            </p:cNvSpPr>
            <p:nvPr/>
          </p:nvSpPr>
          <p:spPr bwMode="auto">
            <a:xfrm flipH="1">
              <a:off x="3151" y="1869"/>
              <a:ext cx="330" cy="11"/>
            </a:xfrm>
            <a:custGeom>
              <a:avLst/>
              <a:gdLst>
                <a:gd name="T0" fmla="*/ 5 w 330"/>
                <a:gd name="T1" fmla="*/ 0 h 10"/>
                <a:gd name="T2" fmla="*/ 13 w 330"/>
                <a:gd name="T3" fmla="*/ 0 h 10"/>
                <a:gd name="T4" fmla="*/ 21 w 330"/>
                <a:gd name="T5" fmla="*/ 0 h 10"/>
                <a:gd name="T6" fmla="*/ 29 w 330"/>
                <a:gd name="T7" fmla="*/ 0 h 10"/>
                <a:gd name="T8" fmla="*/ 37 w 330"/>
                <a:gd name="T9" fmla="*/ 0 h 10"/>
                <a:gd name="T10" fmla="*/ 44 w 330"/>
                <a:gd name="T11" fmla="*/ 0 h 10"/>
                <a:gd name="T12" fmla="*/ 52 w 330"/>
                <a:gd name="T13" fmla="*/ 0 h 10"/>
                <a:gd name="T14" fmla="*/ 60 w 330"/>
                <a:gd name="T15" fmla="*/ 0 h 10"/>
                <a:gd name="T16" fmla="*/ 68 w 330"/>
                <a:gd name="T17" fmla="*/ 0 h 10"/>
                <a:gd name="T18" fmla="*/ 76 w 330"/>
                <a:gd name="T19" fmla="*/ 0 h 10"/>
                <a:gd name="T20" fmla="*/ 83 w 330"/>
                <a:gd name="T21" fmla="*/ 0 h 10"/>
                <a:gd name="T22" fmla="*/ 91 w 330"/>
                <a:gd name="T23" fmla="*/ 0 h 10"/>
                <a:gd name="T24" fmla="*/ 99 w 330"/>
                <a:gd name="T25" fmla="*/ 0 h 10"/>
                <a:gd name="T26" fmla="*/ 107 w 330"/>
                <a:gd name="T27" fmla="*/ 0 h 10"/>
                <a:gd name="T28" fmla="*/ 115 w 330"/>
                <a:gd name="T29" fmla="*/ 0 h 10"/>
                <a:gd name="T30" fmla="*/ 122 w 330"/>
                <a:gd name="T31" fmla="*/ 0 h 10"/>
                <a:gd name="T32" fmla="*/ 130 w 330"/>
                <a:gd name="T33" fmla="*/ 0 h 10"/>
                <a:gd name="T34" fmla="*/ 138 w 330"/>
                <a:gd name="T35" fmla="*/ 0 h 10"/>
                <a:gd name="T36" fmla="*/ 146 w 330"/>
                <a:gd name="T37" fmla="*/ 0 h 10"/>
                <a:gd name="T38" fmla="*/ 154 w 330"/>
                <a:gd name="T39" fmla="*/ 0 h 10"/>
                <a:gd name="T40" fmla="*/ 161 w 330"/>
                <a:gd name="T41" fmla="*/ 0 h 10"/>
                <a:gd name="T42" fmla="*/ 169 w 330"/>
                <a:gd name="T43" fmla="*/ 0 h 10"/>
                <a:gd name="T44" fmla="*/ 177 w 330"/>
                <a:gd name="T45" fmla="*/ 0 h 10"/>
                <a:gd name="T46" fmla="*/ 185 w 330"/>
                <a:gd name="T47" fmla="*/ 0 h 10"/>
                <a:gd name="T48" fmla="*/ 193 w 330"/>
                <a:gd name="T49" fmla="*/ 0 h 10"/>
                <a:gd name="T50" fmla="*/ 200 w 330"/>
                <a:gd name="T51" fmla="*/ 0 h 10"/>
                <a:gd name="T52" fmla="*/ 208 w 330"/>
                <a:gd name="T53" fmla="*/ 0 h 10"/>
                <a:gd name="T54" fmla="*/ 216 w 330"/>
                <a:gd name="T55" fmla="*/ 0 h 10"/>
                <a:gd name="T56" fmla="*/ 224 w 330"/>
                <a:gd name="T57" fmla="*/ 0 h 10"/>
                <a:gd name="T58" fmla="*/ 232 w 330"/>
                <a:gd name="T59" fmla="*/ 0 h 10"/>
                <a:gd name="T60" fmla="*/ 239 w 330"/>
                <a:gd name="T61" fmla="*/ 0 h 10"/>
                <a:gd name="T62" fmla="*/ 247 w 330"/>
                <a:gd name="T63" fmla="*/ 0 h 10"/>
                <a:gd name="T64" fmla="*/ 255 w 330"/>
                <a:gd name="T65" fmla="*/ 0 h 10"/>
                <a:gd name="T66" fmla="*/ 263 w 330"/>
                <a:gd name="T67" fmla="*/ 0 h 10"/>
                <a:gd name="T68" fmla="*/ 271 w 330"/>
                <a:gd name="T69" fmla="*/ 0 h 10"/>
                <a:gd name="T70" fmla="*/ 278 w 330"/>
                <a:gd name="T71" fmla="*/ 0 h 10"/>
                <a:gd name="T72" fmla="*/ 286 w 330"/>
                <a:gd name="T73" fmla="*/ 0 h 10"/>
                <a:gd name="T74" fmla="*/ 294 w 330"/>
                <a:gd name="T75" fmla="*/ 0 h 10"/>
                <a:gd name="T76" fmla="*/ 302 w 330"/>
                <a:gd name="T77" fmla="*/ 3 h 10"/>
                <a:gd name="T78" fmla="*/ 310 w 330"/>
                <a:gd name="T79" fmla="*/ 3 h 10"/>
                <a:gd name="T80" fmla="*/ 317 w 330"/>
                <a:gd name="T81" fmla="*/ 6 h 10"/>
                <a:gd name="T82" fmla="*/ 325 w 330"/>
                <a:gd name="T83" fmla="*/ 11 h 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0"/>
                <a:gd name="T127" fmla="*/ 0 h 10"/>
                <a:gd name="T128" fmla="*/ 330 w 330"/>
                <a:gd name="T129" fmla="*/ 10 h 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0" h="10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9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3" y="0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9" y="0"/>
                  </a:lnTo>
                  <a:lnTo>
                    <a:pt x="221" y="0"/>
                  </a:lnTo>
                  <a:lnTo>
                    <a:pt x="224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7" y="0"/>
                  </a:lnTo>
                  <a:lnTo>
                    <a:pt x="250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0" y="0"/>
                  </a:lnTo>
                  <a:lnTo>
                    <a:pt x="263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1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299" y="0"/>
                  </a:lnTo>
                  <a:lnTo>
                    <a:pt x="302" y="3"/>
                  </a:lnTo>
                  <a:lnTo>
                    <a:pt x="304" y="3"/>
                  </a:lnTo>
                  <a:lnTo>
                    <a:pt x="307" y="3"/>
                  </a:lnTo>
                  <a:lnTo>
                    <a:pt x="310" y="3"/>
                  </a:lnTo>
                  <a:lnTo>
                    <a:pt x="312" y="5"/>
                  </a:lnTo>
                  <a:lnTo>
                    <a:pt x="315" y="5"/>
                  </a:lnTo>
                  <a:lnTo>
                    <a:pt x="317" y="5"/>
                  </a:lnTo>
                  <a:lnTo>
                    <a:pt x="320" y="8"/>
                  </a:lnTo>
                  <a:lnTo>
                    <a:pt x="323" y="8"/>
                  </a:lnTo>
                  <a:lnTo>
                    <a:pt x="325" y="10"/>
                  </a:lnTo>
                  <a:lnTo>
                    <a:pt x="328" y="10"/>
                  </a:lnTo>
                  <a:lnTo>
                    <a:pt x="330" y="1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2" name="Freeform 307"/>
            <p:cNvSpPr>
              <a:spLocks/>
            </p:cNvSpPr>
            <p:nvPr/>
          </p:nvSpPr>
          <p:spPr bwMode="auto">
            <a:xfrm flipH="1">
              <a:off x="2919" y="1880"/>
              <a:ext cx="232" cy="415"/>
            </a:xfrm>
            <a:custGeom>
              <a:avLst/>
              <a:gdLst>
                <a:gd name="T0" fmla="*/ 6 w 232"/>
                <a:gd name="T1" fmla="*/ 3 h 371"/>
                <a:gd name="T2" fmla="*/ 13 w 232"/>
                <a:gd name="T3" fmla="*/ 9 h 371"/>
                <a:gd name="T4" fmla="*/ 21 w 232"/>
                <a:gd name="T5" fmla="*/ 18 h 371"/>
                <a:gd name="T6" fmla="*/ 29 w 232"/>
                <a:gd name="T7" fmla="*/ 23 h 371"/>
                <a:gd name="T8" fmla="*/ 37 w 232"/>
                <a:gd name="T9" fmla="*/ 32 h 371"/>
                <a:gd name="T10" fmla="*/ 45 w 232"/>
                <a:gd name="T11" fmla="*/ 41 h 371"/>
                <a:gd name="T12" fmla="*/ 52 w 232"/>
                <a:gd name="T13" fmla="*/ 50 h 371"/>
                <a:gd name="T14" fmla="*/ 60 w 232"/>
                <a:gd name="T15" fmla="*/ 59 h 371"/>
                <a:gd name="T16" fmla="*/ 68 w 232"/>
                <a:gd name="T17" fmla="*/ 70 h 371"/>
                <a:gd name="T18" fmla="*/ 76 w 232"/>
                <a:gd name="T19" fmla="*/ 79 h 371"/>
                <a:gd name="T20" fmla="*/ 81 w 232"/>
                <a:gd name="T21" fmla="*/ 88 h 371"/>
                <a:gd name="T22" fmla="*/ 86 w 232"/>
                <a:gd name="T23" fmla="*/ 97 h 371"/>
                <a:gd name="T24" fmla="*/ 92 w 232"/>
                <a:gd name="T25" fmla="*/ 106 h 371"/>
                <a:gd name="T26" fmla="*/ 97 w 232"/>
                <a:gd name="T27" fmla="*/ 115 h 371"/>
                <a:gd name="T28" fmla="*/ 102 w 232"/>
                <a:gd name="T29" fmla="*/ 124 h 371"/>
                <a:gd name="T30" fmla="*/ 107 w 232"/>
                <a:gd name="T31" fmla="*/ 133 h 371"/>
                <a:gd name="T32" fmla="*/ 112 w 232"/>
                <a:gd name="T33" fmla="*/ 141 h 371"/>
                <a:gd name="T34" fmla="*/ 118 w 232"/>
                <a:gd name="T35" fmla="*/ 150 h 371"/>
                <a:gd name="T36" fmla="*/ 123 w 232"/>
                <a:gd name="T37" fmla="*/ 159 h 371"/>
                <a:gd name="T38" fmla="*/ 125 w 232"/>
                <a:gd name="T39" fmla="*/ 171 h 371"/>
                <a:gd name="T40" fmla="*/ 131 w 232"/>
                <a:gd name="T41" fmla="*/ 180 h 371"/>
                <a:gd name="T42" fmla="*/ 136 w 232"/>
                <a:gd name="T43" fmla="*/ 189 h 371"/>
                <a:gd name="T44" fmla="*/ 141 w 232"/>
                <a:gd name="T45" fmla="*/ 197 h 371"/>
                <a:gd name="T46" fmla="*/ 144 w 232"/>
                <a:gd name="T47" fmla="*/ 209 h 371"/>
                <a:gd name="T48" fmla="*/ 149 w 232"/>
                <a:gd name="T49" fmla="*/ 218 h 371"/>
                <a:gd name="T50" fmla="*/ 154 w 232"/>
                <a:gd name="T51" fmla="*/ 229 h 371"/>
                <a:gd name="T52" fmla="*/ 159 w 232"/>
                <a:gd name="T53" fmla="*/ 238 h 371"/>
                <a:gd name="T54" fmla="*/ 164 w 232"/>
                <a:gd name="T55" fmla="*/ 251 h 371"/>
                <a:gd name="T56" fmla="*/ 167 w 232"/>
                <a:gd name="T57" fmla="*/ 260 h 371"/>
                <a:gd name="T58" fmla="*/ 172 w 232"/>
                <a:gd name="T59" fmla="*/ 271 h 371"/>
                <a:gd name="T60" fmla="*/ 177 w 232"/>
                <a:gd name="T61" fmla="*/ 283 h 371"/>
                <a:gd name="T62" fmla="*/ 183 w 232"/>
                <a:gd name="T63" fmla="*/ 291 h 371"/>
                <a:gd name="T64" fmla="*/ 188 w 232"/>
                <a:gd name="T65" fmla="*/ 303 h 371"/>
                <a:gd name="T66" fmla="*/ 190 w 232"/>
                <a:gd name="T67" fmla="*/ 314 h 371"/>
                <a:gd name="T68" fmla="*/ 196 w 232"/>
                <a:gd name="T69" fmla="*/ 327 h 371"/>
                <a:gd name="T70" fmla="*/ 201 w 232"/>
                <a:gd name="T71" fmla="*/ 338 h 371"/>
                <a:gd name="T72" fmla="*/ 206 w 232"/>
                <a:gd name="T73" fmla="*/ 350 h 371"/>
                <a:gd name="T74" fmla="*/ 209 w 232"/>
                <a:gd name="T75" fmla="*/ 362 h 371"/>
                <a:gd name="T76" fmla="*/ 214 w 232"/>
                <a:gd name="T77" fmla="*/ 374 h 371"/>
                <a:gd name="T78" fmla="*/ 219 w 232"/>
                <a:gd name="T79" fmla="*/ 386 h 371"/>
                <a:gd name="T80" fmla="*/ 224 w 232"/>
                <a:gd name="T81" fmla="*/ 397 h 371"/>
                <a:gd name="T82" fmla="*/ 229 w 232"/>
                <a:gd name="T83" fmla="*/ 409 h 3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2"/>
                <a:gd name="T127" fmla="*/ 0 h 371"/>
                <a:gd name="T128" fmla="*/ 232 w 232"/>
                <a:gd name="T129" fmla="*/ 371 h 3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2" h="371">
                  <a:moveTo>
                    <a:pt x="0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8" y="6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9" y="14"/>
                  </a:lnTo>
                  <a:lnTo>
                    <a:pt x="21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21"/>
                  </a:lnTo>
                  <a:lnTo>
                    <a:pt x="32" y="24"/>
                  </a:lnTo>
                  <a:lnTo>
                    <a:pt x="34" y="27"/>
                  </a:lnTo>
                  <a:lnTo>
                    <a:pt x="37" y="29"/>
                  </a:lnTo>
                  <a:lnTo>
                    <a:pt x="39" y="32"/>
                  </a:lnTo>
                  <a:lnTo>
                    <a:pt x="42" y="35"/>
                  </a:lnTo>
                  <a:lnTo>
                    <a:pt x="45" y="37"/>
                  </a:lnTo>
                  <a:lnTo>
                    <a:pt x="47" y="37"/>
                  </a:lnTo>
                  <a:lnTo>
                    <a:pt x="50" y="42"/>
                  </a:lnTo>
                  <a:lnTo>
                    <a:pt x="52" y="45"/>
                  </a:lnTo>
                  <a:lnTo>
                    <a:pt x="55" y="48"/>
                  </a:lnTo>
                  <a:lnTo>
                    <a:pt x="58" y="50"/>
                  </a:lnTo>
                  <a:lnTo>
                    <a:pt x="60" y="53"/>
                  </a:lnTo>
                  <a:lnTo>
                    <a:pt x="63" y="56"/>
                  </a:lnTo>
                  <a:lnTo>
                    <a:pt x="68" y="61"/>
                  </a:lnTo>
                  <a:lnTo>
                    <a:pt x="68" y="63"/>
                  </a:lnTo>
                  <a:lnTo>
                    <a:pt x="71" y="66"/>
                  </a:lnTo>
                  <a:lnTo>
                    <a:pt x="73" y="69"/>
                  </a:lnTo>
                  <a:lnTo>
                    <a:pt x="76" y="71"/>
                  </a:lnTo>
                  <a:lnTo>
                    <a:pt x="76" y="74"/>
                  </a:lnTo>
                  <a:lnTo>
                    <a:pt x="79" y="77"/>
                  </a:lnTo>
                  <a:lnTo>
                    <a:pt x="81" y="79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6" y="87"/>
                  </a:lnTo>
                  <a:lnTo>
                    <a:pt x="86" y="90"/>
                  </a:lnTo>
                  <a:lnTo>
                    <a:pt x="92" y="92"/>
                  </a:lnTo>
                  <a:lnTo>
                    <a:pt x="92" y="95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7" y="103"/>
                  </a:lnTo>
                  <a:lnTo>
                    <a:pt x="99" y="105"/>
                  </a:lnTo>
                  <a:lnTo>
                    <a:pt x="99" y="108"/>
                  </a:lnTo>
                  <a:lnTo>
                    <a:pt x="102" y="111"/>
                  </a:lnTo>
                  <a:lnTo>
                    <a:pt x="102" y="113"/>
                  </a:lnTo>
                  <a:lnTo>
                    <a:pt x="105" y="116"/>
                  </a:lnTo>
                  <a:lnTo>
                    <a:pt x="107" y="119"/>
                  </a:lnTo>
                  <a:lnTo>
                    <a:pt x="110" y="121"/>
                  </a:lnTo>
                  <a:lnTo>
                    <a:pt x="110" y="124"/>
                  </a:lnTo>
                  <a:lnTo>
                    <a:pt x="112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8" y="134"/>
                  </a:lnTo>
                  <a:lnTo>
                    <a:pt x="118" y="137"/>
                  </a:lnTo>
                  <a:lnTo>
                    <a:pt x="120" y="140"/>
                  </a:lnTo>
                  <a:lnTo>
                    <a:pt x="123" y="142"/>
                  </a:lnTo>
                  <a:lnTo>
                    <a:pt x="123" y="145"/>
                  </a:lnTo>
                  <a:lnTo>
                    <a:pt x="125" y="150"/>
                  </a:lnTo>
                  <a:lnTo>
                    <a:pt x="125" y="153"/>
                  </a:lnTo>
                  <a:lnTo>
                    <a:pt x="128" y="155"/>
                  </a:lnTo>
                  <a:lnTo>
                    <a:pt x="131" y="158"/>
                  </a:lnTo>
                  <a:lnTo>
                    <a:pt x="131" y="161"/>
                  </a:lnTo>
                  <a:lnTo>
                    <a:pt x="133" y="163"/>
                  </a:lnTo>
                  <a:lnTo>
                    <a:pt x="133" y="166"/>
                  </a:lnTo>
                  <a:lnTo>
                    <a:pt x="136" y="169"/>
                  </a:lnTo>
                  <a:lnTo>
                    <a:pt x="138" y="171"/>
                  </a:lnTo>
                  <a:lnTo>
                    <a:pt x="138" y="174"/>
                  </a:lnTo>
                  <a:lnTo>
                    <a:pt x="141" y="176"/>
                  </a:lnTo>
                  <a:lnTo>
                    <a:pt x="141" y="179"/>
                  </a:lnTo>
                  <a:lnTo>
                    <a:pt x="144" y="184"/>
                  </a:lnTo>
                  <a:lnTo>
                    <a:pt x="144" y="187"/>
                  </a:lnTo>
                  <a:lnTo>
                    <a:pt x="146" y="190"/>
                  </a:lnTo>
                  <a:lnTo>
                    <a:pt x="149" y="192"/>
                  </a:lnTo>
                  <a:lnTo>
                    <a:pt x="149" y="195"/>
                  </a:lnTo>
                  <a:lnTo>
                    <a:pt x="151" y="197"/>
                  </a:lnTo>
                  <a:lnTo>
                    <a:pt x="151" y="200"/>
                  </a:lnTo>
                  <a:lnTo>
                    <a:pt x="154" y="205"/>
                  </a:lnTo>
                  <a:lnTo>
                    <a:pt x="157" y="208"/>
                  </a:lnTo>
                  <a:lnTo>
                    <a:pt x="157" y="211"/>
                  </a:lnTo>
                  <a:lnTo>
                    <a:pt x="159" y="213"/>
                  </a:lnTo>
                  <a:lnTo>
                    <a:pt x="159" y="216"/>
                  </a:lnTo>
                  <a:lnTo>
                    <a:pt x="162" y="218"/>
                  </a:lnTo>
                  <a:lnTo>
                    <a:pt x="164" y="224"/>
                  </a:lnTo>
                  <a:lnTo>
                    <a:pt x="164" y="226"/>
                  </a:lnTo>
                  <a:lnTo>
                    <a:pt x="167" y="229"/>
                  </a:lnTo>
                  <a:lnTo>
                    <a:pt x="167" y="232"/>
                  </a:lnTo>
                  <a:lnTo>
                    <a:pt x="170" y="234"/>
                  </a:lnTo>
                  <a:lnTo>
                    <a:pt x="172" y="239"/>
                  </a:lnTo>
                  <a:lnTo>
                    <a:pt x="172" y="242"/>
                  </a:lnTo>
                  <a:lnTo>
                    <a:pt x="175" y="245"/>
                  </a:lnTo>
                  <a:lnTo>
                    <a:pt x="175" y="247"/>
                  </a:lnTo>
                  <a:lnTo>
                    <a:pt x="177" y="253"/>
                  </a:lnTo>
                  <a:lnTo>
                    <a:pt x="180" y="255"/>
                  </a:lnTo>
                  <a:lnTo>
                    <a:pt x="180" y="258"/>
                  </a:lnTo>
                  <a:lnTo>
                    <a:pt x="183" y="260"/>
                  </a:lnTo>
                  <a:lnTo>
                    <a:pt x="183" y="266"/>
                  </a:lnTo>
                  <a:lnTo>
                    <a:pt x="185" y="268"/>
                  </a:lnTo>
                  <a:lnTo>
                    <a:pt x="188" y="271"/>
                  </a:lnTo>
                  <a:lnTo>
                    <a:pt x="188" y="274"/>
                  </a:lnTo>
                  <a:lnTo>
                    <a:pt x="190" y="279"/>
                  </a:lnTo>
                  <a:lnTo>
                    <a:pt x="190" y="281"/>
                  </a:lnTo>
                  <a:lnTo>
                    <a:pt x="193" y="284"/>
                  </a:lnTo>
                  <a:lnTo>
                    <a:pt x="196" y="289"/>
                  </a:lnTo>
                  <a:lnTo>
                    <a:pt x="196" y="292"/>
                  </a:lnTo>
                  <a:lnTo>
                    <a:pt x="198" y="295"/>
                  </a:lnTo>
                  <a:lnTo>
                    <a:pt x="198" y="297"/>
                  </a:lnTo>
                  <a:lnTo>
                    <a:pt x="201" y="302"/>
                  </a:lnTo>
                  <a:lnTo>
                    <a:pt x="203" y="305"/>
                  </a:lnTo>
                  <a:lnTo>
                    <a:pt x="203" y="308"/>
                  </a:lnTo>
                  <a:lnTo>
                    <a:pt x="206" y="313"/>
                  </a:lnTo>
                  <a:lnTo>
                    <a:pt x="206" y="316"/>
                  </a:lnTo>
                  <a:lnTo>
                    <a:pt x="209" y="318"/>
                  </a:lnTo>
                  <a:lnTo>
                    <a:pt x="209" y="324"/>
                  </a:lnTo>
                  <a:lnTo>
                    <a:pt x="211" y="326"/>
                  </a:lnTo>
                  <a:lnTo>
                    <a:pt x="214" y="329"/>
                  </a:lnTo>
                  <a:lnTo>
                    <a:pt x="214" y="334"/>
                  </a:lnTo>
                  <a:lnTo>
                    <a:pt x="216" y="337"/>
                  </a:lnTo>
                  <a:lnTo>
                    <a:pt x="216" y="339"/>
                  </a:lnTo>
                  <a:lnTo>
                    <a:pt x="219" y="345"/>
                  </a:lnTo>
                  <a:lnTo>
                    <a:pt x="222" y="347"/>
                  </a:lnTo>
                  <a:lnTo>
                    <a:pt x="222" y="350"/>
                  </a:lnTo>
                  <a:lnTo>
                    <a:pt x="224" y="355"/>
                  </a:lnTo>
                  <a:lnTo>
                    <a:pt x="224" y="358"/>
                  </a:lnTo>
                  <a:lnTo>
                    <a:pt x="227" y="360"/>
                  </a:lnTo>
                  <a:lnTo>
                    <a:pt x="229" y="366"/>
                  </a:lnTo>
                  <a:lnTo>
                    <a:pt x="229" y="368"/>
                  </a:lnTo>
                  <a:lnTo>
                    <a:pt x="232" y="371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3" name="Freeform 308"/>
            <p:cNvSpPr>
              <a:spLocks/>
            </p:cNvSpPr>
            <p:nvPr/>
          </p:nvSpPr>
          <p:spPr bwMode="auto">
            <a:xfrm flipH="1">
              <a:off x="2724" y="2295"/>
              <a:ext cx="195" cy="470"/>
            </a:xfrm>
            <a:custGeom>
              <a:avLst/>
              <a:gdLst>
                <a:gd name="T0" fmla="*/ 3 w 195"/>
                <a:gd name="T1" fmla="*/ 9 h 420"/>
                <a:gd name="T2" fmla="*/ 8 w 195"/>
                <a:gd name="T3" fmla="*/ 20 h 420"/>
                <a:gd name="T4" fmla="*/ 13 w 195"/>
                <a:gd name="T5" fmla="*/ 32 h 420"/>
                <a:gd name="T6" fmla="*/ 16 w 195"/>
                <a:gd name="T7" fmla="*/ 47 h 420"/>
                <a:gd name="T8" fmla="*/ 21 w 195"/>
                <a:gd name="T9" fmla="*/ 58 h 420"/>
                <a:gd name="T10" fmla="*/ 26 w 195"/>
                <a:gd name="T11" fmla="*/ 70 h 420"/>
                <a:gd name="T12" fmla="*/ 31 w 195"/>
                <a:gd name="T13" fmla="*/ 82 h 420"/>
                <a:gd name="T14" fmla="*/ 36 w 195"/>
                <a:gd name="T15" fmla="*/ 94 h 420"/>
                <a:gd name="T16" fmla="*/ 39 w 195"/>
                <a:gd name="T17" fmla="*/ 105 h 420"/>
                <a:gd name="T18" fmla="*/ 44 w 195"/>
                <a:gd name="T19" fmla="*/ 117 h 420"/>
                <a:gd name="T20" fmla="*/ 49 w 195"/>
                <a:gd name="T21" fmla="*/ 132 h 420"/>
                <a:gd name="T22" fmla="*/ 55 w 195"/>
                <a:gd name="T23" fmla="*/ 143 h 420"/>
                <a:gd name="T24" fmla="*/ 57 w 195"/>
                <a:gd name="T25" fmla="*/ 156 h 420"/>
                <a:gd name="T26" fmla="*/ 62 w 195"/>
                <a:gd name="T27" fmla="*/ 168 h 420"/>
                <a:gd name="T28" fmla="*/ 68 w 195"/>
                <a:gd name="T29" fmla="*/ 179 h 420"/>
                <a:gd name="T30" fmla="*/ 73 w 195"/>
                <a:gd name="T31" fmla="*/ 191 h 420"/>
                <a:gd name="T32" fmla="*/ 78 w 195"/>
                <a:gd name="T33" fmla="*/ 203 h 420"/>
                <a:gd name="T34" fmla="*/ 81 w 195"/>
                <a:gd name="T35" fmla="*/ 215 h 420"/>
                <a:gd name="T36" fmla="*/ 86 w 195"/>
                <a:gd name="T37" fmla="*/ 226 h 420"/>
                <a:gd name="T38" fmla="*/ 91 w 195"/>
                <a:gd name="T39" fmla="*/ 238 h 420"/>
                <a:gd name="T40" fmla="*/ 96 w 195"/>
                <a:gd name="T41" fmla="*/ 250 h 420"/>
                <a:gd name="T42" fmla="*/ 99 w 195"/>
                <a:gd name="T43" fmla="*/ 262 h 420"/>
                <a:gd name="T44" fmla="*/ 104 w 195"/>
                <a:gd name="T45" fmla="*/ 273 h 420"/>
                <a:gd name="T46" fmla="*/ 109 w 195"/>
                <a:gd name="T47" fmla="*/ 285 h 420"/>
                <a:gd name="T48" fmla="*/ 114 w 195"/>
                <a:gd name="T49" fmla="*/ 297 h 420"/>
                <a:gd name="T50" fmla="*/ 120 w 195"/>
                <a:gd name="T51" fmla="*/ 306 h 420"/>
                <a:gd name="T52" fmla="*/ 122 w 195"/>
                <a:gd name="T53" fmla="*/ 317 h 420"/>
                <a:gd name="T54" fmla="*/ 127 w 195"/>
                <a:gd name="T55" fmla="*/ 329 h 420"/>
                <a:gd name="T56" fmla="*/ 133 w 195"/>
                <a:gd name="T57" fmla="*/ 338 h 420"/>
                <a:gd name="T58" fmla="*/ 138 w 195"/>
                <a:gd name="T59" fmla="*/ 349 h 420"/>
                <a:gd name="T60" fmla="*/ 143 w 195"/>
                <a:gd name="T61" fmla="*/ 361 h 420"/>
                <a:gd name="T62" fmla="*/ 146 w 195"/>
                <a:gd name="T63" fmla="*/ 370 h 420"/>
                <a:gd name="T64" fmla="*/ 151 w 195"/>
                <a:gd name="T65" fmla="*/ 382 h 420"/>
                <a:gd name="T66" fmla="*/ 156 w 195"/>
                <a:gd name="T67" fmla="*/ 391 h 420"/>
                <a:gd name="T68" fmla="*/ 161 w 195"/>
                <a:gd name="T69" fmla="*/ 400 h 420"/>
                <a:gd name="T70" fmla="*/ 164 w 195"/>
                <a:gd name="T71" fmla="*/ 412 h 420"/>
                <a:gd name="T72" fmla="*/ 169 w 195"/>
                <a:gd name="T73" fmla="*/ 420 h 420"/>
                <a:gd name="T74" fmla="*/ 174 w 195"/>
                <a:gd name="T75" fmla="*/ 429 h 420"/>
                <a:gd name="T76" fmla="*/ 179 w 195"/>
                <a:gd name="T77" fmla="*/ 438 h 420"/>
                <a:gd name="T78" fmla="*/ 185 w 195"/>
                <a:gd name="T79" fmla="*/ 447 h 420"/>
                <a:gd name="T80" fmla="*/ 187 w 195"/>
                <a:gd name="T81" fmla="*/ 455 h 420"/>
                <a:gd name="T82" fmla="*/ 192 w 195"/>
                <a:gd name="T83" fmla="*/ 464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5"/>
                <a:gd name="T127" fmla="*/ 0 h 420"/>
                <a:gd name="T128" fmla="*/ 195 w 195"/>
                <a:gd name="T129" fmla="*/ 420 h 4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5" h="420">
                  <a:moveTo>
                    <a:pt x="0" y="0"/>
                  </a:moveTo>
                  <a:lnTo>
                    <a:pt x="0" y="5"/>
                  </a:lnTo>
                  <a:lnTo>
                    <a:pt x="3" y="8"/>
                  </a:lnTo>
                  <a:lnTo>
                    <a:pt x="5" y="13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10" y="26"/>
                  </a:lnTo>
                  <a:lnTo>
                    <a:pt x="13" y="29"/>
                  </a:lnTo>
                  <a:lnTo>
                    <a:pt x="13" y="34"/>
                  </a:lnTo>
                  <a:lnTo>
                    <a:pt x="16" y="37"/>
                  </a:lnTo>
                  <a:lnTo>
                    <a:pt x="16" y="42"/>
                  </a:lnTo>
                  <a:lnTo>
                    <a:pt x="18" y="44"/>
                  </a:lnTo>
                  <a:lnTo>
                    <a:pt x="21" y="47"/>
                  </a:lnTo>
                  <a:lnTo>
                    <a:pt x="21" y="52"/>
                  </a:lnTo>
                  <a:lnTo>
                    <a:pt x="23" y="55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9" y="65"/>
                  </a:lnTo>
                  <a:lnTo>
                    <a:pt x="29" y="71"/>
                  </a:lnTo>
                  <a:lnTo>
                    <a:pt x="31" y="73"/>
                  </a:lnTo>
                  <a:lnTo>
                    <a:pt x="31" y="76"/>
                  </a:lnTo>
                  <a:lnTo>
                    <a:pt x="34" y="81"/>
                  </a:lnTo>
                  <a:lnTo>
                    <a:pt x="36" y="84"/>
                  </a:lnTo>
                  <a:lnTo>
                    <a:pt x="36" y="86"/>
                  </a:lnTo>
                  <a:lnTo>
                    <a:pt x="39" y="92"/>
                  </a:lnTo>
                  <a:lnTo>
                    <a:pt x="39" y="94"/>
                  </a:lnTo>
                  <a:lnTo>
                    <a:pt x="42" y="100"/>
                  </a:lnTo>
                  <a:lnTo>
                    <a:pt x="42" y="102"/>
                  </a:lnTo>
                  <a:lnTo>
                    <a:pt x="44" y="105"/>
                  </a:lnTo>
                  <a:lnTo>
                    <a:pt x="47" y="110"/>
                  </a:lnTo>
                  <a:lnTo>
                    <a:pt x="47" y="113"/>
                  </a:lnTo>
                  <a:lnTo>
                    <a:pt x="49" y="118"/>
                  </a:lnTo>
                  <a:lnTo>
                    <a:pt x="49" y="121"/>
                  </a:lnTo>
                  <a:lnTo>
                    <a:pt x="52" y="123"/>
                  </a:lnTo>
                  <a:lnTo>
                    <a:pt x="55" y="128"/>
                  </a:lnTo>
                  <a:lnTo>
                    <a:pt x="55" y="131"/>
                  </a:lnTo>
                  <a:lnTo>
                    <a:pt x="57" y="134"/>
                  </a:lnTo>
                  <a:lnTo>
                    <a:pt x="57" y="139"/>
                  </a:lnTo>
                  <a:lnTo>
                    <a:pt x="60" y="142"/>
                  </a:lnTo>
                  <a:lnTo>
                    <a:pt x="62" y="144"/>
                  </a:lnTo>
                  <a:lnTo>
                    <a:pt x="62" y="150"/>
                  </a:lnTo>
                  <a:lnTo>
                    <a:pt x="65" y="152"/>
                  </a:lnTo>
                  <a:lnTo>
                    <a:pt x="65" y="157"/>
                  </a:lnTo>
                  <a:lnTo>
                    <a:pt x="68" y="160"/>
                  </a:lnTo>
                  <a:lnTo>
                    <a:pt x="70" y="163"/>
                  </a:lnTo>
                  <a:lnTo>
                    <a:pt x="70" y="168"/>
                  </a:lnTo>
                  <a:lnTo>
                    <a:pt x="73" y="171"/>
                  </a:lnTo>
                  <a:lnTo>
                    <a:pt x="73" y="173"/>
                  </a:lnTo>
                  <a:lnTo>
                    <a:pt x="75" y="178"/>
                  </a:lnTo>
                  <a:lnTo>
                    <a:pt x="78" y="181"/>
                  </a:lnTo>
                  <a:lnTo>
                    <a:pt x="78" y="184"/>
                  </a:lnTo>
                  <a:lnTo>
                    <a:pt x="81" y="189"/>
                  </a:lnTo>
                  <a:lnTo>
                    <a:pt x="81" y="192"/>
                  </a:lnTo>
                  <a:lnTo>
                    <a:pt x="83" y="194"/>
                  </a:lnTo>
                  <a:lnTo>
                    <a:pt x="86" y="199"/>
                  </a:lnTo>
                  <a:lnTo>
                    <a:pt x="86" y="202"/>
                  </a:lnTo>
                  <a:lnTo>
                    <a:pt x="88" y="205"/>
                  </a:lnTo>
                  <a:lnTo>
                    <a:pt x="88" y="210"/>
                  </a:lnTo>
                  <a:lnTo>
                    <a:pt x="91" y="213"/>
                  </a:lnTo>
                  <a:lnTo>
                    <a:pt x="94" y="215"/>
                  </a:lnTo>
                  <a:lnTo>
                    <a:pt x="94" y="220"/>
                  </a:lnTo>
                  <a:lnTo>
                    <a:pt x="96" y="223"/>
                  </a:lnTo>
                  <a:lnTo>
                    <a:pt x="96" y="226"/>
                  </a:lnTo>
                  <a:lnTo>
                    <a:pt x="99" y="231"/>
                  </a:lnTo>
                  <a:lnTo>
                    <a:pt x="99" y="234"/>
                  </a:lnTo>
                  <a:lnTo>
                    <a:pt x="101" y="236"/>
                  </a:lnTo>
                  <a:lnTo>
                    <a:pt x="104" y="241"/>
                  </a:lnTo>
                  <a:lnTo>
                    <a:pt x="104" y="244"/>
                  </a:lnTo>
                  <a:lnTo>
                    <a:pt x="107" y="247"/>
                  </a:lnTo>
                  <a:lnTo>
                    <a:pt x="107" y="249"/>
                  </a:lnTo>
                  <a:lnTo>
                    <a:pt x="109" y="255"/>
                  </a:lnTo>
                  <a:lnTo>
                    <a:pt x="112" y="257"/>
                  </a:lnTo>
                  <a:lnTo>
                    <a:pt x="112" y="260"/>
                  </a:lnTo>
                  <a:lnTo>
                    <a:pt x="114" y="265"/>
                  </a:lnTo>
                  <a:lnTo>
                    <a:pt x="114" y="268"/>
                  </a:lnTo>
                  <a:lnTo>
                    <a:pt x="117" y="270"/>
                  </a:lnTo>
                  <a:lnTo>
                    <a:pt x="120" y="273"/>
                  </a:lnTo>
                  <a:lnTo>
                    <a:pt x="120" y="278"/>
                  </a:lnTo>
                  <a:lnTo>
                    <a:pt x="122" y="281"/>
                  </a:lnTo>
                  <a:lnTo>
                    <a:pt x="122" y="283"/>
                  </a:lnTo>
                  <a:lnTo>
                    <a:pt x="125" y="286"/>
                  </a:lnTo>
                  <a:lnTo>
                    <a:pt x="127" y="291"/>
                  </a:lnTo>
                  <a:lnTo>
                    <a:pt x="127" y="294"/>
                  </a:lnTo>
                  <a:lnTo>
                    <a:pt x="130" y="297"/>
                  </a:lnTo>
                  <a:lnTo>
                    <a:pt x="130" y="299"/>
                  </a:lnTo>
                  <a:lnTo>
                    <a:pt x="133" y="302"/>
                  </a:lnTo>
                  <a:lnTo>
                    <a:pt x="135" y="307"/>
                  </a:lnTo>
                  <a:lnTo>
                    <a:pt x="135" y="310"/>
                  </a:lnTo>
                  <a:lnTo>
                    <a:pt x="138" y="312"/>
                  </a:lnTo>
                  <a:lnTo>
                    <a:pt x="138" y="315"/>
                  </a:lnTo>
                  <a:lnTo>
                    <a:pt x="140" y="318"/>
                  </a:lnTo>
                  <a:lnTo>
                    <a:pt x="143" y="323"/>
                  </a:lnTo>
                  <a:lnTo>
                    <a:pt x="143" y="325"/>
                  </a:lnTo>
                  <a:lnTo>
                    <a:pt x="146" y="328"/>
                  </a:lnTo>
                  <a:lnTo>
                    <a:pt x="146" y="331"/>
                  </a:lnTo>
                  <a:lnTo>
                    <a:pt x="148" y="333"/>
                  </a:lnTo>
                  <a:lnTo>
                    <a:pt x="151" y="336"/>
                  </a:lnTo>
                  <a:lnTo>
                    <a:pt x="151" y="341"/>
                  </a:lnTo>
                  <a:lnTo>
                    <a:pt x="153" y="344"/>
                  </a:lnTo>
                  <a:lnTo>
                    <a:pt x="153" y="347"/>
                  </a:lnTo>
                  <a:lnTo>
                    <a:pt x="156" y="349"/>
                  </a:lnTo>
                  <a:lnTo>
                    <a:pt x="159" y="352"/>
                  </a:lnTo>
                  <a:lnTo>
                    <a:pt x="159" y="354"/>
                  </a:lnTo>
                  <a:lnTo>
                    <a:pt x="161" y="357"/>
                  </a:lnTo>
                  <a:lnTo>
                    <a:pt x="161" y="360"/>
                  </a:lnTo>
                  <a:lnTo>
                    <a:pt x="164" y="362"/>
                  </a:lnTo>
                  <a:lnTo>
                    <a:pt x="164" y="368"/>
                  </a:lnTo>
                  <a:lnTo>
                    <a:pt x="166" y="370"/>
                  </a:lnTo>
                  <a:lnTo>
                    <a:pt x="169" y="373"/>
                  </a:lnTo>
                  <a:lnTo>
                    <a:pt x="169" y="375"/>
                  </a:lnTo>
                  <a:lnTo>
                    <a:pt x="172" y="378"/>
                  </a:lnTo>
                  <a:lnTo>
                    <a:pt x="172" y="381"/>
                  </a:lnTo>
                  <a:lnTo>
                    <a:pt x="174" y="383"/>
                  </a:lnTo>
                  <a:lnTo>
                    <a:pt x="177" y="386"/>
                  </a:lnTo>
                  <a:lnTo>
                    <a:pt x="177" y="389"/>
                  </a:lnTo>
                  <a:lnTo>
                    <a:pt x="179" y="391"/>
                  </a:lnTo>
                  <a:lnTo>
                    <a:pt x="179" y="394"/>
                  </a:lnTo>
                  <a:lnTo>
                    <a:pt x="182" y="396"/>
                  </a:lnTo>
                  <a:lnTo>
                    <a:pt x="185" y="399"/>
                  </a:lnTo>
                  <a:lnTo>
                    <a:pt x="185" y="402"/>
                  </a:lnTo>
                  <a:lnTo>
                    <a:pt x="187" y="404"/>
                  </a:lnTo>
                  <a:lnTo>
                    <a:pt x="187" y="407"/>
                  </a:lnTo>
                  <a:lnTo>
                    <a:pt x="190" y="410"/>
                  </a:lnTo>
                  <a:lnTo>
                    <a:pt x="192" y="412"/>
                  </a:lnTo>
                  <a:lnTo>
                    <a:pt x="192" y="415"/>
                  </a:lnTo>
                  <a:lnTo>
                    <a:pt x="195" y="417"/>
                  </a:lnTo>
                  <a:lnTo>
                    <a:pt x="195" y="42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14" name="Freeform 309"/>
            <p:cNvSpPr>
              <a:spLocks/>
            </p:cNvSpPr>
            <p:nvPr/>
          </p:nvSpPr>
          <p:spPr bwMode="auto">
            <a:xfrm flipH="1">
              <a:off x="2409" y="2765"/>
              <a:ext cx="315" cy="139"/>
            </a:xfrm>
            <a:custGeom>
              <a:avLst/>
              <a:gdLst>
                <a:gd name="T0" fmla="*/ 8 w 315"/>
                <a:gd name="T1" fmla="*/ 9 h 124"/>
                <a:gd name="T2" fmla="*/ 13 w 315"/>
                <a:gd name="T3" fmla="*/ 18 h 124"/>
                <a:gd name="T4" fmla="*/ 16 w 315"/>
                <a:gd name="T5" fmla="*/ 27 h 124"/>
                <a:gd name="T6" fmla="*/ 23 w 315"/>
                <a:gd name="T7" fmla="*/ 36 h 124"/>
                <a:gd name="T8" fmla="*/ 26 w 315"/>
                <a:gd name="T9" fmla="*/ 44 h 124"/>
                <a:gd name="T10" fmla="*/ 31 w 315"/>
                <a:gd name="T11" fmla="*/ 50 h 124"/>
                <a:gd name="T12" fmla="*/ 42 w 315"/>
                <a:gd name="T13" fmla="*/ 62 h 124"/>
                <a:gd name="T14" fmla="*/ 47 w 315"/>
                <a:gd name="T15" fmla="*/ 71 h 124"/>
                <a:gd name="T16" fmla="*/ 55 w 315"/>
                <a:gd name="T17" fmla="*/ 80 h 124"/>
                <a:gd name="T18" fmla="*/ 60 w 315"/>
                <a:gd name="T19" fmla="*/ 85 h 124"/>
                <a:gd name="T20" fmla="*/ 68 w 315"/>
                <a:gd name="T21" fmla="*/ 94 h 124"/>
                <a:gd name="T22" fmla="*/ 75 w 315"/>
                <a:gd name="T23" fmla="*/ 103 h 124"/>
                <a:gd name="T24" fmla="*/ 83 w 315"/>
                <a:gd name="T25" fmla="*/ 109 h 124"/>
                <a:gd name="T26" fmla="*/ 91 w 315"/>
                <a:gd name="T27" fmla="*/ 118 h 124"/>
                <a:gd name="T28" fmla="*/ 99 w 315"/>
                <a:gd name="T29" fmla="*/ 121 h 124"/>
                <a:gd name="T30" fmla="*/ 107 w 315"/>
                <a:gd name="T31" fmla="*/ 127 h 124"/>
                <a:gd name="T32" fmla="*/ 114 w 315"/>
                <a:gd name="T33" fmla="*/ 130 h 124"/>
                <a:gd name="T34" fmla="*/ 122 w 315"/>
                <a:gd name="T35" fmla="*/ 132 h 124"/>
                <a:gd name="T36" fmla="*/ 130 w 315"/>
                <a:gd name="T37" fmla="*/ 136 h 124"/>
                <a:gd name="T38" fmla="*/ 138 w 315"/>
                <a:gd name="T39" fmla="*/ 136 h 124"/>
                <a:gd name="T40" fmla="*/ 146 w 315"/>
                <a:gd name="T41" fmla="*/ 136 h 124"/>
                <a:gd name="T42" fmla="*/ 153 w 315"/>
                <a:gd name="T43" fmla="*/ 139 h 124"/>
                <a:gd name="T44" fmla="*/ 161 w 315"/>
                <a:gd name="T45" fmla="*/ 139 h 124"/>
                <a:gd name="T46" fmla="*/ 169 w 315"/>
                <a:gd name="T47" fmla="*/ 139 h 124"/>
                <a:gd name="T48" fmla="*/ 177 w 315"/>
                <a:gd name="T49" fmla="*/ 139 h 124"/>
                <a:gd name="T50" fmla="*/ 185 w 315"/>
                <a:gd name="T51" fmla="*/ 139 h 124"/>
                <a:gd name="T52" fmla="*/ 192 w 315"/>
                <a:gd name="T53" fmla="*/ 139 h 124"/>
                <a:gd name="T54" fmla="*/ 200 w 315"/>
                <a:gd name="T55" fmla="*/ 139 h 124"/>
                <a:gd name="T56" fmla="*/ 208 w 315"/>
                <a:gd name="T57" fmla="*/ 139 h 124"/>
                <a:gd name="T58" fmla="*/ 216 w 315"/>
                <a:gd name="T59" fmla="*/ 139 h 124"/>
                <a:gd name="T60" fmla="*/ 224 w 315"/>
                <a:gd name="T61" fmla="*/ 139 h 124"/>
                <a:gd name="T62" fmla="*/ 231 w 315"/>
                <a:gd name="T63" fmla="*/ 139 h 124"/>
                <a:gd name="T64" fmla="*/ 239 w 315"/>
                <a:gd name="T65" fmla="*/ 139 h 124"/>
                <a:gd name="T66" fmla="*/ 247 w 315"/>
                <a:gd name="T67" fmla="*/ 139 h 124"/>
                <a:gd name="T68" fmla="*/ 255 w 315"/>
                <a:gd name="T69" fmla="*/ 139 h 124"/>
                <a:gd name="T70" fmla="*/ 263 w 315"/>
                <a:gd name="T71" fmla="*/ 139 h 124"/>
                <a:gd name="T72" fmla="*/ 270 w 315"/>
                <a:gd name="T73" fmla="*/ 139 h 124"/>
                <a:gd name="T74" fmla="*/ 278 w 315"/>
                <a:gd name="T75" fmla="*/ 139 h 124"/>
                <a:gd name="T76" fmla="*/ 286 w 315"/>
                <a:gd name="T77" fmla="*/ 139 h 124"/>
                <a:gd name="T78" fmla="*/ 294 w 315"/>
                <a:gd name="T79" fmla="*/ 139 h 124"/>
                <a:gd name="T80" fmla="*/ 302 w 315"/>
                <a:gd name="T81" fmla="*/ 139 h 124"/>
                <a:gd name="T82" fmla="*/ 309 w 315"/>
                <a:gd name="T83" fmla="*/ 139 h 1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5"/>
                <a:gd name="T127" fmla="*/ 0 h 124"/>
                <a:gd name="T128" fmla="*/ 315 w 315"/>
                <a:gd name="T129" fmla="*/ 124 h 1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5" h="124">
                  <a:moveTo>
                    <a:pt x="0" y="0"/>
                  </a:moveTo>
                  <a:lnTo>
                    <a:pt x="3" y="3"/>
                  </a:lnTo>
                  <a:lnTo>
                    <a:pt x="8" y="8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21" y="26"/>
                  </a:lnTo>
                  <a:lnTo>
                    <a:pt x="21" y="29"/>
                  </a:lnTo>
                  <a:lnTo>
                    <a:pt x="23" y="32"/>
                  </a:lnTo>
                  <a:lnTo>
                    <a:pt x="23" y="34"/>
                  </a:lnTo>
                  <a:lnTo>
                    <a:pt x="29" y="39"/>
                  </a:lnTo>
                  <a:lnTo>
                    <a:pt x="26" y="39"/>
                  </a:lnTo>
                  <a:lnTo>
                    <a:pt x="29" y="39"/>
                  </a:lnTo>
                  <a:lnTo>
                    <a:pt x="31" y="42"/>
                  </a:lnTo>
                  <a:lnTo>
                    <a:pt x="31" y="45"/>
                  </a:lnTo>
                  <a:lnTo>
                    <a:pt x="34" y="47"/>
                  </a:lnTo>
                  <a:lnTo>
                    <a:pt x="36" y="50"/>
                  </a:lnTo>
                  <a:lnTo>
                    <a:pt x="42" y="55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47" y="63"/>
                  </a:lnTo>
                  <a:lnTo>
                    <a:pt x="49" y="66"/>
                  </a:lnTo>
                  <a:lnTo>
                    <a:pt x="52" y="68"/>
                  </a:lnTo>
                  <a:lnTo>
                    <a:pt x="55" y="71"/>
                  </a:lnTo>
                  <a:lnTo>
                    <a:pt x="60" y="76"/>
                  </a:lnTo>
                  <a:lnTo>
                    <a:pt x="57" y="76"/>
                  </a:lnTo>
                  <a:lnTo>
                    <a:pt x="60" y="76"/>
                  </a:lnTo>
                  <a:lnTo>
                    <a:pt x="62" y="79"/>
                  </a:lnTo>
                  <a:lnTo>
                    <a:pt x="65" y="81"/>
                  </a:lnTo>
                  <a:lnTo>
                    <a:pt x="68" y="84"/>
                  </a:lnTo>
                  <a:lnTo>
                    <a:pt x="70" y="87"/>
                  </a:lnTo>
                  <a:lnTo>
                    <a:pt x="73" y="89"/>
                  </a:lnTo>
                  <a:lnTo>
                    <a:pt x="75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6" y="100"/>
                  </a:lnTo>
                  <a:lnTo>
                    <a:pt x="88" y="103"/>
                  </a:lnTo>
                  <a:lnTo>
                    <a:pt x="91" y="105"/>
                  </a:lnTo>
                  <a:lnTo>
                    <a:pt x="94" y="105"/>
                  </a:lnTo>
                  <a:lnTo>
                    <a:pt x="96" y="108"/>
                  </a:lnTo>
                  <a:lnTo>
                    <a:pt x="99" y="108"/>
                  </a:lnTo>
                  <a:lnTo>
                    <a:pt x="101" y="110"/>
                  </a:lnTo>
                  <a:lnTo>
                    <a:pt x="104" y="110"/>
                  </a:lnTo>
                  <a:lnTo>
                    <a:pt x="107" y="113"/>
                  </a:lnTo>
                  <a:lnTo>
                    <a:pt x="109" y="113"/>
                  </a:lnTo>
                  <a:lnTo>
                    <a:pt x="112" y="116"/>
                  </a:lnTo>
                  <a:lnTo>
                    <a:pt x="114" y="116"/>
                  </a:lnTo>
                  <a:lnTo>
                    <a:pt x="117" y="116"/>
                  </a:lnTo>
                  <a:lnTo>
                    <a:pt x="120" y="118"/>
                  </a:lnTo>
                  <a:lnTo>
                    <a:pt x="122" y="118"/>
                  </a:lnTo>
                  <a:lnTo>
                    <a:pt x="125" y="118"/>
                  </a:lnTo>
                  <a:lnTo>
                    <a:pt x="127" y="121"/>
                  </a:lnTo>
                  <a:lnTo>
                    <a:pt x="130" y="121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8" y="121"/>
                  </a:lnTo>
                  <a:lnTo>
                    <a:pt x="140" y="121"/>
                  </a:lnTo>
                  <a:lnTo>
                    <a:pt x="143" y="121"/>
                  </a:lnTo>
                  <a:lnTo>
                    <a:pt x="146" y="121"/>
                  </a:lnTo>
                  <a:lnTo>
                    <a:pt x="148" y="124"/>
                  </a:lnTo>
                  <a:lnTo>
                    <a:pt x="151" y="124"/>
                  </a:lnTo>
                  <a:lnTo>
                    <a:pt x="153" y="124"/>
                  </a:lnTo>
                  <a:lnTo>
                    <a:pt x="156" y="124"/>
                  </a:lnTo>
                  <a:lnTo>
                    <a:pt x="159" y="124"/>
                  </a:lnTo>
                  <a:lnTo>
                    <a:pt x="161" y="124"/>
                  </a:lnTo>
                  <a:lnTo>
                    <a:pt x="164" y="124"/>
                  </a:lnTo>
                  <a:lnTo>
                    <a:pt x="166" y="124"/>
                  </a:lnTo>
                  <a:lnTo>
                    <a:pt x="169" y="124"/>
                  </a:lnTo>
                  <a:lnTo>
                    <a:pt x="172" y="124"/>
                  </a:lnTo>
                  <a:lnTo>
                    <a:pt x="174" y="124"/>
                  </a:lnTo>
                  <a:lnTo>
                    <a:pt x="177" y="124"/>
                  </a:lnTo>
                  <a:lnTo>
                    <a:pt x="179" y="124"/>
                  </a:lnTo>
                  <a:lnTo>
                    <a:pt x="182" y="124"/>
                  </a:lnTo>
                  <a:lnTo>
                    <a:pt x="185" y="124"/>
                  </a:lnTo>
                  <a:lnTo>
                    <a:pt x="187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5" y="124"/>
                  </a:lnTo>
                  <a:lnTo>
                    <a:pt x="198" y="124"/>
                  </a:lnTo>
                  <a:lnTo>
                    <a:pt x="200" y="124"/>
                  </a:lnTo>
                  <a:lnTo>
                    <a:pt x="203" y="124"/>
                  </a:lnTo>
                  <a:lnTo>
                    <a:pt x="205" y="124"/>
                  </a:lnTo>
                  <a:lnTo>
                    <a:pt x="208" y="124"/>
                  </a:lnTo>
                  <a:lnTo>
                    <a:pt x="211" y="124"/>
                  </a:lnTo>
                  <a:lnTo>
                    <a:pt x="213" y="124"/>
                  </a:lnTo>
                  <a:lnTo>
                    <a:pt x="216" y="124"/>
                  </a:lnTo>
                  <a:lnTo>
                    <a:pt x="218" y="124"/>
                  </a:lnTo>
                  <a:lnTo>
                    <a:pt x="221" y="124"/>
                  </a:lnTo>
                  <a:lnTo>
                    <a:pt x="224" y="124"/>
                  </a:lnTo>
                  <a:lnTo>
                    <a:pt x="226" y="124"/>
                  </a:lnTo>
                  <a:lnTo>
                    <a:pt x="229" y="124"/>
                  </a:lnTo>
                  <a:lnTo>
                    <a:pt x="231" y="124"/>
                  </a:lnTo>
                  <a:lnTo>
                    <a:pt x="234" y="124"/>
                  </a:lnTo>
                  <a:lnTo>
                    <a:pt x="237" y="124"/>
                  </a:lnTo>
                  <a:lnTo>
                    <a:pt x="239" y="124"/>
                  </a:lnTo>
                  <a:lnTo>
                    <a:pt x="242" y="124"/>
                  </a:lnTo>
                  <a:lnTo>
                    <a:pt x="244" y="124"/>
                  </a:lnTo>
                  <a:lnTo>
                    <a:pt x="247" y="124"/>
                  </a:lnTo>
                  <a:lnTo>
                    <a:pt x="250" y="124"/>
                  </a:lnTo>
                  <a:lnTo>
                    <a:pt x="252" y="124"/>
                  </a:lnTo>
                  <a:lnTo>
                    <a:pt x="255" y="124"/>
                  </a:lnTo>
                  <a:lnTo>
                    <a:pt x="257" y="124"/>
                  </a:lnTo>
                  <a:lnTo>
                    <a:pt x="260" y="124"/>
                  </a:lnTo>
                  <a:lnTo>
                    <a:pt x="263" y="124"/>
                  </a:lnTo>
                  <a:lnTo>
                    <a:pt x="265" y="124"/>
                  </a:lnTo>
                  <a:lnTo>
                    <a:pt x="268" y="124"/>
                  </a:lnTo>
                  <a:lnTo>
                    <a:pt x="270" y="124"/>
                  </a:lnTo>
                  <a:lnTo>
                    <a:pt x="273" y="124"/>
                  </a:lnTo>
                  <a:lnTo>
                    <a:pt x="276" y="124"/>
                  </a:lnTo>
                  <a:lnTo>
                    <a:pt x="278" y="124"/>
                  </a:lnTo>
                  <a:lnTo>
                    <a:pt x="281" y="124"/>
                  </a:lnTo>
                  <a:lnTo>
                    <a:pt x="283" y="124"/>
                  </a:lnTo>
                  <a:lnTo>
                    <a:pt x="286" y="124"/>
                  </a:lnTo>
                  <a:lnTo>
                    <a:pt x="289" y="124"/>
                  </a:lnTo>
                  <a:lnTo>
                    <a:pt x="291" y="124"/>
                  </a:lnTo>
                  <a:lnTo>
                    <a:pt x="294" y="124"/>
                  </a:lnTo>
                  <a:lnTo>
                    <a:pt x="296" y="124"/>
                  </a:lnTo>
                  <a:lnTo>
                    <a:pt x="299" y="124"/>
                  </a:lnTo>
                  <a:lnTo>
                    <a:pt x="302" y="124"/>
                  </a:lnTo>
                  <a:lnTo>
                    <a:pt x="304" y="124"/>
                  </a:lnTo>
                  <a:lnTo>
                    <a:pt x="307" y="124"/>
                  </a:lnTo>
                  <a:lnTo>
                    <a:pt x="309" y="124"/>
                  </a:lnTo>
                  <a:lnTo>
                    <a:pt x="312" y="124"/>
                  </a:lnTo>
                  <a:lnTo>
                    <a:pt x="315" y="124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8196" name="Object 8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62434873"/>
              </p:ext>
            </p:extLst>
          </p:nvPr>
        </p:nvGraphicFramePr>
        <p:xfrm>
          <a:off x="6343939" y="1663570"/>
          <a:ext cx="25654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1" name="Równanie" r:id="rId7" imgW="1130040" imgH="393480" progId="Equation.3">
                  <p:embed/>
                </p:oleObj>
              </mc:Choice>
              <mc:Fallback>
                <p:oleObj name="Równanie" r:id="rId7" imgW="113004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3939" y="1663570"/>
                        <a:ext cx="2565400" cy="89376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9" name="Text Box 15"/>
          <p:cNvSpPr txBox="1">
            <a:spLocks noChangeArrowheads="1"/>
          </p:cNvSpPr>
          <p:nvPr/>
        </p:nvSpPr>
        <p:spPr bwMode="auto">
          <a:xfrm>
            <a:off x="6355052" y="1136520"/>
            <a:ext cx="1809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/>
              <a:t>Roll-off factor:</a:t>
            </a:r>
          </a:p>
        </p:txBody>
      </p:sp>
      <p:grpSp>
        <p:nvGrpSpPr>
          <p:cNvPr id="64" name="Grupa 63"/>
          <p:cNvGrpSpPr/>
          <p:nvPr/>
        </p:nvGrpSpPr>
        <p:grpSpPr>
          <a:xfrm>
            <a:off x="879475" y="5438666"/>
            <a:ext cx="8026689" cy="1092309"/>
            <a:chOff x="879475" y="5438666"/>
            <a:chExt cx="8026689" cy="1092309"/>
          </a:xfrm>
        </p:grpSpPr>
        <p:graphicFrame>
          <p:nvGraphicFramePr>
            <p:cNvPr id="65" name="Obiek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9328403"/>
                </p:ext>
              </p:extLst>
            </p:nvPr>
          </p:nvGraphicFramePr>
          <p:xfrm>
            <a:off x="879475" y="5745163"/>
            <a:ext cx="5419725" cy="785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12" name="Równanie" r:id="rId9" imgW="2717640" imgH="393480" progId="Equation.3">
                    <p:embed/>
                  </p:oleObj>
                </mc:Choice>
                <mc:Fallback>
                  <p:oleObj name="Równanie" r:id="rId9" imgW="27176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879475" y="5745163"/>
                          <a:ext cx="5419725" cy="785812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" name="pole tekstowe 65"/>
            <p:cNvSpPr txBox="1"/>
            <p:nvPr/>
          </p:nvSpPr>
          <p:spPr>
            <a:xfrm>
              <a:off x="6563856" y="5438666"/>
              <a:ext cx="2342308" cy="830997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b="1" i="1" dirty="0"/>
                <a:t>S</a:t>
              </a:r>
              <a:r>
                <a:rPr lang="pl-PL" b="1" dirty="0" smtClean="0"/>
                <a:t> – </a:t>
              </a:r>
              <a:r>
                <a:rPr lang="pl-PL" b="1" dirty="0" err="1" smtClean="0"/>
                <a:t>constant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err="1" smtClean="0"/>
                <a:t>depends</a:t>
              </a:r>
              <a:r>
                <a:rPr lang="pl-PL" b="1" dirty="0" smtClean="0"/>
                <a:t> on </a:t>
              </a:r>
              <a:r>
                <a:rPr lang="pl-PL" b="1" i="1" dirty="0"/>
                <a:t>S</a:t>
              </a:r>
              <a:r>
                <a:rPr lang="pl-PL" b="1" dirty="0" smtClean="0"/>
                <a:t>(</a:t>
              </a:r>
              <a:r>
                <a:rPr lang="el-GR" b="1" i="1" dirty="0" smtClean="0"/>
                <a:t>ω</a:t>
              </a:r>
              <a:r>
                <a:rPr lang="pl-PL" b="1" dirty="0" smtClean="0"/>
                <a:t>)</a:t>
              </a:r>
              <a:endParaRPr lang="pl-PL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23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9018482"/>
              </p:ext>
            </p:extLst>
          </p:nvPr>
        </p:nvGraphicFramePr>
        <p:xfrm>
          <a:off x="1371600" y="1143000"/>
          <a:ext cx="6972300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6" name="Równanie" r:id="rId3" imgW="3314520" imgH="1218960" progId="Equation.3">
                  <p:embed/>
                </p:oleObj>
              </mc:Choice>
              <mc:Fallback>
                <p:oleObj name="Równanie" r:id="rId3" imgW="3314520" imgH="1218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143000"/>
                        <a:ext cx="6972300" cy="2563813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165687"/>
              </p:ext>
            </p:extLst>
          </p:nvPr>
        </p:nvGraphicFramePr>
        <p:xfrm>
          <a:off x="2806700" y="4643438"/>
          <a:ext cx="4102100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7" name="Równanie" r:id="rId5" imgW="1574640" imgH="660240" progId="Equation.3">
                  <p:embed/>
                </p:oleObj>
              </mc:Choice>
              <mc:Fallback>
                <p:oleObj name="Równanie" r:id="rId5" imgW="1574640" imgH="660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00" y="4643438"/>
                        <a:ext cx="4102100" cy="17208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1905000" y="4114800"/>
            <a:ext cx="646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/>
              <a:t>Impulse response of a raised cosine shaped filter</a:t>
            </a:r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9222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„Raised cosine” shaping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24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0246" name="Group 258"/>
          <p:cNvGrpSpPr>
            <a:grpSpLocks/>
          </p:cNvGrpSpPr>
          <p:nvPr/>
        </p:nvGrpSpPr>
        <p:grpSpPr bwMode="auto">
          <a:xfrm>
            <a:off x="1524000" y="1676400"/>
            <a:ext cx="6423025" cy="2252663"/>
            <a:chOff x="960" y="1056"/>
            <a:chExt cx="4046" cy="1419"/>
          </a:xfrm>
        </p:grpSpPr>
        <p:graphicFrame>
          <p:nvGraphicFramePr>
            <p:cNvPr id="10244" name="Object 246"/>
            <p:cNvGraphicFramePr>
              <a:graphicFrameLocks noChangeAspect="1"/>
            </p:cNvGraphicFramePr>
            <p:nvPr/>
          </p:nvGraphicFramePr>
          <p:xfrm>
            <a:off x="1440" y="1104"/>
            <a:ext cx="447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9" name="Równanie" r:id="rId3" imgW="342720" imgH="215640" progId="Equation.3">
                    <p:embed/>
                  </p:oleObj>
                </mc:Choice>
                <mc:Fallback>
                  <p:oleObj name="Równanie" r:id="rId3" imgW="342720" imgH="215640" progId="Equation.3">
                    <p:embed/>
                    <p:pic>
                      <p:nvPicPr>
                        <p:cNvPr id="0" name="Object 2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1104"/>
                          <a:ext cx="447" cy="2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81" name="Rectangle 36"/>
            <p:cNvSpPr>
              <a:spLocks noChangeArrowheads="1"/>
            </p:cNvSpPr>
            <p:nvPr/>
          </p:nvSpPr>
          <p:spPr bwMode="auto">
            <a:xfrm>
              <a:off x="1372" y="1131"/>
              <a:ext cx="3490" cy="114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2" name="Line 39"/>
            <p:cNvSpPr>
              <a:spLocks noChangeShapeType="1"/>
            </p:cNvSpPr>
            <p:nvPr/>
          </p:nvSpPr>
          <p:spPr bwMode="auto">
            <a:xfrm flipV="1">
              <a:off x="1372" y="1131"/>
              <a:ext cx="1" cy="11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3" name="Line 54"/>
            <p:cNvSpPr>
              <a:spLocks noChangeShapeType="1"/>
            </p:cNvSpPr>
            <p:nvPr/>
          </p:nvSpPr>
          <p:spPr bwMode="auto">
            <a:xfrm flipV="1">
              <a:off x="2768" y="2262"/>
              <a:ext cx="1" cy="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4" name="Rectangle 56"/>
            <p:cNvSpPr>
              <a:spLocks noChangeArrowheads="1"/>
            </p:cNvSpPr>
            <p:nvPr/>
          </p:nvSpPr>
          <p:spPr bwMode="auto">
            <a:xfrm>
              <a:off x="2738" y="2302"/>
              <a:ext cx="128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W</a:t>
              </a:r>
              <a:endParaRPr lang="pl-PL" sz="1800" b="1" i="1"/>
            </a:p>
          </p:txBody>
        </p:sp>
        <p:sp>
          <p:nvSpPr>
            <p:cNvPr id="10285" name="Freeform 111"/>
            <p:cNvSpPr>
              <a:spLocks/>
            </p:cNvSpPr>
            <p:nvPr/>
          </p:nvSpPr>
          <p:spPr bwMode="auto">
            <a:xfrm>
              <a:off x="1372" y="1375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3 w 745"/>
                <a:gd name="T9" fmla="*/ 0 h 1"/>
                <a:gd name="T10" fmla="*/ 100 w 745"/>
                <a:gd name="T11" fmla="*/ 0 h 1"/>
                <a:gd name="T12" fmla="*/ 118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1 w 745"/>
                <a:gd name="T19" fmla="*/ 0 h 1"/>
                <a:gd name="T20" fmla="*/ 188 w 745"/>
                <a:gd name="T21" fmla="*/ 0 h 1"/>
                <a:gd name="T22" fmla="*/ 206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9 w 745"/>
                <a:gd name="T29" fmla="*/ 0 h 1"/>
                <a:gd name="T30" fmla="*/ 276 w 745"/>
                <a:gd name="T31" fmla="*/ 0 h 1"/>
                <a:gd name="T32" fmla="*/ 294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2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70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8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6 w 745"/>
                <a:gd name="T73" fmla="*/ 0 h 1"/>
                <a:gd name="T74" fmla="*/ 663 w 745"/>
                <a:gd name="T75" fmla="*/ 0 h 1"/>
                <a:gd name="T76" fmla="*/ 681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4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8" y="0"/>
                  </a:lnTo>
                  <a:lnTo>
                    <a:pt x="734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6" name="Freeform 112"/>
            <p:cNvSpPr>
              <a:spLocks/>
            </p:cNvSpPr>
            <p:nvPr/>
          </p:nvSpPr>
          <p:spPr bwMode="auto">
            <a:xfrm>
              <a:off x="2117" y="1375"/>
              <a:ext cx="593" cy="346"/>
            </a:xfrm>
            <a:custGeom>
              <a:avLst/>
              <a:gdLst>
                <a:gd name="T0" fmla="*/ 12 w 593"/>
                <a:gd name="T1" fmla="*/ 0 h 346"/>
                <a:gd name="T2" fmla="*/ 30 w 593"/>
                <a:gd name="T3" fmla="*/ 0 h 346"/>
                <a:gd name="T4" fmla="*/ 47 w 593"/>
                <a:gd name="T5" fmla="*/ 0 h 346"/>
                <a:gd name="T6" fmla="*/ 65 w 593"/>
                <a:gd name="T7" fmla="*/ 0 h 346"/>
                <a:gd name="T8" fmla="*/ 82 w 593"/>
                <a:gd name="T9" fmla="*/ 0 h 346"/>
                <a:gd name="T10" fmla="*/ 100 w 593"/>
                <a:gd name="T11" fmla="*/ 0 h 346"/>
                <a:gd name="T12" fmla="*/ 118 w 593"/>
                <a:gd name="T13" fmla="*/ 0 h 346"/>
                <a:gd name="T14" fmla="*/ 135 w 593"/>
                <a:gd name="T15" fmla="*/ 0 h 346"/>
                <a:gd name="T16" fmla="*/ 153 w 593"/>
                <a:gd name="T17" fmla="*/ 0 h 346"/>
                <a:gd name="T18" fmla="*/ 170 w 593"/>
                <a:gd name="T19" fmla="*/ 0 h 346"/>
                <a:gd name="T20" fmla="*/ 188 w 593"/>
                <a:gd name="T21" fmla="*/ 0 h 346"/>
                <a:gd name="T22" fmla="*/ 206 w 593"/>
                <a:gd name="T23" fmla="*/ 0 h 346"/>
                <a:gd name="T24" fmla="*/ 223 w 593"/>
                <a:gd name="T25" fmla="*/ 0 h 346"/>
                <a:gd name="T26" fmla="*/ 241 w 593"/>
                <a:gd name="T27" fmla="*/ 0 h 346"/>
                <a:gd name="T28" fmla="*/ 258 w 593"/>
                <a:gd name="T29" fmla="*/ 0 h 346"/>
                <a:gd name="T30" fmla="*/ 276 w 593"/>
                <a:gd name="T31" fmla="*/ 0 h 346"/>
                <a:gd name="T32" fmla="*/ 293 w 593"/>
                <a:gd name="T33" fmla="*/ 0 h 346"/>
                <a:gd name="T34" fmla="*/ 311 w 593"/>
                <a:gd name="T35" fmla="*/ 2 h 346"/>
                <a:gd name="T36" fmla="*/ 329 w 593"/>
                <a:gd name="T37" fmla="*/ 7 h 346"/>
                <a:gd name="T38" fmla="*/ 346 w 593"/>
                <a:gd name="T39" fmla="*/ 12 h 346"/>
                <a:gd name="T40" fmla="*/ 364 w 593"/>
                <a:gd name="T41" fmla="*/ 22 h 346"/>
                <a:gd name="T42" fmla="*/ 376 w 593"/>
                <a:gd name="T43" fmla="*/ 29 h 346"/>
                <a:gd name="T44" fmla="*/ 387 w 593"/>
                <a:gd name="T45" fmla="*/ 39 h 346"/>
                <a:gd name="T46" fmla="*/ 399 w 593"/>
                <a:gd name="T47" fmla="*/ 46 h 346"/>
                <a:gd name="T48" fmla="*/ 405 w 593"/>
                <a:gd name="T49" fmla="*/ 56 h 346"/>
                <a:gd name="T50" fmla="*/ 417 w 593"/>
                <a:gd name="T51" fmla="*/ 68 h 346"/>
                <a:gd name="T52" fmla="*/ 428 w 593"/>
                <a:gd name="T53" fmla="*/ 78 h 346"/>
                <a:gd name="T54" fmla="*/ 440 w 593"/>
                <a:gd name="T55" fmla="*/ 90 h 346"/>
                <a:gd name="T56" fmla="*/ 452 w 593"/>
                <a:gd name="T57" fmla="*/ 104 h 346"/>
                <a:gd name="T58" fmla="*/ 458 w 593"/>
                <a:gd name="T59" fmla="*/ 117 h 346"/>
                <a:gd name="T60" fmla="*/ 469 w 593"/>
                <a:gd name="T61" fmla="*/ 131 h 346"/>
                <a:gd name="T62" fmla="*/ 481 w 593"/>
                <a:gd name="T63" fmla="*/ 148 h 346"/>
                <a:gd name="T64" fmla="*/ 493 w 593"/>
                <a:gd name="T65" fmla="*/ 163 h 346"/>
                <a:gd name="T66" fmla="*/ 505 w 593"/>
                <a:gd name="T67" fmla="*/ 180 h 346"/>
                <a:gd name="T68" fmla="*/ 510 w 593"/>
                <a:gd name="T69" fmla="*/ 197 h 346"/>
                <a:gd name="T70" fmla="*/ 522 w 593"/>
                <a:gd name="T71" fmla="*/ 214 h 346"/>
                <a:gd name="T72" fmla="*/ 534 w 593"/>
                <a:gd name="T73" fmla="*/ 234 h 346"/>
                <a:gd name="T74" fmla="*/ 546 w 593"/>
                <a:gd name="T75" fmla="*/ 253 h 346"/>
                <a:gd name="T76" fmla="*/ 552 w 593"/>
                <a:gd name="T77" fmla="*/ 273 h 346"/>
                <a:gd name="T78" fmla="*/ 563 w 593"/>
                <a:gd name="T79" fmla="*/ 292 h 346"/>
                <a:gd name="T80" fmla="*/ 575 w 593"/>
                <a:gd name="T81" fmla="*/ 312 h 346"/>
                <a:gd name="T82" fmla="*/ 587 w 593"/>
                <a:gd name="T83" fmla="*/ 331 h 3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3"/>
                <a:gd name="T127" fmla="*/ 0 h 346"/>
                <a:gd name="T128" fmla="*/ 593 w 593"/>
                <a:gd name="T129" fmla="*/ 346 h 3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3" h="346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2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3" y="4"/>
                  </a:lnTo>
                  <a:lnTo>
                    <a:pt x="329" y="7"/>
                  </a:lnTo>
                  <a:lnTo>
                    <a:pt x="335" y="7"/>
                  </a:lnTo>
                  <a:lnTo>
                    <a:pt x="340" y="9"/>
                  </a:lnTo>
                  <a:lnTo>
                    <a:pt x="346" y="12"/>
                  </a:lnTo>
                  <a:lnTo>
                    <a:pt x="352" y="14"/>
                  </a:lnTo>
                  <a:lnTo>
                    <a:pt x="358" y="19"/>
                  </a:lnTo>
                  <a:lnTo>
                    <a:pt x="364" y="22"/>
                  </a:lnTo>
                  <a:lnTo>
                    <a:pt x="370" y="24"/>
                  </a:lnTo>
                  <a:lnTo>
                    <a:pt x="370" y="26"/>
                  </a:lnTo>
                  <a:lnTo>
                    <a:pt x="376" y="29"/>
                  </a:lnTo>
                  <a:lnTo>
                    <a:pt x="381" y="31"/>
                  </a:lnTo>
                  <a:lnTo>
                    <a:pt x="381" y="34"/>
                  </a:lnTo>
                  <a:lnTo>
                    <a:pt x="387" y="39"/>
                  </a:lnTo>
                  <a:lnTo>
                    <a:pt x="387" y="41"/>
                  </a:lnTo>
                  <a:lnTo>
                    <a:pt x="393" y="43"/>
                  </a:lnTo>
                  <a:lnTo>
                    <a:pt x="399" y="46"/>
                  </a:lnTo>
                  <a:lnTo>
                    <a:pt x="399" y="48"/>
                  </a:lnTo>
                  <a:lnTo>
                    <a:pt x="405" y="53"/>
                  </a:lnTo>
                  <a:lnTo>
                    <a:pt x="405" y="56"/>
                  </a:lnTo>
                  <a:lnTo>
                    <a:pt x="411" y="61"/>
                  </a:lnTo>
                  <a:lnTo>
                    <a:pt x="417" y="63"/>
                  </a:lnTo>
                  <a:lnTo>
                    <a:pt x="417" y="68"/>
                  </a:lnTo>
                  <a:lnTo>
                    <a:pt x="423" y="70"/>
                  </a:lnTo>
                  <a:lnTo>
                    <a:pt x="423" y="75"/>
                  </a:lnTo>
                  <a:lnTo>
                    <a:pt x="428" y="78"/>
                  </a:lnTo>
                  <a:lnTo>
                    <a:pt x="434" y="82"/>
                  </a:lnTo>
                  <a:lnTo>
                    <a:pt x="434" y="87"/>
                  </a:lnTo>
                  <a:lnTo>
                    <a:pt x="440" y="90"/>
                  </a:lnTo>
                  <a:lnTo>
                    <a:pt x="440" y="95"/>
                  </a:lnTo>
                  <a:lnTo>
                    <a:pt x="446" y="100"/>
                  </a:lnTo>
                  <a:lnTo>
                    <a:pt x="452" y="104"/>
                  </a:lnTo>
                  <a:lnTo>
                    <a:pt x="452" y="109"/>
                  </a:lnTo>
                  <a:lnTo>
                    <a:pt x="458" y="112"/>
                  </a:lnTo>
                  <a:lnTo>
                    <a:pt x="458" y="117"/>
                  </a:lnTo>
                  <a:lnTo>
                    <a:pt x="464" y="121"/>
                  </a:lnTo>
                  <a:lnTo>
                    <a:pt x="469" y="126"/>
                  </a:lnTo>
                  <a:lnTo>
                    <a:pt x="469" y="131"/>
                  </a:lnTo>
                  <a:lnTo>
                    <a:pt x="475" y="136"/>
                  </a:lnTo>
                  <a:lnTo>
                    <a:pt x="475" y="143"/>
                  </a:lnTo>
                  <a:lnTo>
                    <a:pt x="481" y="148"/>
                  </a:lnTo>
                  <a:lnTo>
                    <a:pt x="487" y="153"/>
                  </a:lnTo>
                  <a:lnTo>
                    <a:pt x="487" y="158"/>
                  </a:lnTo>
                  <a:lnTo>
                    <a:pt x="493" y="163"/>
                  </a:lnTo>
                  <a:lnTo>
                    <a:pt x="493" y="170"/>
                  </a:lnTo>
                  <a:lnTo>
                    <a:pt x="499" y="175"/>
                  </a:lnTo>
                  <a:lnTo>
                    <a:pt x="505" y="180"/>
                  </a:lnTo>
                  <a:lnTo>
                    <a:pt x="505" y="185"/>
                  </a:lnTo>
                  <a:lnTo>
                    <a:pt x="510" y="192"/>
                  </a:lnTo>
                  <a:lnTo>
                    <a:pt x="510" y="197"/>
                  </a:lnTo>
                  <a:lnTo>
                    <a:pt x="516" y="204"/>
                  </a:lnTo>
                  <a:lnTo>
                    <a:pt x="516" y="209"/>
                  </a:lnTo>
                  <a:lnTo>
                    <a:pt x="522" y="214"/>
                  </a:lnTo>
                  <a:lnTo>
                    <a:pt x="528" y="221"/>
                  </a:lnTo>
                  <a:lnTo>
                    <a:pt x="528" y="226"/>
                  </a:lnTo>
                  <a:lnTo>
                    <a:pt x="534" y="234"/>
                  </a:lnTo>
                  <a:lnTo>
                    <a:pt x="534" y="241"/>
                  </a:lnTo>
                  <a:lnTo>
                    <a:pt x="540" y="246"/>
                  </a:lnTo>
                  <a:lnTo>
                    <a:pt x="546" y="253"/>
                  </a:lnTo>
                  <a:lnTo>
                    <a:pt x="546" y="258"/>
                  </a:lnTo>
                  <a:lnTo>
                    <a:pt x="552" y="265"/>
                  </a:lnTo>
                  <a:lnTo>
                    <a:pt x="552" y="273"/>
                  </a:lnTo>
                  <a:lnTo>
                    <a:pt x="557" y="277"/>
                  </a:lnTo>
                  <a:lnTo>
                    <a:pt x="563" y="285"/>
                  </a:lnTo>
                  <a:lnTo>
                    <a:pt x="563" y="292"/>
                  </a:lnTo>
                  <a:lnTo>
                    <a:pt x="569" y="297"/>
                  </a:lnTo>
                  <a:lnTo>
                    <a:pt x="569" y="304"/>
                  </a:lnTo>
                  <a:lnTo>
                    <a:pt x="575" y="312"/>
                  </a:lnTo>
                  <a:lnTo>
                    <a:pt x="581" y="319"/>
                  </a:lnTo>
                  <a:lnTo>
                    <a:pt x="581" y="324"/>
                  </a:lnTo>
                  <a:lnTo>
                    <a:pt x="587" y="331"/>
                  </a:lnTo>
                  <a:lnTo>
                    <a:pt x="587" y="338"/>
                  </a:lnTo>
                  <a:lnTo>
                    <a:pt x="593" y="346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7" name="Freeform 113"/>
            <p:cNvSpPr>
              <a:spLocks/>
            </p:cNvSpPr>
            <p:nvPr/>
          </p:nvSpPr>
          <p:spPr bwMode="auto">
            <a:xfrm>
              <a:off x="2710" y="1721"/>
              <a:ext cx="522" cy="555"/>
            </a:xfrm>
            <a:custGeom>
              <a:avLst/>
              <a:gdLst>
                <a:gd name="T0" fmla="*/ 5 w 522"/>
                <a:gd name="T1" fmla="*/ 14 h 555"/>
                <a:gd name="T2" fmla="*/ 17 w 522"/>
                <a:gd name="T3" fmla="*/ 34 h 555"/>
                <a:gd name="T4" fmla="*/ 29 w 522"/>
                <a:gd name="T5" fmla="*/ 56 h 555"/>
                <a:gd name="T6" fmla="*/ 41 w 522"/>
                <a:gd name="T7" fmla="*/ 75 h 555"/>
                <a:gd name="T8" fmla="*/ 47 w 522"/>
                <a:gd name="T9" fmla="*/ 97 h 555"/>
                <a:gd name="T10" fmla="*/ 58 w 522"/>
                <a:gd name="T11" fmla="*/ 119 h 555"/>
                <a:gd name="T12" fmla="*/ 70 w 522"/>
                <a:gd name="T13" fmla="*/ 139 h 555"/>
                <a:gd name="T14" fmla="*/ 82 w 522"/>
                <a:gd name="T15" fmla="*/ 161 h 555"/>
                <a:gd name="T16" fmla="*/ 88 w 522"/>
                <a:gd name="T17" fmla="*/ 183 h 555"/>
                <a:gd name="T18" fmla="*/ 99 w 522"/>
                <a:gd name="T19" fmla="*/ 202 h 555"/>
                <a:gd name="T20" fmla="*/ 111 w 522"/>
                <a:gd name="T21" fmla="*/ 224 h 555"/>
                <a:gd name="T22" fmla="*/ 123 w 522"/>
                <a:gd name="T23" fmla="*/ 243 h 555"/>
                <a:gd name="T24" fmla="*/ 134 w 522"/>
                <a:gd name="T25" fmla="*/ 263 h 555"/>
                <a:gd name="T26" fmla="*/ 140 w 522"/>
                <a:gd name="T27" fmla="*/ 282 h 555"/>
                <a:gd name="T28" fmla="*/ 152 w 522"/>
                <a:gd name="T29" fmla="*/ 302 h 555"/>
                <a:gd name="T30" fmla="*/ 164 w 522"/>
                <a:gd name="T31" fmla="*/ 321 h 555"/>
                <a:gd name="T32" fmla="*/ 176 w 522"/>
                <a:gd name="T33" fmla="*/ 339 h 555"/>
                <a:gd name="T34" fmla="*/ 187 w 522"/>
                <a:gd name="T35" fmla="*/ 358 h 555"/>
                <a:gd name="T36" fmla="*/ 193 w 522"/>
                <a:gd name="T37" fmla="*/ 375 h 555"/>
                <a:gd name="T38" fmla="*/ 205 w 522"/>
                <a:gd name="T39" fmla="*/ 392 h 555"/>
                <a:gd name="T40" fmla="*/ 217 w 522"/>
                <a:gd name="T41" fmla="*/ 407 h 555"/>
                <a:gd name="T42" fmla="*/ 228 w 522"/>
                <a:gd name="T43" fmla="*/ 421 h 555"/>
                <a:gd name="T44" fmla="*/ 234 w 522"/>
                <a:gd name="T45" fmla="*/ 436 h 555"/>
                <a:gd name="T46" fmla="*/ 246 w 522"/>
                <a:gd name="T47" fmla="*/ 451 h 555"/>
                <a:gd name="T48" fmla="*/ 258 w 522"/>
                <a:gd name="T49" fmla="*/ 465 h 555"/>
                <a:gd name="T50" fmla="*/ 269 w 522"/>
                <a:gd name="T51" fmla="*/ 477 h 555"/>
                <a:gd name="T52" fmla="*/ 281 w 522"/>
                <a:gd name="T53" fmla="*/ 487 h 555"/>
                <a:gd name="T54" fmla="*/ 287 w 522"/>
                <a:gd name="T55" fmla="*/ 499 h 555"/>
                <a:gd name="T56" fmla="*/ 299 w 522"/>
                <a:gd name="T57" fmla="*/ 509 h 555"/>
                <a:gd name="T58" fmla="*/ 310 w 522"/>
                <a:gd name="T59" fmla="*/ 516 h 555"/>
                <a:gd name="T60" fmla="*/ 322 w 522"/>
                <a:gd name="T61" fmla="*/ 526 h 555"/>
                <a:gd name="T62" fmla="*/ 334 w 522"/>
                <a:gd name="T63" fmla="*/ 534 h 555"/>
                <a:gd name="T64" fmla="*/ 346 w 522"/>
                <a:gd name="T65" fmla="*/ 541 h 555"/>
                <a:gd name="T66" fmla="*/ 363 w 522"/>
                <a:gd name="T67" fmla="*/ 548 h 555"/>
                <a:gd name="T68" fmla="*/ 387 w 522"/>
                <a:gd name="T69" fmla="*/ 553 h 555"/>
                <a:gd name="T70" fmla="*/ 404 w 522"/>
                <a:gd name="T71" fmla="*/ 555 h 555"/>
                <a:gd name="T72" fmla="*/ 422 w 522"/>
                <a:gd name="T73" fmla="*/ 555 h 555"/>
                <a:gd name="T74" fmla="*/ 439 w 522"/>
                <a:gd name="T75" fmla="*/ 555 h 555"/>
                <a:gd name="T76" fmla="*/ 457 w 522"/>
                <a:gd name="T77" fmla="*/ 555 h 555"/>
                <a:gd name="T78" fmla="*/ 475 w 522"/>
                <a:gd name="T79" fmla="*/ 555 h 555"/>
                <a:gd name="T80" fmla="*/ 492 w 522"/>
                <a:gd name="T81" fmla="*/ 555 h 555"/>
                <a:gd name="T82" fmla="*/ 510 w 522"/>
                <a:gd name="T83" fmla="*/ 555 h 55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555"/>
                <a:gd name="T128" fmla="*/ 522 w 522"/>
                <a:gd name="T129" fmla="*/ 555 h 55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555">
                  <a:moveTo>
                    <a:pt x="0" y="0"/>
                  </a:moveTo>
                  <a:lnTo>
                    <a:pt x="5" y="7"/>
                  </a:lnTo>
                  <a:lnTo>
                    <a:pt x="5" y="14"/>
                  </a:lnTo>
                  <a:lnTo>
                    <a:pt x="11" y="19"/>
                  </a:lnTo>
                  <a:lnTo>
                    <a:pt x="11" y="27"/>
                  </a:lnTo>
                  <a:lnTo>
                    <a:pt x="17" y="34"/>
                  </a:lnTo>
                  <a:lnTo>
                    <a:pt x="23" y="41"/>
                  </a:lnTo>
                  <a:lnTo>
                    <a:pt x="23" y="48"/>
                  </a:lnTo>
                  <a:lnTo>
                    <a:pt x="29" y="56"/>
                  </a:lnTo>
                  <a:lnTo>
                    <a:pt x="29" y="63"/>
                  </a:lnTo>
                  <a:lnTo>
                    <a:pt x="35" y="68"/>
                  </a:lnTo>
                  <a:lnTo>
                    <a:pt x="41" y="75"/>
                  </a:lnTo>
                  <a:lnTo>
                    <a:pt x="41" y="83"/>
                  </a:lnTo>
                  <a:lnTo>
                    <a:pt x="47" y="90"/>
                  </a:lnTo>
                  <a:lnTo>
                    <a:pt x="47" y="97"/>
                  </a:lnTo>
                  <a:lnTo>
                    <a:pt x="52" y="105"/>
                  </a:lnTo>
                  <a:lnTo>
                    <a:pt x="58" y="112"/>
                  </a:lnTo>
                  <a:lnTo>
                    <a:pt x="58" y="119"/>
                  </a:lnTo>
                  <a:lnTo>
                    <a:pt x="64" y="126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0" y="146"/>
                  </a:lnTo>
                  <a:lnTo>
                    <a:pt x="76" y="153"/>
                  </a:lnTo>
                  <a:lnTo>
                    <a:pt x="82" y="161"/>
                  </a:lnTo>
                  <a:lnTo>
                    <a:pt x="82" y="168"/>
                  </a:lnTo>
                  <a:lnTo>
                    <a:pt x="88" y="175"/>
                  </a:lnTo>
                  <a:lnTo>
                    <a:pt x="88" y="183"/>
                  </a:lnTo>
                  <a:lnTo>
                    <a:pt x="93" y="190"/>
                  </a:lnTo>
                  <a:lnTo>
                    <a:pt x="99" y="195"/>
                  </a:lnTo>
                  <a:lnTo>
                    <a:pt x="99" y="202"/>
                  </a:lnTo>
                  <a:lnTo>
                    <a:pt x="105" y="209"/>
                  </a:lnTo>
                  <a:lnTo>
                    <a:pt x="105" y="217"/>
                  </a:lnTo>
                  <a:lnTo>
                    <a:pt x="111" y="224"/>
                  </a:lnTo>
                  <a:lnTo>
                    <a:pt x="117" y="229"/>
                  </a:lnTo>
                  <a:lnTo>
                    <a:pt x="117" y="236"/>
                  </a:lnTo>
                  <a:lnTo>
                    <a:pt x="123" y="243"/>
                  </a:lnTo>
                  <a:lnTo>
                    <a:pt x="123" y="251"/>
                  </a:lnTo>
                  <a:lnTo>
                    <a:pt x="129" y="256"/>
                  </a:lnTo>
                  <a:lnTo>
                    <a:pt x="134" y="263"/>
                  </a:lnTo>
                  <a:lnTo>
                    <a:pt x="134" y="270"/>
                  </a:lnTo>
                  <a:lnTo>
                    <a:pt x="140" y="278"/>
                  </a:lnTo>
                  <a:lnTo>
                    <a:pt x="140" y="282"/>
                  </a:lnTo>
                  <a:lnTo>
                    <a:pt x="146" y="290"/>
                  </a:lnTo>
                  <a:lnTo>
                    <a:pt x="152" y="297"/>
                  </a:lnTo>
                  <a:lnTo>
                    <a:pt x="152" y="302"/>
                  </a:lnTo>
                  <a:lnTo>
                    <a:pt x="158" y="309"/>
                  </a:lnTo>
                  <a:lnTo>
                    <a:pt x="158" y="314"/>
                  </a:lnTo>
                  <a:lnTo>
                    <a:pt x="164" y="321"/>
                  </a:lnTo>
                  <a:lnTo>
                    <a:pt x="170" y="326"/>
                  </a:lnTo>
                  <a:lnTo>
                    <a:pt x="170" y="334"/>
                  </a:lnTo>
                  <a:lnTo>
                    <a:pt x="176" y="339"/>
                  </a:lnTo>
                  <a:lnTo>
                    <a:pt x="176" y="346"/>
                  </a:lnTo>
                  <a:lnTo>
                    <a:pt x="181" y="351"/>
                  </a:lnTo>
                  <a:lnTo>
                    <a:pt x="187" y="358"/>
                  </a:lnTo>
                  <a:lnTo>
                    <a:pt x="187" y="363"/>
                  </a:lnTo>
                  <a:lnTo>
                    <a:pt x="193" y="368"/>
                  </a:lnTo>
                  <a:lnTo>
                    <a:pt x="193" y="375"/>
                  </a:lnTo>
                  <a:lnTo>
                    <a:pt x="199" y="380"/>
                  </a:lnTo>
                  <a:lnTo>
                    <a:pt x="199" y="385"/>
                  </a:lnTo>
                  <a:lnTo>
                    <a:pt x="205" y="392"/>
                  </a:lnTo>
                  <a:lnTo>
                    <a:pt x="211" y="397"/>
                  </a:lnTo>
                  <a:lnTo>
                    <a:pt x="211" y="402"/>
                  </a:lnTo>
                  <a:lnTo>
                    <a:pt x="217" y="407"/>
                  </a:lnTo>
                  <a:lnTo>
                    <a:pt x="217" y="412"/>
                  </a:lnTo>
                  <a:lnTo>
                    <a:pt x="222" y="417"/>
                  </a:lnTo>
                  <a:lnTo>
                    <a:pt x="228" y="421"/>
                  </a:lnTo>
                  <a:lnTo>
                    <a:pt x="228" y="426"/>
                  </a:lnTo>
                  <a:lnTo>
                    <a:pt x="234" y="431"/>
                  </a:lnTo>
                  <a:lnTo>
                    <a:pt x="234" y="436"/>
                  </a:lnTo>
                  <a:lnTo>
                    <a:pt x="240" y="441"/>
                  </a:lnTo>
                  <a:lnTo>
                    <a:pt x="246" y="446"/>
                  </a:lnTo>
                  <a:lnTo>
                    <a:pt x="246" y="451"/>
                  </a:lnTo>
                  <a:lnTo>
                    <a:pt x="252" y="456"/>
                  </a:lnTo>
                  <a:lnTo>
                    <a:pt x="252" y="460"/>
                  </a:lnTo>
                  <a:lnTo>
                    <a:pt x="258" y="465"/>
                  </a:lnTo>
                  <a:lnTo>
                    <a:pt x="263" y="468"/>
                  </a:lnTo>
                  <a:lnTo>
                    <a:pt x="263" y="473"/>
                  </a:lnTo>
                  <a:lnTo>
                    <a:pt x="269" y="477"/>
                  </a:lnTo>
                  <a:lnTo>
                    <a:pt x="269" y="480"/>
                  </a:lnTo>
                  <a:lnTo>
                    <a:pt x="275" y="485"/>
                  </a:lnTo>
                  <a:lnTo>
                    <a:pt x="281" y="487"/>
                  </a:lnTo>
                  <a:lnTo>
                    <a:pt x="281" y="492"/>
                  </a:lnTo>
                  <a:lnTo>
                    <a:pt x="287" y="495"/>
                  </a:lnTo>
                  <a:lnTo>
                    <a:pt x="287" y="499"/>
                  </a:lnTo>
                  <a:lnTo>
                    <a:pt x="293" y="502"/>
                  </a:lnTo>
                  <a:lnTo>
                    <a:pt x="299" y="504"/>
                  </a:lnTo>
                  <a:lnTo>
                    <a:pt x="299" y="509"/>
                  </a:lnTo>
                  <a:lnTo>
                    <a:pt x="305" y="512"/>
                  </a:lnTo>
                  <a:lnTo>
                    <a:pt x="305" y="514"/>
                  </a:lnTo>
                  <a:lnTo>
                    <a:pt x="310" y="516"/>
                  </a:lnTo>
                  <a:lnTo>
                    <a:pt x="316" y="519"/>
                  </a:lnTo>
                  <a:lnTo>
                    <a:pt x="316" y="524"/>
                  </a:lnTo>
                  <a:lnTo>
                    <a:pt x="322" y="526"/>
                  </a:lnTo>
                  <a:lnTo>
                    <a:pt x="322" y="529"/>
                  </a:lnTo>
                  <a:lnTo>
                    <a:pt x="334" y="531"/>
                  </a:lnTo>
                  <a:lnTo>
                    <a:pt x="334" y="534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6" y="541"/>
                  </a:lnTo>
                  <a:lnTo>
                    <a:pt x="351" y="543"/>
                  </a:lnTo>
                  <a:lnTo>
                    <a:pt x="357" y="546"/>
                  </a:lnTo>
                  <a:lnTo>
                    <a:pt x="363" y="548"/>
                  </a:lnTo>
                  <a:lnTo>
                    <a:pt x="375" y="551"/>
                  </a:lnTo>
                  <a:lnTo>
                    <a:pt x="381" y="553"/>
                  </a:lnTo>
                  <a:lnTo>
                    <a:pt x="387" y="553"/>
                  </a:lnTo>
                  <a:lnTo>
                    <a:pt x="393" y="553"/>
                  </a:lnTo>
                  <a:lnTo>
                    <a:pt x="398" y="555"/>
                  </a:lnTo>
                  <a:lnTo>
                    <a:pt x="404" y="555"/>
                  </a:lnTo>
                  <a:lnTo>
                    <a:pt x="410" y="555"/>
                  </a:lnTo>
                  <a:lnTo>
                    <a:pt x="416" y="555"/>
                  </a:lnTo>
                  <a:lnTo>
                    <a:pt x="422" y="555"/>
                  </a:lnTo>
                  <a:lnTo>
                    <a:pt x="428" y="555"/>
                  </a:lnTo>
                  <a:lnTo>
                    <a:pt x="434" y="555"/>
                  </a:lnTo>
                  <a:lnTo>
                    <a:pt x="439" y="555"/>
                  </a:lnTo>
                  <a:lnTo>
                    <a:pt x="445" y="555"/>
                  </a:lnTo>
                  <a:lnTo>
                    <a:pt x="451" y="555"/>
                  </a:lnTo>
                  <a:lnTo>
                    <a:pt x="457" y="555"/>
                  </a:lnTo>
                  <a:lnTo>
                    <a:pt x="463" y="555"/>
                  </a:lnTo>
                  <a:lnTo>
                    <a:pt x="469" y="555"/>
                  </a:lnTo>
                  <a:lnTo>
                    <a:pt x="475" y="555"/>
                  </a:lnTo>
                  <a:lnTo>
                    <a:pt x="480" y="555"/>
                  </a:lnTo>
                  <a:lnTo>
                    <a:pt x="486" y="555"/>
                  </a:lnTo>
                  <a:lnTo>
                    <a:pt x="492" y="555"/>
                  </a:lnTo>
                  <a:lnTo>
                    <a:pt x="498" y="555"/>
                  </a:lnTo>
                  <a:lnTo>
                    <a:pt x="504" y="555"/>
                  </a:lnTo>
                  <a:lnTo>
                    <a:pt x="510" y="555"/>
                  </a:lnTo>
                  <a:lnTo>
                    <a:pt x="516" y="555"/>
                  </a:lnTo>
                  <a:lnTo>
                    <a:pt x="522" y="555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8" name="Freeform 114"/>
            <p:cNvSpPr>
              <a:spLocks/>
            </p:cNvSpPr>
            <p:nvPr/>
          </p:nvSpPr>
          <p:spPr bwMode="auto">
            <a:xfrm>
              <a:off x="3232" y="2276"/>
              <a:ext cx="744" cy="1"/>
            </a:xfrm>
            <a:custGeom>
              <a:avLst/>
              <a:gdLst>
                <a:gd name="T0" fmla="*/ 11 w 744"/>
                <a:gd name="T1" fmla="*/ 0 h 1"/>
                <a:gd name="T2" fmla="*/ 29 w 744"/>
                <a:gd name="T3" fmla="*/ 0 h 1"/>
                <a:gd name="T4" fmla="*/ 46 w 744"/>
                <a:gd name="T5" fmla="*/ 0 h 1"/>
                <a:gd name="T6" fmla="*/ 64 w 744"/>
                <a:gd name="T7" fmla="*/ 0 h 1"/>
                <a:gd name="T8" fmla="*/ 82 w 744"/>
                <a:gd name="T9" fmla="*/ 0 h 1"/>
                <a:gd name="T10" fmla="*/ 99 w 744"/>
                <a:gd name="T11" fmla="*/ 0 h 1"/>
                <a:gd name="T12" fmla="*/ 117 w 744"/>
                <a:gd name="T13" fmla="*/ 0 h 1"/>
                <a:gd name="T14" fmla="*/ 134 w 744"/>
                <a:gd name="T15" fmla="*/ 0 h 1"/>
                <a:gd name="T16" fmla="*/ 152 w 744"/>
                <a:gd name="T17" fmla="*/ 0 h 1"/>
                <a:gd name="T18" fmla="*/ 170 w 744"/>
                <a:gd name="T19" fmla="*/ 0 h 1"/>
                <a:gd name="T20" fmla="*/ 187 w 744"/>
                <a:gd name="T21" fmla="*/ 0 h 1"/>
                <a:gd name="T22" fmla="*/ 205 w 744"/>
                <a:gd name="T23" fmla="*/ 0 h 1"/>
                <a:gd name="T24" fmla="*/ 222 w 744"/>
                <a:gd name="T25" fmla="*/ 0 h 1"/>
                <a:gd name="T26" fmla="*/ 240 w 744"/>
                <a:gd name="T27" fmla="*/ 0 h 1"/>
                <a:gd name="T28" fmla="*/ 258 w 744"/>
                <a:gd name="T29" fmla="*/ 0 h 1"/>
                <a:gd name="T30" fmla="*/ 275 w 744"/>
                <a:gd name="T31" fmla="*/ 0 h 1"/>
                <a:gd name="T32" fmla="*/ 293 w 744"/>
                <a:gd name="T33" fmla="*/ 0 h 1"/>
                <a:gd name="T34" fmla="*/ 310 w 744"/>
                <a:gd name="T35" fmla="*/ 0 h 1"/>
                <a:gd name="T36" fmla="*/ 328 w 744"/>
                <a:gd name="T37" fmla="*/ 0 h 1"/>
                <a:gd name="T38" fmla="*/ 346 w 744"/>
                <a:gd name="T39" fmla="*/ 0 h 1"/>
                <a:gd name="T40" fmla="*/ 363 w 744"/>
                <a:gd name="T41" fmla="*/ 0 h 1"/>
                <a:gd name="T42" fmla="*/ 381 w 744"/>
                <a:gd name="T43" fmla="*/ 0 h 1"/>
                <a:gd name="T44" fmla="*/ 398 w 744"/>
                <a:gd name="T45" fmla="*/ 0 h 1"/>
                <a:gd name="T46" fmla="*/ 416 w 744"/>
                <a:gd name="T47" fmla="*/ 0 h 1"/>
                <a:gd name="T48" fmla="*/ 434 w 744"/>
                <a:gd name="T49" fmla="*/ 0 h 1"/>
                <a:gd name="T50" fmla="*/ 451 w 744"/>
                <a:gd name="T51" fmla="*/ 0 h 1"/>
                <a:gd name="T52" fmla="*/ 469 w 744"/>
                <a:gd name="T53" fmla="*/ 0 h 1"/>
                <a:gd name="T54" fmla="*/ 486 w 744"/>
                <a:gd name="T55" fmla="*/ 0 h 1"/>
                <a:gd name="T56" fmla="*/ 504 w 744"/>
                <a:gd name="T57" fmla="*/ 0 h 1"/>
                <a:gd name="T58" fmla="*/ 521 w 744"/>
                <a:gd name="T59" fmla="*/ 0 h 1"/>
                <a:gd name="T60" fmla="*/ 539 w 744"/>
                <a:gd name="T61" fmla="*/ 0 h 1"/>
                <a:gd name="T62" fmla="*/ 557 w 744"/>
                <a:gd name="T63" fmla="*/ 0 h 1"/>
                <a:gd name="T64" fmla="*/ 574 w 744"/>
                <a:gd name="T65" fmla="*/ 0 h 1"/>
                <a:gd name="T66" fmla="*/ 592 w 744"/>
                <a:gd name="T67" fmla="*/ 0 h 1"/>
                <a:gd name="T68" fmla="*/ 609 w 744"/>
                <a:gd name="T69" fmla="*/ 0 h 1"/>
                <a:gd name="T70" fmla="*/ 627 w 744"/>
                <a:gd name="T71" fmla="*/ 0 h 1"/>
                <a:gd name="T72" fmla="*/ 645 w 744"/>
                <a:gd name="T73" fmla="*/ 0 h 1"/>
                <a:gd name="T74" fmla="*/ 662 w 744"/>
                <a:gd name="T75" fmla="*/ 0 h 1"/>
                <a:gd name="T76" fmla="*/ 680 w 744"/>
                <a:gd name="T77" fmla="*/ 0 h 1"/>
                <a:gd name="T78" fmla="*/ 697 w 744"/>
                <a:gd name="T79" fmla="*/ 0 h 1"/>
                <a:gd name="T80" fmla="*/ 715 w 744"/>
                <a:gd name="T81" fmla="*/ 0 h 1"/>
                <a:gd name="T82" fmla="*/ 733 w 744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4"/>
                <a:gd name="T127" fmla="*/ 0 h 1"/>
                <a:gd name="T128" fmla="*/ 744 w 744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4" h="1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3" y="0"/>
                  </a:lnTo>
                  <a:lnTo>
                    <a:pt x="199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9" y="0"/>
                  </a:lnTo>
                  <a:lnTo>
                    <a:pt x="545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8" y="0"/>
                  </a:lnTo>
                  <a:lnTo>
                    <a:pt x="574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7" y="0"/>
                  </a:lnTo>
                  <a:lnTo>
                    <a:pt x="633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9" y="0"/>
                  </a:lnTo>
                  <a:lnTo>
                    <a:pt x="715" y="0"/>
                  </a:lnTo>
                  <a:lnTo>
                    <a:pt x="721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8" y="0"/>
                  </a:lnTo>
                  <a:lnTo>
                    <a:pt x="744" y="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9" name="Freeform 117"/>
            <p:cNvSpPr>
              <a:spLocks/>
            </p:cNvSpPr>
            <p:nvPr/>
          </p:nvSpPr>
          <p:spPr bwMode="auto">
            <a:xfrm>
              <a:off x="1372" y="1375"/>
              <a:ext cx="745" cy="4"/>
            </a:xfrm>
            <a:custGeom>
              <a:avLst/>
              <a:gdLst>
                <a:gd name="T0" fmla="*/ 12 w 745"/>
                <a:gd name="T1" fmla="*/ 0 h 4"/>
                <a:gd name="T2" fmla="*/ 30 w 745"/>
                <a:gd name="T3" fmla="*/ 0 h 4"/>
                <a:gd name="T4" fmla="*/ 47 w 745"/>
                <a:gd name="T5" fmla="*/ 0 h 4"/>
                <a:gd name="T6" fmla="*/ 65 w 745"/>
                <a:gd name="T7" fmla="*/ 0 h 4"/>
                <a:gd name="T8" fmla="*/ 83 w 745"/>
                <a:gd name="T9" fmla="*/ 0 h 4"/>
                <a:gd name="T10" fmla="*/ 100 w 745"/>
                <a:gd name="T11" fmla="*/ 0 h 4"/>
                <a:gd name="T12" fmla="*/ 118 w 745"/>
                <a:gd name="T13" fmla="*/ 0 h 4"/>
                <a:gd name="T14" fmla="*/ 135 w 745"/>
                <a:gd name="T15" fmla="*/ 0 h 4"/>
                <a:gd name="T16" fmla="*/ 153 w 745"/>
                <a:gd name="T17" fmla="*/ 0 h 4"/>
                <a:gd name="T18" fmla="*/ 171 w 745"/>
                <a:gd name="T19" fmla="*/ 0 h 4"/>
                <a:gd name="T20" fmla="*/ 188 w 745"/>
                <a:gd name="T21" fmla="*/ 0 h 4"/>
                <a:gd name="T22" fmla="*/ 206 w 745"/>
                <a:gd name="T23" fmla="*/ 0 h 4"/>
                <a:gd name="T24" fmla="*/ 223 w 745"/>
                <a:gd name="T25" fmla="*/ 0 h 4"/>
                <a:gd name="T26" fmla="*/ 241 w 745"/>
                <a:gd name="T27" fmla="*/ 0 h 4"/>
                <a:gd name="T28" fmla="*/ 259 w 745"/>
                <a:gd name="T29" fmla="*/ 0 h 4"/>
                <a:gd name="T30" fmla="*/ 276 w 745"/>
                <a:gd name="T31" fmla="*/ 0 h 4"/>
                <a:gd name="T32" fmla="*/ 294 w 745"/>
                <a:gd name="T33" fmla="*/ 0 h 4"/>
                <a:gd name="T34" fmla="*/ 311 w 745"/>
                <a:gd name="T35" fmla="*/ 0 h 4"/>
                <a:gd name="T36" fmla="*/ 329 w 745"/>
                <a:gd name="T37" fmla="*/ 0 h 4"/>
                <a:gd name="T38" fmla="*/ 346 w 745"/>
                <a:gd name="T39" fmla="*/ 0 h 4"/>
                <a:gd name="T40" fmla="*/ 364 w 745"/>
                <a:gd name="T41" fmla="*/ 0 h 4"/>
                <a:gd name="T42" fmla="*/ 382 w 745"/>
                <a:gd name="T43" fmla="*/ 0 h 4"/>
                <a:gd name="T44" fmla="*/ 399 w 745"/>
                <a:gd name="T45" fmla="*/ 0 h 4"/>
                <a:gd name="T46" fmla="*/ 417 w 745"/>
                <a:gd name="T47" fmla="*/ 0 h 4"/>
                <a:gd name="T48" fmla="*/ 434 w 745"/>
                <a:gd name="T49" fmla="*/ 0 h 4"/>
                <a:gd name="T50" fmla="*/ 452 w 745"/>
                <a:gd name="T51" fmla="*/ 0 h 4"/>
                <a:gd name="T52" fmla="*/ 470 w 745"/>
                <a:gd name="T53" fmla="*/ 0 h 4"/>
                <a:gd name="T54" fmla="*/ 487 w 745"/>
                <a:gd name="T55" fmla="*/ 0 h 4"/>
                <a:gd name="T56" fmla="*/ 505 w 745"/>
                <a:gd name="T57" fmla="*/ 0 h 4"/>
                <a:gd name="T58" fmla="*/ 522 w 745"/>
                <a:gd name="T59" fmla="*/ 0 h 4"/>
                <a:gd name="T60" fmla="*/ 540 w 745"/>
                <a:gd name="T61" fmla="*/ 0 h 4"/>
                <a:gd name="T62" fmla="*/ 558 w 745"/>
                <a:gd name="T63" fmla="*/ 0 h 4"/>
                <a:gd name="T64" fmla="*/ 575 w 745"/>
                <a:gd name="T65" fmla="*/ 0 h 4"/>
                <a:gd name="T66" fmla="*/ 593 w 745"/>
                <a:gd name="T67" fmla="*/ 0 h 4"/>
                <a:gd name="T68" fmla="*/ 610 w 745"/>
                <a:gd name="T69" fmla="*/ 0 h 4"/>
                <a:gd name="T70" fmla="*/ 628 w 745"/>
                <a:gd name="T71" fmla="*/ 0 h 4"/>
                <a:gd name="T72" fmla="*/ 646 w 745"/>
                <a:gd name="T73" fmla="*/ 0 h 4"/>
                <a:gd name="T74" fmla="*/ 663 w 745"/>
                <a:gd name="T75" fmla="*/ 0 h 4"/>
                <a:gd name="T76" fmla="*/ 681 w 745"/>
                <a:gd name="T77" fmla="*/ 0 h 4"/>
                <a:gd name="T78" fmla="*/ 698 w 745"/>
                <a:gd name="T79" fmla="*/ 0 h 4"/>
                <a:gd name="T80" fmla="*/ 716 w 745"/>
                <a:gd name="T81" fmla="*/ 2 h 4"/>
                <a:gd name="T82" fmla="*/ 734 w 745"/>
                <a:gd name="T83" fmla="*/ 2 h 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4"/>
                <a:gd name="T128" fmla="*/ 745 w 745"/>
                <a:gd name="T129" fmla="*/ 4 h 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2"/>
                  </a:lnTo>
                  <a:lnTo>
                    <a:pt x="716" y="2"/>
                  </a:lnTo>
                  <a:lnTo>
                    <a:pt x="722" y="2"/>
                  </a:lnTo>
                  <a:lnTo>
                    <a:pt x="728" y="2"/>
                  </a:lnTo>
                  <a:lnTo>
                    <a:pt x="734" y="2"/>
                  </a:lnTo>
                  <a:lnTo>
                    <a:pt x="739" y="2"/>
                  </a:lnTo>
                  <a:lnTo>
                    <a:pt x="745" y="4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0" name="Freeform 118"/>
            <p:cNvSpPr>
              <a:spLocks/>
            </p:cNvSpPr>
            <p:nvPr/>
          </p:nvSpPr>
          <p:spPr bwMode="auto">
            <a:xfrm>
              <a:off x="2117" y="1379"/>
              <a:ext cx="534" cy="334"/>
            </a:xfrm>
            <a:custGeom>
              <a:avLst/>
              <a:gdLst>
                <a:gd name="T0" fmla="*/ 12 w 534"/>
                <a:gd name="T1" fmla="*/ 0 h 334"/>
                <a:gd name="T2" fmla="*/ 30 w 534"/>
                <a:gd name="T3" fmla="*/ 5 h 334"/>
                <a:gd name="T4" fmla="*/ 47 w 534"/>
                <a:gd name="T5" fmla="*/ 8 h 334"/>
                <a:gd name="T6" fmla="*/ 65 w 534"/>
                <a:gd name="T7" fmla="*/ 13 h 334"/>
                <a:gd name="T8" fmla="*/ 82 w 534"/>
                <a:gd name="T9" fmla="*/ 18 h 334"/>
                <a:gd name="T10" fmla="*/ 100 w 534"/>
                <a:gd name="T11" fmla="*/ 22 h 334"/>
                <a:gd name="T12" fmla="*/ 118 w 534"/>
                <a:gd name="T13" fmla="*/ 30 h 334"/>
                <a:gd name="T14" fmla="*/ 135 w 534"/>
                <a:gd name="T15" fmla="*/ 37 h 334"/>
                <a:gd name="T16" fmla="*/ 153 w 534"/>
                <a:gd name="T17" fmla="*/ 44 h 334"/>
                <a:gd name="T18" fmla="*/ 170 w 534"/>
                <a:gd name="T19" fmla="*/ 52 h 334"/>
                <a:gd name="T20" fmla="*/ 188 w 534"/>
                <a:gd name="T21" fmla="*/ 61 h 334"/>
                <a:gd name="T22" fmla="*/ 200 w 534"/>
                <a:gd name="T23" fmla="*/ 69 h 334"/>
                <a:gd name="T24" fmla="*/ 217 w 534"/>
                <a:gd name="T25" fmla="*/ 76 h 334"/>
                <a:gd name="T26" fmla="*/ 229 w 534"/>
                <a:gd name="T27" fmla="*/ 83 h 334"/>
                <a:gd name="T28" fmla="*/ 241 w 534"/>
                <a:gd name="T29" fmla="*/ 91 h 334"/>
                <a:gd name="T30" fmla="*/ 252 w 534"/>
                <a:gd name="T31" fmla="*/ 98 h 334"/>
                <a:gd name="T32" fmla="*/ 258 w 534"/>
                <a:gd name="T33" fmla="*/ 105 h 334"/>
                <a:gd name="T34" fmla="*/ 276 w 534"/>
                <a:gd name="T35" fmla="*/ 113 h 334"/>
                <a:gd name="T36" fmla="*/ 288 w 534"/>
                <a:gd name="T37" fmla="*/ 120 h 334"/>
                <a:gd name="T38" fmla="*/ 293 w 534"/>
                <a:gd name="T39" fmla="*/ 127 h 334"/>
                <a:gd name="T40" fmla="*/ 305 w 534"/>
                <a:gd name="T41" fmla="*/ 137 h 334"/>
                <a:gd name="T42" fmla="*/ 317 w 534"/>
                <a:gd name="T43" fmla="*/ 144 h 334"/>
                <a:gd name="T44" fmla="*/ 329 w 534"/>
                <a:gd name="T45" fmla="*/ 152 h 334"/>
                <a:gd name="T46" fmla="*/ 340 w 534"/>
                <a:gd name="T47" fmla="*/ 159 h 334"/>
                <a:gd name="T48" fmla="*/ 346 w 534"/>
                <a:gd name="T49" fmla="*/ 169 h 334"/>
                <a:gd name="T50" fmla="*/ 358 w 534"/>
                <a:gd name="T51" fmla="*/ 176 h 334"/>
                <a:gd name="T52" fmla="*/ 370 w 534"/>
                <a:gd name="T53" fmla="*/ 186 h 334"/>
                <a:gd name="T54" fmla="*/ 381 w 534"/>
                <a:gd name="T55" fmla="*/ 193 h 334"/>
                <a:gd name="T56" fmla="*/ 387 w 534"/>
                <a:gd name="T57" fmla="*/ 203 h 334"/>
                <a:gd name="T58" fmla="*/ 399 w 534"/>
                <a:gd name="T59" fmla="*/ 210 h 334"/>
                <a:gd name="T60" fmla="*/ 411 w 534"/>
                <a:gd name="T61" fmla="*/ 220 h 334"/>
                <a:gd name="T62" fmla="*/ 423 w 534"/>
                <a:gd name="T63" fmla="*/ 230 h 334"/>
                <a:gd name="T64" fmla="*/ 434 w 534"/>
                <a:gd name="T65" fmla="*/ 239 h 334"/>
                <a:gd name="T66" fmla="*/ 440 w 534"/>
                <a:gd name="T67" fmla="*/ 249 h 334"/>
                <a:gd name="T68" fmla="*/ 452 w 534"/>
                <a:gd name="T69" fmla="*/ 259 h 334"/>
                <a:gd name="T70" fmla="*/ 464 w 534"/>
                <a:gd name="T71" fmla="*/ 269 h 334"/>
                <a:gd name="T72" fmla="*/ 475 w 534"/>
                <a:gd name="T73" fmla="*/ 278 h 334"/>
                <a:gd name="T74" fmla="*/ 487 w 534"/>
                <a:gd name="T75" fmla="*/ 288 h 334"/>
                <a:gd name="T76" fmla="*/ 493 w 534"/>
                <a:gd name="T77" fmla="*/ 298 h 334"/>
                <a:gd name="T78" fmla="*/ 505 w 534"/>
                <a:gd name="T79" fmla="*/ 308 h 334"/>
                <a:gd name="T80" fmla="*/ 516 w 534"/>
                <a:gd name="T81" fmla="*/ 317 h 334"/>
                <a:gd name="T82" fmla="*/ 528 w 534"/>
                <a:gd name="T83" fmla="*/ 327 h 33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334"/>
                <a:gd name="T128" fmla="*/ 534 w 534"/>
                <a:gd name="T129" fmla="*/ 334 h 33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33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41" y="5"/>
                  </a:lnTo>
                  <a:lnTo>
                    <a:pt x="47" y="8"/>
                  </a:lnTo>
                  <a:lnTo>
                    <a:pt x="53" y="10"/>
                  </a:lnTo>
                  <a:lnTo>
                    <a:pt x="59" y="10"/>
                  </a:lnTo>
                  <a:lnTo>
                    <a:pt x="65" y="13"/>
                  </a:lnTo>
                  <a:lnTo>
                    <a:pt x="71" y="15"/>
                  </a:lnTo>
                  <a:lnTo>
                    <a:pt x="77" y="15"/>
                  </a:lnTo>
                  <a:lnTo>
                    <a:pt x="82" y="18"/>
                  </a:lnTo>
                  <a:lnTo>
                    <a:pt x="88" y="20"/>
                  </a:lnTo>
                  <a:lnTo>
                    <a:pt x="94" y="22"/>
                  </a:lnTo>
                  <a:lnTo>
                    <a:pt x="100" y="22"/>
                  </a:lnTo>
                  <a:lnTo>
                    <a:pt x="106" y="25"/>
                  </a:lnTo>
                  <a:lnTo>
                    <a:pt x="112" y="27"/>
                  </a:lnTo>
                  <a:lnTo>
                    <a:pt x="118" y="30"/>
                  </a:lnTo>
                  <a:lnTo>
                    <a:pt x="123" y="32"/>
                  </a:lnTo>
                  <a:lnTo>
                    <a:pt x="129" y="35"/>
                  </a:lnTo>
                  <a:lnTo>
                    <a:pt x="135" y="37"/>
                  </a:lnTo>
                  <a:lnTo>
                    <a:pt x="141" y="39"/>
                  </a:lnTo>
                  <a:lnTo>
                    <a:pt x="147" y="42"/>
                  </a:lnTo>
                  <a:lnTo>
                    <a:pt x="153" y="44"/>
                  </a:lnTo>
                  <a:lnTo>
                    <a:pt x="159" y="47"/>
                  </a:lnTo>
                  <a:lnTo>
                    <a:pt x="164" y="49"/>
                  </a:lnTo>
                  <a:lnTo>
                    <a:pt x="170" y="52"/>
                  </a:lnTo>
                  <a:lnTo>
                    <a:pt x="182" y="57"/>
                  </a:lnTo>
                  <a:lnTo>
                    <a:pt x="182" y="59"/>
                  </a:lnTo>
                  <a:lnTo>
                    <a:pt x="188" y="61"/>
                  </a:lnTo>
                  <a:lnTo>
                    <a:pt x="194" y="64"/>
                  </a:lnTo>
                  <a:lnTo>
                    <a:pt x="200" y="66"/>
                  </a:lnTo>
                  <a:lnTo>
                    <a:pt x="200" y="69"/>
                  </a:lnTo>
                  <a:lnTo>
                    <a:pt x="211" y="71"/>
                  </a:lnTo>
                  <a:lnTo>
                    <a:pt x="211" y="74"/>
                  </a:lnTo>
                  <a:lnTo>
                    <a:pt x="217" y="76"/>
                  </a:lnTo>
                  <a:lnTo>
                    <a:pt x="217" y="78"/>
                  </a:lnTo>
                  <a:lnTo>
                    <a:pt x="223" y="81"/>
                  </a:lnTo>
                  <a:lnTo>
                    <a:pt x="229" y="83"/>
                  </a:lnTo>
                  <a:lnTo>
                    <a:pt x="235" y="86"/>
                  </a:lnTo>
                  <a:lnTo>
                    <a:pt x="235" y="88"/>
                  </a:lnTo>
                  <a:lnTo>
                    <a:pt x="241" y="91"/>
                  </a:lnTo>
                  <a:lnTo>
                    <a:pt x="241" y="93"/>
                  </a:lnTo>
                  <a:lnTo>
                    <a:pt x="247" y="96"/>
                  </a:lnTo>
                  <a:lnTo>
                    <a:pt x="252" y="98"/>
                  </a:lnTo>
                  <a:lnTo>
                    <a:pt x="252" y="100"/>
                  </a:lnTo>
                  <a:lnTo>
                    <a:pt x="258" y="103"/>
                  </a:lnTo>
                  <a:lnTo>
                    <a:pt x="258" y="105"/>
                  </a:lnTo>
                  <a:lnTo>
                    <a:pt x="270" y="108"/>
                  </a:lnTo>
                  <a:lnTo>
                    <a:pt x="270" y="110"/>
                  </a:lnTo>
                  <a:lnTo>
                    <a:pt x="276" y="113"/>
                  </a:lnTo>
                  <a:lnTo>
                    <a:pt x="276" y="115"/>
                  </a:lnTo>
                  <a:lnTo>
                    <a:pt x="282" y="117"/>
                  </a:lnTo>
                  <a:lnTo>
                    <a:pt x="288" y="120"/>
                  </a:lnTo>
                  <a:lnTo>
                    <a:pt x="288" y="122"/>
                  </a:lnTo>
                  <a:lnTo>
                    <a:pt x="293" y="125"/>
                  </a:lnTo>
                  <a:lnTo>
                    <a:pt x="293" y="127"/>
                  </a:lnTo>
                  <a:lnTo>
                    <a:pt x="299" y="130"/>
                  </a:lnTo>
                  <a:lnTo>
                    <a:pt x="305" y="132"/>
                  </a:lnTo>
                  <a:lnTo>
                    <a:pt x="305" y="137"/>
                  </a:lnTo>
                  <a:lnTo>
                    <a:pt x="311" y="139"/>
                  </a:lnTo>
                  <a:lnTo>
                    <a:pt x="311" y="142"/>
                  </a:lnTo>
                  <a:lnTo>
                    <a:pt x="317" y="144"/>
                  </a:lnTo>
                  <a:lnTo>
                    <a:pt x="323" y="147"/>
                  </a:lnTo>
                  <a:lnTo>
                    <a:pt x="323" y="149"/>
                  </a:lnTo>
                  <a:lnTo>
                    <a:pt x="329" y="152"/>
                  </a:lnTo>
                  <a:lnTo>
                    <a:pt x="329" y="154"/>
                  </a:lnTo>
                  <a:lnTo>
                    <a:pt x="335" y="156"/>
                  </a:lnTo>
                  <a:lnTo>
                    <a:pt x="340" y="159"/>
                  </a:lnTo>
                  <a:lnTo>
                    <a:pt x="340" y="161"/>
                  </a:lnTo>
                  <a:lnTo>
                    <a:pt x="346" y="166"/>
                  </a:lnTo>
                  <a:lnTo>
                    <a:pt x="346" y="169"/>
                  </a:lnTo>
                  <a:lnTo>
                    <a:pt x="352" y="171"/>
                  </a:lnTo>
                  <a:lnTo>
                    <a:pt x="358" y="174"/>
                  </a:lnTo>
                  <a:lnTo>
                    <a:pt x="358" y="176"/>
                  </a:lnTo>
                  <a:lnTo>
                    <a:pt x="364" y="178"/>
                  </a:lnTo>
                  <a:lnTo>
                    <a:pt x="364" y="181"/>
                  </a:lnTo>
                  <a:lnTo>
                    <a:pt x="370" y="186"/>
                  </a:lnTo>
                  <a:lnTo>
                    <a:pt x="370" y="188"/>
                  </a:lnTo>
                  <a:lnTo>
                    <a:pt x="376" y="191"/>
                  </a:lnTo>
                  <a:lnTo>
                    <a:pt x="381" y="193"/>
                  </a:lnTo>
                  <a:lnTo>
                    <a:pt x="381" y="195"/>
                  </a:lnTo>
                  <a:lnTo>
                    <a:pt x="387" y="200"/>
                  </a:lnTo>
                  <a:lnTo>
                    <a:pt x="387" y="203"/>
                  </a:lnTo>
                  <a:lnTo>
                    <a:pt x="393" y="205"/>
                  </a:lnTo>
                  <a:lnTo>
                    <a:pt x="399" y="208"/>
                  </a:lnTo>
                  <a:lnTo>
                    <a:pt x="399" y="210"/>
                  </a:lnTo>
                  <a:lnTo>
                    <a:pt x="405" y="215"/>
                  </a:lnTo>
                  <a:lnTo>
                    <a:pt x="405" y="217"/>
                  </a:lnTo>
                  <a:lnTo>
                    <a:pt x="411" y="220"/>
                  </a:lnTo>
                  <a:lnTo>
                    <a:pt x="417" y="222"/>
                  </a:lnTo>
                  <a:lnTo>
                    <a:pt x="417" y="227"/>
                  </a:lnTo>
                  <a:lnTo>
                    <a:pt x="423" y="230"/>
                  </a:lnTo>
                  <a:lnTo>
                    <a:pt x="423" y="232"/>
                  </a:lnTo>
                  <a:lnTo>
                    <a:pt x="428" y="237"/>
                  </a:lnTo>
                  <a:lnTo>
                    <a:pt x="434" y="239"/>
                  </a:lnTo>
                  <a:lnTo>
                    <a:pt x="434" y="242"/>
                  </a:lnTo>
                  <a:lnTo>
                    <a:pt x="440" y="244"/>
                  </a:lnTo>
                  <a:lnTo>
                    <a:pt x="440" y="249"/>
                  </a:lnTo>
                  <a:lnTo>
                    <a:pt x="446" y="252"/>
                  </a:lnTo>
                  <a:lnTo>
                    <a:pt x="452" y="254"/>
                  </a:lnTo>
                  <a:lnTo>
                    <a:pt x="452" y="259"/>
                  </a:lnTo>
                  <a:lnTo>
                    <a:pt x="458" y="261"/>
                  </a:lnTo>
                  <a:lnTo>
                    <a:pt x="458" y="264"/>
                  </a:lnTo>
                  <a:lnTo>
                    <a:pt x="464" y="269"/>
                  </a:lnTo>
                  <a:lnTo>
                    <a:pt x="469" y="271"/>
                  </a:lnTo>
                  <a:lnTo>
                    <a:pt x="469" y="273"/>
                  </a:lnTo>
                  <a:lnTo>
                    <a:pt x="475" y="278"/>
                  </a:lnTo>
                  <a:lnTo>
                    <a:pt x="475" y="281"/>
                  </a:lnTo>
                  <a:lnTo>
                    <a:pt x="481" y="283"/>
                  </a:lnTo>
                  <a:lnTo>
                    <a:pt x="487" y="288"/>
                  </a:lnTo>
                  <a:lnTo>
                    <a:pt x="487" y="291"/>
                  </a:lnTo>
                  <a:lnTo>
                    <a:pt x="493" y="293"/>
                  </a:lnTo>
                  <a:lnTo>
                    <a:pt x="493" y="298"/>
                  </a:lnTo>
                  <a:lnTo>
                    <a:pt x="499" y="300"/>
                  </a:lnTo>
                  <a:lnTo>
                    <a:pt x="505" y="305"/>
                  </a:lnTo>
                  <a:lnTo>
                    <a:pt x="505" y="308"/>
                  </a:lnTo>
                  <a:lnTo>
                    <a:pt x="510" y="310"/>
                  </a:lnTo>
                  <a:lnTo>
                    <a:pt x="510" y="315"/>
                  </a:lnTo>
                  <a:lnTo>
                    <a:pt x="516" y="317"/>
                  </a:lnTo>
                  <a:lnTo>
                    <a:pt x="516" y="320"/>
                  </a:lnTo>
                  <a:lnTo>
                    <a:pt x="522" y="325"/>
                  </a:lnTo>
                  <a:lnTo>
                    <a:pt x="528" y="327"/>
                  </a:lnTo>
                  <a:lnTo>
                    <a:pt x="528" y="332"/>
                  </a:lnTo>
                  <a:lnTo>
                    <a:pt x="534" y="334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1" name="Freeform 119"/>
            <p:cNvSpPr>
              <a:spLocks/>
            </p:cNvSpPr>
            <p:nvPr/>
          </p:nvSpPr>
          <p:spPr bwMode="auto">
            <a:xfrm>
              <a:off x="2651" y="1713"/>
              <a:ext cx="440" cy="417"/>
            </a:xfrm>
            <a:custGeom>
              <a:avLst/>
              <a:gdLst>
                <a:gd name="T0" fmla="*/ 6 w 440"/>
                <a:gd name="T1" fmla="*/ 8 h 417"/>
                <a:gd name="T2" fmla="*/ 18 w 440"/>
                <a:gd name="T3" fmla="*/ 17 h 417"/>
                <a:gd name="T4" fmla="*/ 29 w 440"/>
                <a:gd name="T5" fmla="*/ 27 h 417"/>
                <a:gd name="T6" fmla="*/ 35 w 440"/>
                <a:gd name="T7" fmla="*/ 39 h 417"/>
                <a:gd name="T8" fmla="*/ 47 w 440"/>
                <a:gd name="T9" fmla="*/ 49 h 417"/>
                <a:gd name="T10" fmla="*/ 59 w 440"/>
                <a:gd name="T11" fmla="*/ 59 h 417"/>
                <a:gd name="T12" fmla="*/ 70 w 440"/>
                <a:gd name="T13" fmla="*/ 71 h 417"/>
                <a:gd name="T14" fmla="*/ 82 w 440"/>
                <a:gd name="T15" fmla="*/ 81 h 417"/>
                <a:gd name="T16" fmla="*/ 88 w 440"/>
                <a:gd name="T17" fmla="*/ 91 h 417"/>
                <a:gd name="T18" fmla="*/ 100 w 440"/>
                <a:gd name="T19" fmla="*/ 103 h 417"/>
                <a:gd name="T20" fmla="*/ 111 w 440"/>
                <a:gd name="T21" fmla="*/ 113 h 417"/>
                <a:gd name="T22" fmla="*/ 123 w 440"/>
                <a:gd name="T23" fmla="*/ 122 h 417"/>
                <a:gd name="T24" fmla="*/ 129 w 440"/>
                <a:gd name="T25" fmla="*/ 134 h 417"/>
                <a:gd name="T26" fmla="*/ 141 w 440"/>
                <a:gd name="T27" fmla="*/ 144 h 417"/>
                <a:gd name="T28" fmla="*/ 152 w 440"/>
                <a:gd name="T29" fmla="*/ 154 h 417"/>
                <a:gd name="T30" fmla="*/ 164 w 440"/>
                <a:gd name="T31" fmla="*/ 166 h 417"/>
                <a:gd name="T32" fmla="*/ 176 w 440"/>
                <a:gd name="T33" fmla="*/ 176 h 417"/>
                <a:gd name="T34" fmla="*/ 182 w 440"/>
                <a:gd name="T35" fmla="*/ 186 h 417"/>
                <a:gd name="T36" fmla="*/ 193 w 440"/>
                <a:gd name="T37" fmla="*/ 198 h 417"/>
                <a:gd name="T38" fmla="*/ 205 w 440"/>
                <a:gd name="T39" fmla="*/ 208 h 417"/>
                <a:gd name="T40" fmla="*/ 217 w 440"/>
                <a:gd name="T41" fmla="*/ 217 h 417"/>
                <a:gd name="T42" fmla="*/ 229 w 440"/>
                <a:gd name="T43" fmla="*/ 227 h 417"/>
                <a:gd name="T44" fmla="*/ 235 w 440"/>
                <a:gd name="T45" fmla="*/ 237 h 417"/>
                <a:gd name="T46" fmla="*/ 246 w 440"/>
                <a:gd name="T47" fmla="*/ 249 h 417"/>
                <a:gd name="T48" fmla="*/ 258 w 440"/>
                <a:gd name="T49" fmla="*/ 259 h 417"/>
                <a:gd name="T50" fmla="*/ 270 w 440"/>
                <a:gd name="T51" fmla="*/ 269 h 417"/>
                <a:gd name="T52" fmla="*/ 276 w 440"/>
                <a:gd name="T53" fmla="*/ 278 h 417"/>
                <a:gd name="T54" fmla="*/ 287 w 440"/>
                <a:gd name="T55" fmla="*/ 288 h 417"/>
                <a:gd name="T56" fmla="*/ 299 w 440"/>
                <a:gd name="T57" fmla="*/ 298 h 417"/>
                <a:gd name="T58" fmla="*/ 311 w 440"/>
                <a:gd name="T59" fmla="*/ 308 h 417"/>
                <a:gd name="T60" fmla="*/ 322 w 440"/>
                <a:gd name="T61" fmla="*/ 317 h 417"/>
                <a:gd name="T62" fmla="*/ 328 w 440"/>
                <a:gd name="T63" fmla="*/ 327 h 417"/>
                <a:gd name="T64" fmla="*/ 340 w 440"/>
                <a:gd name="T65" fmla="*/ 334 h 417"/>
                <a:gd name="T66" fmla="*/ 352 w 440"/>
                <a:gd name="T67" fmla="*/ 344 h 417"/>
                <a:gd name="T68" fmla="*/ 364 w 440"/>
                <a:gd name="T69" fmla="*/ 354 h 417"/>
                <a:gd name="T70" fmla="*/ 375 w 440"/>
                <a:gd name="T71" fmla="*/ 361 h 417"/>
                <a:gd name="T72" fmla="*/ 381 w 440"/>
                <a:gd name="T73" fmla="*/ 371 h 417"/>
                <a:gd name="T74" fmla="*/ 393 w 440"/>
                <a:gd name="T75" fmla="*/ 381 h 417"/>
                <a:gd name="T76" fmla="*/ 405 w 440"/>
                <a:gd name="T77" fmla="*/ 388 h 417"/>
                <a:gd name="T78" fmla="*/ 416 w 440"/>
                <a:gd name="T79" fmla="*/ 395 h 417"/>
                <a:gd name="T80" fmla="*/ 422 w 440"/>
                <a:gd name="T81" fmla="*/ 405 h 417"/>
                <a:gd name="T82" fmla="*/ 434 w 440"/>
                <a:gd name="T83" fmla="*/ 412 h 4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417"/>
                <a:gd name="T128" fmla="*/ 440 w 440"/>
                <a:gd name="T129" fmla="*/ 417 h 4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417">
                  <a:moveTo>
                    <a:pt x="0" y="0"/>
                  </a:moveTo>
                  <a:lnTo>
                    <a:pt x="0" y="3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18" y="17"/>
                  </a:lnTo>
                  <a:lnTo>
                    <a:pt x="18" y="22"/>
                  </a:lnTo>
                  <a:lnTo>
                    <a:pt x="23" y="25"/>
                  </a:lnTo>
                  <a:lnTo>
                    <a:pt x="29" y="27"/>
                  </a:lnTo>
                  <a:lnTo>
                    <a:pt x="29" y="32"/>
                  </a:lnTo>
                  <a:lnTo>
                    <a:pt x="35" y="35"/>
                  </a:lnTo>
                  <a:lnTo>
                    <a:pt x="35" y="39"/>
                  </a:lnTo>
                  <a:lnTo>
                    <a:pt x="41" y="42"/>
                  </a:lnTo>
                  <a:lnTo>
                    <a:pt x="47" y="44"/>
                  </a:lnTo>
                  <a:lnTo>
                    <a:pt x="47" y="49"/>
                  </a:lnTo>
                  <a:lnTo>
                    <a:pt x="53" y="52"/>
                  </a:lnTo>
                  <a:lnTo>
                    <a:pt x="53" y="56"/>
                  </a:lnTo>
                  <a:lnTo>
                    <a:pt x="59" y="59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70" y="71"/>
                  </a:lnTo>
                  <a:lnTo>
                    <a:pt x="70" y="74"/>
                  </a:lnTo>
                  <a:lnTo>
                    <a:pt x="76" y="76"/>
                  </a:lnTo>
                  <a:lnTo>
                    <a:pt x="82" y="81"/>
                  </a:lnTo>
                  <a:lnTo>
                    <a:pt x="82" y="83"/>
                  </a:lnTo>
                  <a:lnTo>
                    <a:pt x="88" y="88"/>
                  </a:lnTo>
                  <a:lnTo>
                    <a:pt x="88" y="91"/>
                  </a:lnTo>
                  <a:lnTo>
                    <a:pt x="94" y="95"/>
                  </a:lnTo>
                  <a:lnTo>
                    <a:pt x="100" y="98"/>
                  </a:lnTo>
                  <a:lnTo>
                    <a:pt x="100" y="103"/>
                  </a:lnTo>
                  <a:lnTo>
                    <a:pt x="106" y="105"/>
                  </a:lnTo>
                  <a:lnTo>
                    <a:pt x="106" y="108"/>
                  </a:lnTo>
                  <a:lnTo>
                    <a:pt x="111" y="113"/>
                  </a:lnTo>
                  <a:lnTo>
                    <a:pt x="117" y="115"/>
                  </a:lnTo>
                  <a:lnTo>
                    <a:pt x="117" y="120"/>
                  </a:lnTo>
                  <a:lnTo>
                    <a:pt x="123" y="122"/>
                  </a:lnTo>
                  <a:lnTo>
                    <a:pt x="123" y="127"/>
                  </a:lnTo>
                  <a:lnTo>
                    <a:pt x="129" y="130"/>
                  </a:lnTo>
                  <a:lnTo>
                    <a:pt x="129" y="134"/>
                  </a:lnTo>
                  <a:lnTo>
                    <a:pt x="135" y="137"/>
                  </a:lnTo>
                  <a:lnTo>
                    <a:pt x="141" y="142"/>
                  </a:lnTo>
                  <a:lnTo>
                    <a:pt x="141" y="144"/>
                  </a:lnTo>
                  <a:lnTo>
                    <a:pt x="147" y="147"/>
                  </a:lnTo>
                  <a:lnTo>
                    <a:pt x="147" y="152"/>
                  </a:lnTo>
                  <a:lnTo>
                    <a:pt x="152" y="154"/>
                  </a:lnTo>
                  <a:lnTo>
                    <a:pt x="158" y="159"/>
                  </a:lnTo>
                  <a:lnTo>
                    <a:pt x="158" y="161"/>
                  </a:lnTo>
                  <a:lnTo>
                    <a:pt x="164" y="166"/>
                  </a:lnTo>
                  <a:lnTo>
                    <a:pt x="164" y="169"/>
                  </a:lnTo>
                  <a:lnTo>
                    <a:pt x="170" y="173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82" y="183"/>
                  </a:lnTo>
                  <a:lnTo>
                    <a:pt x="182" y="186"/>
                  </a:lnTo>
                  <a:lnTo>
                    <a:pt x="188" y="191"/>
                  </a:lnTo>
                  <a:lnTo>
                    <a:pt x="193" y="193"/>
                  </a:lnTo>
                  <a:lnTo>
                    <a:pt x="193" y="198"/>
                  </a:lnTo>
                  <a:lnTo>
                    <a:pt x="199" y="200"/>
                  </a:lnTo>
                  <a:lnTo>
                    <a:pt x="199" y="203"/>
                  </a:lnTo>
                  <a:lnTo>
                    <a:pt x="205" y="208"/>
                  </a:lnTo>
                  <a:lnTo>
                    <a:pt x="211" y="210"/>
                  </a:lnTo>
                  <a:lnTo>
                    <a:pt x="211" y="215"/>
                  </a:lnTo>
                  <a:lnTo>
                    <a:pt x="217" y="217"/>
                  </a:lnTo>
                  <a:lnTo>
                    <a:pt x="217" y="220"/>
                  </a:lnTo>
                  <a:lnTo>
                    <a:pt x="223" y="225"/>
                  </a:lnTo>
                  <a:lnTo>
                    <a:pt x="229" y="227"/>
                  </a:lnTo>
                  <a:lnTo>
                    <a:pt x="229" y="232"/>
                  </a:lnTo>
                  <a:lnTo>
                    <a:pt x="235" y="234"/>
                  </a:lnTo>
                  <a:lnTo>
                    <a:pt x="235" y="237"/>
                  </a:lnTo>
                  <a:lnTo>
                    <a:pt x="240" y="242"/>
                  </a:lnTo>
                  <a:lnTo>
                    <a:pt x="246" y="244"/>
                  </a:lnTo>
                  <a:lnTo>
                    <a:pt x="246" y="249"/>
                  </a:lnTo>
                  <a:lnTo>
                    <a:pt x="252" y="251"/>
                  </a:lnTo>
                  <a:lnTo>
                    <a:pt x="252" y="254"/>
                  </a:lnTo>
                  <a:lnTo>
                    <a:pt x="258" y="259"/>
                  </a:lnTo>
                  <a:lnTo>
                    <a:pt x="258" y="261"/>
                  </a:lnTo>
                  <a:lnTo>
                    <a:pt x="264" y="264"/>
                  </a:lnTo>
                  <a:lnTo>
                    <a:pt x="270" y="269"/>
                  </a:lnTo>
                  <a:lnTo>
                    <a:pt x="270" y="271"/>
                  </a:lnTo>
                  <a:lnTo>
                    <a:pt x="276" y="276"/>
                  </a:lnTo>
                  <a:lnTo>
                    <a:pt x="276" y="278"/>
                  </a:lnTo>
                  <a:lnTo>
                    <a:pt x="281" y="281"/>
                  </a:lnTo>
                  <a:lnTo>
                    <a:pt x="287" y="286"/>
                  </a:lnTo>
                  <a:lnTo>
                    <a:pt x="287" y="288"/>
                  </a:lnTo>
                  <a:lnTo>
                    <a:pt x="293" y="290"/>
                  </a:lnTo>
                  <a:lnTo>
                    <a:pt x="293" y="295"/>
                  </a:lnTo>
                  <a:lnTo>
                    <a:pt x="299" y="298"/>
                  </a:lnTo>
                  <a:lnTo>
                    <a:pt x="305" y="300"/>
                  </a:lnTo>
                  <a:lnTo>
                    <a:pt x="305" y="305"/>
                  </a:lnTo>
                  <a:lnTo>
                    <a:pt x="311" y="308"/>
                  </a:lnTo>
                  <a:lnTo>
                    <a:pt x="311" y="310"/>
                  </a:lnTo>
                  <a:lnTo>
                    <a:pt x="317" y="312"/>
                  </a:lnTo>
                  <a:lnTo>
                    <a:pt x="322" y="317"/>
                  </a:lnTo>
                  <a:lnTo>
                    <a:pt x="322" y="320"/>
                  </a:lnTo>
                  <a:lnTo>
                    <a:pt x="328" y="322"/>
                  </a:lnTo>
                  <a:lnTo>
                    <a:pt x="328" y="327"/>
                  </a:lnTo>
                  <a:lnTo>
                    <a:pt x="334" y="329"/>
                  </a:lnTo>
                  <a:lnTo>
                    <a:pt x="340" y="332"/>
                  </a:lnTo>
                  <a:lnTo>
                    <a:pt x="340" y="334"/>
                  </a:lnTo>
                  <a:lnTo>
                    <a:pt x="346" y="339"/>
                  </a:lnTo>
                  <a:lnTo>
                    <a:pt x="346" y="342"/>
                  </a:lnTo>
                  <a:lnTo>
                    <a:pt x="352" y="344"/>
                  </a:lnTo>
                  <a:lnTo>
                    <a:pt x="358" y="347"/>
                  </a:lnTo>
                  <a:lnTo>
                    <a:pt x="358" y="351"/>
                  </a:lnTo>
                  <a:lnTo>
                    <a:pt x="364" y="354"/>
                  </a:lnTo>
                  <a:lnTo>
                    <a:pt x="364" y="356"/>
                  </a:lnTo>
                  <a:lnTo>
                    <a:pt x="369" y="359"/>
                  </a:lnTo>
                  <a:lnTo>
                    <a:pt x="375" y="361"/>
                  </a:lnTo>
                  <a:lnTo>
                    <a:pt x="375" y="366"/>
                  </a:lnTo>
                  <a:lnTo>
                    <a:pt x="381" y="368"/>
                  </a:lnTo>
                  <a:lnTo>
                    <a:pt x="381" y="371"/>
                  </a:lnTo>
                  <a:lnTo>
                    <a:pt x="387" y="373"/>
                  </a:lnTo>
                  <a:lnTo>
                    <a:pt x="393" y="376"/>
                  </a:lnTo>
                  <a:lnTo>
                    <a:pt x="393" y="381"/>
                  </a:lnTo>
                  <a:lnTo>
                    <a:pt x="399" y="383"/>
                  </a:lnTo>
                  <a:lnTo>
                    <a:pt x="399" y="386"/>
                  </a:lnTo>
                  <a:lnTo>
                    <a:pt x="405" y="388"/>
                  </a:lnTo>
                  <a:lnTo>
                    <a:pt x="405" y="390"/>
                  </a:lnTo>
                  <a:lnTo>
                    <a:pt x="410" y="393"/>
                  </a:lnTo>
                  <a:lnTo>
                    <a:pt x="416" y="395"/>
                  </a:lnTo>
                  <a:lnTo>
                    <a:pt x="416" y="400"/>
                  </a:lnTo>
                  <a:lnTo>
                    <a:pt x="422" y="403"/>
                  </a:lnTo>
                  <a:lnTo>
                    <a:pt x="422" y="405"/>
                  </a:lnTo>
                  <a:lnTo>
                    <a:pt x="428" y="407"/>
                  </a:lnTo>
                  <a:lnTo>
                    <a:pt x="434" y="410"/>
                  </a:lnTo>
                  <a:lnTo>
                    <a:pt x="434" y="412"/>
                  </a:lnTo>
                  <a:lnTo>
                    <a:pt x="440" y="415"/>
                  </a:lnTo>
                  <a:lnTo>
                    <a:pt x="440" y="417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2" name="Freeform 120"/>
            <p:cNvSpPr>
              <a:spLocks/>
            </p:cNvSpPr>
            <p:nvPr/>
          </p:nvSpPr>
          <p:spPr bwMode="auto">
            <a:xfrm>
              <a:off x="3091" y="2130"/>
              <a:ext cx="674" cy="146"/>
            </a:xfrm>
            <a:custGeom>
              <a:avLst/>
              <a:gdLst>
                <a:gd name="T0" fmla="*/ 12 w 674"/>
                <a:gd name="T1" fmla="*/ 5 h 146"/>
                <a:gd name="T2" fmla="*/ 17 w 674"/>
                <a:gd name="T3" fmla="*/ 12 h 146"/>
                <a:gd name="T4" fmla="*/ 29 w 674"/>
                <a:gd name="T5" fmla="*/ 20 h 146"/>
                <a:gd name="T6" fmla="*/ 41 w 674"/>
                <a:gd name="T7" fmla="*/ 27 h 146"/>
                <a:gd name="T8" fmla="*/ 53 w 674"/>
                <a:gd name="T9" fmla="*/ 34 h 146"/>
                <a:gd name="T10" fmla="*/ 64 w 674"/>
                <a:gd name="T11" fmla="*/ 42 h 146"/>
                <a:gd name="T12" fmla="*/ 70 w 674"/>
                <a:gd name="T13" fmla="*/ 49 h 146"/>
                <a:gd name="T14" fmla="*/ 88 w 674"/>
                <a:gd name="T15" fmla="*/ 59 h 146"/>
                <a:gd name="T16" fmla="*/ 99 w 674"/>
                <a:gd name="T17" fmla="*/ 66 h 146"/>
                <a:gd name="T18" fmla="*/ 111 w 674"/>
                <a:gd name="T19" fmla="*/ 73 h 146"/>
                <a:gd name="T20" fmla="*/ 129 w 674"/>
                <a:gd name="T21" fmla="*/ 81 h 146"/>
                <a:gd name="T22" fmla="*/ 141 w 674"/>
                <a:gd name="T23" fmla="*/ 88 h 146"/>
                <a:gd name="T24" fmla="*/ 158 w 674"/>
                <a:gd name="T25" fmla="*/ 95 h 146"/>
                <a:gd name="T26" fmla="*/ 170 w 674"/>
                <a:gd name="T27" fmla="*/ 100 h 146"/>
                <a:gd name="T28" fmla="*/ 187 w 674"/>
                <a:gd name="T29" fmla="*/ 107 h 146"/>
                <a:gd name="T30" fmla="*/ 205 w 674"/>
                <a:gd name="T31" fmla="*/ 115 h 146"/>
                <a:gd name="T32" fmla="*/ 223 w 674"/>
                <a:gd name="T33" fmla="*/ 122 h 146"/>
                <a:gd name="T34" fmla="*/ 240 w 674"/>
                <a:gd name="T35" fmla="*/ 127 h 146"/>
                <a:gd name="T36" fmla="*/ 258 w 674"/>
                <a:gd name="T37" fmla="*/ 132 h 146"/>
                <a:gd name="T38" fmla="*/ 275 w 674"/>
                <a:gd name="T39" fmla="*/ 137 h 146"/>
                <a:gd name="T40" fmla="*/ 293 w 674"/>
                <a:gd name="T41" fmla="*/ 139 h 146"/>
                <a:gd name="T42" fmla="*/ 311 w 674"/>
                <a:gd name="T43" fmla="*/ 142 h 146"/>
                <a:gd name="T44" fmla="*/ 328 w 674"/>
                <a:gd name="T45" fmla="*/ 144 h 146"/>
                <a:gd name="T46" fmla="*/ 346 w 674"/>
                <a:gd name="T47" fmla="*/ 144 h 146"/>
                <a:gd name="T48" fmla="*/ 363 w 674"/>
                <a:gd name="T49" fmla="*/ 144 h 146"/>
                <a:gd name="T50" fmla="*/ 381 w 674"/>
                <a:gd name="T51" fmla="*/ 146 h 146"/>
                <a:gd name="T52" fmla="*/ 399 w 674"/>
                <a:gd name="T53" fmla="*/ 146 h 146"/>
                <a:gd name="T54" fmla="*/ 416 w 674"/>
                <a:gd name="T55" fmla="*/ 146 h 146"/>
                <a:gd name="T56" fmla="*/ 434 w 674"/>
                <a:gd name="T57" fmla="*/ 146 h 146"/>
                <a:gd name="T58" fmla="*/ 451 w 674"/>
                <a:gd name="T59" fmla="*/ 146 h 146"/>
                <a:gd name="T60" fmla="*/ 469 w 674"/>
                <a:gd name="T61" fmla="*/ 146 h 146"/>
                <a:gd name="T62" fmla="*/ 487 w 674"/>
                <a:gd name="T63" fmla="*/ 146 h 146"/>
                <a:gd name="T64" fmla="*/ 504 w 674"/>
                <a:gd name="T65" fmla="*/ 146 h 146"/>
                <a:gd name="T66" fmla="*/ 522 w 674"/>
                <a:gd name="T67" fmla="*/ 146 h 146"/>
                <a:gd name="T68" fmla="*/ 539 w 674"/>
                <a:gd name="T69" fmla="*/ 146 h 146"/>
                <a:gd name="T70" fmla="*/ 557 w 674"/>
                <a:gd name="T71" fmla="*/ 146 h 146"/>
                <a:gd name="T72" fmla="*/ 575 w 674"/>
                <a:gd name="T73" fmla="*/ 146 h 146"/>
                <a:gd name="T74" fmla="*/ 592 w 674"/>
                <a:gd name="T75" fmla="*/ 146 h 146"/>
                <a:gd name="T76" fmla="*/ 610 w 674"/>
                <a:gd name="T77" fmla="*/ 146 h 146"/>
                <a:gd name="T78" fmla="*/ 627 w 674"/>
                <a:gd name="T79" fmla="*/ 146 h 146"/>
                <a:gd name="T80" fmla="*/ 645 w 674"/>
                <a:gd name="T81" fmla="*/ 146 h 146"/>
                <a:gd name="T82" fmla="*/ 662 w 674"/>
                <a:gd name="T83" fmla="*/ 146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4"/>
                <a:gd name="T127" fmla="*/ 0 h 146"/>
                <a:gd name="T128" fmla="*/ 674 w 674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4" h="146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23" y="15"/>
                  </a:lnTo>
                  <a:lnTo>
                    <a:pt x="29" y="17"/>
                  </a:lnTo>
                  <a:lnTo>
                    <a:pt x="29" y="20"/>
                  </a:lnTo>
                  <a:lnTo>
                    <a:pt x="35" y="22"/>
                  </a:lnTo>
                  <a:lnTo>
                    <a:pt x="35" y="25"/>
                  </a:lnTo>
                  <a:lnTo>
                    <a:pt x="41" y="27"/>
                  </a:lnTo>
                  <a:lnTo>
                    <a:pt x="47" y="29"/>
                  </a:lnTo>
                  <a:lnTo>
                    <a:pt x="47" y="32"/>
                  </a:lnTo>
                  <a:lnTo>
                    <a:pt x="53" y="34"/>
                  </a:lnTo>
                  <a:lnTo>
                    <a:pt x="53" y="37"/>
                  </a:lnTo>
                  <a:lnTo>
                    <a:pt x="58" y="39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70" y="47"/>
                  </a:lnTo>
                  <a:lnTo>
                    <a:pt x="70" y="49"/>
                  </a:lnTo>
                  <a:lnTo>
                    <a:pt x="76" y="51"/>
                  </a:lnTo>
                  <a:lnTo>
                    <a:pt x="88" y="56"/>
                  </a:lnTo>
                  <a:lnTo>
                    <a:pt x="88" y="59"/>
                  </a:lnTo>
                  <a:lnTo>
                    <a:pt x="94" y="61"/>
                  </a:lnTo>
                  <a:lnTo>
                    <a:pt x="94" y="64"/>
                  </a:lnTo>
                  <a:lnTo>
                    <a:pt x="99" y="66"/>
                  </a:lnTo>
                  <a:lnTo>
                    <a:pt x="105" y="68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7" y="76"/>
                  </a:lnTo>
                  <a:lnTo>
                    <a:pt x="123" y="78"/>
                  </a:lnTo>
                  <a:lnTo>
                    <a:pt x="129" y="81"/>
                  </a:lnTo>
                  <a:lnTo>
                    <a:pt x="129" y="83"/>
                  </a:lnTo>
                  <a:lnTo>
                    <a:pt x="141" y="86"/>
                  </a:lnTo>
                  <a:lnTo>
                    <a:pt x="141" y="88"/>
                  </a:lnTo>
                  <a:lnTo>
                    <a:pt x="146" y="90"/>
                  </a:lnTo>
                  <a:lnTo>
                    <a:pt x="152" y="93"/>
                  </a:lnTo>
                  <a:lnTo>
                    <a:pt x="158" y="95"/>
                  </a:lnTo>
                  <a:lnTo>
                    <a:pt x="170" y="100"/>
                  </a:lnTo>
                  <a:lnTo>
                    <a:pt x="164" y="100"/>
                  </a:lnTo>
                  <a:lnTo>
                    <a:pt x="170" y="100"/>
                  </a:lnTo>
                  <a:lnTo>
                    <a:pt x="182" y="105"/>
                  </a:lnTo>
                  <a:lnTo>
                    <a:pt x="182" y="107"/>
                  </a:lnTo>
                  <a:lnTo>
                    <a:pt x="187" y="107"/>
                  </a:lnTo>
                  <a:lnTo>
                    <a:pt x="193" y="110"/>
                  </a:lnTo>
                  <a:lnTo>
                    <a:pt x="199" y="115"/>
                  </a:lnTo>
                  <a:lnTo>
                    <a:pt x="205" y="115"/>
                  </a:lnTo>
                  <a:lnTo>
                    <a:pt x="211" y="117"/>
                  </a:lnTo>
                  <a:lnTo>
                    <a:pt x="217" y="120"/>
                  </a:lnTo>
                  <a:lnTo>
                    <a:pt x="223" y="122"/>
                  </a:lnTo>
                  <a:lnTo>
                    <a:pt x="229" y="122"/>
                  </a:lnTo>
                  <a:lnTo>
                    <a:pt x="234" y="125"/>
                  </a:lnTo>
                  <a:lnTo>
                    <a:pt x="240" y="127"/>
                  </a:lnTo>
                  <a:lnTo>
                    <a:pt x="246" y="129"/>
                  </a:lnTo>
                  <a:lnTo>
                    <a:pt x="252" y="129"/>
                  </a:lnTo>
                  <a:lnTo>
                    <a:pt x="258" y="132"/>
                  </a:lnTo>
                  <a:lnTo>
                    <a:pt x="264" y="132"/>
                  </a:lnTo>
                  <a:lnTo>
                    <a:pt x="270" y="134"/>
                  </a:lnTo>
                  <a:lnTo>
                    <a:pt x="275" y="137"/>
                  </a:lnTo>
                  <a:lnTo>
                    <a:pt x="281" y="137"/>
                  </a:lnTo>
                  <a:lnTo>
                    <a:pt x="287" y="137"/>
                  </a:lnTo>
                  <a:lnTo>
                    <a:pt x="293" y="139"/>
                  </a:lnTo>
                  <a:lnTo>
                    <a:pt x="299" y="139"/>
                  </a:lnTo>
                  <a:lnTo>
                    <a:pt x="305" y="142"/>
                  </a:lnTo>
                  <a:lnTo>
                    <a:pt x="311" y="142"/>
                  </a:lnTo>
                  <a:lnTo>
                    <a:pt x="316" y="142"/>
                  </a:lnTo>
                  <a:lnTo>
                    <a:pt x="322" y="144"/>
                  </a:lnTo>
                  <a:lnTo>
                    <a:pt x="328" y="144"/>
                  </a:lnTo>
                  <a:lnTo>
                    <a:pt x="334" y="144"/>
                  </a:lnTo>
                  <a:lnTo>
                    <a:pt x="340" y="144"/>
                  </a:lnTo>
                  <a:lnTo>
                    <a:pt x="346" y="144"/>
                  </a:lnTo>
                  <a:lnTo>
                    <a:pt x="352" y="144"/>
                  </a:lnTo>
                  <a:lnTo>
                    <a:pt x="358" y="144"/>
                  </a:lnTo>
                  <a:lnTo>
                    <a:pt x="363" y="144"/>
                  </a:lnTo>
                  <a:lnTo>
                    <a:pt x="369" y="146"/>
                  </a:lnTo>
                  <a:lnTo>
                    <a:pt x="375" y="146"/>
                  </a:lnTo>
                  <a:lnTo>
                    <a:pt x="381" y="146"/>
                  </a:lnTo>
                  <a:lnTo>
                    <a:pt x="387" y="146"/>
                  </a:lnTo>
                  <a:lnTo>
                    <a:pt x="393" y="146"/>
                  </a:lnTo>
                  <a:lnTo>
                    <a:pt x="399" y="146"/>
                  </a:lnTo>
                  <a:lnTo>
                    <a:pt x="404" y="146"/>
                  </a:lnTo>
                  <a:lnTo>
                    <a:pt x="410" y="146"/>
                  </a:lnTo>
                  <a:lnTo>
                    <a:pt x="416" y="146"/>
                  </a:lnTo>
                  <a:lnTo>
                    <a:pt x="422" y="146"/>
                  </a:lnTo>
                  <a:lnTo>
                    <a:pt x="428" y="146"/>
                  </a:lnTo>
                  <a:lnTo>
                    <a:pt x="434" y="146"/>
                  </a:lnTo>
                  <a:lnTo>
                    <a:pt x="440" y="146"/>
                  </a:lnTo>
                  <a:lnTo>
                    <a:pt x="445" y="146"/>
                  </a:lnTo>
                  <a:lnTo>
                    <a:pt x="451" y="146"/>
                  </a:lnTo>
                  <a:lnTo>
                    <a:pt x="457" y="146"/>
                  </a:lnTo>
                  <a:lnTo>
                    <a:pt x="463" y="146"/>
                  </a:lnTo>
                  <a:lnTo>
                    <a:pt x="469" y="146"/>
                  </a:lnTo>
                  <a:lnTo>
                    <a:pt x="475" y="146"/>
                  </a:lnTo>
                  <a:lnTo>
                    <a:pt x="481" y="146"/>
                  </a:lnTo>
                  <a:lnTo>
                    <a:pt x="487" y="146"/>
                  </a:lnTo>
                  <a:lnTo>
                    <a:pt x="492" y="146"/>
                  </a:lnTo>
                  <a:lnTo>
                    <a:pt x="498" y="146"/>
                  </a:lnTo>
                  <a:lnTo>
                    <a:pt x="504" y="146"/>
                  </a:lnTo>
                  <a:lnTo>
                    <a:pt x="510" y="146"/>
                  </a:lnTo>
                  <a:lnTo>
                    <a:pt x="516" y="146"/>
                  </a:lnTo>
                  <a:lnTo>
                    <a:pt x="522" y="146"/>
                  </a:lnTo>
                  <a:lnTo>
                    <a:pt x="528" y="146"/>
                  </a:lnTo>
                  <a:lnTo>
                    <a:pt x="533" y="146"/>
                  </a:lnTo>
                  <a:lnTo>
                    <a:pt x="539" y="146"/>
                  </a:lnTo>
                  <a:lnTo>
                    <a:pt x="545" y="146"/>
                  </a:lnTo>
                  <a:lnTo>
                    <a:pt x="551" y="146"/>
                  </a:lnTo>
                  <a:lnTo>
                    <a:pt x="557" y="146"/>
                  </a:lnTo>
                  <a:lnTo>
                    <a:pt x="563" y="146"/>
                  </a:lnTo>
                  <a:lnTo>
                    <a:pt x="569" y="146"/>
                  </a:lnTo>
                  <a:lnTo>
                    <a:pt x="575" y="146"/>
                  </a:lnTo>
                  <a:lnTo>
                    <a:pt x="580" y="146"/>
                  </a:lnTo>
                  <a:lnTo>
                    <a:pt x="586" y="146"/>
                  </a:lnTo>
                  <a:lnTo>
                    <a:pt x="592" y="146"/>
                  </a:lnTo>
                  <a:lnTo>
                    <a:pt x="598" y="146"/>
                  </a:lnTo>
                  <a:lnTo>
                    <a:pt x="604" y="146"/>
                  </a:lnTo>
                  <a:lnTo>
                    <a:pt x="610" y="146"/>
                  </a:lnTo>
                  <a:lnTo>
                    <a:pt x="616" y="146"/>
                  </a:lnTo>
                  <a:lnTo>
                    <a:pt x="621" y="146"/>
                  </a:lnTo>
                  <a:lnTo>
                    <a:pt x="627" y="146"/>
                  </a:lnTo>
                  <a:lnTo>
                    <a:pt x="633" y="146"/>
                  </a:lnTo>
                  <a:lnTo>
                    <a:pt x="639" y="146"/>
                  </a:lnTo>
                  <a:lnTo>
                    <a:pt x="645" y="146"/>
                  </a:lnTo>
                  <a:lnTo>
                    <a:pt x="651" y="146"/>
                  </a:lnTo>
                  <a:lnTo>
                    <a:pt x="657" y="146"/>
                  </a:lnTo>
                  <a:lnTo>
                    <a:pt x="662" y="146"/>
                  </a:lnTo>
                  <a:lnTo>
                    <a:pt x="668" y="146"/>
                  </a:lnTo>
                  <a:lnTo>
                    <a:pt x="674" y="146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3" name="Freeform 121"/>
            <p:cNvSpPr>
              <a:spLocks/>
            </p:cNvSpPr>
            <p:nvPr/>
          </p:nvSpPr>
          <p:spPr bwMode="auto">
            <a:xfrm>
              <a:off x="3765" y="2276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2 w 745"/>
                <a:gd name="T9" fmla="*/ 0 h 1"/>
                <a:gd name="T10" fmla="*/ 100 w 745"/>
                <a:gd name="T11" fmla="*/ 0 h 1"/>
                <a:gd name="T12" fmla="*/ 118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0 w 745"/>
                <a:gd name="T19" fmla="*/ 0 h 1"/>
                <a:gd name="T20" fmla="*/ 188 w 745"/>
                <a:gd name="T21" fmla="*/ 0 h 1"/>
                <a:gd name="T22" fmla="*/ 205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8 w 745"/>
                <a:gd name="T29" fmla="*/ 0 h 1"/>
                <a:gd name="T30" fmla="*/ 276 w 745"/>
                <a:gd name="T31" fmla="*/ 0 h 1"/>
                <a:gd name="T32" fmla="*/ 293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1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69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7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5 w 745"/>
                <a:gd name="T73" fmla="*/ 0 h 1"/>
                <a:gd name="T74" fmla="*/ 663 w 745"/>
                <a:gd name="T75" fmla="*/ 0 h 1"/>
                <a:gd name="T76" fmla="*/ 681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3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4" name="Freeform 123"/>
            <p:cNvSpPr>
              <a:spLocks/>
            </p:cNvSpPr>
            <p:nvPr/>
          </p:nvSpPr>
          <p:spPr bwMode="auto">
            <a:xfrm>
              <a:off x="1372" y="1375"/>
              <a:ext cx="745" cy="80"/>
            </a:xfrm>
            <a:custGeom>
              <a:avLst/>
              <a:gdLst>
                <a:gd name="T0" fmla="*/ 12 w 745"/>
                <a:gd name="T1" fmla="*/ 0 h 80"/>
                <a:gd name="T2" fmla="*/ 30 w 745"/>
                <a:gd name="T3" fmla="*/ 0 h 80"/>
                <a:gd name="T4" fmla="*/ 47 w 745"/>
                <a:gd name="T5" fmla="*/ 0 h 80"/>
                <a:gd name="T6" fmla="*/ 65 w 745"/>
                <a:gd name="T7" fmla="*/ 0 h 80"/>
                <a:gd name="T8" fmla="*/ 83 w 745"/>
                <a:gd name="T9" fmla="*/ 0 h 80"/>
                <a:gd name="T10" fmla="*/ 100 w 745"/>
                <a:gd name="T11" fmla="*/ 0 h 80"/>
                <a:gd name="T12" fmla="*/ 118 w 745"/>
                <a:gd name="T13" fmla="*/ 0 h 80"/>
                <a:gd name="T14" fmla="*/ 135 w 745"/>
                <a:gd name="T15" fmla="*/ 0 h 80"/>
                <a:gd name="T16" fmla="*/ 153 w 745"/>
                <a:gd name="T17" fmla="*/ 0 h 80"/>
                <a:gd name="T18" fmla="*/ 171 w 745"/>
                <a:gd name="T19" fmla="*/ 0 h 80"/>
                <a:gd name="T20" fmla="*/ 188 w 745"/>
                <a:gd name="T21" fmla="*/ 0 h 80"/>
                <a:gd name="T22" fmla="*/ 206 w 745"/>
                <a:gd name="T23" fmla="*/ 0 h 80"/>
                <a:gd name="T24" fmla="*/ 223 w 745"/>
                <a:gd name="T25" fmla="*/ 0 h 80"/>
                <a:gd name="T26" fmla="*/ 241 w 745"/>
                <a:gd name="T27" fmla="*/ 0 h 80"/>
                <a:gd name="T28" fmla="*/ 259 w 745"/>
                <a:gd name="T29" fmla="*/ 0 h 80"/>
                <a:gd name="T30" fmla="*/ 276 w 745"/>
                <a:gd name="T31" fmla="*/ 0 h 80"/>
                <a:gd name="T32" fmla="*/ 294 w 745"/>
                <a:gd name="T33" fmla="*/ 0 h 80"/>
                <a:gd name="T34" fmla="*/ 311 w 745"/>
                <a:gd name="T35" fmla="*/ 0 h 80"/>
                <a:gd name="T36" fmla="*/ 329 w 745"/>
                <a:gd name="T37" fmla="*/ 0 h 80"/>
                <a:gd name="T38" fmla="*/ 346 w 745"/>
                <a:gd name="T39" fmla="*/ 0 h 80"/>
                <a:gd name="T40" fmla="*/ 364 w 745"/>
                <a:gd name="T41" fmla="*/ 0 h 80"/>
                <a:gd name="T42" fmla="*/ 382 w 745"/>
                <a:gd name="T43" fmla="*/ 2 h 80"/>
                <a:gd name="T44" fmla="*/ 399 w 745"/>
                <a:gd name="T45" fmla="*/ 2 h 80"/>
                <a:gd name="T46" fmla="*/ 417 w 745"/>
                <a:gd name="T47" fmla="*/ 4 h 80"/>
                <a:gd name="T48" fmla="*/ 434 w 745"/>
                <a:gd name="T49" fmla="*/ 4 h 80"/>
                <a:gd name="T50" fmla="*/ 452 w 745"/>
                <a:gd name="T51" fmla="*/ 7 h 80"/>
                <a:gd name="T52" fmla="*/ 470 w 745"/>
                <a:gd name="T53" fmla="*/ 9 h 80"/>
                <a:gd name="T54" fmla="*/ 487 w 745"/>
                <a:gd name="T55" fmla="*/ 12 h 80"/>
                <a:gd name="T56" fmla="*/ 505 w 745"/>
                <a:gd name="T57" fmla="*/ 14 h 80"/>
                <a:gd name="T58" fmla="*/ 522 w 745"/>
                <a:gd name="T59" fmla="*/ 17 h 80"/>
                <a:gd name="T60" fmla="*/ 540 w 745"/>
                <a:gd name="T61" fmla="*/ 22 h 80"/>
                <a:gd name="T62" fmla="*/ 558 w 745"/>
                <a:gd name="T63" fmla="*/ 24 h 80"/>
                <a:gd name="T64" fmla="*/ 575 w 745"/>
                <a:gd name="T65" fmla="*/ 29 h 80"/>
                <a:gd name="T66" fmla="*/ 593 w 745"/>
                <a:gd name="T67" fmla="*/ 31 h 80"/>
                <a:gd name="T68" fmla="*/ 610 w 745"/>
                <a:gd name="T69" fmla="*/ 36 h 80"/>
                <a:gd name="T70" fmla="*/ 628 w 745"/>
                <a:gd name="T71" fmla="*/ 41 h 80"/>
                <a:gd name="T72" fmla="*/ 646 w 745"/>
                <a:gd name="T73" fmla="*/ 46 h 80"/>
                <a:gd name="T74" fmla="*/ 663 w 745"/>
                <a:gd name="T75" fmla="*/ 51 h 80"/>
                <a:gd name="T76" fmla="*/ 681 w 745"/>
                <a:gd name="T77" fmla="*/ 58 h 80"/>
                <a:gd name="T78" fmla="*/ 698 w 745"/>
                <a:gd name="T79" fmla="*/ 63 h 80"/>
                <a:gd name="T80" fmla="*/ 716 w 745"/>
                <a:gd name="T81" fmla="*/ 70 h 80"/>
                <a:gd name="T82" fmla="*/ 734 w 745"/>
                <a:gd name="T83" fmla="*/ 75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80"/>
                <a:gd name="T128" fmla="*/ 745 w 745"/>
                <a:gd name="T129" fmla="*/ 80 h 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80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7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2"/>
                  </a:lnTo>
                  <a:lnTo>
                    <a:pt x="376" y="2"/>
                  </a:lnTo>
                  <a:lnTo>
                    <a:pt x="382" y="2"/>
                  </a:lnTo>
                  <a:lnTo>
                    <a:pt x="388" y="2"/>
                  </a:lnTo>
                  <a:lnTo>
                    <a:pt x="393" y="2"/>
                  </a:lnTo>
                  <a:lnTo>
                    <a:pt x="399" y="2"/>
                  </a:lnTo>
                  <a:lnTo>
                    <a:pt x="405" y="2"/>
                  </a:lnTo>
                  <a:lnTo>
                    <a:pt x="411" y="2"/>
                  </a:lnTo>
                  <a:lnTo>
                    <a:pt x="417" y="4"/>
                  </a:lnTo>
                  <a:lnTo>
                    <a:pt x="423" y="4"/>
                  </a:lnTo>
                  <a:lnTo>
                    <a:pt x="429" y="4"/>
                  </a:lnTo>
                  <a:lnTo>
                    <a:pt x="434" y="4"/>
                  </a:lnTo>
                  <a:lnTo>
                    <a:pt x="440" y="4"/>
                  </a:lnTo>
                  <a:lnTo>
                    <a:pt x="446" y="7"/>
                  </a:lnTo>
                  <a:lnTo>
                    <a:pt x="452" y="7"/>
                  </a:lnTo>
                  <a:lnTo>
                    <a:pt x="458" y="7"/>
                  </a:lnTo>
                  <a:lnTo>
                    <a:pt x="464" y="7"/>
                  </a:lnTo>
                  <a:lnTo>
                    <a:pt x="470" y="9"/>
                  </a:lnTo>
                  <a:lnTo>
                    <a:pt x="475" y="9"/>
                  </a:lnTo>
                  <a:lnTo>
                    <a:pt x="481" y="9"/>
                  </a:lnTo>
                  <a:lnTo>
                    <a:pt x="487" y="12"/>
                  </a:lnTo>
                  <a:lnTo>
                    <a:pt x="493" y="12"/>
                  </a:lnTo>
                  <a:lnTo>
                    <a:pt x="499" y="12"/>
                  </a:lnTo>
                  <a:lnTo>
                    <a:pt x="505" y="14"/>
                  </a:lnTo>
                  <a:lnTo>
                    <a:pt x="511" y="14"/>
                  </a:lnTo>
                  <a:lnTo>
                    <a:pt x="517" y="17"/>
                  </a:lnTo>
                  <a:lnTo>
                    <a:pt x="522" y="17"/>
                  </a:lnTo>
                  <a:lnTo>
                    <a:pt x="528" y="17"/>
                  </a:lnTo>
                  <a:lnTo>
                    <a:pt x="534" y="19"/>
                  </a:lnTo>
                  <a:lnTo>
                    <a:pt x="540" y="22"/>
                  </a:lnTo>
                  <a:lnTo>
                    <a:pt x="546" y="22"/>
                  </a:lnTo>
                  <a:lnTo>
                    <a:pt x="552" y="22"/>
                  </a:lnTo>
                  <a:lnTo>
                    <a:pt x="558" y="24"/>
                  </a:lnTo>
                  <a:lnTo>
                    <a:pt x="563" y="26"/>
                  </a:lnTo>
                  <a:lnTo>
                    <a:pt x="569" y="26"/>
                  </a:lnTo>
                  <a:lnTo>
                    <a:pt x="575" y="29"/>
                  </a:lnTo>
                  <a:lnTo>
                    <a:pt x="581" y="29"/>
                  </a:lnTo>
                  <a:lnTo>
                    <a:pt x="587" y="31"/>
                  </a:lnTo>
                  <a:lnTo>
                    <a:pt x="593" y="31"/>
                  </a:lnTo>
                  <a:lnTo>
                    <a:pt x="599" y="34"/>
                  </a:lnTo>
                  <a:lnTo>
                    <a:pt x="605" y="34"/>
                  </a:lnTo>
                  <a:lnTo>
                    <a:pt x="610" y="36"/>
                  </a:lnTo>
                  <a:lnTo>
                    <a:pt x="616" y="39"/>
                  </a:lnTo>
                  <a:lnTo>
                    <a:pt x="622" y="39"/>
                  </a:lnTo>
                  <a:lnTo>
                    <a:pt x="628" y="41"/>
                  </a:lnTo>
                  <a:lnTo>
                    <a:pt x="634" y="43"/>
                  </a:lnTo>
                  <a:lnTo>
                    <a:pt x="640" y="43"/>
                  </a:lnTo>
                  <a:lnTo>
                    <a:pt x="646" y="46"/>
                  </a:lnTo>
                  <a:lnTo>
                    <a:pt x="651" y="48"/>
                  </a:lnTo>
                  <a:lnTo>
                    <a:pt x="657" y="48"/>
                  </a:lnTo>
                  <a:lnTo>
                    <a:pt x="663" y="51"/>
                  </a:lnTo>
                  <a:lnTo>
                    <a:pt x="669" y="53"/>
                  </a:lnTo>
                  <a:lnTo>
                    <a:pt x="675" y="56"/>
                  </a:lnTo>
                  <a:lnTo>
                    <a:pt x="681" y="58"/>
                  </a:lnTo>
                  <a:lnTo>
                    <a:pt x="687" y="61"/>
                  </a:lnTo>
                  <a:lnTo>
                    <a:pt x="692" y="61"/>
                  </a:lnTo>
                  <a:lnTo>
                    <a:pt x="698" y="63"/>
                  </a:lnTo>
                  <a:lnTo>
                    <a:pt x="704" y="65"/>
                  </a:lnTo>
                  <a:lnTo>
                    <a:pt x="710" y="68"/>
                  </a:lnTo>
                  <a:lnTo>
                    <a:pt x="716" y="70"/>
                  </a:lnTo>
                  <a:lnTo>
                    <a:pt x="722" y="73"/>
                  </a:lnTo>
                  <a:lnTo>
                    <a:pt x="728" y="75"/>
                  </a:lnTo>
                  <a:lnTo>
                    <a:pt x="734" y="75"/>
                  </a:lnTo>
                  <a:lnTo>
                    <a:pt x="739" y="78"/>
                  </a:lnTo>
                  <a:lnTo>
                    <a:pt x="745" y="8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5" name="Freeform 124"/>
            <p:cNvSpPr>
              <a:spLocks/>
            </p:cNvSpPr>
            <p:nvPr/>
          </p:nvSpPr>
          <p:spPr bwMode="auto">
            <a:xfrm>
              <a:off x="2117" y="1455"/>
              <a:ext cx="557" cy="312"/>
            </a:xfrm>
            <a:custGeom>
              <a:avLst/>
              <a:gdLst>
                <a:gd name="T0" fmla="*/ 12 w 557"/>
                <a:gd name="T1" fmla="*/ 5 h 312"/>
                <a:gd name="T2" fmla="*/ 30 w 557"/>
                <a:gd name="T3" fmla="*/ 12 h 312"/>
                <a:gd name="T4" fmla="*/ 47 w 557"/>
                <a:gd name="T5" fmla="*/ 20 h 312"/>
                <a:gd name="T6" fmla="*/ 65 w 557"/>
                <a:gd name="T7" fmla="*/ 27 h 312"/>
                <a:gd name="T8" fmla="*/ 82 w 557"/>
                <a:gd name="T9" fmla="*/ 34 h 312"/>
                <a:gd name="T10" fmla="*/ 94 w 557"/>
                <a:gd name="T11" fmla="*/ 41 h 312"/>
                <a:gd name="T12" fmla="*/ 112 w 557"/>
                <a:gd name="T13" fmla="*/ 49 h 312"/>
                <a:gd name="T14" fmla="*/ 129 w 557"/>
                <a:gd name="T15" fmla="*/ 56 h 312"/>
                <a:gd name="T16" fmla="*/ 147 w 557"/>
                <a:gd name="T17" fmla="*/ 66 h 312"/>
                <a:gd name="T18" fmla="*/ 170 w 557"/>
                <a:gd name="T19" fmla="*/ 76 h 312"/>
                <a:gd name="T20" fmla="*/ 176 w 557"/>
                <a:gd name="T21" fmla="*/ 78 h 312"/>
                <a:gd name="T22" fmla="*/ 188 w 557"/>
                <a:gd name="T23" fmla="*/ 85 h 312"/>
                <a:gd name="T24" fmla="*/ 206 w 557"/>
                <a:gd name="T25" fmla="*/ 95 h 312"/>
                <a:gd name="T26" fmla="*/ 217 w 557"/>
                <a:gd name="T27" fmla="*/ 102 h 312"/>
                <a:gd name="T28" fmla="*/ 235 w 557"/>
                <a:gd name="T29" fmla="*/ 110 h 312"/>
                <a:gd name="T30" fmla="*/ 247 w 557"/>
                <a:gd name="T31" fmla="*/ 117 h 312"/>
                <a:gd name="T32" fmla="*/ 258 w 557"/>
                <a:gd name="T33" fmla="*/ 124 h 312"/>
                <a:gd name="T34" fmla="*/ 270 w 557"/>
                <a:gd name="T35" fmla="*/ 132 h 312"/>
                <a:gd name="T36" fmla="*/ 288 w 557"/>
                <a:gd name="T37" fmla="*/ 139 h 312"/>
                <a:gd name="T38" fmla="*/ 293 w 557"/>
                <a:gd name="T39" fmla="*/ 146 h 312"/>
                <a:gd name="T40" fmla="*/ 305 w 557"/>
                <a:gd name="T41" fmla="*/ 151 h 312"/>
                <a:gd name="T42" fmla="*/ 317 w 557"/>
                <a:gd name="T43" fmla="*/ 158 h 312"/>
                <a:gd name="T44" fmla="*/ 329 w 557"/>
                <a:gd name="T45" fmla="*/ 166 h 312"/>
                <a:gd name="T46" fmla="*/ 340 w 557"/>
                <a:gd name="T47" fmla="*/ 173 h 312"/>
                <a:gd name="T48" fmla="*/ 358 w 557"/>
                <a:gd name="T49" fmla="*/ 180 h 312"/>
                <a:gd name="T50" fmla="*/ 364 w 557"/>
                <a:gd name="T51" fmla="*/ 188 h 312"/>
                <a:gd name="T52" fmla="*/ 381 w 557"/>
                <a:gd name="T53" fmla="*/ 195 h 312"/>
                <a:gd name="T54" fmla="*/ 387 w 557"/>
                <a:gd name="T55" fmla="*/ 202 h 312"/>
                <a:gd name="T56" fmla="*/ 399 w 557"/>
                <a:gd name="T57" fmla="*/ 210 h 312"/>
                <a:gd name="T58" fmla="*/ 417 w 557"/>
                <a:gd name="T59" fmla="*/ 217 h 312"/>
                <a:gd name="T60" fmla="*/ 423 w 557"/>
                <a:gd name="T61" fmla="*/ 224 h 312"/>
                <a:gd name="T62" fmla="*/ 434 w 557"/>
                <a:gd name="T63" fmla="*/ 232 h 312"/>
                <a:gd name="T64" fmla="*/ 446 w 557"/>
                <a:gd name="T65" fmla="*/ 239 h 312"/>
                <a:gd name="T66" fmla="*/ 464 w 557"/>
                <a:gd name="T67" fmla="*/ 249 h 312"/>
                <a:gd name="T68" fmla="*/ 475 w 557"/>
                <a:gd name="T69" fmla="*/ 256 h 312"/>
                <a:gd name="T70" fmla="*/ 487 w 557"/>
                <a:gd name="T71" fmla="*/ 263 h 312"/>
                <a:gd name="T72" fmla="*/ 493 w 557"/>
                <a:gd name="T73" fmla="*/ 271 h 312"/>
                <a:gd name="T74" fmla="*/ 505 w 557"/>
                <a:gd name="T75" fmla="*/ 278 h 312"/>
                <a:gd name="T76" fmla="*/ 516 w 557"/>
                <a:gd name="T77" fmla="*/ 285 h 312"/>
                <a:gd name="T78" fmla="*/ 528 w 557"/>
                <a:gd name="T79" fmla="*/ 293 h 312"/>
                <a:gd name="T80" fmla="*/ 540 w 557"/>
                <a:gd name="T81" fmla="*/ 300 h 312"/>
                <a:gd name="T82" fmla="*/ 552 w 557"/>
                <a:gd name="T83" fmla="*/ 307 h 3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7"/>
                <a:gd name="T127" fmla="*/ 0 h 312"/>
                <a:gd name="T128" fmla="*/ 557 w 557"/>
                <a:gd name="T129" fmla="*/ 312 h 3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7" h="312">
                  <a:moveTo>
                    <a:pt x="0" y="0"/>
                  </a:moveTo>
                  <a:lnTo>
                    <a:pt x="6" y="2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10"/>
                  </a:lnTo>
                  <a:lnTo>
                    <a:pt x="30" y="12"/>
                  </a:lnTo>
                  <a:lnTo>
                    <a:pt x="35" y="15"/>
                  </a:lnTo>
                  <a:lnTo>
                    <a:pt x="41" y="17"/>
                  </a:lnTo>
                  <a:lnTo>
                    <a:pt x="47" y="20"/>
                  </a:lnTo>
                  <a:lnTo>
                    <a:pt x="53" y="22"/>
                  </a:lnTo>
                  <a:lnTo>
                    <a:pt x="59" y="24"/>
                  </a:lnTo>
                  <a:lnTo>
                    <a:pt x="65" y="27"/>
                  </a:lnTo>
                  <a:lnTo>
                    <a:pt x="71" y="29"/>
                  </a:lnTo>
                  <a:lnTo>
                    <a:pt x="77" y="32"/>
                  </a:lnTo>
                  <a:lnTo>
                    <a:pt x="82" y="34"/>
                  </a:lnTo>
                  <a:lnTo>
                    <a:pt x="88" y="37"/>
                  </a:lnTo>
                  <a:lnTo>
                    <a:pt x="100" y="41"/>
                  </a:lnTo>
                  <a:lnTo>
                    <a:pt x="94" y="41"/>
                  </a:lnTo>
                  <a:lnTo>
                    <a:pt x="100" y="41"/>
                  </a:lnTo>
                  <a:lnTo>
                    <a:pt x="112" y="46"/>
                  </a:lnTo>
                  <a:lnTo>
                    <a:pt x="112" y="49"/>
                  </a:lnTo>
                  <a:lnTo>
                    <a:pt x="118" y="51"/>
                  </a:lnTo>
                  <a:lnTo>
                    <a:pt x="123" y="54"/>
                  </a:lnTo>
                  <a:lnTo>
                    <a:pt x="129" y="56"/>
                  </a:lnTo>
                  <a:lnTo>
                    <a:pt x="135" y="59"/>
                  </a:lnTo>
                  <a:lnTo>
                    <a:pt x="147" y="63"/>
                  </a:lnTo>
                  <a:lnTo>
                    <a:pt x="147" y="66"/>
                  </a:lnTo>
                  <a:lnTo>
                    <a:pt x="153" y="68"/>
                  </a:lnTo>
                  <a:lnTo>
                    <a:pt x="159" y="71"/>
                  </a:lnTo>
                  <a:lnTo>
                    <a:pt x="170" y="76"/>
                  </a:lnTo>
                  <a:lnTo>
                    <a:pt x="164" y="76"/>
                  </a:lnTo>
                  <a:lnTo>
                    <a:pt x="170" y="76"/>
                  </a:lnTo>
                  <a:lnTo>
                    <a:pt x="176" y="78"/>
                  </a:lnTo>
                  <a:lnTo>
                    <a:pt x="176" y="80"/>
                  </a:lnTo>
                  <a:lnTo>
                    <a:pt x="182" y="83"/>
                  </a:lnTo>
                  <a:lnTo>
                    <a:pt x="188" y="85"/>
                  </a:lnTo>
                  <a:lnTo>
                    <a:pt x="200" y="90"/>
                  </a:lnTo>
                  <a:lnTo>
                    <a:pt x="200" y="93"/>
                  </a:lnTo>
                  <a:lnTo>
                    <a:pt x="206" y="95"/>
                  </a:lnTo>
                  <a:lnTo>
                    <a:pt x="211" y="98"/>
                  </a:lnTo>
                  <a:lnTo>
                    <a:pt x="217" y="100"/>
                  </a:lnTo>
                  <a:lnTo>
                    <a:pt x="217" y="102"/>
                  </a:lnTo>
                  <a:lnTo>
                    <a:pt x="229" y="105"/>
                  </a:lnTo>
                  <a:lnTo>
                    <a:pt x="229" y="107"/>
                  </a:lnTo>
                  <a:lnTo>
                    <a:pt x="235" y="110"/>
                  </a:lnTo>
                  <a:lnTo>
                    <a:pt x="235" y="112"/>
                  </a:lnTo>
                  <a:lnTo>
                    <a:pt x="241" y="115"/>
                  </a:lnTo>
                  <a:lnTo>
                    <a:pt x="247" y="117"/>
                  </a:lnTo>
                  <a:lnTo>
                    <a:pt x="252" y="119"/>
                  </a:lnTo>
                  <a:lnTo>
                    <a:pt x="252" y="122"/>
                  </a:lnTo>
                  <a:lnTo>
                    <a:pt x="258" y="124"/>
                  </a:lnTo>
                  <a:lnTo>
                    <a:pt x="264" y="127"/>
                  </a:lnTo>
                  <a:lnTo>
                    <a:pt x="270" y="129"/>
                  </a:lnTo>
                  <a:lnTo>
                    <a:pt x="270" y="132"/>
                  </a:lnTo>
                  <a:lnTo>
                    <a:pt x="276" y="134"/>
                  </a:lnTo>
                  <a:lnTo>
                    <a:pt x="282" y="137"/>
                  </a:lnTo>
                  <a:lnTo>
                    <a:pt x="288" y="139"/>
                  </a:lnTo>
                  <a:lnTo>
                    <a:pt x="288" y="141"/>
                  </a:lnTo>
                  <a:lnTo>
                    <a:pt x="299" y="146"/>
                  </a:lnTo>
                  <a:lnTo>
                    <a:pt x="293" y="146"/>
                  </a:lnTo>
                  <a:lnTo>
                    <a:pt x="299" y="146"/>
                  </a:lnTo>
                  <a:lnTo>
                    <a:pt x="305" y="149"/>
                  </a:lnTo>
                  <a:lnTo>
                    <a:pt x="305" y="151"/>
                  </a:lnTo>
                  <a:lnTo>
                    <a:pt x="311" y="154"/>
                  </a:lnTo>
                  <a:lnTo>
                    <a:pt x="311" y="156"/>
                  </a:lnTo>
                  <a:lnTo>
                    <a:pt x="317" y="158"/>
                  </a:lnTo>
                  <a:lnTo>
                    <a:pt x="323" y="161"/>
                  </a:lnTo>
                  <a:lnTo>
                    <a:pt x="329" y="163"/>
                  </a:lnTo>
                  <a:lnTo>
                    <a:pt x="329" y="166"/>
                  </a:lnTo>
                  <a:lnTo>
                    <a:pt x="335" y="168"/>
                  </a:lnTo>
                  <a:lnTo>
                    <a:pt x="340" y="171"/>
                  </a:lnTo>
                  <a:lnTo>
                    <a:pt x="340" y="173"/>
                  </a:lnTo>
                  <a:lnTo>
                    <a:pt x="346" y="176"/>
                  </a:lnTo>
                  <a:lnTo>
                    <a:pt x="352" y="178"/>
                  </a:lnTo>
                  <a:lnTo>
                    <a:pt x="358" y="180"/>
                  </a:lnTo>
                  <a:lnTo>
                    <a:pt x="358" y="183"/>
                  </a:lnTo>
                  <a:lnTo>
                    <a:pt x="364" y="185"/>
                  </a:lnTo>
                  <a:lnTo>
                    <a:pt x="364" y="188"/>
                  </a:lnTo>
                  <a:lnTo>
                    <a:pt x="370" y="190"/>
                  </a:lnTo>
                  <a:lnTo>
                    <a:pt x="370" y="193"/>
                  </a:lnTo>
                  <a:lnTo>
                    <a:pt x="381" y="195"/>
                  </a:lnTo>
                  <a:lnTo>
                    <a:pt x="381" y="197"/>
                  </a:lnTo>
                  <a:lnTo>
                    <a:pt x="387" y="200"/>
                  </a:lnTo>
                  <a:lnTo>
                    <a:pt x="387" y="202"/>
                  </a:lnTo>
                  <a:lnTo>
                    <a:pt x="393" y="205"/>
                  </a:lnTo>
                  <a:lnTo>
                    <a:pt x="399" y="207"/>
                  </a:lnTo>
                  <a:lnTo>
                    <a:pt x="399" y="210"/>
                  </a:lnTo>
                  <a:lnTo>
                    <a:pt x="405" y="212"/>
                  </a:lnTo>
                  <a:lnTo>
                    <a:pt x="405" y="215"/>
                  </a:lnTo>
                  <a:lnTo>
                    <a:pt x="417" y="217"/>
                  </a:lnTo>
                  <a:lnTo>
                    <a:pt x="417" y="219"/>
                  </a:lnTo>
                  <a:lnTo>
                    <a:pt x="423" y="222"/>
                  </a:lnTo>
                  <a:lnTo>
                    <a:pt x="423" y="224"/>
                  </a:lnTo>
                  <a:lnTo>
                    <a:pt x="428" y="227"/>
                  </a:lnTo>
                  <a:lnTo>
                    <a:pt x="434" y="229"/>
                  </a:lnTo>
                  <a:lnTo>
                    <a:pt x="434" y="232"/>
                  </a:lnTo>
                  <a:lnTo>
                    <a:pt x="440" y="234"/>
                  </a:lnTo>
                  <a:lnTo>
                    <a:pt x="440" y="236"/>
                  </a:lnTo>
                  <a:lnTo>
                    <a:pt x="446" y="239"/>
                  </a:lnTo>
                  <a:lnTo>
                    <a:pt x="458" y="244"/>
                  </a:lnTo>
                  <a:lnTo>
                    <a:pt x="458" y="246"/>
                  </a:lnTo>
                  <a:lnTo>
                    <a:pt x="464" y="249"/>
                  </a:lnTo>
                  <a:lnTo>
                    <a:pt x="469" y="251"/>
                  </a:lnTo>
                  <a:lnTo>
                    <a:pt x="469" y="254"/>
                  </a:lnTo>
                  <a:lnTo>
                    <a:pt x="475" y="256"/>
                  </a:lnTo>
                  <a:lnTo>
                    <a:pt x="475" y="258"/>
                  </a:lnTo>
                  <a:lnTo>
                    <a:pt x="481" y="261"/>
                  </a:lnTo>
                  <a:lnTo>
                    <a:pt x="487" y="263"/>
                  </a:lnTo>
                  <a:lnTo>
                    <a:pt x="487" y="266"/>
                  </a:lnTo>
                  <a:lnTo>
                    <a:pt x="493" y="268"/>
                  </a:lnTo>
                  <a:lnTo>
                    <a:pt x="493" y="271"/>
                  </a:lnTo>
                  <a:lnTo>
                    <a:pt x="499" y="273"/>
                  </a:lnTo>
                  <a:lnTo>
                    <a:pt x="505" y="275"/>
                  </a:lnTo>
                  <a:lnTo>
                    <a:pt x="505" y="278"/>
                  </a:lnTo>
                  <a:lnTo>
                    <a:pt x="510" y="280"/>
                  </a:lnTo>
                  <a:lnTo>
                    <a:pt x="516" y="283"/>
                  </a:lnTo>
                  <a:lnTo>
                    <a:pt x="516" y="285"/>
                  </a:lnTo>
                  <a:lnTo>
                    <a:pt x="522" y="288"/>
                  </a:lnTo>
                  <a:lnTo>
                    <a:pt x="528" y="290"/>
                  </a:lnTo>
                  <a:lnTo>
                    <a:pt x="528" y="293"/>
                  </a:lnTo>
                  <a:lnTo>
                    <a:pt x="534" y="295"/>
                  </a:lnTo>
                  <a:lnTo>
                    <a:pt x="534" y="297"/>
                  </a:lnTo>
                  <a:lnTo>
                    <a:pt x="540" y="300"/>
                  </a:lnTo>
                  <a:lnTo>
                    <a:pt x="546" y="302"/>
                  </a:lnTo>
                  <a:lnTo>
                    <a:pt x="546" y="305"/>
                  </a:lnTo>
                  <a:lnTo>
                    <a:pt x="552" y="307"/>
                  </a:lnTo>
                  <a:lnTo>
                    <a:pt x="552" y="310"/>
                  </a:lnTo>
                  <a:lnTo>
                    <a:pt x="557" y="31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6" name="Freeform 125"/>
            <p:cNvSpPr>
              <a:spLocks/>
            </p:cNvSpPr>
            <p:nvPr/>
          </p:nvSpPr>
          <p:spPr bwMode="auto">
            <a:xfrm>
              <a:off x="2674" y="1767"/>
              <a:ext cx="481" cy="310"/>
            </a:xfrm>
            <a:custGeom>
              <a:avLst/>
              <a:gdLst>
                <a:gd name="T0" fmla="*/ 6 w 481"/>
                <a:gd name="T1" fmla="*/ 5 h 310"/>
                <a:gd name="T2" fmla="*/ 18 w 481"/>
                <a:gd name="T3" fmla="*/ 12 h 310"/>
                <a:gd name="T4" fmla="*/ 30 w 481"/>
                <a:gd name="T5" fmla="*/ 20 h 310"/>
                <a:gd name="T6" fmla="*/ 41 w 481"/>
                <a:gd name="T7" fmla="*/ 27 h 310"/>
                <a:gd name="T8" fmla="*/ 53 w 481"/>
                <a:gd name="T9" fmla="*/ 34 h 310"/>
                <a:gd name="T10" fmla="*/ 65 w 481"/>
                <a:gd name="T11" fmla="*/ 41 h 310"/>
                <a:gd name="T12" fmla="*/ 77 w 481"/>
                <a:gd name="T13" fmla="*/ 49 h 310"/>
                <a:gd name="T14" fmla="*/ 83 w 481"/>
                <a:gd name="T15" fmla="*/ 56 h 310"/>
                <a:gd name="T16" fmla="*/ 94 w 481"/>
                <a:gd name="T17" fmla="*/ 63 h 310"/>
                <a:gd name="T18" fmla="*/ 106 w 481"/>
                <a:gd name="T19" fmla="*/ 71 h 310"/>
                <a:gd name="T20" fmla="*/ 118 w 481"/>
                <a:gd name="T21" fmla="*/ 78 h 310"/>
                <a:gd name="T22" fmla="*/ 124 w 481"/>
                <a:gd name="T23" fmla="*/ 85 h 310"/>
                <a:gd name="T24" fmla="*/ 141 w 481"/>
                <a:gd name="T25" fmla="*/ 93 h 310"/>
                <a:gd name="T26" fmla="*/ 153 w 481"/>
                <a:gd name="T27" fmla="*/ 100 h 310"/>
                <a:gd name="T28" fmla="*/ 159 w 481"/>
                <a:gd name="T29" fmla="*/ 107 h 310"/>
                <a:gd name="T30" fmla="*/ 170 w 481"/>
                <a:gd name="T31" fmla="*/ 115 h 310"/>
                <a:gd name="T32" fmla="*/ 182 w 481"/>
                <a:gd name="T33" fmla="*/ 122 h 310"/>
                <a:gd name="T34" fmla="*/ 194 w 481"/>
                <a:gd name="T35" fmla="*/ 129 h 310"/>
                <a:gd name="T36" fmla="*/ 206 w 481"/>
                <a:gd name="T37" fmla="*/ 137 h 310"/>
                <a:gd name="T38" fmla="*/ 212 w 481"/>
                <a:gd name="T39" fmla="*/ 144 h 310"/>
                <a:gd name="T40" fmla="*/ 223 w 481"/>
                <a:gd name="T41" fmla="*/ 149 h 310"/>
                <a:gd name="T42" fmla="*/ 235 w 481"/>
                <a:gd name="T43" fmla="*/ 156 h 310"/>
                <a:gd name="T44" fmla="*/ 247 w 481"/>
                <a:gd name="T45" fmla="*/ 163 h 310"/>
                <a:gd name="T46" fmla="*/ 253 w 481"/>
                <a:gd name="T47" fmla="*/ 171 h 310"/>
                <a:gd name="T48" fmla="*/ 264 w 481"/>
                <a:gd name="T49" fmla="*/ 178 h 310"/>
                <a:gd name="T50" fmla="*/ 282 w 481"/>
                <a:gd name="T51" fmla="*/ 185 h 310"/>
                <a:gd name="T52" fmla="*/ 288 w 481"/>
                <a:gd name="T53" fmla="*/ 193 h 310"/>
                <a:gd name="T54" fmla="*/ 299 w 481"/>
                <a:gd name="T55" fmla="*/ 200 h 310"/>
                <a:gd name="T56" fmla="*/ 311 w 481"/>
                <a:gd name="T57" fmla="*/ 207 h 310"/>
                <a:gd name="T58" fmla="*/ 323 w 481"/>
                <a:gd name="T59" fmla="*/ 215 h 310"/>
                <a:gd name="T60" fmla="*/ 335 w 481"/>
                <a:gd name="T61" fmla="*/ 222 h 310"/>
                <a:gd name="T62" fmla="*/ 346 w 481"/>
                <a:gd name="T63" fmla="*/ 229 h 310"/>
                <a:gd name="T64" fmla="*/ 358 w 481"/>
                <a:gd name="T65" fmla="*/ 236 h 310"/>
                <a:gd name="T66" fmla="*/ 370 w 481"/>
                <a:gd name="T67" fmla="*/ 244 h 310"/>
                <a:gd name="T68" fmla="*/ 382 w 481"/>
                <a:gd name="T69" fmla="*/ 251 h 310"/>
                <a:gd name="T70" fmla="*/ 393 w 481"/>
                <a:gd name="T71" fmla="*/ 258 h 310"/>
                <a:gd name="T72" fmla="*/ 411 w 481"/>
                <a:gd name="T73" fmla="*/ 266 h 310"/>
                <a:gd name="T74" fmla="*/ 417 w 481"/>
                <a:gd name="T75" fmla="*/ 273 h 310"/>
                <a:gd name="T76" fmla="*/ 434 w 481"/>
                <a:gd name="T77" fmla="*/ 283 h 310"/>
                <a:gd name="T78" fmla="*/ 446 w 481"/>
                <a:gd name="T79" fmla="*/ 290 h 310"/>
                <a:gd name="T80" fmla="*/ 464 w 481"/>
                <a:gd name="T81" fmla="*/ 297 h 310"/>
                <a:gd name="T82" fmla="*/ 475 w 481"/>
                <a:gd name="T83" fmla="*/ 305 h 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1"/>
                <a:gd name="T127" fmla="*/ 0 h 310"/>
                <a:gd name="T128" fmla="*/ 481 w 481"/>
                <a:gd name="T129" fmla="*/ 310 h 3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1" h="310">
                  <a:moveTo>
                    <a:pt x="0" y="0"/>
                  </a:moveTo>
                  <a:lnTo>
                    <a:pt x="6" y="2"/>
                  </a:lnTo>
                  <a:lnTo>
                    <a:pt x="6" y="5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18" y="12"/>
                  </a:lnTo>
                  <a:lnTo>
                    <a:pt x="24" y="15"/>
                  </a:lnTo>
                  <a:lnTo>
                    <a:pt x="24" y="17"/>
                  </a:lnTo>
                  <a:lnTo>
                    <a:pt x="30" y="20"/>
                  </a:lnTo>
                  <a:lnTo>
                    <a:pt x="36" y="22"/>
                  </a:lnTo>
                  <a:lnTo>
                    <a:pt x="41" y="24"/>
                  </a:lnTo>
                  <a:lnTo>
                    <a:pt x="41" y="27"/>
                  </a:lnTo>
                  <a:lnTo>
                    <a:pt x="47" y="29"/>
                  </a:lnTo>
                  <a:lnTo>
                    <a:pt x="47" y="32"/>
                  </a:lnTo>
                  <a:lnTo>
                    <a:pt x="53" y="34"/>
                  </a:lnTo>
                  <a:lnTo>
                    <a:pt x="59" y="37"/>
                  </a:lnTo>
                  <a:lnTo>
                    <a:pt x="59" y="39"/>
                  </a:lnTo>
                  <a:lnTo>
                    <a:pt x="65" y="41"/>
                  </a:lnTo>
                  <a:lnTo>
                    <a:pt x="65" y="44"/>
                  </a:lnTo>
                  <a:lnTo>
                    <a:pt x="71" y="46"/>
                  </a:lnTo>
                  <a:lnTo>
                    <a:pt x="77" y="49"/>
                  </a:lnTo>
                  <a:lnTo>
                    <a:pt x="77" y="51"/>
                  </a:lnTo>
                  <a:lnTo>
                    <a:pt x="83" y="54"/>
                  </a:lnTo>
                  <a:lnTo>
                    <a:pt x="83" y="56"/>
                  </a:lnTo>
                  <a:lnTo>
                    <a:pt x="88" y="59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12" y="76"/>
                  </a:lnTo>
                  <a:lnTo>
                    <a:pt x="118" y="78"/>
                  </a:lnTo>
                  <a:lnTo>
                    <a:pt x="118" y="80"/>
                  </a:lnTo>
                  <a:lnTo>
                    <a:pt x="124" y="83"/>
                  </a:lnTo>
                  <a:lnTo>
                    <a:pt x="124" y="85"/>
                  </a:lnTo>
                  <a:lnTo>
                    <a:pt x="135" y="88"/>
                  </a:lnTo>
                  <a:lnTo>
                    <a:pt x="135" y="90"/>
                  </a:lnTo>
                  <a:lnTo>
                    <a:pt x="141" y="93"/>
                  </a:lnTo>
                  <a:lnTo>
                    <a:pt x="141" y="95"/>
                  </a:lnTo>
                  <a:lnTo>
                    <a:pt x="147" y="98"/>
                  </a:lnTo>
                  <a:lnTo>
                    <a:pt x="153" y="100"/>
                  </a:lnTo>
                  <a:lnTo>
                    <a:pt x="153" y="102"/>
                  </a:lnTo>
                  <a:lnTo>
                    <a:pt x="159" y="105"/>
                  </a:lnTo>
                  <a:lnTo>
                    <a:pt x="159" y="107"/>
                  </a:lnTo>
                  <a:lnTo>
                    <a:pt x="165" y="110"/>
                  </a:lnTo>
                  <a:lnTo>
                    <a:pt x="170" y="112"/>
                  </a:lnTo>
                  <a:lnTo>
                    <a:pt x="170" y="115"/>
                  </a:lnTo>
                  <a:lnTo>
                    <a:pt x="176" y="117"/>
                  </a:lnTo>
                  <a:lnTo>
                    <a:pt x="176" y="119"/>
                  </a:lnTo>
                  <a:lnTo>
                    <a:pt x="182" y="122"/>
                  </a:lnTo>
                  <a:lnTo>
                    <a:pt x="188" y="124"/>
                  </a:lnTo>
                  <a:lnTo>
                    <a:pt x="188" y="127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200" y="134"/>
                  </a:lnTo>
                  <a:lnTo>
                    <a:pt x="206" y="137"/>
                  </a:lnTo>
                  <a:lnTo>
                    <a:pt x="206" y="139"/>
                  </a:lnTo>
                  <a:lnTo>
                    <a:pt x="217" y="144"/>
                  </a:lnTo>
                  <a:lnTo>
                    <a:pt x="212" y="144"/>
                  </a:lnTo>
                  <a:lnTo>
                    <a:pt x="217" y="144"/>
                  </a:lnTo>
                  <a:lnTo>
                    <a:pt x="223" y="146"/>
                  </a:lnTo>
                  <a:lnTo>
                    <a:pt x="223" y="149"/>
                  </a:lnTo>
                  <a:lnTo>
                    <a:pt x="229" y="151"/>
                  </a:lnTo>
                  <a:lnTo>
                    <a:pt x="229" y="154"/>
                  </a:lnTo>
                  <a:lnTo>
                    <a:pt x="235" y="156"/>
                  </a:lnTo>
                  <a:lnTo>
                    <a:pt x="235" y="158"/>
                  </a:lnTo>
                  <a:lnTo>
                    <a:pt x="241" y="161"/>
                  </a:lnTo>
                  <a:lnTo>
                    <a:pt x="247" y="163"/>
                  </a:lnTo>
                  <a:lnTo>
                    <a:pt x="247" y="166"/>
                  </a:lnTo>
                  <a:lnTo>
                    <a:pt x="253" y="168"/>
                  </a:lnTo>
                  <a:lnTo>
                    <a:pt x="253" y="171"/>
                  </a:lnTo>
                  <a:lnTo>
                    <a:pt x="258" y="173"/>
                  </a:lnTo>
                  <a:lnTo>
                    <a:pt x="264" y="176"/>
                  </a:lnTo>
                  <a:lnTo>
                    <a:pt x="264" y="178"/>
                  </a:lnTo>
                  <a:lnTo>
                    <a:pt x="270" y="180"/>
                  </a:lnTo>
                  <a:lnTo>
                    <a:pt x="276" y="183"/>
                  </a:lnTo>
                  <a:lnTo>
                    <a:pt x="282" y="185"/>
                  </a:lnTo>
                  <a:lnTo>
                    <a:pt x="282" y="188"/>
                  </a:lnTo>
                  <a:lnTo>
                    <a:pt x="288" y="190"/>
                  </a:lnTo>
                  <a:lnTo>
                    <a:pt x="288" y="193"/>
                  </a:lnTo>
                  <a:lnTo>
                    <a:pt x="294" y="195"/>
                  </a:lnTo>
                  <a:lnTo>
                    <a:pt x="299" y="197"/>
                  </a:lnTo>
                  <a:lnTo>
                    <a:pt x="299" y="200"/>
                  </a:lnTo>
                  <a:lnTo>
                    <a:pt x="305" y="202"/>
                  </a:lnTo>
                  <a:lnTo>
                    <a:pt x="305" y="205"/>
                  </a:lnTo>
                  <a:lnTo>
                    <a:pt x="311" y="207"/>
                  </a:lnTo>
                  <a:lnTo>
                    <a:pt x="317" y="210"/>
                  </a:lnTo>
                  <a:lnTo>
                    <a:pt x="323" y="212"/>
                  </a:lnTo>
                  <a:lnTo>
                    <a:pt x="323" y="215"/>
                  </a:lnTo>
                  <a:lnTo>
                    <a:pt x="329" y="217"/>
                  </a:lnTo>
                  <a:lnTo>
                    <a:pt x="335" y="219"/>
                  </a:lnTo>
                  <a:lnTo>
                    <a:pt x="335" y="222"/>
                  </a:lnTo>
                  <a:lnTo>
                    <a:pt x="341" y="224"/>
                  </a:lnTo>
                  <a:lnTo>
                    <a:pt x="341" y="227"/>
                  </a:lnTo>
                  <a:lnTo>
                    <a:pt x="346" y="229"/>
                  </a:lnTo>
                  <a:lnTo>
                    <a:pt x="352" y="232"/>
                  </a:lnTo>
                  <a:lnTo>
                    <a:pt x="358" y="234"/>
                  </a:lnTo>
                  <a:lnTo>
                    <a:pt x="358" y="236"/>
                  </a:lnTo>
                  <a:lnTo>
                    <a:pt x="364" y="239"/>
                  </a:lnTo>
                  <a:lnTo>
                    <a:pt x="370" y="241"/>
                  </a:lnTo>
                  <a:lnTo>
                    <a:pt x="370" y="244"/>
                  </a:lnTo>
                  <a:lnTo>
                    <a:pt x="376" y="246"/>
                  </a:lnTo>
                  <a:lnTo>
                    <a:pt x="376" y="249"/>
                  </a:lnTo>
                  <a:lnTo>
                    <a:pt x="382" y="251"/>
                  </a:lnTo>
                  <a:lnTo>
                    <a:pt x="387" y="254"/>
                  </a:lnTo>
                  <a:lnTo>
                    <a:pt x="393" y="256"/>
                  </a:lnTo>
                  <a:lnTo>
                    <a:pt x="393" y="258"/>
                  </a:lnTo>
                  <a:lnTo>
                    <a:pt x="399" y="261"/>
                  </a:lnTo>
                  <a:lnTo>
                    <a:pt x="399" y="263"/>
                  </a:lnTo>
                  <a:lnTo>
                    <a:pt x="411" y="266"/>
                  </a:lnTo>
                  <a:lnTo>
                    <a:pt x="411" y="268"/>
                  </a:lnTo>
                  <a:lnTo>
                    <a:pt x="417" y="271"/>
                  </a:lnTo>
                  <a:lnTo>
                    <a:pt x="417" y="273"/>
                  </a:lnTo>
                  <a:lnTo>
                    <a:pt x="423" y="275"/>
                  </a:lnTo>
                  <a:lnTo>
                    <a:pt x="434" y="280"/>
                  </a:lnTo>
                  <a:lnTo>
                    <a:pt x="434" y="283"/>
                  </a:lnTo>
                  <a:lnTo>
                    <a:pt x="440" y="285"/>
                  </a:lnTo>
                  <a:lnTo>
                    <a:pt x="446" y="288"/>
                  </a:lnTo>
                  <a:lnTo>
                    <a:pt x="446" y="290"/>
                  </a:lnTo>
                  <a:lnTo>
                    <a:pt x="452" y="293"/>
                  </a:lnTo>
                  <a:lnTo>
                    <a:pt x="458" y="295"/>
                  </a:lnTo>
                  <a:lnTo>
                    <a:pt x="464" y="297"/>
                  </a:lnTo>
                  <a:lnTo>
                    <a:pt x="464" y="300"/>
                  </a:lnTo>
                  <a:lnTo>
                    <a:pt x="470" y="302"/>
                  </a:lnTo>
                  <a:lnTo>
                    <a:pt x="475" y="305"/>
                  </a:lnTo>
                  <a:lnTo>
                    <a:pt x="481" y="307"/>
                  </a:lnTo>
                  <a:lnTo>
                    <a:pt x="481" y="31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7" name="Freeform 126"/>
            <p:cNvSpPr>
              <a:spLocks/>
            </p:cNvSpPr>
            <p:nvPr/>
          </p:nvSpPr>
          <p:spPr bwMode="auto">
            <a:xfrm>
              <a:off x="3155" y="2077"/>
              <a:ext cx="698" cy="199"/>
            </a:xfrm>
            <a:custGeom>
              <a:avLst/>
              <a:gdLst>
                <a:gd name="T0" fmla="*/ 12 w 698"/>
                <a:gd name="T1" fmla="*/ 4 h 199"/>
                <a:gd name="T2" fmla="*/ 24 w 698"/>
                <a:gd name="T3" fmla="*/ 12 h 199"/>
                <a:gd name="T4" fmla="*/ 35 w 698"/>
                <a:gd name="T5" fmla="*/ 19 h 199"/>
                <a:gd name="T6" fmla="*/ 47 w 698"/>
                <a:gd name="T7" fmla="*/ 26 h 199"/>
                <a:gd name="T8" fmla="*/ 71 w 698"/>
                <a:gd name="T9" fmla="*/ 36 h 199"/>
                <a:gd name="T10" fmla="*/ 77 w 698"/>
                <a:gd name="T11" fmla="*/ 39 h 199"/>
                <a:gd name="T12" fmla="*/ 88 w 698"/>
                <a:gd name="T13" fmla="*/ 46 h 199"/>
                <a:gd name="T14" fmla="*/ 100 w 698"/>
                <a:gd name="T15" fmla="*/ 53 h 199"/>
                <a:gd name="T16" fmla="*/ 118 w 698"/>
                <a:gd name="T17" fmla="*/ 61 h 199"/>
                <a:gd name="T18" fmla="*/ 141 w 698"/>
                <a:gd name="T19" fmla="*/ 70 h 199"/>
                <a:gd name="T20" fmla="*/ 153 w 698"/>
                <a:gd name="T21" fmla="*/ 75 h 199"/>
                <a:gd name="T22" fmla="*/ 165 w 698"/>
                <a:gd name="T23" fmla="*/ 82 h 199"/>
                <a:gd name="T24" fmla="*/ 176 w 698"/>
                <a:gd name="T25" fmla="*/ 90 h 199"/>
                <a:gd name="T26" fmla="*/ 194 w 698"/>
                <a:gd name="T27" fmla="*/ 97 h 199"/>
                <a:gd name="T28" fmla="*/ 211 w 698"/>
                <a:gd name="T29" fmla="*/ 104 h 199"/>
                <a:gd name="T30" fmla="*/ 229 w 698"/>
                <a:gd name="T31" fmla="*/ 112 h 199"/>
                <a:gd name="T32" fmla="*/ 247 w 698"/>
                <a:gd name="T33" fmla="*/ 117 h 199"/>
                <a:gd name="T34" fmla="*/ 264 w 698"/>
                <a:gd name="T35" fmla="*/ 124 h 199"/>
                <a:gd name="T36" fmla="*/ 282 w 698"/>
                <a:gd name="T37" fmla="*/ 131 h 199"/>
                <a:gd name="T38" fmla="*/ 299 w 698"/>
                <a:gd name="T39" fmla="*/ 136 h 199"/>
                <a:gd name="T40" fmla="*/ 317 w 698"/>
                <a:gd name="T41" fmla="*/ 143 h 199"/>
                <a:gd name="T42" fmla="*/ 335 w 698"/>
                <a:gd name="T43" fmla="*/ 148 h 199"/>
                <a:gd name="T44" fmla="*/ 352 w 698"/>
                <a:gd name="T45" fmla="*/ 153 h 199"/>
                <a:gd name="T46" fmla="*/ 370 w 698"/>
                <a:gd name="T47" fmla="*/ 158 h 199"/>
                <a:gd name="T48" fmla="*/ 387 w 698"/>
                <a:gd name="T49" fmla="*/ 163 h 199"/>
                <a:gd name="T50" fmla="*/ 405 w 698"/>
                <a:gd name="T51" fmla="*/ 168 h 199"/>
                <a:gd name="T52" fmla="*/ 423 w 698"/>
                <a:gd name="T53" fmla="*/ 173 h 199"/>
                <a:gd name="T54" fmla="*/ 440 w 698"/>
                <a:gd name="T55" fmla="*/ 175 h 199"/>
                <a:gd name="T56" fmla="*/ 458 w 698"/>
                <a:gd name="T57" fmla="*/ 180 h 199"/>
                <a:gd name="T58" fmla="*/ 475 w 698"/>
                <a:gd name="T59" fmla="*/ 182 h 199"/>
                <a:gd name="T60" fmla="*/ 493 w 698"/>
                <a:gd name="T61" fmla="*/ 185 h 199"/>
                <a:gd name="T62" fmla="*/ 511 w 698"/>
                <a:gd name="T63" fmla="*/ 187 h 199"/>
                <a:gd name="T64" fmla="*/ 528 w 698"/>
                <a:gd name="T65" fmla="*/ 190 h 199"/>
                <a:gd name="T66" fmla="*/ 546 w 698"/>
                <a:gd name="T67" fmla="*/ 192 h 199"/>
                <a:gd name="T68" fmla="*/ 563 w 698"/>
                <a:gd name="T69" fmla="*/ 195 h 199"/>
                <a:gd name="T70" fmla="*/ 581 w 698"/>
                <a:gd name="T71" fmla="*/ 195 h 199"/>
                <a:gd name="T72" fmla="*/ 598 w 698"/>
                <a:gd name="T73" fmla="*/ 197 h 199"/>
                <a:gd name="T74" fmla="*/ 616 w 698"/>
                <a:gd name="T75" fmla="*/ 197 h 199"/>
                <a:gd name="T76" fmla="*/ 634 w 698"/>
                <a:gd name="T77" fmla="*/ 197 h 199"/>
                <a:gd name="T78" fmla="*/ 651 w 698"/>
                <a:gd name="T79" fmla="*/ 199 h 199"/>
                <a:gd name="T80" fmla="*/ 669 w 698"/>
                <a:gd name="T81" fmla="*/ 199 h 199"/>
                <a:gd name="T82" fmla="*/ 686 w 698"/>
                <a:gd name="T83" fmla="*/ 199 h 19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98"/>
                <a:gd name="T127" fmla="*/ 0 h 199"/>
                <a:gd name="T128" fmla="*/ 698 w 698"/>
                <a:gd name="T129" fmla="*/ 199 h 19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98" h="199">
                  <a:moveTo>
                    <a:pt x="0" y="0"/>
                  </a:moveTo>
                  <a:lnTo>
                    <a:pt x="6" y="2"/>
                  </a:lnTo>
                  <a:lnTo>
                    <a:pt x="12" y="4"/>
                  </a:lnTo>
                  <a:lnTo>
                    <a:pt x="18" y="7"/>
                  </a:lnTo>
                  <a:lnTo>
                    <a:pt x="18" y="9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5" y="19"/>
                  </a:lnTo>
                  <a:lnTo>
                    <a:pt x="41" y="22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59" y="29"/>
                  </a:lnTo>
                  <a:lnTo>
                    <a:pt x="59" y="31"/>
                  </a:lnTo>
                  <a:lnTo>
                    <a:pt x="71" y="36"/>
                  </a:lnTo>
                  <a:lnTo>
                    <a:pt x="65" y="36"/>
                  </a:lnTo>
                  <a:lnTo>
                    <a:pt x="71" y="36"/>
                  </a:lnTo>
                  <a:lnTo>
                    <a:pt x="77" y="39"/>
                  </a:lnTo>
                  <a:lnTo>
                    <a:pt x="77" y="41"/>
                  </a:lnTo>
                  <a:lnTo>
                    <a:pt x="82" y="43"/>
                  </a:lnTo>
                  <a:lnTo>
                    <a:pt x="88" y="46"/>
                  </a:lnTo>
                  <a:lnTo>
                    <a:pt x="94" y="48"/>
                  </a:lnTo>
                  <a:lnTo>
                    <a:pt x="100" y="51"/>
                  </a:lnTo>
                  <a:lnTo>
                    <a:pt x="100" y="53"/>
                  </a:lnTo>
                  <a:lnTo>
                    <a:pt x="112" y="56"/>
                  </a:lnTo>
                  <a:lnTo>
                    <a:pt x="112" y="58"/>
                  </a:lnTo>
                  <a:lnTo>
                    <a:pt x="118" y="61"/>
                  </a:lnTo>
                  <a:lnTo>
                    <a:pt x="123" y="63"/>
                  </a:lnTo>
                  <a:lnTo>
                    <a:pt x="129" y="65"/>
                  </a:lnTo>
                  <a:lnTo>
                    <a:pt x="141" y="70"/>
                  </a:lnTo>
                  <a:lnTo>
                    <a:pt x="135" y="70"/>
                  </a:lnTo>
                  <a:lnTo>
                    <a:pt x="141" y="70"/>
                  </a:lnTo>
                  <a:lnTo>
                    <a:pt x="153" y="75"/>
                  </a:lnTo>
                  <a:lnTo>
                    <a:pt x="153" y="78"/>
                  </a:lnTo>
                  <a:lnTo>
                    <a:pt x="159" y="80"/>
                  </a:lnTo>
                  <a:lnTo>
                    <a:pt x="165" y="82"/>
                  </a:lnTo>
                  <a:lnTo>
                    <a:pt x="170" y="85"/>
                  </a:lnTo>
                  <a:lnTo>
                    <a:pt x="182" y="90"/>
                  </a:lnTo>
                  <a:lnTo>
                    <a:pt x="176" y="90"/>
                  </a:lnTo>
                  <a:lnTo>
                    <a:pt x="182" y="90"/>
                  </a:lnTo>
                  <a:lnTo>
                    <a:pt x="194" y="95"/>
                  </a:lnTo>
                  <a:lnTo>
                    <a:pt x="194" y="97"/>
                  </a:lnTo>
                  <a:lnTo>
                    <a:pt x="200" y="97"/>
                  </a:lnTo>
                  <a:lnTo>
                    <a:pt x="206" y="102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3" y="109"/>
                  </a:lnTo>
                  <a:lnTo>
                    <a:pt x="229" y="112"/>
                  </a:lnTo>
                  <a:lnTo>
                    <a:pt x="235" y="112"/>
                  </a:lnTo>
                  <a:lnTo>
                    <a:pt x="241" y="114"/>
                  </a:lnTo>
                  <a:lnTo>
                    <a:pt x="247" y="117"/>
                  </a:lnTo>
                  <a:lnTo>
                    <a:pt x="252" y="119"/>
                  </a:lnTo>
                  <a:lnTo>
                    <a:pt x="258" y="121"/>
                  </a:lnTo>
                  <a:lnTo>
                    <a:pt x="264" y="124"/>
                  </a:lnTo>
                  <a:lnTo>
                    <a:pt x="270" y="126"/>
                  </a:lnTo>
                  <a:lnTo>
                    <a:pt x="276" y="129"/>
                  </a:lnTo>
                  <a:lnTo>
                    <a:pt x="282" y="131"/>
                  </a:lnTo>
                  <a:lnTo>
                    <a:pt x="288" y="131"/>
                  </a:lnTo>
                  <a:lnTo>
                    <a:pt x="294" y="134"/>
                  </a:lnTo>
                  <a:lnTo>
                    <a:pt x="299" y="136"/>
                  </a:lnTo>
                  <a:lnTo>
                    <a:pt x="305" y="139"/>
                  </a:lnTo>
                  <a:lnTo>
                    <a:pt x="311" y="141"/>
                  </a:lnTo>
                  <a:lnTo>
                    <a:pt x="317" y="143"/>
                  </a:lnTo>
                  <a:lnTo>
                    <a:pt x="323" y="146"/>
                  </a:lnTo>
                  <a:lnTo>
                    <a:pt x="329" y="146"/>
                  </a:lnTo>
                  <a:lnTo>
                    <a:pt x="335" y="148"/>
                  </a:lnTo>
                  <a:lnTo>
                    <a:pt x="340" y="151"/>
                  </a:lnTo>
                  <a:lnTo>
                    <a:pt x="346" y="151"/>
                  </a:lnTo>
                  <a:lnTo>
                    <a:pt x="352" y="153"/>
                  </a:lnTo>
                  <a:lnTo>
                    <a:pt x="358" y="156"/>
                  </a:lnTo>
                  <a:lnTo>
                    <a:pt x="364" y="156"/>
                  </a:lnTo>
                  <a:lnTo>
                    <a:pt x="370" y="158"/>
                  </a:lnTo>
                  <a:lnTo>
                    <a:pt x="376" y="160"/>
                  </a:lnTo>
                  <a:lnTo>
                    <a:pt x="381" y="160"/>
                  </a:lnTo>
                  <a:lnTo>
                    <a:pt x="387" y="163"/>
                  </a:lnTo>
                  <a:lnTo>
                    <a:pt x="393" y="165"/>
                  </a:lnTo>
                  <a:lnTo>
                    <a:pt x="399" y="165"/>
                  </a:lnTo>
                  <a:lnTo>
                    <a:pt x="405" y="168"/>
                  </a:lnTo>
                  <a:lnTo>
                    <a:pt x="411" y="170"/>
                  </a:lnTo>
                  <a:lnTo>
                    <a:pt x="417" y="170"/>
                  </a:lnTo>
                  <a:lnTo>
                    <a:pt x="423" y="173"/>
                  </a:lnTo>
                  <a:lnTo>
                    <a:pt x="428" y="173"/>
                  </a:lnTo>
                  <a:lnTo>
                    <a:pt x="434" y="175"/>
                  </a:lnTo>
                  <a:lnTo>
                    <a:pt x="440" y="175"/>
                  </a:lnTo>
                  <a:lnTo>
                    <a:pt x="446" y="178"/>
                  </a:lnTo>
                  <a:lnTo>
                    <a:pt x="452" y="178"/>
                  </a:lnTo>
                  <a:lnTo>
                    <a:pt x="458" y="180"/>
                  </a:lnTo>
                  <a:lnTo>
                    <a:pt x="464" y="180"/>
                  </a:lnTo>
                  <a:lnTo>
                    <a:pt x="469" y="182"/>
                  </a:lnTo>
                  <a:lnTo>
                    <a:pt x="475" y="182"/>
                  </a:lnTo>
                  <a:lnTo>
                    <a:pt x="481" y="182"/>
                  </a:lnTo>
                  <a:lnTo>
                    <a:pt x="487" y="185"/>
                  </a:lnTo>
                  <a:lnTo>
                    <a:pt x="493" y="185"/>
                  </a:lnTo>
                  <a:lnTo>
                    <a:pt x="499" y="187"/>
                  </a:lnTo>
                  <a:lnTo>
                    <a:pt x="505" y="187"/>
                  </a:lnTo>
                  <a:lnTo>
                    <a:pt x="511" y="187"/>
                  </a:lnTo>
                  <a:lnTo>
                    <a:pt x="516" y="190"/>
                  </a:lnTo>
                  <a:lnTo>
                    <a:pt x="522" y="190"/>
                  </a:lnTo>
                  <a:lnTo>
                    <a:pt x="528" y="190"/>
                  </a:lnTo>
                  <a:lnTo>
                    <a:pt x="534" y="192"/>
                  </a:lnTo>
                  <a:lnTo>
                    <a:pt x="540" y="192"/>
                  </a:lnTo>
                  <a:lnTo>
                    <a:pt x="546" y="192"/>
                  </a:lnTo>
                  <a:lnTo>
                    <a:pt x="552" y="192"/>
                  </a:lnTo>
                  <a:lnTo>
                    <a:pt x="557" y="195"/>
                  </a:lnTo>
                  <a:lnTo>
                    <a:pt x="563" y="195"/>
                  </a:lnTo>
                  <a:lnTo>
                    <a:pt x="569" y="195"/>
                  </a:lnTo>
                  <a:lnTo>
                    <a:pt x="575" y="195"/>
                  </a:lnTo>
                  <a:lnTo>
                    <a:pt x="581" y="195"/>
                  </a:lnTo>
                  <a:lnTo>
                    <a:pt x="587" y="197"/>
                  </a:lnTo>
                  <a:lnTo>
                    <a:pt x="593" y="197"/>
                  </a:lnTo>
                  <a:lnTo>
                    <a:pt x="598" y="197"/>
                  </a:lnTo>
                  <a:lnTo>
                    <a:pt x="604" y="197"/>
                  </a:lnTo>
                  <a:lnTo>
                    <a:pt x="610" y="197"/>
                  </a:lnTo>
                  <a:lnTo>
                    <a:pt x="616" y="197"/>
                  </a:lnTo>
                  <a:lnTo>
                    <a:pt x="622" y="197"/>
                  </a:lnTo>
                  <a:lnTo>
                    <a:pt x="628" y="197"/>
                  </a:lnTo>
                  <a:lnTo>
                    <a:pt x="634" y="197"/>
                  </a:lnTo>
                  <a:lnTo>
                    <a:pt x="640" y="197"/>
                  </a:lnTo>
                  <a:lnTo>
                    <a:pt x="645" y="197"/>
                  </a:lnTo>
                  <a:lnTo>
                    <a:pt x="651" y="199"/>
                  </a:lnTo>
                  <a:lnTo>
                    <a:pt x="657" y="199"/>
                  </a:lnTo>
                  <a:lnTo>
                    <a:pt x="663" y="199"/>
                  </a:lnTo>
                  <a:lnTo>
                    <a:pt x="669" y="199"/>
                  </a:lnTo>
                  <a:lnTo>
                    <a:pt x="675" y="199"/>
                  </a:lnTo>
                  <a:lnTo>
                    <a:pt x="681" y="199"/>
                  </a:lnTo>
                  <a:lnTo>
                    <a:pt x="686" y="199"/>
                  </a:lnTo>
                  <a:lnTo>
                    <a:pt x="692" y="199"/>
                  </a:lnTo>
                  <a:lnTo>
                    <a:pt x="698" y="199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8" name="Freeform 127"/>
            <p:cNvSpPr>
              <a:spLocks/>
            </p:cNvSpPr>
            <p:nvPr/>
          </p:nvSpPr>
          <p:spPr bwMode="auto">
            <a:xfrm>
              <a:off x="3853" y="2276"/>
              <a:ext cx="745" cy="1"/>
            </a:xfrm>
            <a:custGeom>
              <a:avLst/>
              <a:gdLst>
                <a:gd name="T0" fmla="*/ 12 w 745"/>
                <a:gd name="T1" fmla="*/ 0 h 1"/>
                <a:gd name="T2" fmla="*/ 30 w 745"/>
                <a:gd name="T3" fmla="*/ 0 h 1"/>
                <a:gd name="T4" fmla="*/ 47 w 745"/>
                <a:gd name="T5" fmla="*/ 0 h 1"/>
                <a:gd name="T6" fmla="*/ 65 w 745"/>
                <a:gd name="T7" fmla="*/ 0 h 1"/>
                <a:gd name="T8" fmla="*/ 82 w 745"/>
                <a:gd name="T9" fmla="*/ 0 h 1"/>
                <a:gd name="T10" fmla="*/ 100 w 745"/>
                <a:gd name="T11" fmla="*/ 0 h 1"/>
                <a:gd name="T12" fmla="*/ 117 w 745"/>
                <a:gd name="T13" fmla="*/ 0 h 1"/>
                <a:gd name="T14" fmla="*/ 135 w 745"/>
                <a:gd name="T15" fmla="*/ 0 h 1"/>
                <a:gd name="T16" fmla="*/ 153 w 745"/>
                <a:gd name="T17" fmla="*/ 0 h 1"/>
                <a:gd name="T18" fmla="*/ 170 w 745"/>
                <a:gd name="T19" fmla="*/ 0 h 1"/>
                <a:gd name="T20" fmla="*/ 188 w 745"/>
                <a:gd name="T21" fmla="*/ 0 h 1"/>
                <a:gd name="T22" fmla="*/ 205 w 745"/>
                <a:gd name="T23" fmla="*/ 0 h 1"/>
                <a:gd name="T24" fmla="*/ 223 w 745"/>
                <a:gd name="T25" fmla="*/ 0 h 1"/>
                <a:gd name="T26" fmla="*/ 241 w 745"/>
                <a:gd name="T27" fmla="*/ 0 h 1"/>
                <a:gd name="T28" fmla="*/ 258 w 745"/>
                <a:gd name="T29" fmla="*/ 0 h 1"/>
                <a:gd name="T30" fmla="*/ 276 w 745"/>
                <a:gd name="T31" fmla="*/ 0 h 1"/>
                <a:gd name="T32" fmla="*/ 293 w 745"/>
                <a:gd name="T33" fmla="*/ 0 h 1"/>
                <a:gd name="T34" fmla="*/ 311 w 745"/>
                <a:gd name="T35" fmla="*/ 0 h 1"/>
                <a:gd name="T36" fmla="*/ 329 w 745"/>
                <a:gd name="T37" fmla="*/ 0 h 1"/>
                <a:gd name="T38" fmla="*/ 346 w 745"/>
                <a:gd name="T39" fmla="*/ 0 h 1"/>
                <a:gd name="T40" fmla="*/ 364 w 745"/>
                <a:gd name="T41" fmla="*/ 0 h 1"/>
                <a:gd name="T42" fmla="*/ 381 w 745"/>
                <a:gd name="T43" fmla="*/ 0 h 1"/>
                <a:gd name="T44" fmla="*/ 399 w 745"/>
                <a:gd name="T45" fmla="*/ 0 h 1"/>
                <a:gd name="T46" fmla="*/ 417 w 745"/>
                <a:gd name="T47" fmla="*/ 0 h 1"/>
                <a:gd name="T48" fmla="*/ 434 w 745"/>
                <a:gd name="T49" fmla="*/ 0 h 1"/>
                <a:gd name="T50" fmla="*/ 452 w 745"/>
                <a:gd name="T51" fmla="*/ 0 h 1"/>
                <a:gd name="T52" fmla="*/ 469 w 745"/>
                <a:gd name="T53" fmla="*/ 0 h 1"/>
                <a:gd name="T54" fmla="*/ 487 w 745"/>
                <a:gd name="T55" fmla="*/ 0 h 1"/>
                <a:gd name="T56" fmla="*/ 505 w 745"/>
                <a:gd name="T57" fmla="*/ 0 h 1"/>
                <a:gd name="T58" fmla="*/ 522 w 745"/>
                <a:gd name="T59" fmla="*/ 0 h 1"/>
                <a:gd name="T60" fmla="*/ 540 w 745"/>
                <a:gd name="T61" fmla="*/ 0 h 1"/>
                <a:gd name="T62" fmla="*/ 557 w 745"/>
                <a:gd name="T63" fmla="*/ 0 h 1"/>
                <a:gd name="T64" fmla="*/ 575 w 745"/>
                <a:gd name="T65" fmla="*/ 0 h 1"/>
                <a:gd name="T66" fmla="*/ 593 w 745"/>
                <a:gd name="T67" fmla="*/ 0 h 1"/>
                <a:gd name="T68" fmla="*/ 610 w 745"/>
                <a:gd name="T69" fmla="*/ 0 h 1"/>
                <a:gd name="T70" fmla="*/ 628 w 745"/>
                <a:gd name="T71" fmla="*/ 0 h 1"/>
                <a:gd name="T72" fmla="*/ 645 w 745"/>
                <a:gd name="T73" fmla="*/ 0 h 1"/>
                <a:gd name="T74" fmla="*/ 663 w 745"/>
                <a:gd name="T75" fmla="*/ 0 h 1"/>
                <a:gd name="T76" fmla="*/ 680 w 745"/>
                <a:gd name="T77" fmla="*/ 0 h 1"/>
                <a:gd name="T78" fmla="*/ 698 w 745"/>
                <a:gd name="T79" fmla="*/ 0 h 1"/>
                <a:gd name="T80" fmla="*/ 716 w 745"/>
                <a:gd name="T81" fmla="*/ 0 h 1"/>
                <a:gd name="T82" fmla="*/ 733 w 745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"/>
                <a:gd name="T128" fmla="*/ 745 w 745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3" y="0"/>
                  </a:lnTo>
                  <a:lnTo>
                    <a:pt x="129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2" y="0"/>
                  </a:lnTo>
                  <a:lnTo>
                    <a:pt x="358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7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8" y="0"/>
                  </a:lnTo>
                  <a:lnTo>
                    <a:pt x="434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3" y="0"/>
                  </a:lnTo>
                  <a:lnTo>
                    <a:pt x="469" y="0"/>
                  </a:lnTo>
                  <a:lnTo>
                    <a:pt x="475" y="0"/>
                  </a:lnTo>
                  <a:lnTo>
                    <a:pt x="481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1" y="0"/>
                  </a:lnTo>
                  <a:lnTo>
                    <a:pt x="557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3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39" y="0"/>
                  </a:lnTo>
                  <a:lnTo>
                    <a:pt x="645" y="0"/>
                  </a:lnTo>
                  <a:lnTo>
                    <a:pt x="651" y="0"/>
                  </a:lnTo>
                  <a:lnTo>
                    <a:pt x="657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0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0" y="0"/>
                  </a:lnTo>
                  <a:lnTo>
                    <a:pt x="716" y="0"/>
                  </a:lnTo>
                  <a:lnTo>
                    <a:pt x="722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99" name="Freeform 129"/>
            <p:cNvSpPr>
              <a:spLocks/>
            </p:cNvSpPr>
            <p:nvPr/>
          </p:nvSpPr>
          <p:spPr bwMode="auto">
            <a:xfrm>
              <a:off x="1372" y="1375"/>
              <a:ext cx="745" cy="153"/>
            </a:xfrm>
            <a:custGeom>
              <a:avLst/>
              <a:gdLst>
                <a:gd name="T0" fmla="*/ 12 w 745"/>
                <a:gd name="T1" fmla="*/ 0 h 153"/>
                <a:gd name="T2" fmla="*/ 30 w 745"/>
                <a:gd name="T3" fmla="*/ 2 h 153"/>
                <a:gd name="T4" fmla="*/ 47 w 745"/>
                <a:gd name="T5" fmla="*/ 2 h 153"/>
                <a:gd name="T6" fmla="*/ 65 w 745"/>
                <a:gd name="T7" fmla="*/ 2 h 153"/>
                <a:gd name="T8" fmla="*/ 83 w 745"/>
                <a:gd name="T9" fmla="*/ 2 h 153"/>
                <a:gd name="T10" fmla="*/ 100 w 745"/>
                <a:gd name="T11" fmla="*/ 4 h 153"/>
                <a:gd name="T12" fmla="*/ 118 w 745"/>
                <a:gd name="T13" fmla="*/ 4 h 153"/>
                <a:gd name="T14" fmla="*/ 135 w 745"/>
                <a:gd name="T15" fmla="*/ 7 h 153"/>
                <a:gd name="T16" fmla="*/ 153 w 745"/>
                <a:gd name="T17" fmla="*/ 7 h 153"/>
                <a:gd name="T18" fmla="*/ 171 w 745"/>
                <a:gd name="T19" fmla="*/ 9 h 153"/>
                <a:gd name="T20" fmla="*/ 188 w 745"/>
                <a:gd name="T21" fmla="*/ 12 h 153"/>
                <a:gd name="T22" fmla="*/ 206 w 745"/>
                <a:gd name="T23" fmla="*/ 14 h 153"/>
                <a:gd name="T24" fmla="*/ 223 w 745"/>
                <a:gd name="T25" fmla="*/ 17 h 153"/>
                <a:gd name="T26" fmla="*/ 241 w 745"/>
                <a:gd name="T27" fmla="*/ 17 h 153"/>
                <a:gd name="T28" fmla="*/ 259 w 745"/>
                <a:gd name="T29" fmla="*/ 22 h 153"/>
                <a:gd name="T30" fmla="*/ 276 w 745"/>
                <a:gd name="T31" fmla="*/ 24 h 153"/>
                <a:gd name="T32" fmla="*/ 294 w 745"/>
                <a:gd name="T33" fmla="*/ 26 h 153"/>
                <a:gd name="T34" fmla="*/ 311 w 745"/>
                <a:gd name="T35" fmla="*/ 29 h 153"/>
                <a:gd name="T36" fmla="*/ 329 w 745"/>
                <a:gd name="T37" fmla="*/ 31 h 153"/>
                <a:gd name="T38" fmla="*/ 346 w 745"/>
                <a:gd name="T39" fmla="*/ 36 h 153"/>
                <a:gd name="T40" fmla="*/ 364 w 745"/>
                <a:gd name="T41" fmla="*/ 39 h 153"/>
                <a:gd name="T42" fmla="*/ 382 w 745"/>
                <a:gd name="T43" fmla="*/ 43 h 153"/>
                <a:gd name="T44" fmla="*/ 399 w 745"/>
                <a:gd name="T45" fmla="*/ 46 h 153"/>
                <a:gd name="T46" fmla="*/ 417 w 745"/>
                <a:gd name="T47" fmla="*/ 51 h 153"/>
                <a:gd name="T48" fmla="*/ 434 w 745"/>
                <a:gd name="T49" fmla="*/ 56 h 153"/>
                <a:gd name="T50" fmla="*/ 452 w 745"/>
                <a:gd name="T51" fmla="*/ 61 h 153"/>
                <a:gd name="T52" fmla="*/ 470 w 745"/>
                <a:gd name="T53" fmla="*/ 63 h 153"/>
                <a:gd name="T54" fmla="*/ 487 w 745"/>
                <a:gd name="T55" fmla="*/ 68 h 153"/>
                <a:gd name="T56" fmla="*/ 505 w 745"/>
                <a:gd name="T57" fmla="*/ 73 h 153"/>
                <a:gd name="T58" fmla="*/ 522 w 745"/>
                <a:gd name="T59" fmla="*/ 78 h 153"/>
                <a:gd name="T60" fmla="*/ 540 w 745"/>
                <a:gd name="T61" fmla="*/ 82 h 153"/>
                <a:gd name="T62" fmla="*/ 558 w 745"/>
                <a:gd name="T63" fmla="*/ 87 h 153"/>
                <a:gd name="T64" fmla="*/ 575 w 745"/>
                <a:gd name="T65" fmla="*/ 95 h 153"/>
                <a:gd name="T66" fmla="*/ 593 w 745"/>
                <a:gd name="T67" fmla="*/ 100 h 153"/>
                <a:gd name="T68" fmla="*/ 610 w 745"/>
                <a:gd name="T69" fmla="*/ 104 h 153"/>
                <a:gd name="T70" fmla="*/ 628 w 745"/>
                <a:gd name="T71" fmla="*/ 112 h 153"/>
                <a:gd name="T72" fmla="*/ 646 w 745"/>
                <a:gd name="T73" fmla="*/ 117 h 153"/>
                <a:gd name="T74" fmla="*/ 663 w 745"/>
                <a:gd name="T75" fmla="*/ 121 h 153"/>
                <a:gd name="T76" fmla="*/ 681 w 745"/>
                <a:gd name="T77" fmla="*/ 129 h 153"/>
                <a:gd name="T78" fmla="*/ 698 w 745"/>
                <a:gd name="T79" fmla="*/ 134 h 153"/>
                <a:gd name="T80" fmla="*/ 716 w 745"/>
                <a:gd name="T81" fmla="*/ 141 h 153"/>
                <a:gd name="T82" fmla="*/ 734 w 745"/>
                <a:gd name="T83" fmla="*/ 148 h 1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53"/>
                <a:gd name="T128" fmla="*/ 745 w 745"/>
                <a:gd name="T129" fmla="*/ 153 h 1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53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3" y="2"/>
                  </a:lnTo>
                  <a:lnTo>
                    <a:pt x="88" y="2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8" y="4"/>
                  </a:lnTo>
                  <a:lnTo>
                    <a:pt x="124" y="4"/>
                  </a:lnTo>
                  <a:lnTo>
                    <a:pt x="129" y="7"/>
                  </a:lnTo>
                  <a:lnTo>
                    <a:pt x="135" y="7"/>
                  </a:lnTo>
                  <a:lnTo>
                    <a:pt x="141" y="7"/>
                  </a:lnTo>
                  <a:lnTo>
                    <a:pt x="147" y="7"/>
                  </a:lnTo>
                  <a:lnTo>
                    <a:pt x="153" y="7"/>
                  </a:lnTo>
                  <a:lnTo>
                    <a:pt x="159" y="9"/>
                  </a:lnTo>
                  <a:lnTo>
                    <a:pt x="165" y="9"/>
                  </a:lnTo>
                  <a:lnTo>
                    <a:pt x="171" y="9"/>
                  </a:lnTo>
                  <a:lnTo>
                    <a:pt x="176" y="9"/>
                  </a:lnTo>
                  <a:lnTo>
                    <a:pt x="182" y="9"/>
                  </a:lnTo>
                  <a:lnTo>
                    <a:pt x="188" y="12"/>
                  </a:lnTo>
                  <a:lnTo>
                    <a:pt x="194" y="12"/>
                  </a:lnTo>
                  <a:lnTo>
                    <a:pt x="200" y="12"/>
                  </a:lnTo>
                  <a:lnTo>
                    <a:pt x="206" y="14"/>
                  </a:lnTo>
                  <a:lnTo>
                    <a:pt x="212" y="14"/>
                  </a:lnTo>
                  <a:lnTo>
                    <a:pt x="217" y="14"/>
                  </a:lnTo>
                  <a:lnTo>
                    <a:pt x="223" y="17"/>
                  </a:lnTo>
                  <a:lnTo>
                    <a:pt x="229" y="17"/>
                  </a:lnTo>
                  <a:lnTo>
                    <a:pt x="235" y="17"/>
                  </a:lnTo>
                  <a:lnTo>
                    <a:pt x="241" y="17"/>
                  </a:lnTo>
                  <a:lnTo>
                    <a:pt x="247" y="19"/>
                  </a:lnTo>
                  <a:lnTo>
                    <a:pt x="253" y="19"/>
                  </a:lnTo>
                  <a:lnTo>
                    <a:pt x="259" y="22"/>
                  </a:lnTo>
                  <a:lnTo>
                    <a:pt x="264" y="22"/>
                  </a:lnTo>
                  <a:lnTo>
                    <a:pt x="270" y="22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8" y="26"/>
                  </a:lnTo>
                  <a:lnTo>
                    <a:pt x="294" y="26"/>
                  </a:lnTo>
                  <a:lnTo>
                    <a:pt x="300" y="26"/>
                  </a:lnTo>
                  <a:lnTo>
                    <a:pt x="305" y="29"/>
                  </a:lnTo>
                  <a:lnTo>
                    <a:pt x="311" y="29"/>
                  </a:lnTo>
                  <a:lnTo>
                    <a:pt x="317" y="31"/>
                  </a:lnTo>
                  <a:lnTo>
                    <a:pt x="323" y="31"/>
                  </a:lnTo>
                  <a:lnTo>
                    <a:pt x="329" y="31"/>
                  </a:lnTo>
                  <a:lnTo>
                    <a:pt x="335" y="34"/>
                  </a:lnTo>
                  <a:lnTo>
                    <a:pt x="341" y="34"/>
                  </a:lnTo>
                  <a:lnTo>
                    <a:pt x="346" y="36"/>
                  </a:lnTo>
                  <a:lnTo>
                    <a:pt x="352" y="36"/>
                  </a:lnTo>
                  <a:lnTo>
                    <a:pt x="358" y="39"/>
                  </a:lnTo>
                  <a:lnTo>
                    <a:pt x="364" y="39"/>
                  </a:lnTo>
                  <a:lnTo>
                    <a:pt x="370" y="41"/>
                  </a:lnTo>
                  <a:lnTo>
                    <a:pt x="376" y="41"/>
                  </a:lnTo>
                  <a:lnTo>
                    <a:pt x="382" y="43"/>
                  </a:lnTo>
                  <a:lnTo>
                    <a:pt x="388" y="43"/>
                  </a:lnTo>
                  <a:lnTo>
                    <a:pt x="393" y="46"/>
                  </a:lnTo>
                  <a:lnTo>
                    <a:pt x="399" y="46"/>
                  </a:lnTo>
                  <a:lnTo>
                    <a:pt x="405" y="48"/>
                  </a:lnTo>
                  <a:lnTo>
                    <a:pt x="411" y="48"/>
                  </a:lnTo>
                  <a:lnTo>
                    <a:pt x="417" y="51"/>
                  </a:lnTo>
                  <a:lnTo>
                    <a:pt x="423" y="51"/>
                  </a:lnTo>
                  <a:lnTo>
                    <a:pt x="429" y="53"/>
                  </a:lnTo>
                  <a:lnTo>
                    <a:pt x="434" y="56"/>
                  </a:lnTo>
                  <a:lnTo>
                    <a:pt x="440" y="56"/>
                  </a:lnTo>
                  <a:lnTo>
                    <a:pt x="446" y="58"/>
                  </a:lnTo>
                  <a:lnTo>
                    <a:pt x="452" y="61"/>
                  </a:lnTo>
                  <a:lnTo>
                    <a:pt x="458" y="61"/>
                  </a:lnTo>
                  <a:lnTo>
                    <a:pt x="464" y="63"/>
                  </a:lnTo>
                  <a:lnTo>
                    <a:pt x="470" y="63"/>
                  </a:lnTo>
                  <a:lnTo>
                    <a:pt x="475" y="65"/>
                  </a:lnTo>
                  <a:lnTo>
                    <a:pt x="481" y="68"/>
                  </a:lnTo>
                  <a:lnTo>
                    <a:pt x="487" y="68"/>
                  </a:lnTo>
                  <a:lnTo>
                    <a:pt x="493" y="70"/>
                  </a:lnTo>
                  <a:lnTo>
                    <a:pt x="499" y="70"/>
                  </a:lnTo>
                  <a:lnTo>
                    <a:pt x="505" y="73"/>
                  </a:lnTo>
                  <a:lnTo>
                    <a:pt x="511" y="75"/>
                  </a:lnTo>
                  <a:lnTo>
                    <a:pt x="517" y="75"/>
                  </a:lnTo>
                  <a:lnTo>
                    <a:pt x="522" y="78"/>
                  </a:lnTo>
                  <a:lnTo>
                    <a:pt x="528" y="80"/>
                  </a:lnTo>
                  <a:lnTo>
                    <a:pt x="534" y="82"/>
                  </a:lnTo>
                  <a:lnTo>
                    <a:pt x="540" y="82"/>
                  </a:lnTo>
                  <a:lnTo>
                    <a:pt x="546" y="85"/>
                  </a:lnTo>
                  <a:lnTo>
                    <a:pt x="552" y="87"/>
                  </a:lnTo>
                  <a:lnTo>
                    <a:pt x="558" y="87"/>
                  </a:lnTo>
                  <a:lnTo>
                    <a:pt x="563" y="90"/>
                  </a:lnTo>
                  <a:lnTo>
                    <a:pt x="569" y="92"/>
                  </a:lnTo>
                  <a:lnTo>
                    <a:pt x="575" y="95"/>
                  </a:lnTo>
                  <a:lnTo>
                    <a:pt x="581" y="97"/>
                  </a:lnTo>
                  <a:lnTo>
                    <a:pt x="587" y="97"/>
                  </a:lnTo>
                  <a:lnTo>
                    <a:pt x="593" y="100"/>
                  </a:lnTo>
                  <a:lnTo>
                    <a:pt x="599" y="102"/>
                  </a:lnTo>
                  <a:lnTo>
                    <a:pt x="605" y="102"/>
                  </a:lnTo>
                  <a:lnTo>
                    <a:pt x="610" y="104"/>
                  </a:lnTo>
                  <a:lnTo>
                    <a:pt x="616" y="107"/>
                  </a:lnTo>
                  <a:lnTo>
                    <a:pt x="622" y="109"/>
                  </a:lnTo>
                  <a:lnTo>
                    <a:pt x="628" y="112"/>
                  </a:lnTo>
                  <a:lnTo>
                    <a:pt x="634" y="112"/>
                  </a:lnTo>
                  <a:lnTo>
                    <a:pt x="640" y="114"/>
                  </a:lnTo>
                  <a:lnTo>
                    <a:pt x="646" y="117"/>
                  </a:lnTo>
                  <a:lnTo>
                    <a:pt x="651" y="119"/>
                  </a:lnTo>
                  <a:lnTo>
                    <a:pt x="657" y="119"/>
                  </a:lnTo>
                  <a:lnTo>
                    <a:pt x="663" y="121"/>
                  </a:lnTo>
                  <a:lnTo>
                    <a:pt x="669" y="124"/>
                  </a:lnTo>
                  <a:lnTo>
                    <a:pt x="675" y="126"/>
                  </a:lnTo>
                  <a:lnTo>
                    <a:pt x="681" y="129"/>
                  </a:lnTo>
                  <a:lnTo>
                    <a:pt x="687" y="131"/>
                  </a:lnTo>
                  <a:lnTo>
                    <a:pt x="692" y="131"/>
                  </a:lnTo>
                  <a:lnTo>
                    <a:pt x="698" y="134"/>
                  </a:lnTo>
                  <a:lnTo>
                    <a:pt x="704" y="136"/>
                  </a:lnTo>
                  <a:lnTo>
                    <a:pt x="710" y="141"/>
                  </a:lnTo>
                  <a:lnTo>
                    <a:pt x="716" y="141"/>
                  </a:lnTo>
                  <a:lnTo>
                    <a:pt x="722" y="143"/>
                  </a:lnTo>
                  <a:lnTo>
                    <a:pt x="728" y="146"/>
                  </a:lnTo>
                  <a:lnTo>
                    <a:pt x="734" y="148"/>
                  </a:lnTo>
                  <a:lnTo>
                    <a:pt x="739" y="151"/>
                  </a:lnTo>
                  <a:lnTo>
                    <a:pt x="745" y="153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0" name="Freeform 130"/>
            <p:cNvSpPr>
              <a:spLocks/>
            </p:cNvSpPr>
            <p:nvPr/>
          </p:nvSpPr>
          <p:spPr bwMode="auto">
            <a:xfrm>
              <a:off x="2117" y="1528"/>
              <a:ext cx="657" cy="305"/>
            </a:xfrm>
            <a:custGeom>
              <a:avLst/>
              <a:gdLst>
                <a:gd name="T0" fmla="*/ 12 w 657"/>
                <a:gd name="T1" fmla="*/ 5 h 305"/>
                <a:gd name="T2" fmla="*/ 30 w 657"/>
                <a:gd name="T3" fmla="*/ 10 h 305"/>
                <a:gd name="T4" fmla="*/ 47 w 657"/>
                <a:gd name="T5" fmla="*/ 17 h 305"/>
                <a:gd name="T6" fmla="*/ 65 w 657"/>
                <a:gd name="T7" fmla="*/ 25 h 305"/>
                <a:gd name="T8" fmla="*/ 82 w 657"/>
                <a:gd name="T9" fmla="*/ 32 h 305"/>
                <a:gd name="T10" fmla="*/ 100 w 657"/>
                <a:gd name="T11" fmla="*/ 39 h 305"/>
                <a:gd name="T12" fmla="*/ 118 w 657"/>
                <a:gd name="T13" fmla="*/ 46 h 305"/>
                <a:gd name="T14" fmla="*/ 135 w 657"/>
                <a:gd name="T15" fmla="*/ 54 h 305"/>
                <a:gd name="T16" fmla="*/ 153 w 657"/>
                <a:gd name="T17" fmla="*/ 61 h 305"/>
                <a:gd name="T18" fmla="*/ 170 w 657"/>
                <a:gd name="T19" fmla="*/ 68 h 305"/>
                <a:gd name="T20" fmla="*/ 188 w 657"/>
                <a:gd name="T21" fmla="*/ 76 h 305"/>
                <a:gd name="T22" fmla="*/ 200 w 657"/>
                <a:gd name="T23" fmla="*/ 83 h 305"/>
                <a:gd name="T24" fmla="*/ 217 w 657"/>
                <a:gd name="T25" fmla="*/ 90 h 305"/>
                <a:gd name="T26" fmla="*/ 235 w 657"/>
                <a:gd name="T27" fmla="*/ 98 h 305"/>
                <a:gd name="T28" fmla="*/ 252 w 657"/>
                <a:gd name="T29" fmla="*/ 105 h 305"/>
                <a:gd name="T30" fmla="*/ 264 w 657"/>
                <a:gd name="T31" fmla="*/ 110 h 305"/>
                <a:gd name="T32" fmla="*/ 282 w 657"/>
                <a:gd name="T33" fmla="*/ 120 h 305"/>
                <a:gd name="T34" fmla="*/ 299 w 657"/>
                <a:gd name="T35" fmla="*/ 127 h 305"/>
                <a:gd name="T36" fmla="*/ 311 w 657"/>
                <a:gd name="T37" fmla="*/ 134 h 305"/>
                <a:gd name="T38" fmla="*/ 329 w 657"/>
                <a:gd name="T39" fmla="*/ 142 h 305"/>
                <a:gd name="T40" fmla="*/ 346 w 657"/>
                <a:gd name="T41" fmla="*/ 149 h 305"/>
                <a:gd name="T42" fmla="*/ 364 w 657"/>
                <a:gd name="T43" fmla="*/ 159 h 305"/>
                <a:gd name="T44" fmla="*/ 381 w 657"/>
                <a:gd name="T45" fmla="*/ 166 h 305"/>
                <a:gd name="T46" fmla="*/ 393 w 657"/>
                <a:gd name="T47" fmla="*/ 171 h 305"/>
                <a:gd name="T48" fmla="*/ 405 w 657"/>
                <a:gd name="T49" fmla="*/ 178 h 305"/>
                <a:gd name="T50" fmla="*/ 428 w 657"/>
                <a:gd name="T51" fmla="*/ 188 h 305"/>
                <a:gd name="T52" fmla="*/ 434 w 657"/>
                <a:gd name="T53" fmla="*/ 190 h 305"/>
                <a:gd name="T54" fmla="*/ 446 w 657"/>
                <a:gd name="T55" fmla="*/ 198 h 305"/>
                <a:gd name="T56" fmla="*/ 458 w 657"/>
                <a:gd name="T57" fmla="*/ 205 h 305"/>
                <a:gd name="T58" fmla="*/ 475 w 657"/>
                <a:gd name="T59" fmla="*/ 212 h 305"/>
                <a:gd name="T60" fmla="*/ 493 w 657"/>
                <a:gd name="T61" fmla="*/ 220 h 305"/>
                <a:gd name="T62" fmla="*/ 505 w 657"/>
                <a:gd name="T63" fmla="*/ 227 h 305"/>
                <a:gd name="T64" fmla="*/ 516 w 657"/>
                <a:gd name="T65" fmla="*/ 234 h 305"/>
                <a:gd name="T66" fmla="*/ 540 w 657"/>
                <a:gd name="T67" fmla="*/ 244 h 305"/>
                <a:gd name="T68" fmla="*/ 552 w 657"/>
                <a:gd name="T69" fmla="*/ 249 h 305"/>
                <a:gd name="T70" fmla="*/ 563 w 657"/>
                <a:gd name="T71" fmla="*/ 256 h 305"/>
                <a:gd name="T72" fmla="*/ 575 w 657"/>
                <a:gd name="T73" fmla="*/ 261 h 305"/>
                <a:gd name="T74" fmla="*/ 587 w 657"/>
                <a:gd name="T75" fmla="*/ 268 h 305"/>
                <a:gd name="T76" fmla="*/ 604 w 657"/>
                <a:gd name="T77" fmla="*/ 278 h 305"/>
                <a:gd name="T78" fmla="*/ 628 w 657"/>
                <a:gd name="T79" fmla="*/ 288 h 305"/>
                <a:gd name="T80" fmla="*/ 640 w 657"/>
                <a:gd name="T81" fmla="*/ 293 h 305"/>
                <a:gd name="T82" fmla="*/ 651 w 657"/>
                <a:gd name="T83" fmla="*/ 300 h 30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7"/>
                <a:gd name="T127" fmla="*/ 0 h 305"/>
                <a:gd name="T128" fmla="*/ 657 w 657"/>
                <a:gd name="T129" fmla="*/ 305 h 30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7" h="305">
                  <a:moveTo>
                    <a:pt x="0" y="0"/>
                  </a:moveTo>
                  <a:lnTo>
                    <a:pt x="6" y="0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7"/>
                  </a:lnTo>
                  <a:lnTo>
                    <a:pt x="30" y="10"/>
                  </a:lnTo>
                  <a:lnTo>
                    <a:pt x="35" y="12"/>
                  </a:lnTo>
                  <a:lnTo>
                    <a:pt x="41" y="15"/>
                  </a:lnTo>
                  <a:lnTo>
                    <a:pt x="47" y="17"/>
                  </a:lnTo>
                  <a:lnTo>
                    <a:pt x="53" y="20"/>
                  </a:lnTo>
                  <a:lnTo>
                    <a:pt x="59" y="22"/>
                  </a:lnTo>
                  <a:lnTo>
                    <a:pt x="65" y="25"/>
                  </a:lnTo>
                  <a:lnTo>
                    <a:pt x="71" y="27"/>
                  </a:lnTo>
                  <a:lnTo>
                    <a:pt x="77" y="29"/>
                  </a:lnTo>
                  <a:lnTo>
                    <a:pt x="82" y="32"/>
                  </a:lnTo>
                  <a:lnTo>
                    <a:pt x="88" y="34"/>
                  </a:lnTo>
                  <a:lnTo>
                    <a:pt x="94" y="37"/>
                  </a:lnTo>
                  <a:lnTo>
                    <a:pt x="100" y="39"/>
                  </a:lnTo>
                  <a:lnTo>
                    <a:pt x="106" y="42"/>
                  </a:lnTo>
                  <a:lnTo>
                    <a:pt x="112" y="44"/>
                  </a:lnTo>
                  <a:lnTo>
                    <a:pt x="118" y="46"/>
                  </a:lnTo>
                  <a:lnTo>
                    <a:pt x="123" y="49"/>
                  </a:lnTo>
                  <a:lnTo>
                    <a:pt x="129" y="51"/>
                  </a:lnTo>
                  <a:lnTo>
                    <a:pt x="135" y="54"/>
                  </a:lnTo>
                  <a:lnTo>
                    <a:pt x="141" y="56"/>
                  </a:lnTo>
                  <a:lnTo>
                    <a:pt x="147" y="59"/>
                  </a:lnTo>
                  <a:lnTo>
                    <a:pt x="153" y="61"/>
                  </a:lnTo>
                  <a:lnTo>
                    <a:pt x="159" y="64"/>
                  </a:lnTo>
                  <a:lnTo>
                    <a:pt x="164" y="66"/>
                  </a:lnTo>
                  <a:lnTo>
                    <a:pt x="170" y="68"/>
                  </a:lnTo>
                  <a:lnTo>
                    <a:pt x="176" y="71"/>
                  </a:lnTo>
                  <a:lnTo>
                    <a:pt x="182" y="73"/>
                  </a:lnTo>
                  <a:lnTo>
                    <a:pt x="188" y="76"/>
                  </a:lnTo>
                  <a:lnTo>
                    <a:pt x="194" y="78"/>
                  </a:lnTo>
                  <a:lnTo>
                    <a:pt x="206" y="83"/>
                  </a:lnTo>
                  <a:lnTo>
                    <a:pt x="200" y="83"/>
                  </a:lnTo>
                  <a:lnTo>
                    <a:pt x="206" y="83"/>
                  </a:lnTo>
                  <a:lnTo>
                    <a:pt x="217" y="88"/>
                  </a:lnTo>
                  <a:lnTo>
                    <a:pt x="217" y="90"/>
                  </a:lnTo>
                  <a:lnTo>
                    <a:pt x="223" y="90"/>
                  </a:lnTo>
                  <a:lnTo>
                    <a:pt x="229" y="95"/>
                  </a:lnTo>
                  <a:lnTo>
                    <a:pt x="235" y="98"/>
                  </a:lnTo>
                  <a:lnTo>
                    <a:pt x="241" y="100"/>
                  </a:lnTo>
                  <a:lnTo>
                    <a:pt x="247" y="103"/>
                  </a:lnTo>
                  <a:lnTo>
                    <a:pt x="252" y="105"/>
                  </a:lnTo>
                  <a:lnTo>
                    <a:pt x="264" y="110"/>
                  </a:lnTo>
                  <a:lnTo>
                    <a:pt x="258" y="110"/>
                  </a:lnTo>
                  <a:lnTo>
                    <a:pt x="264" y="110"/>
                  </a:lnTo>
                  <a:lnTo>
                    <a:pt x="276" y="115"/>
                  </a:lnTo>
                  <a:lnTo>
                    <a:pt x="276" y="117"/>
                  </a:lnTo>
                  <a:lnTo>
                    <a:pt x="282" y="120"/>
                  </a:lnTo>
                  <a:lnTo>
                    <a:pt x="288" y="122"/>
                  </a:lnTo>
                  <a:lnTo>
                    <a:pt x="293" y="124"/>
                  </a:lnTo>
                  <a:lnTo>
                    <a:pt x="299" y="127"/>
                  </a:lnTo>
                  <a:lnTo>
                    <a:pt x="305" y="129"/>
                  </a:lnTo>
                  <a:lnTo>
                    <a:pt x="317" y="134"/>
                  </a:lnTo>
                  <a:lnTo>
                    <a:pt x="311" y="134"/>
                  </a:lnTo>
                  <a:lnTo>
                    <a:pt x="317" y="134"/>
                  </a:lnTo>
                  <a:lnTo>
                    <a:pt x="329" y="139"/>
                  </a:lnTo>
                  <a:lnTo>
                    <a:pt x="329" y="142"/>
                  </a:lnTo>
                  <a:lnTo>
                    <a:pt x="335" y="144"/>
                  </a:lnTo>
                  <a:lnTo>
                    <a:pt x="340" y="146"/>
                  </a:lnTo>
                  <a:lnTo>
                    <a:pt x="346" y="149"/>
                  </a:lnTo>
                  <a:lnTo>
                    <a:pt x="352" y="151"/>
                  </a:lnTo>
                  <a:lnTo>
                    <a:pt x="364" y="156"/>
                  </a:lnTo>
                  <a:lnTo>
                    <a:pt x="364" y="159"/>
                  </a:lnTo>
                  <a:lnTo>
                    <a:pt x="370" y="161"/>
                  </a:lnTo>
                  <a:lnTo>
                    <a:pt x="376" y="163"/>
                  </a:lnTo>
                  <a:lnTo>
                    <a:pt x="381" y="166"/>
                  </a:lnTo>
                  <a:lnTo>
                    <a:pt x="393" y="171"/>
                  </a:lnTo>
                  <a:lnTo>
                    <a:pt x="387" y="171"/>
                  </a:lnTo>
                  <a:lnTo>
                    <a:pt x="393" y="171"/>
                  </a:lnTo>
                  <a:lnTo>
                    <a:pt x="399" y="173"/>
                  </a:lnTo>
                  <a:lnTo>
                    <a:pt x="399" y="176"/>
                  </a:lnTo>
                  <a:lnTo>
                    <a:pt x="405" y="178"/>
                  </a:lnTo>
                  <a:lnTo>
                    <a:pt x="411" y="181"/>
                  </a:lnTo>
                  <a:lnTo>
                    <a:pt x="417" y="183"/>
                  </a:lnTo>
                  <a:lnTo>
                    <a:pt x="428" y="188"/>
                  </a:lnTo>
                  <a:lnTo>
                    <a:pt x="423" y="188"/>
                  </a:lnTo>
                  <a:lnTo>
                    <a:pt x="428" y="188"/>
                  </a:lnTo>
                  <a:lnTo>
                    <a:pt x="434" y="190"/>
                  </a:lnTo>
                  <a:lnTo>
                    <a:pt x="434" y="193"/>
                  </a:lnTo>
                  <a:lnTo>
                    <a:pt x="440" y="195"/>
                  </a:lnTo>
                  <a:lnTo>
                    <a:pt x="446" y="198"/>
                  </a:lnTo>
                  <a:lnTo>
                    <a:pt x="452" y="200"/>
                  </a:lnTo>
                  <a:lnTo>
                    <a:pt x="458" y="202"/>
                  </a:lnTo>
                  <a:lnTo>
                    <a:pt x="458" y="205"/>
                  </a:lnTo>
                  <a:lnTo>
                    <a:pt x="469" y="207"/>
                  </a:lnTo>
                  <a:lnTo>
                    <a:pt x="469" y="210"/>
                  </a:lnTo>
                  <a:lnTo>
                    <a:pt x="475" y="212"/>
                  </a:lnTo>
                  <a:lnTo>
                    <a:pt x="481" y="215"/>
                  </a:lnTo>
                  <a:lnTo>
                    <a:pt x="487" y="217"/>
                  </a:lnTo>
                  <a:lnTo>
                    <a:pt x="493" y="220"/>
                  </a:lnTo>
                  <a:lnTo>
                    <a:pt x="493" y="222"/>
                  </a:lnTo>
                  <a:lnTo>
                    <a:pt x="505" y="224"/>
                  </a:lnTo>
                  <a:lnTo>
                    <a:pt x="505" y="227"/>
                  </a:lnTo>
                  <a:lnTo>
                    <a:pt x="510" y="229"/>
                  </a:lnTo>
                  <a:lnTo>
                    <a:pt x="516" y="232"/>
                  </a:lnTo>
                  <a:lnTo>
                    <a:pt x="516" y="234"/>
                  </a:lnTo>
                  <a:lnTo>
                    <a:pt x="528" y="237"/>
                  </a:lnTo>
                  <a:lnTo>
                    <a:pt x="528" y="239"/>
                  </a:lnTo>
                  <a:lnTo>
                    <a:pt x="540" y="244"/>
                  </a:lnTo>
                  <a:lnTo>
                    <a:pt x="534" y="244"/>
                  </a:lnTo>
                  <a:lnTo>
                    <a:pt x="540" y="244"/>
                  </a:lnTo>
                  <a:lnTo>
                    <a:pt x="552" y="249"/>
                  </a:lnTo>
                  <a:lnTo>
                    <a:pt x="552" y="251"/>
                  </a:lnTo>
                  <a:lnTo>
                    <a:pt x="557" y="254"/>
                  </a:lnTo>
                  <a:lnTo>
                    <a:pt x="563" y="256"/>
                  </a:lnTo>
                  <a:lnTo>
                    <a:pt x="575" y="261"/>
                  </a:lnTo>
                  <a:lnTo>
                    <a:pt x="569" y="261"/>
                  </a:lnTo>
                  <a:lnTo>
                    <a:pt x="575" y="261"/>
                  </a:lnTo>
                  <a:lnTo>
                    <a:pt x="581" y="263"/>
                  </a:lnTo>
                  <a:lnTo>
                    <a:pt x="581" y="266"/>
                  </a:lnTo>
                  <a:lnTo>
                    <a:pt x="587" y="268"/>
                  </a:lnTo>
                  <a:lnTo>
                    <a:pt x="593" y="271"/>
                  </a:lnTo>
                  <a:lnTo>
                    <a:pt x="604" y="276"/>
                  </a:lnTo>
                  <a:lnTo>
                    <a:pt x="604" y="278"/>
                  </a:lnTo>
                  <a:lnTo>
                    <a:pt x="610" y="280"/>
                  </a:lnTo>
                  <a:lnTo>
                    <a:pt x="616" y="283"/>
                  </a:lnTo>
                  <a:lnTo>
                    <a:pt x="628" y="288"/>
                  </a:lnTo>
                  <a:lnTo>
                    <a:pt x="622" y="288"/>
                  </a:lnTo>
                  <a:lnTo>
                    <a:pt x="628" y="288"/>
                  </a:lnTo>
                  <a:lnTo>
                    <a:pt x="640" y="293"/>
                  </a:lnTo>
                  <a:lnTo>
                    <a:pt x="640" y="295"/>
                  </a:lnTo>
                  <a:lnTo>
                    <a:pt x="645" y="298"/>
                  </a:lnTo>
                  <a:lnTo>
                    <a:pt x="651" y="300"/>
                  </a:lnTo>
                  <a:lnTo>
                    <a:pt x="657" y="302"/>
                  </a:lnTo>
                  <a:lnTo>
                    <a:pt x="657" y="305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1" name="Freeform 131"/>
            <p:cNvSpPr>
              <a:spLocks/>
            </p:cNvSpPr>
            <p:nvPr/>
          </p:nvSpPr>
          <p:spPr bwMode="auto">
            <a:xfrm>
              <a:off x="2774" y="1833"/>
              <a:ext cx="651" cy="297"/>
            </a:xfrm>
            <a:custGeom>
              <a:avLst/>
              <a:gdLst>
                <a:gd name="T0" fmla="*/ 12 w 651"/>
                <a:gd name="T1" fmla="*/ 5 h 297"/>
                <a:gd name="T2" fmla="*/ 24 w 651"/>
                <a:gd name="T3" fmla="*/ 12 h 297"/>
                <a:gd name="T4" fmla="*/ 47 w 651"/>
                <a:gd name="T5" fmla="*/ 22 h 297"/>
                <a:gd name="T6" fmla="*/ 59 w 651"/>
                <a:gd name="T7" fmla="*/ 27 h 297"/>
                <a:gd name="T8" fmla="*/ 70 w 651"/>
                <a:gd name="T9" fmla="*/ 34 h 297"/>
                <a:gd name="T10" fmla="*/ 82 w 651"/>
                <a:gd name="T11" fmla="*/ 39 h 297"/>
                <a:gd name="T12" fmla="*/ 94 w 651"/>
                <a:gd name="T13" fmla="*/ 46 h 297"/>
                <a:gd name="T14" fmla="*/ 112 w 651"/>
                <a:gd name="T15" fmla="*/ 56 h 297"/>
                <a:gd name="T16" fmla="*/ 135 w 651"/>
                <a:gd name="T17" fmla="*/ 66 h 297"/>
                <a:gd name="T18" fmla="*/ 147 w 651"/>
                <a:gd name="T19" fmla="*/ 73 h 297"/>
                <a:gd name="T20" fmla="*/ 158 w 651"/>
                <a:gd name="T21" fmla="*/ 78 h 297"/>
                <a:gd name="T22" fmla="*/ 176 w 651"/>
                <a:gd name="T23" fmla="*/ 88 h 297"/>
                <a:gd name="T24" fmla="*/ 188 w 651"/>
                <a:gd name="T25" fmla="*/ 95 h 297"/>
                <a:gd name="T26" fmla="*/ 205 w 651"/>
                <a:gd name="T27" fmla="*/ 102 h 297"/>
                <a:gd name="T28" fmla="*/ 229 w 651"/>
                <a:gd name="T29" fmla="*/ 112 h 297"/>
                <a:gd name="T30" fmla="*/ 241 w 651"/>
                <a:gd name="T31" fmla="*/ 117 h 297"/>
                <a:gd name="T32" fmla="*/ 252 w 651"/>
                <a:gd name="T33" fmla="*/ 124 h 297"/>
                <a:gd name="T34" fmla="*/ 264 w 651"/>
                <a:gd name="T35" fmla="*/ 129 h 297"/>
                <a:gd name="T36" fmla="*/ 282 w 651"/>
                <a:gd name="T37" fmla="*/ 139 h 297"/>
                <a:gd name="T38" fmla="*/ 305 w 651"/>
                <a:gd name="T39" fmla="*/ 149 h 297"/>
                <a:gd name="T40" fmla="*/ 311 w 651"/>
                <a:gd name="T41" fmla="*/ 151 h 297"/>
                <a:gd name="T42" fmla="*/ 323 w 651"/>
                <a:gd name="T43" fmla="*/ 158 h 297"/>
                <a:gd name="T44" fmla="*/ 334 w 651"/>
                <a:gd name="T45" fmla="*/ 166 h 297"/>
                <a:gd name="T46" fmla="*/ 352 w 651"/>
                <a:gd name="T47" fmla="*/ 173 h 297"/>
                <a:gd name="T48" fmla="*/ 370 w 651"/>
                <a:gd name="T49" fmla="*/ 180 h 297"/>
                <a:gd name="T50" fmla="*/ 387 w 651"/>
                <a:gd name="T51" fmla="*/ 188 h 297"/>
                <a:gd name="T52" fmla="*/ 411 w 651"/>
                <a:gd name="T53" fmla="*/ 197 h 297"/>
                <a:gd name="T54" fmla="*/ 422 w 651"/>
                <a:gd name="T55" fmla="*/ 205 h 297"/>
                <a:gd name="T56" fmla="*/ 440 w 651"/>
                <a:gd name="T57" fmla="*/ 212 h 297"/>
                <a:gd name="T58" fmla="*/ 458 w 651"/>
                <a:gd name="T59" fmla="*/ 219 h 297"/>
                <a:gd name="T60" fmla="*/ 469 w 651"/>
                <a:gd name="T61" fmla="*/ 224 h 297"/>
                <a:gd name="T62" fmla="*/ 481 w 651"/>
                <a:gd name="T63" fmla="*/ 231 h 297"/>
                <a:gd name="T64" fmla="*/ 504 w 651"/>
                <a:gd name="T65" fmla="*/ 239 h 297"/>
                <a:gd name="T66" fmla="*/ 510 w 651"/>
                <a:gd name="T67" fmla="*/ 241 h 297"/>
                <a:gd name="T68" fmla="*/ 522 w 651"/>
                <a:gd name="T69" fmla="*/ 246 h 297"/>
                <a:gd name="T70" fmla="*/ 534 w 651"/>
                <a:gd name="T71" fmla="*/ 253 h 297"/>
                <a:gd name="T72" fmla="*/ 557 w 651"/>
                <a:gd name="T73" fmla="*/ 261 h 297"/>
                <a:gd name="T74" fmla="*/ 569 w 651"/>
                <a:gd name="T75" fmla="*/ 266 h 297"/>
                <a:gd name="T76" fmla="*/ 587 w 651"/>
                <a:gd name="T77" fmla="*/ 273 h 297"/>
                <a:gd name="T78" fmla="*/ 604 w 651"/>
                <a:gd name="T79" fmla="*/ 280 h 297"/>
                <a:gd name="T80" fmla="*/ 622 w 651"/>
                <a:gd name="T81" fmla="*/ 287 h 297"/>
                <a:gd name="T82" fmla="*/ 639 w 651"/>
                <a:gd name="T83" fmla="*/ 295 h 29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51"/>
                <a:gd name="T127" fmla="*/ 0 h 297"/>
                <a:gd name="T128" fmla="*/ 651 w 651"/>
                <a:gd name="T129" fmla="*/ 297 h 29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51" h="297">
                  <a:moveTo>
                    <a:pt x="0" y="0"/>
                  </a:moveTo>
                  <a:lnTo>
                    <a:pt x="6" y="2"/>
                  </a:lnTo>
                  <a:lnTo>
                    <a:pt x="12" y="5"/>
                  </a:lnTo>
                  <a:lnTo>
                    <a:pt x="18" y="7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35" y="14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41" y="22"/>
                  </a:lnTo>
                  <a:lnTo>
                    <a:pt x="47" y="22"/>
                  </a:lnTo>
                  <a:lnTo>
                    <a:pt x="59" y="27"/>
                  </a:lnTo>
                  <a:lnTo>
                    <a:pt x="59" y="29"/>
                  </a:lnTo>
                  <a:lnTo>
                    <a:pt x="65" y="32"/>
                  </a:lnTo>
                  <a:lnTo>
                    <a:pt x="70" y="34"/>
                  </a:lnTo>
                  <a:lnTo>
                    <a:pt x="82" y="39"/>
                  </a:lnTo>
                  <a:lnTo>
                    <a:pt x="76" y="39"/>
                  </a:lnTo>
                  <a:lnTo>
                    <a:pt x="82" y="39"/>
                  </a:lnTo>
                  <a:lnTo>
                    <a:pt x="88" y="41"/>
                  </a:lnTo>
                  <a:lnTo>
                    <a:pt x="88" y="44"/>
                  </a:lnTo>
                  <a:lnTo>
                    <a:pt x="94" y="46"/>
                  </a:lnTo>
                  <a:lnTo>
                    <a:pt x="100" y="49"/>
                  </a:lnTo>
                  <a:lnTo>
                    <a:pt x="112" y="53"/>
                  </a:lnTo>
                  <a:lnTo>
                    <a:pt x="112" y="56"/>
                  </a:lnTo>
                  <a:lnTo>
                    <a:pt x="117" y="58"/>
                  </a:lnTo>
                  <a:lnTo>
                    <a:pt x="123" y="61"/>
                  </a:lnTo>
                  <a:lnTo>
                    <a:pt x="135" y="66"/>
                  </a:lnTo>
                  <a:lnTo>
                    <a:pt x="135" y="68"/>
                  </a:lnTo>
                  <a:lnTo>
                    <a:pt x="141" y="71"/>
                  </a:lnTo>
                  <a:lnTo>
                    <a:pt x="147" y="73"/>
                  </a:lnTo>
                  <a:lnTo>
                    <a:pt x="158" y="78"/>
                  </a:lnTo>
                  <a:lnTo>
                    <a:pt x="153" y="78"/>
                  </a:lnTo>
                  <a:lnTo>
                    <a:pt x="158" y="78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6" y="88"/>
                  </a:lnTo>
                  <a:lnTo>
                    <a:pt x="182" y="90"/>
                  </a:lnTo>
                  <a:lnTo>
                    <a:pt x="194" y="95"/>
                  </a:lnTo>
                  <a:lnTo>
                    <a:pt x="188" y="95"/>
                  </a:lnTo>
                  <a:lnTo>
                    <a:pt x="194" y="95"/>
                  </a:lnTo>
                  <a:lnTo>
                    <a:pt x="205" y="100"/>
                  </a:lnTo>
                  <a:lnTo>
                    <a:pt x="205" y="102"/>
                  </a:lnTo>
                  <a:lnTo>
                    <a:pt x="211" y="105"/>
                  </a:lnTo>
                  <a:lnTo>
                    <a:pt x="217" y="107"/>
                  </a:lnTo>
                  <a:lnTo>
                    <a:pt x="229" y="112"/>
                  </a:lnTo>
                  <a:lnTo>
                    <a:pt x="223" y="112"/>
                  </a:lnTo>
                  <a:lnTo>
                    <a:pt x="229" y="112"/>
                  </a:lnTo>
                  <a:lnTo>
                    <a:pt x="241" y="117"/>
                  </a:lnTo>
                  <a:lnTo>
                    <a:pt x="241" y="119"/>
                  </a:lnTo>
                  <a:lnTo>
                    <a:pt x="246" y="122"/>
                  </a:lnTo>
                  <a:lnTo>
                    <a:pt x="252" y="124"/>
                  </a:lnTo>
                  <a:lnTo>
                    <a:pt x="264" y="129"/>
                  </a:lnTo>
                  <a:lnTo>
                    <a:pt x="258" y="129"/>
                  </a:lnTo>
                  <a:lnTo>
                    <a:pt x="264" y="129"/>
                  </a:lnTo>
                  <a:lnTo>
                    <a:pt x="276" y="134"/>
                  </a:lnTo>
                  <a:lnTo>
                    <a:pt x="276" y="136"/>
                  </a:lnTo>
                  <a:lnTo>
                    <a:pt x="282" y="139"/>
                  </a:lnTo>
                  <a:lnTo>
                    <a:pt x="287" y="141"/>
                  </a:lnTo>
                  <a:lnTo>
                    <a:pt x="293" y="144"/>
                  </a:lnTo>
                  <a:lnTo>
                    <a:pt x="305" y="149"/>
                  </a:lnTo>
                  <a:lnTo>
                    <a:pt x="299" y="149"/>
                  </a:lnTo>
                  <a:lnTo>
                    <a:pt x="305" y="149"/>
                  </a:lnTo>
                  <a:lnTo>
                    <a:pt x="311" y="151"/>
                  </a:lnTo>
                  <a:lnTo>
                    <a:pt x="311" y="153"/>
                  </a:lnTo>
                  <a:lnTo>
                    <a:pt x="317" y="156"/>
                  </a:lnTo>
                  <a:lnTo>
                    <a:pt x="323" y="158"/>
                  </a:lnTo>
                  <a:lnTo>
                    <a:pt x="329" y="161"/>
                  </a:lnTo>
                  <a:lnTo>
                    <a:pt x="340" y="166"/>
                  </a:lnTo>
                  <a:lnTo>
                    <a:pt x="334" y="166"/>
                  </a:lnTo>
                  <a:lnTo>
                    <a:pt x="340" y="166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0" y="180"/>
                  </a:lnTo>
                  <a:lnTo>
                    <a:pt x="375" y="183"/>
                  </a:lnTo>
                  <a:lnTo>
                    <a:pt x="381" y="185"/>
                  </a:lnTo>
                  <a:lnTo>
                    <a:pt x="387" y="188"/>
                  </a:lnTo>
                  <a:lnTo>
                    <a:pt x="393" y="190"/>
                  </a:lnTo>
                  <a:lnTo>
                    <a:pt x="399" y="192"/>
                  </a:lnTo>
                  <a:lnTo>
                    <a:pt x="411" y="197"/>
                  </a:lnTo>
                  <a:lnTo>
                    <a:pt x="411" y="200"/>
                  </a:lnTo>
                  <a:lnTo>
                    <a:pt x="416" y="202"/>
                  </a:lnTo>
                  <a:lnTo>
                    <a:pt x="422" y="205"/>
                  </a:lnTo>
                  <a:lnTo>
                    <a:pt x="428" y="207"/>
                  </a:lnTo>
                  <a:lnTo>
                    <a:pt x="434" y="209"/>
                  </a:lnTo>
                  <a:lnTo>
                    <a:pt x="440" y="212"/>
                  </a:lnTo>
                  <a:lnTo>
                    <a:pt x="446" y="214"/>
                  </a:lnTo>
                  <a:lnTo>
                    <a:pt x="452" y="217"/>
                  </a:lnTo>
                  <a:lnTo>
                    <a:pt x="458" y="219"/>
                  </a:lnTo>
                  <a:lnTo>
                    <a:pt x="469" y="224"/>
                  </a:lnTo>
                  <a:lnTo>
                    <a:pt x="463" y="224"/>
                  </a:lnTo>
                  <a:lnTo>
                    <a:pt x="469" y="224"/>
                  </a:lnTo>
                  <a:lnTo>
                    <a:pt x="475" y="227"/>
                  </a:lnTo>
                  <a:lnTo>
                    <a:pt x="487" y="231"/>
                  </a:lnTo>
                  <a:lnTo>
                    <a:pt x="481" y="231"/>
                  </a:lnTo>
                  <a:lnTo>
                    <a:pt x="487" y="231"/>
                  </a:lnTo>
                  <a:lnTo>
                    <a:pt x="493" y="234"/>
                  </a:lnTo>
                  <a:lnTo>
                    <a:pt x="504" y="239"/>
                  </a:lnTo>
                  <a:lnTo>
                    <a:pt x="499" y="239"/>
                  </a:lnTo>
                  <a:lnTo>
                    <a:pt x="504" y="239"/>
                  </a:lnTo>
                  <a:lnTo>
                    <a:pt x="510" y="241"/>
                  </a:lnTo>
                  <a:lnTo>
                    <a:pt x="522" y="246"/>
                  </a:lnTo>
                  <a:lnTo>
                    <a:pt x="516" y="246"/>
                  </a:lnTo>
                  <a:lnTo>
                    <a:pt x="522" y="246"/>
                  </a:lnTo>
                  <a:lnTo>
                    <a:pt x="528" y="248"/>
                  </a:lnTo>
                  <a:lnTo>
                    <a:pt x="540" y="253"/>
                  </a:lnTo>
                  <a:lnTo>
                    <a:pt x="534" y="253"/>
                  </a:lnTo>
                  <a:lnTo>
                    <a:pt x="540" y="253"/>
                  </a:lnTo>
                  <a:lnTo>
                    <a:pt x="546" y="256"/>
                  </a:lnTo>
                  <a:lnTo>
                    <a:pt x="557" y="261"/>
                  </a:lnTo>
                  <a:lnTo>
                    <a:pt x="557" y="263"/>
                  </a:lnTo>
                  <a:lnTo>
                    <a:pt x="563" y="263"/>
                  </a:lnTo>
                  <a:lnTo>
                    <a:pt x="569" y="266"/>
                  </a:lnTo>
                  <a:lnTo>
                    <a:pt x="575" y="270"/>
                  </a:lnTo>
                  <a:lnTo>
                    <a:pt x="581" y="270"/>
                  </a:lnTo>
                  <a:lnTo>
                    <a:pt x="587" y="273"/>
                  </a:lnTo>
                  <a:lnTo>
                    <a:pt x="592" y="275"/>
                  </a:lnTo>
                  <a:lnTo>
                    <a:pt x="598" y="278"/>
                  </a:lnTo>
                  <a:lnTo>
                    <a:pt x="604" y="280"/>
                  </a:lnTo>
                  <a:lnTo>
                    <a:pt x="610" y="283"/>
                  </a:lnTo>
                  <a:lnTo>
                    <a:pt x="616" y="285"/>
                  </a:lnTo>
                  <a:lnTo>
                    <a:pt x="622" y="287"/>
                  </a:lnTo>
                  <a:lnTo>
                    <a:pt x="628" y="290"/>
                  </a:lnTo>
                  <a:lnTo>
                    <a:pt x="633" y="292"/>
                  </a:lnTo>
                  <a:lnTo>
                    <a:pt x="639" y="295"/>
                  </a:lnTo>
                  <a:lnTo>
                    <a:pt x="645" y="297"/>
                  </a:lnTo>
                  <a:lnTo>
                    <a:pt x="651" y="297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2" name="Freeform 132"/>
            <p:cNvSpPr>
              <a:spLocks/>
            </p:cNvSpPr>
            <p:nvPr/>
          </p:nvSpPr>
          <p:spPr bwMode="auto">
            <a:xfrm>
              <a:off x="3425" y="2130"/>
              <a:ext cx="745" cy="146"/>
            </a:xfrm>
            <a:custGeom>
              <a:avLst/>
              <a:gdLst>
                <a:gd name="T0" fmla="*/ 12 w 745"/>
                <a:gd name="T1" fmla="*/ 5 h 146"/>
                <a:gd name="T2" fmla="*/ 29 w 745"/>
                <a:gd name="T3" fmla="*/ 12 h 146"/>
                <a:gd name="T4" fmla="*/ 47 w 745"/>
                <a:gd name="T5" fmla="*/ 17 h 146"/>
                <a:gd name="T6" fmla="*/ 65 w 745"/>
                <a:gd name="T7" fmla="*/ 25 h 146"/>
                <a:gd name="T8" fmla="*/ 82 w 745"/>
                <a:gd name="T9" fmla="*/ 29 h 146"/>
                <a:gd name="T10" fmla="*/ 100 w 745"/>
                <a:gd name="T11" fmla="*/ 37 h 146"/>
                <a:gd name="T12" fmla="*/ 117 w 745"/>
                <a:gd name="T13" fmla="*/ 42 h 146"/>
                <a:gd name="T14" fmla="*/ 135 w 745"/>
                <a:gd name="T15" fmla="*/ 47 h 146"/>
                <a:gd name="T16" fmla="*/ 153 w 745"/>
                <a:gd name="T17" fmla="*/ 54 h 146"/>
                <a:gd name="T18" fmla="*/ 170 w 745"/>
                <a:gd name="T19" fmla="*/ 59 h 146"/>
                <a:gd name="T20" fmla="*/ 188 w 745"/>
                <a:gd name="T21" fmla="*/ 64 h 146"/>
                <a:gd name="T22" fmla="*/ 205 w 745"/>
                <a:gd name="T23" fmla="*/ 68 h 146"/>
                <a:gd name="T24" fmla="*/ 223 w 745"/>
                <a:gd name="T25" fmla="*/ 73 h 146"/>
                <a:gd name="T26" fmla="*/ 241 w 745"/>
                <a:gd name="T27" fmla="*/ 78 h 146"/>
                <a:gd name="T28" fmla="*/ 258 w 745"/>
                <a:gd name="T29" fmla="*/ 83 h 146"/>
                <a:gd name="T30" fmla="*/ 276 w 745"/>
                <a:gd name="T31" fmla="*/ 88 h 146"/>
                <a:gd name="T32" fmla="*/ 293 w 745"/>
                <a:gd name="T33" fmla="*/ 90 h 146"/>
                <a:gd name="T34" fmla="*/ 311 w 745"/>
                <a:gd name="T35" fmla="*/ 95 h 146"/>
                <a:gd name="T36" fmla="*/ 328 w 745"/>
                <a:gd name="T37" fmla="*/ 100 h 146"/>
                <a:gd name="T38" fmla="*/ 346 w 745"/>
                <a:gd name="T39" fmla="*/ 105 h 146"/>
                <a:gd name="T40" fmla="*/ 364 w 745"/>
                <a:gd name="T41" fmla="*/ 107 h 146"/>
                <a:gd name="T42" fmla="*/ 381 w 745"/>
                <a:gd name="T43" fmla="*/ 110 h 146"/>
                <a:gd name="T44" fmla="*/ 399 w 745"/>
                <a:gd name="T45" fmla="*/ 115 h 146"/>
                <a:gd name="T46" fmla="*/ 416 w 745"/>
                <a:gd name="T47" fmla="*/ 117 h 146"/>
                <a:gd name="T48" fmla="*/ 434 w 745"/>
                <a:gd name="T49" fmla="*/ 120 h 146"/>
                <a:gd name="T50" fmla="*/ 452 w 745"/>
                <a:gd name="T51" fmla="*/ 122 h 146"/>
                <a:gd name="T52" fmla="*/ 469 w 745"/>
                <a:gd name="T53" fmla="*/ 127 h 146"/>
                <a:gd name="T54" fmla="*/ 487 w 745"/>
                <a:gd name="T55" fmla="*/ 129 h 146"/>
                <a:gd name="T56" fmla="*/ 504 w 745"/>
                <a:gd name="T57" fmla="*/ 132 h 146"/>
                <a:gd name="T58" fmla="*/ 522 w 745"/>
                <a:gd name="T59" fmla="*/ 132 h 146"/>
                <a:gd name="T60" fmla="*/ 540 w 745"/>
                <a:gd name="T61" fmla="*/ 134 h 146"/>
                <a:gd name="T62" fmla="*/ 557 w 745"/>
                <a:gd name="T63" fmla="*/ 137 h 146"/>
                <a:gd name="T64" fmla="*/ 575 w 745"/>
                <a:gd name="T65" fmla="*/ 139 h 146"/>
                <a:gd name="T66" fmla="*/ 592 w 745"/>
                <a:gd name="T67" fmla="*/ 139 h 146"/>
                <a:gd name="T68" fmla="*/ 610 w 745"/>
                <a:gd name="T69" fmla="*/ 142 h 146"/>
                <a:gd name="T70" fmla="*/ 628 w 745"/>
                <a:gd name="T71" fmla="*/ 142 h 146"/>
                <a:gd name="T72" fmla="*/ 645 w 745"/>
                <a:gd name="T73" fmla="*/ 144 h 146"/>
                <a:gd name="T74" fmla="*/ 663 w 745"/>
                <a:gd name="T75" fmla="*/ 144 h 146"/>
                <a:gd name="T76" fmla="*/ 680 w 745"/>
                <a:gd name="T77" fmla="*/ 144 h 146"/>
                <a:gd name="T78" fmla="*/ 698 w 745"/>
                <a:gd name="T79" fmla="*/ 144 h 146"/>
                <a:gd name="T80" fmla="*/ 716 w 745"/>
                <a:gd name="T81" fmla="*/ 144 h 146"/>
                <a:gd name="T82" fmla="*/ 733 w 745"/>
                <a:gd name="T83" fmla="*/ 146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5"/>
                <a:gd name="T127" fmla="*/ 0 h 146"/>
                <a:gd name="T128" fmla="*/ 745 w 745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5" h="146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8" y="8"/>
                  </a:lnTo>
                  <a:lnTo>
                    <a:pt x="24" y="10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5"/>
                  </a:lnTo>
                  <a:lnTo>
                    <a:pt x="47" y="17"/>
                  </a:lnTo>
                  <a:lnTo>
                    <a:pt x="53" y="20"/>
                  </a:lnTo>
                  <a:lnTo>
                    <a:pt x="59" y="22"/>
                  </a:lnTo>
                  <a:lnTo>
                    <a:pt x="65" y="25"/>
                  </a:lnTo>
                  <a:lnTo>
                    <a:pt x="70" y="27"/>
                  </a:lnTo>
                  <a:lnTo>
                    <a:pt x="76" y="27"/>
                  </a:lnTo>
                  <a:lnTo>
                    <a:pt x="82" y="29"/>
                  </a:lnTo>
                  <a:lnTo>
                    <a:pt x="88" y="32"/>
                  </a:lnTo>
                  <a:lnTo>
                    <a:pt x="94" y="34"/>
                  </a:lnTo>
                  <a:lnTo>
                    <a:pt x="100" y="37"/>
                  </a:lnTo>
                  <a:lnTo>
                    <a:pt x="106" y="39"/>
                  </a:lnTo>
                  <a:lnTo>
                    <a:pt x="111" y="39"/>
                  </a:lnTo>
                  <a:lnTo>
                    <a:pt x="117" y="42"/>
                  </a:lnTo>
                  <a:lnTo>
                    <a:pt x="123" y="44"/>
                  </a:lnTo>
                  <a:lnTo>
                    <a:pt x="129" y="47"/>
                  </a:lnTo>
                  <a:lnTo>
                    <a:pt x="135" y="47"/>
                  </a:lnTo>
                  <a:lnTo>
                    <a:pt x="141" y="49"/>
                  </a:lnTo>
                  <a:lnTo>
                    <a:pt x="147" y="51"/>
                  </a:lnTo>
                  <a:lnTo>
                    <a:pt x="153" y="54"/>
                  </a:lnTo>
                  <a:lnTo>
                    <a:pt x="158" y="56"/>
                  </a:lnTo>
                  <a:lnTo>
                    <a:pt x="164" y="56"/>
                  </a:lnTo>
                  <a:lnTo>
                    <a:pt x="170" y="59"/>
                  </a:lnTo>
                  <a:lnTo>
                    <a:pt x="176" y="61"/>
                  </a:lnTo>
                  <a:lnTo>
                    <a:pt x="182" y="64"/>
                  </a:lnTo>
                  <a:lnTo>
                    <a:pt x="188" y="64"/>
                  </a:lnTo>
                  <a:lnTo>
                    <a:pt x="194" y="66"/>
                  </a:lnTo>
                  <a:lnTo>
                    <a:pt x="199" y="68"/>
                  </a:lnTo>
                  <a:lnTo>
                    <a:pt x="205" y="68"/>
                  </a:lnTo>
                  <a:lnTo>
                    <a:pt x="211" y="71"/>
                  </a:lnTo>
                  <a:lnTo>
                    <a:pt x="217" y="73"/>
                  </a:lnTo>
                  <a:lnTo>
                    <a:pt x="223" y="73"/>
                  </a:lnTo>
                  <a:lnTo>
                    <a:pt x="229" y="76"/>
                  </a:lnTo>
                  <a:lnTo>
                    <a:pt x="235" y="78"/>
                  </a:lnTo>
                  <a:lnTo>
                    <a:pt x="241" y="78"/>
                  </a:lnTo>
                  <a:lnTo>
                    <a:pt x="246" y="81"/>
                  </a:lnTo>
                  <a:lnTo>
                    <a:pt x="252" y="81"/>
                  </a:lnTo>
                  <a:lnTo>
                    <a:pt x="258" y="83"/>
                  </a:lnTo>
                  <a:lnTo>
                    <a:pt x="264" y="86"/>
                  </a:lnTo>
                  <a:lnTo>
                    <a:pt x="270" y="86"/>
                  </a:lnTo>
                  <a:lnTo>
                    <a:pt x="276" y="88"/>
                  </a:lnTo>
                  <a:lnTo>
                    <a:pt x="282" y="88"/>
                  </a:lnTo>
                  <a:lnTo>
                    <a:pt x="287" y="90"/>
                  </a:lnTo>
                  <a:lnTo>
                    <a:pt x="293" y="90"/>
                  </a:lnTo>
                  <a:lnTo>
                    <a:pt x="299" y="93"/>
                  </a:lnTo>
                  <a:lnTo>
                    <a:pt x="305" y="95"/>
                  </a:lnTo>
                  <a:lnTo>
                    <a:pt x="311" y="95"/>
                  </a:lnTo>
                  <a:lnTo>
                    <a:pt x="317" y="98"/>
                  </a:lnTo>
                  <a:lnTo>
                    <a:pt x="323" y="98"/>
                  </a:lnTo>
                  <a:lnTo>
                    <a:pt x="328" y="100"/>
                  </a:lnTo>
                  <a:lnTo>
                    <a:pt x="334" y="100"/>
                  </a:lnTo>
                  <a:lnTo>
                    <a:pt x="340" y="103"/>
                  </a:lnTo>
                  <a:lnTo>
                    <a:pt x="346" y="105"/>
                  </a:lnTo>
                  <a:lnTo>
                    <a:pt x="352" y="105"/>
                  </a:lnTo>
                  <a:lnTo>
                    <a:pt x="358" y="105"/>
                  </a:lnTo>
                  <a:lnTo>
                    <a:pt x="364" y="107"/>
                  </a:lnTo>
                  <a:lnTo>
                    <a:pt x="370" y="107"/>
                  </a:lnTo>
                  <a:lnTo>
                    <a:pt x="375" y="110"/>
                  </a:lnTo>
                  <a:lnTo>
                    <a:pt x="381" y="110"/>
                  </a:lnTo>
                  <a:lnTo>
                    <a:pt x="387" y="112"/>
                  </a:lnTo>
                  <a:lnTo>
                    <a:pt x="393" y="112"/>
                  </a:lnTo>
                  <a:lnTo>
                    <a:pt x="399" y="115"/>
                  </a:lnTo>
                  <a:lnTo>
                    <a:pt x="405" y="115"/>
                  </a:lnTo>
                  <a:lnTo>
                    <a:pt x="411" y="117"/>
                  </a:lnTo>
                  <a:lnTo>
                    <a:pt x="416" y="117"/>
                  </a:lnTo>
                  <a:lnTo>
                    <a:pt x="422" y="117"/>
                  </a:lnTo>
                  <a:lnTo>
                    <a:pt x="428" y="120"/>
                  </a:lnTo>
                  <a:lnTo>
                    <a:pt x="434" y="120"/>
                  </a:lnTo>
                  <a:lnTo>
                    <a:pt x="440" y="122"/>
                  </a:lnTo>
                  <a:lnTo>
                    <a:pt x="446" y="122"/>
                  </a:lnTo>
                  <a:lnTo>
                    <a:pt x="452" y="122"/>
                  </a:lnTo>
                  <a:lnTo>
                    <a:pt x="458" y="125"/>
                  </a:lnTo>
                  <a:lnTo>
                    <a:pt x="463" y="125"/>
                  </a:lnTo>
                  <a:lnTo>
                    <a:pt x="469" y="127"/>
                  </a:lnTo>
                  <a:lnTo>
                    <a:pt x="475" y="127"/>
                  </a:lnTo>
                  <a:lnTo>
                    <a:pt x="481" y="127"/>
                  </a:lnTo>
                  <a:lnTo>
                    <a:pt x="487" y="129"/>
                  </a:lnTo>
                  <a:lnTo>
                    <a:pt x="493" y="129"/>
                  </a:lnTo>
                  <a:lnTo>
                    <a:pt x="499" y="129"/>
                  </a:lnTo>
                  <a:lnTo>
                    <a:pt x="504" y="132"/>
                  </a:lnTo>
                  <a:lnTo>
                    <a:pt x="510" y="132"/>
                  </a:lnTo>
                  <a:lnTo>
                    <a:pt x="516" y="132"/>
                  </a:lnTo>
                  <a:lnTo>
                    <a:pt x="522" y="132"/>
                  </a:lnTo>
                  <a:lnTo>
                    <a:pt x="528" y="134"/>
                  </a:lnTo>
                  <a:lnTo>
                    <a:pt x="534" y="134"/>
                  </a:lnTo>
                  <a:lnTo>
                    <a:pt x="540" y="134"/>
                  </a:lnTo>
                  <a:lnTo>
                    <a:pt x="545" y="137"/>
                  </a:lnTo>
                  <a:lnTo>
                    <a:pt x="551" y="137"/>
                  </a:lnTo>
                  <a:lnTo>
                    <a:pt x="557" y="137"/>
                  </a:lnTo>
                  <a:lnTo>
                    <a:pt x="563" y="137"/>
                  </a:lnTo>
                  <a:lnTo>
                    <a:pt x="569" y="137"/>
                  </a:lnTo>
                  <a:lnTo>
                    <a:pt x="575" y="139"/>
                  </a:lnTo>
                  <a:lnTo>
                    <a:pt x="581" y="139"/>
                  </a:lnTo>
                  <a:lnTo>
                    <a:pt x="587" y="139"/>
                  </a:lnTo>
                  <a:lnTo>
                    <a:pt x="592" y="139"/>
                  </a:lnTo>
                  <a:lnTo>
                    <a:pt x="598" y="139"/>
                  </a:lnTo>
                  <a:lnTo>
                    <a:pt x="604" y="142"/>
                  </a:lnTo>
                  <a:lnTo>
                    <a:pt x="610" y="142"/>
                  </a:lnTo>
                  <a:lnTo>
                    <a:pt x="616" y="142"/>
                  </a:lnTo>
                  <a:lnTo>
                    <a:pt x="622" y="142"/>
                  </a:lnTo>
                  <a:lnTo>
                    <a:pt x="628" y="142"/>
                  </a:lnTo>
                  <a:lnTo>
                    <a:pt x="633" y="142"/>
                  </a:lnTo>
                  <a:lnTo>
                    <a:pt x="639" y="144"/>
                  </a:lnTo>
                  <a:lnTo>
                    <a:pt x="645" y="144"/>
                  </a:lnTo>
                  <a:lnTo>
                    <a:pt x="651" y="144"/>
                  </a:lnTo>
                  <a:lnTo>
                    <a:pt x="657" y="144"/>
                  </a:lnTo>
                  <a:lnTo>
                    <a:pt x="663" y="144"/>
                  </a:lnTo>
                  <a:lnTo>
                    <a:pt x="669" y="144"/>
                  </a:lnTo>
                  <a:lnTo>
                    <a:pt x="674" y="144"/>
                  </a:lnTo>
                  <a:lnTo>
                    <a:pt x="680" y="144"/>
                  </a:lnTo>
                  <a:lnTo>
                    <a:pt x="686" y="144"/>
                  </a:lnTo>
                  <a:lnTo>
                    <a:pt x="692" y="144"/>
                  </a:lnTo>
                  <a:lnTo>
                    <a:pt x="698" y="144"/>
                  </a:lnTo>
                  <a:lnTo>
                    <a:pt x="704" y="144"/>
                  </a:lnTo>
                  <a:lnTo>
                    <a:pt x="710" y="144"/>
                  </a:lnTo>
                  <a:lnTo>
                    <a:pt x="716" y="144"/>
                  </a:lnTo>
                  <a:lnTo>
                    <a:pt x="721" y="144"/>
                  </a:lnTo>
                  <a:lnTo>
                    <a:pt x="727" y="144"/>
                  </a:lnTo>
                  <a:lnTo>
                    <a:pt x="733" y="146"/>
                  </a:lnTo>
                  <a:lnTo>
                    <a:pt x="739" y="146"/>
                  </a:lnTo>
                  <a:lnTo>
                    <a:pt x="745" y="146"/>
                  </a:lnTo>
                </a:path>
              </a:pathLst>
            </a:custGeom>
            <a:noFill/>
            <a:ln w="28575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3" name="Line 40"/>
            <p:cNvSpPr>
              <a:spLocks noChangeShapeType="1"/>
            </p:cNvSpPr>
            <p:nvPr/>
          </p:nvSpPr>
          <p:spPr bwMode="auto">
            <a:xfrm>
              <a:off x="1372" y="2276"/>
              <a:ext cx="349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04" name="Rectangle 135"/>
            <p:cNvSpPr>
              <a:spLocks noChangeArrowheads="1"/>
            </p:cNvSpPr>
            <p:nvPr/>
          </p:nvSpPr>
          <p:spPr bwMode="auto">
            <a:xfrm>
              <a:off x="4666" y="2302"/>
              <a:ext cx="10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l-GR" sz="1800" b="1" i="1">
                  <a:solidFill>
                    <a:srgbClr val="000000"/>
                  </a:solidFill>
                </a:rPr>
                <a:t>ω</a:t>
              </a:r>
              <a:endParaRPr lang="el-GR" sz="1800" b="1" i="1"/>
            </a:p>
          </p:txBody>
        </p:sp>
        <p:sp>
          <p:nvSpPr>
            <p:cNvPr id="10305" name="Rectangle 136"/>
            <p:cNvSpPr>
              <a:spLocks noChangeArrowheads="1"/>
            </p:cNvSpPr>
            <p:nvPr/>
          </p:nvSpPr>
          <p:spPr bwMode="auto">
            <a:xfrm>
              <a:off x="960" y="1056"/>
              <a:ext cx="381" cy="34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</a:rPr>
                <a:t>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</a:t>
              </a:r>
              <a:r>
                <a:rPr lang="el-GR" sz="1800" b="1" i="1" dirty="0">
                  <a:solidFill>
                    <a:srgbClr val="000000"/>
                  </a:solidFill>
                </a:rPr>
                <a:t>ω</a:t>
              </a:r>
              <a:r>
                <a:rPr lang="pl-PL" sz="1800" b="1" dirty="0">
                  <a:solidFill>
                    <a:srgbClr val="000000"/>
                  </a:solidFill>
                </a:rPr>
                <a:t>)</a:t>
              </a:r>
            </a:p>
            <a:p>
              <a:endParaRPr lang="el-GR" sz="1800" b="1" dirty="0"/>
            </a:p>
          </p:txBody>
        </p:sp>
        <p:sp>
          <p:nvSpPr>
            <p:cNvPr id="10306" name="Text Box 243"/>
            <p:cNvSpPr txBox="1">
              <a:spLocks noChangeArrowheads="1"/>
            </p:cNvSpPr>
            <p:nvPr/>
          </p:nvSpPr>
          <p:spPr bwMode="auto">
            <a:xfrm>
              <a:off x="4042" y="1168"/>
              <a:ext cx="964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l-PL" sz="1800" b="1" i="1">
                  <a:solidFill>
                    <a:srgbClr val="0000FF"/>
                  </a:solidFill>
                </a:rPr>
                <a:t>r</a:t>
              </a:r>
              <a:r>
                <a:rPr lang="pl-PL" sz="1800" b="1">
                  <a:solidFill>
                    <a:srgbClr val="0000FF"/>
                  </a:solidFill>
                </a:rPr>
                <a:t> = 0.25</a:t>
              </a:r>
            </a:p>
            <a:p>
              <a:pPr algn="ctr"/>
              <a:r>
                <a:rPr lang="pl-PL" sz="1800" b="1" i="1">
                  <a:solidFill>
                    <a:srgbClr val="008000"/>
                  </a:solidFill>
                </a:rPr>
                <a:t>r</a:t>
              </a:r>
              <a:r>
                <a:rPr lang="pl-PL" sz="1800" b="1">
                  <a:solidFill>
                    <a:srgbClr val="008000"/>
                  </a:solidFill>
                </a:rPr>
                <a:t> = 0.50</a:t>
              </a:r>
            </a:p>
            <a:p>
              <a:pPr algn="ctr"/>
              <a:r>
                <a:rPr lang="pl-PL" sz="1800" b="1" i="1">
                  <a:solidFill>
                    <a:srgbClr val="FF3300"/>
                  </a:solidFill>
                </a:rPr>
                <a:t>r</a:t>
              </a:r>
              <a:r>
                <a:rPr lang="pl-PL" sz="1800" b="1">
                  <a:solidFill>
                    <a:srgbClr val="FF3300"/>
                  </a:solidFill>
                </a:rPr>
                <a:t> = 0.75</a:t>
              </a:r>
            </a:p>
            <a:p>
              <a:pPr algn="ctr"/>
              <a:r>
                <a:rPr lang="pl-PL" sz="1800" b="1" i="1">
                  <a:solidFill>
                    <a:srgbClr val="33CCCC"/>
                  </a:solidFill>
                </a:rPr>
                <a:t>r</a:t>
              </a:r>
              <a:r>
                <a:rPr lang="pl-PL" sz="1800" b="1">
                  <a:solidFill>
                    <a:srgbClr val="33CCCC"/>
                  </a:solidFill>
                </a:rPr>
                <a:t> = 1.00</a:t>
              </a:r>
              <a:r>
                <a:rPr lang="pl-PL" sz="1600">
                  <a:solidFill>
                    <a:srgbClr val="33CCCC"/>
                  </a:solidFill>
                  <a:latin typeface="Helvetica" charset="0"/>
                </a:rPr>
                <a:t> </a:t>
              </a:r>
            </a:p>
          </p:txBody>
        </p:sp>
      </p:grpSp>
      <p:sp>
        <p:nvSpPr>
          <p:cNvPr id="10247" name="Rectangle 252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„Raised cosine” shaping</a:t>
            </a:r>
          </a:p>
        </p:txBody>
      </p:sp>
      <p:grpSp>
        <p:nvGrpSpPr>
          <p:cNvPr id="10248" name="Group 259"/>
          <p:cNvGrpSpPr>
            <a:grpSpLocks/>
          </p:cNvGrpSpPr>
          <p:nvPr/>
        </p:nvGrpSpPr>
        <p:grpSpPr bwMode="auto">
          <a:xfrm>
            <a:off x="1524000" y="3810000"/>
            <a:ext cx="6234113" cy="2414588"/>
            <a:chOff x="960" y="2400"/>
            <a:chExt cx="3927" cy="1521"/>
          </a:xfrm>
        </p:grpSpPr>
        <p:graphicFrame>
          <p:nvGraphicFramePr>
            <p:cNvPr id="10242" name="Object 2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1356571"/>
                </p:ext>
              </p:extLst>
            </p:nvPr>
          </p:nvGraphicFramePr>
          <p:xfrm>
            <a:off x="1872" y="3072"/>
            <a:ext cx="268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80" name="Równanie" r:id="rId5" imgW="317160" imgH="393480" progId="Equation.3">
                    <p:embed/>
                  </p:oleObj>
                </mc:Choice>
                <mc:Fallback>
                  <p:oleObj name="Równanie" r:id="rId5" imgW="317160" imgH="393480" progId="Equation.3">
                    <p:embed/>
                    <p:pic>
                      <p:nvPicPr>
                        <p:cNvPr id="0" name="Object 2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072"/>
                          <a:ext cx="268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49" name="Line 145"/>
            <p:cNvSpPr>
              <a:spLocks noChangeShapeType="1"/>
            </p:cNvSpPr>
            <p:nvPr/>
          </p:nvSpPr>
          <p:spPr bwMode="auto">
            <a:xfrm flipV="1">
              <a:off x="1377" y="2557"/>
              <a:ext cx="1" cy="115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0" name="Line 146"/>
            <p:cNvSpPr>
              <a:spLocks noChangeShapeType="1"/>
            </p:cNvSpPr>
            <p:nvPr/>
          </p:nvSpPr>
          <p:spPr bwMode="auto">
            <a:xfrm>
              <a:off x="1372" y="3701"/>
              <a:ext cx="350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1" name="Line 187"/>
            <p:cNvSpPr>
              <a:spLocks noChangeShapeType="1"/>
            </p:cNvSpPr>
            <p:nvPr/>
          </p:nvSpPr>
          <p:spPr bwMode="auto">
            <a:xfrm>
              <a:off x="1372" y="3411"/>
              <a:ext cx="2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2" name="Rectangle 189"/>
            <p:cNvSpPr>
              <a:spLocks noChangeArrowheads="1"/>
            </p:cNvSpPr>
            <p:nvPr/>
          </p:nvSpPr>
          <p:spPr bwMode="auto">
            <a:xfrm>
              <a:off x="1292" y="3351"/>
              <a:ext cx="7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0253" name="Freeform 211"/>
            <p:cNvSpPr>
              <a:spLocks/>
            </p:cNvSpPr>
            <p:nvPr/>
          </p:nvSpPr>
          <p:spPr bwMode="auto">
            <a:xfrm>
              <a:off x="1372" y="3375"/>
              <a:ext cx="749" cy="98"/>
            </a:xfrm>
            <a:custGeom>
              <a:avLst/>
              <a:gdLst>
                <a:gd name="T0" fmla="*/ 12 w 749"/>
                <a:gd name="T1" fmla="*/ 36 h 98"/>
                <a:gd name="T2" fmla="*/ 29 w 749"/>
                <a:gd name="T3" fmla="*/ 34 h 98"/>
                <a:gd name="T4" fmla="*/ 47 w 749"/>
                <a:gd name="T5" fmla="*/ 34 h 98"/>
                <a:gd name="T6" fmla="*/ 65 w 749"/>
                <a:gd name="T7" fmla="*/ 34 h 98"/>
                <a:gd name="T8" fmla="*/ 82 w 749"/>
                <a:gd name="T9" fmla="*/ 31 h 98"/>
                <a:gd name="T10" fmla="*/ 100 w 749"/>
                <a:gd name="T11" fmla="*/ 29 h 98"/>
                <a:gd name="T12" fmla="*/ 118 w 749"/>
                <a:gd name="T13" fmla="*/ 29 h 98"/>
                <a:gd name="T14" fmla="*/ 136 w 749"/>
                <a:gd name="T15" fmla="*/ 26 h 98"/>
                <a:gd name="T16" fmla="*/ 153 w 749"/>
                <a:gd name="T17" fmla="*/ 24 h 98"/>
                <a:gd name="T18" fmla="*/ 171 w 749"/>
                <a:gd name="T19" fmla="*/ 22 h 98"/>
                <a:gd name="T20" fmla="*/ 189 w 749"/>
                <a:gd name="T21" fmla="*/ 19 h 98"/>
                <a:gd name="T22" fmla="*/ 206 w 749"/>
                <a:gd name="T23" fmla="*/ 17 h 98"/>
                <a:gd name="T24" fmla="*/ 224 w 749"/>
                <a:gd name="T25" fmla="*/ 14 h 98"/>
                <a:gd name="T26" fmla="*/ 242 w 749"/>
                <a:gd name="T27" fmla="*/ 12 h 98"/>
                <a:gd name="T28" fmla="*/ 259 w 749"/>
                <a:gd name="T29" fmla="*/ 9 h 98"/>
                <a:gd name="T30" fmla="*/ 277 w 749"/>
                <a:gd name="T31" fmla="*/ 7 h 98"/>
                <a:gd name="T32" fmla="*/ 295 w 749"/>
                <a:gd name="T33" fmla="*/ 7 h 98"/>
                <a:gd name="T34" fmla="*/ 312 w 749"/>
                <a:gd name="T35" fmla="*/ 4 h 98"/>
                <a:gd name="T36" fmla="*/ 330 w 749"/>
                <a:gd name="T37" fmla="*/ 2 h 98"/>
                <a:gd name="T38" fmla="*/ 348 w 749"/>
                <a:gd name="T39" fmla="*/ 2 h 98"/>
                <a:gd name="T40" fmla="*/ 366 w 749"/>
                <a:gd name="T41" fmla="*/ 2 h 98"/>
                <a:gd name="T42" fmla="*/ 383 w 749"/>
                <a:gd name="T43" fmla="*/ 0 h 98"/>
                <a:gd name="T44" fmla="*/ 401 w 749"/>
                <a:gd name="T45" fmla="*/ 0 h 98"/>
                <a:gd name="T46" fmla="*/ 419 w 749"/>
                <a:gd name="T47" fmla="*/ 2 h 98"/>
                <a:gd name="T48" fmla="*/ 436 w 749"/>
                <a:gd name="T49" fmla="*/ 2 h 98"/>
                <a:gd name="T50" fmla="*/ 454 w 749"/>
                <a:gd name="T51" fmla="*/ 4 h 98"/>
                <a:gd name="T52" fmla="*/ 472 w 749"/>
                <a:gd name="T53" fmla="*/ 7 h 98"/>
                <a:gd name="T54" fmla="*/ 489 w 749"/>
                <a:gd name="T55" fmla="*/ 9 h 98"/>
                <a:gd name="T56" fmla="*/ 507 w 749"/>
                <a:gd name="T57" fmla="*/ 12 h 98"/>
                <a:gd name="T58" fmla="*/ 525 w 749"/>
                <a:gd name="T59" fmla="*/ 17 h 98"/>
                <a:gd name="T60" fmla="*/ 543 w 749"/>
                <a:gd name="T61" fmla="*/ 19 h 98"/>
                <a:gd name="T62" fmla="*/ 560 w 749"/>
                <a:gd name="T63" fmla="*/ 24 h 98"/>
                <a:gd name="T64" fmla="*/ 578 w 749"/>
                <a:gd name="T65" fmla="*/ 29 h 98"/>
                <a:gd name="T66" fmla="*/ 596 w 749"/>
                <a:gd name="T67" fmla="*/ 36 h 98"/>
                <a:gd name="T68" fmla="*/ 613 w 749"/>
                <a:gd name="T69" fmla="*/ 41 h 98"/>
                <a:gd name="T70" fmla="*/ 631 w 749"/>
                <a:gd name="T71" fmla="*/ 49 h 98"/>
                <a:gd name="T72" fmla="*/ 649 w 749"/>
                <a:gd name="T73" fmla="*/ 56 h 98"/>
                <a:gd name="T74" fmla="*/ 666 w 749"/>
                <a:gd name="T75" fmla="*/ 63 h 98"/>
                <a:gd name="T76" fmla="*/ 684 w 749"/>
                <a:gd name="T77" fmla="*/ 68 h 98"/>
                <a:gd name="T78" fmla="*/ 702 w 749"/>
                <a:gd name="T79" fmla="*/ 78 h 98"/>
                <a:gd name="T80" fmla="*/ 719 w 749"/>
                <a:gd name="T81" fmla="*/ 85 h 98"/>
                <a:gd name="T82" fmla="*/ 737 w 749"/>
                <a:gd name="T83" fmla="*/ 93 h 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98"/>
                <a:gd name="T128" fmla="*/ 749 w 749"/>
                <a:gd name="T129" fmla="*/ 98 h 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98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4"/>
                  </a:lnTo>
                  <a:lnTo>
                    <a:pt x="23" y="34"/>
                  </a:lnTo>
                  <a:lnTo>
                    <a:pt x="29" y="34"/>
                  </a:lnTo>
                  <a:lnTo>
                    <a:pt x="35" y="34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4"/>
                  </a:lnTo>
                  <a:lnTo>
                    <a:pt x="59" y="34"/>
                  </a:lnTo>
                  <a:lnTo>
                    <a:pt x="65" y="34"/>
                  </a:lnTo>
                  <a:lnTo>
                    <a:pt x="71" y="31"/>
                  </a:lnTo>
                  <a:lnTo>
                    <a:pt x="77" y="31"/>
                  </a:lnTo>
                  <a:lnTo>
                    <a:pt x="82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100" y="29"/>
                  </a:lnTo>
                  <a:lnTo>
                    <a:pt x="106" y="29"/>
                  </a:lnTo>
                  <a:lnTo>
                    <a:pt x="112" y="29"/>
                  </a:lnTo>
                  <a:lnTo>
                    <a:pt x="118" y="29"/>
                  </a:lnTo>
                  <a:lnTo>
                    <a:pt x="124" y="29"/>
                  </a:lnTo>
                  <a:lnTo>
                    <a:pt x="130" y="26"/>
                  </a:lnTo>
                  <a:lnTo>
                    <a:pt x="136" y="26"/>
                  </a:lnTo>
                  <a:lnTo>
                    <a:pt x="141" y="26"/>
                  </a:lnTo>
                  <a:lnTo>
                    <a:pt x="147" y="24"/>
                  </a:lnTo>
                  <a:lnTo>
                    <a:pt x="153" y="24"/>
                  </a:lnTo>
                  <a:lnTo>
                    <a:pt x="159" y="24"/>
                  </a:lnTo>
                  <a:lnTo>
                    <a:pt x="165" y="22"/>
                  </a:lnTo>
                  <a:lnTo>
                    <a:pt x="171" y="22"/>
                  </a:lnTo>
                  <a:lnTo>
                    <a:pt x="177" y="22"/>
                  </a:lnTo>
                  <a:lnTo>
                    <a:pt x="183" y="19"/>
                  </a:lnTo>
                  <a:lnTo>
                    <a:pt x="189" y="19"/>
                  </a:lnTo>
                  <a:lnTo>
                    <a:pt x="194" y="19"/>
                  </a:lnTo>
                  <a:lnTo>
                    <a:pt x="200" y="17"/>
                  </a:lnTo>
                  <a:lnTo>
                    <a:pt x="206" y="17"/>
                  </a:lnTo>
                  <a:lnTo>
                    <a:pt x="212" y="17"/>
                  </a:lnTo>
                  <a:lnTo>
                    <a:pt x="218" y="17"/>
                  </a:lnTo>
                  <a:lnTo>
                    <a:pt x="224" y="14"/>
                  </a:lnTo>
                  <a:lnTo>
                    <a:pt x="230" y="14"/>
                  </a:lnTo>
                  <a:lnTo>
                    <a:pt x="236" y="14"/>
                  </a:lnTo>
                  <a:lnTo>
                    <a:pt x="242" y="12"/>
                  </a:lnTo>
                  <a:lnTo>
                    <a:pt x="248" y="12"/>
                  </a:lnTo>
                  <a:lnTo>
                    <a:pt x="253" y="12"/>
                  </a:lnTo>
                  <a:lnTo>
                    <a:pt x="259" y="9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77" y="7"/>
                  </a:lnTo>
                  <a:lnTo>
                    <a:pt x="283" y="7"/>
                  </a:lnTo>
                  <a:lnTo>
                    <a:pt x="289" y="7"/>
                  </a:lnTo>
                  <a:lnTo>
                    <a:pt x="295" y="7"/>
                  </a:lnTo>
                  <a:lnTo>
                    <a:pt x="301" y="4"/>
                  </a:lnTo>
                  <a:lnTo>
                    <a:pt x="307" y="4"/>
                  </a:lnTo>
                  <a:lnTo>
                    <a:pt x="312" y="4"/>
                  </a:lnTo>
                  <a:lnTo>
                    <a:pt x="318" y="4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7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8" y="4"/>
                  </a:lnTo>
                  <a:lnTo>
                    <a:pt x="454" y="4"/>
                  </a:lnTo>
                  <a:lnTo>
                    <a:pt x="460" y="4"/>
                  </a:lnTo>
                  <a:lnTo>
                    <a:pt x="466" y="4"/>
                  </a:lnTo>
                  <a:lnTo>
                    <a:pt x="472" y="7"/>
                  </a:lnTo>
                  <a:lnTo>
                    <a:pt x="478" y="7"/>
                  </a:lnTo>
                  <a:lnTo>
                    <a:pt x="484" y="7"/>
                  </a:lnTo>
                  <a:lnTo>
                    <a:pt x="489" y="9"/>
                  </a:lnTo>
                  <a:lnTo>
                    <a:pt x="495" y="9"/>
                  </a:lnTo>
                  <a:lnTo>
                    <a:pt x="501" y="12"/>
                  </a:lnTo>
                  <a:lnTo>
                    <a:pt x="507" y="12"/>
                  </a:lnTo>
                  <a:lnTo>
                    <a:pt x="513" y="12"/>
                  </a:lnTo>
                  <a:lnTo>
                    <a:pt x="519" y="14"/>
                  </a:lnTo>
                  <a:lnTo>
                    <a:pt x="525" y="17"/>
                  </a:lnTo>
                  <a:lnTo>
                    <a:pt x="531" y="17"/>
                  </a:lnTo>
                  <a:lnTo>
                    <a:pt x="537" y="19"/>
                  </a:lnTo>
                  <a:lnTo>
                    <a:pt x="543" y="19"/>
                  </a:lnTo>
                  <a:lnTo>
                    <a:pt x="548" y="22"/>
                  </a:lnTo>
                  <a:lnTo>
                    <a:pt x="554" y="22"/>
                  </a:lnTo>
                  <a:lnTo>
                    <a:pt x="560" y="24"/>
                  </a:lnTo>
                  <a:lnTo>
                    <a:pt x="566" y="26"/>
                  </a:lnTo>
                  <a:lnTo>
                    <a:pt x="572" y="29"/>
                  </a:lnTo>
                  <a:lnTo>
                    <a:pt x="578" y="29"/>
                  </a:lnTo>
                  <a:lnTo>
                    <a:pt x="584" y="31"/>
                  </a:lnTo>
                  <a:lnTo>
                    <a:pt x="590" y="34"/>
                  </a:lnTo>
                  <a:lnTo>
                    <a:pt x="596" y="36"/>
                  </a:lnTo>
                  <a:lnTo>
                    <a:pt x="601" y="39"/>
                  </a:lnTo>
                  <a:lnTo>
                    <a:pt x="607" y="39"/>
                  </a:lnTo>
                  <a:lnTo>
                    <a:pt x="613" y="41"/>
                  </a:lnTo>
                  <a:lnTo>
                    <a:pt x="619" y="44"/>
                  </a:lnTo>
                  <a:lnTo>
                    <a:pt x="625" y="46"/>
                  </a:lnTo>
                  <a:lnTo>
                    <a:pt x="631" y="49"/>
                  </a:lnTo>
                  <a:lnTo>
                    <a:pt x="637" y="51"/>
                  </a:lnTo>
                  <a:lnTo>
                    <a:pt x="643" y="53"/>
                  </a:lnTo>
                  <a:lnTo>
                    <a:pt x="649" y="56"/>
                  </a:lnTo>
                  <a:lnTo>
                    <a:pt x="655" y="58"/>
                  </a:lnTo>
                  <a:lnTo>
                    <a:pt x="660" y="58"/>
                  </a:lnTo>
                  <a:lnTo>
                    <a:pt x="666" y="63"/>
                  </a:lnTo>
                  <a:lnTo>
                    <a:pt x="672" y="66"/>
                  </a:lnTo>
                  <a:lnTo>
                    <a:pt x="678" y="66"/>
                  </a:lnTo>
                  <a:lnTo>
                    <a:pt x="684" y="68"/>
                  </a:lnTo>
                  <a:lnTo>
                    <a:pt x="690" y="73"/>
                  </a:lnTo>
                  <a:lnTo>
                    <a:pt x="696" y="73"/>
                  </a:lnTo>
                  <a:lnTo>
                    <a:pt x="702" y="78"/>
                  </a:lnTo>
                  <a:lnTo>
                    <a:pt x="708" y="80"/>
                  </a:lnTo>
                  <a:lnTo>
                    <a:pt x="714" y="83"/>
                  </a:lnTo>
                  <a:lnTo>
                    <a:pt x="719" y="85"/>
                  </a:lnTo>
                  <a:lnTo>
                    <a:pt x="725" y="88"/>
                  </a:lnTo>
                  <a:lnTo>
                    <a:pt x="731" y="90"/>
                  </a:lnTo>
                  <a:lnTo>
                    <a:pt x="737" y="93"/>
                  </a:lnTo>
                  <a:lnTo>
                    <a:pt x="743" y="95"/>
                  </a:lnTo>
                  <a:lnTo>
                    <a:pt x="749" y="98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4" name="Freeform 212"/>
            <p:cNvSpPr>
              <a:spLocks/>
            </p:cNvSpPr>
            <p:nvPr/>
          </p:nvSpPr>
          <p:spPr bwMode="auto">
            <a:xfrm>
              <a:off x="2121" y="3232"/>
              <a:ext cx="590" cy="295"/>
            </a:xfrm>
            <a:custGeom>
              <a:avLst/>
              <a:gdLst>
                <a:gd name="T0" fmla="*/ 12 w 590"/>
                <a:gd name="T1" fmla="*/ 245 h 295"/>
                <a:gd name="T2" fmla="*/ 29 w 590"/>
                <a:gd name="T3" fmla="*/ 253 h 295"/>
                <a:gd name="T4" fmla="*/ 47 w 590"/>
                <a:gd name="T5" fmla="*/ 260 h 295"/>
                <a:gd name="T6" fmla="*/ 65 w 590"/>
                <a:gd name="T7" fmla="*/ 265 h 295"/>
                <a:gd name="T8" fmla="*/ 83 w 590"/>
                <a:gd name="T9" fmla="*/ 272 h 295"/>
                <a:gd name="T10" fmla="*/ 100 w 590"/>
                <a:gd name="T11" fmla="*/ 277 h 295"/>
                <a:gd name="T12" fmla="*/ 118 w 590"/>
                <a:gd name="T13" fmla="*/ 282 h 295"/>
                <a:gd name="T14" fmla="*/ 136 w 590"/>
                <a:gd name="T15" fmla="*/ 287 h 295"/>
                <a:gd name="T16" fmla="*/ 153 w 590"/>
                <a:gd name="T17" fmla="*/ 290 h 295"/>
                <a:gd name="T18" fmla="*/ 171 w 590"/>
                <a:gd name="T19" fmla="*/ 292 h 295"/>
                <a:gd name="T20" fmla="*/ 189 w 590"/>
                <a:gd name="T21" fmla="*/ 295 h 295"/>
                <a:gd name="T22" fmla="*/ 206 w 590"/>
                <a:gd name="T23" fmla="*/ 295 h 295"/>
                <a:gd name="T24" fmla="*/ 224 w 590"/>
                <a:gd name="T25" fmla="*/ 295 h 295"/>
                <a:gd name="T26" fmla="*/ 242 w 590"/>
                <a:gd name="T27" fmla="*/ 292 h 295"/>
                <a:gd name="T28" fmla="*/ 259 w 590"/>
                <a:gd name="T29" fmla="*/ 290 h 295"/>
                <a:gd name="T30" fmla="*/ 277 w 590"/>
                <a:gd name="T31" fmla="*/ 285 h 295"/>
                <a:gd name="T32" fmla="*/ 295 w 590"/>
                <a:gd name="T33" fmla="*/ 280 h 295"/>
                <a:gd name="T34" fmla="*/ 313 w 590"/>
                <a:gd name="T35" fmla="*/ 272 h 295"/>
                <a:gd name="T36" fmla="*/ 330 w 590"/>
                <a:gd name="T37" fmla="*/ 265 h 295"/>
                <a:gd name="T38" fmla="*/ 348 w 590"/>
                <a:gd name="T39" fmla="*/ 255 h 295"/>
                <a:gd name="T40" fmla="*/ 360 w 590"/>
                <a:gd name="T41" fmla="*/ 248 h 295"/>
                <a:gd name="T42" fmla="*/ 372 w 590"/>
                <a:gd name="T43" fmla="*/ 241 h 295"/>
                <a:gd name="T44" fmla="*/ 383 w 590"/>
                <a:gd name="T45" fmla="*/ 233 h 295"/>
                <a:gd name="T46" fmla="*/ 389 w 590"/>
                <a:gd name="T47" fmla="*/ 226 h 295"/>
                <a:gd name="T48" fmla="*/ 401 w 590"/>
                <a:gd name="T49" fmla="*/ 219 h 295"/>
                <a:gd name="T50" fmla="*/ 413 w 590"/>
                <a:gd name="T51" fmla="*/ 209 h 295"/>
                <a:gd name="T52" fmla="*/ 425 w 590"/>
                <a:gd name="T53" fmla="*/ 199 h 295"/>
                <a:gd name="T54" fmla="*/ 436 w 590"/>
                <a:gd name="T55" fmla="*/ 189 h 295"/>
                <a:gd name="T56" fmla="*/ 442 w 590"/>
                <a:gd name="T57" fmla="*/ 179 h 295"/>
                <a:gd name="T58" fmla="*/ 454 w 590"/>
                <a:gd name="T59" fmla="*/ 169 h 295"/>
                <a:gd name="T60" fmla="*/ 466 w 590"/>
                <a:gd name="T61" fmla="*/ 157 h 295"/>
                <a:gd name="T62" fmla="*/ 478 w 590"/>
                <a:gd name="T63" fmla="*/ 145 h 295"/>
                <a:gd name="T64" fmla="*/ 490 w 590"/>
                <a:gd name="T65" fmla="*/ 133 h 295"/>
                <a:gd name="T66" fmla="*/ 495 w 590"/>
                <a:gd name="T67" fmla="*/ 120 h 295"/>
                <a:gd name="T68" fmla="*/ 507 w 590"/>
                <a:gd name="T69" fmla="*/ 108 h 295"/>
                <a:gd name="T70" fmla="*/ 519 w 590"/>
                <a:gd name="T71" fmla="*/ 96 h 295"/>
                <a:gd name="T72" fmla="*/ 531 w 590"/>
                <a:gd name="T73" fmla="*/ 81 h 295"/>
                <a:gd name="T74" fmla="*/ 537 w 590"/>
                <a:gd name="T75" fmla="*/ 69 h 295"/>
                <a:gd name="T76" fmla="*/ 549 w 590"/>
                <a:gd name="T77" fmla="*/ 54 h 295"/>
                <a:gd name="T78" fmla="*/ 560 w 590"/>
                <a:gd name="T79" fmla="*/ 40 h 295"/>
                <a:gd name="T80" fmla="*/ 572 w 590"/>
                <a:gd name="T81" fmla="*/ 25 h 295"/>
                <a:gd name="T82" fmla="*/ 584 w 590"/>
                <a:gd name="T83" fmla="*/ 10 h 2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0"/>
                <a:gd name="T127" fmla="*/ 0 h 295"/>
                <a:gd name="T128" fmla="*/ 590 w 590"/>
                <a:gd name="T129" fmla="*/ 295 h 2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0" h="295">
                  <a:moveTo>
                    <a:pt x="0" y="241"/>
                  </a:moveTo>
                  <a:lnTo>
                    <a:pt x="6" y="243"/>
                  </a:lnTo>
                  <a:lnTo>
                    <a:pt x="12" y="245"/>
                  </a:lnTo>
                  <a:lnTo>
                    <a:pt x="18" y="248"/>
                  </a:lnTo>
                  <a:lnTo>
                    <a:pt x="24" y="250"/>
                  </a:lnTo>
                  <a:lnTo>
                    <a:pt x="29" y="253"/>
                  </a:lnTo>
                  <a:lnTo>
                    <a:pt x="35" y="255"/>
                  </a:lnTo>
                  <a:lnTo>
                    <a:pt x="41" y="255"/>
                  </a:lnTo>
                  <a:lnTo>
                    <a:pt x="47" y="260"/>
                  </a:lnTo>
                  <a:lnTo>
                    <a:pt x="53" y="263"/>
                  </a:lnTo>
                  <a:lnTo>
                    <a:pt x="59" y="263"/>
                  </a:lnTo>
                  <a:lnTo>
                    <a:pt x="65" y="265"/>
                  </a:lnTo>
                  <a:lnTo>
                    <a:pt x="71" y="268"/>
                  </a:lnTo>
                  <a:lnTo>
                    <a:pt x="77" y="270"/>
                  </a:lnTo>
                  <a:lnTo>
                    <a:pt x="83" y="272"/>
                  </a:lnTo>
                  <a:lnTo>
                    <a:pt x="88" y="275"/>
                  </a:lnTo>
                  <a:lnTo>
                    <a:pt x="94" y="277"/>
                  </a:lnTo>
                  <a:lnTo>
                    <a:pt x="100" y="277"/>
                  </a:lnTo>
                  <a:lnTo>
                    <a:pt x="106" y="280"/>
                  </a:lnTo>
                  <a:lnTo>
                    <a:pt x="112" y="282"/>
                  </a:lnTo>
                  <a:lnTo>
                    <a:pt x="118" y="282"/>
                  </a:lnTo>
                  <a:lnTo>
                    <a:pt x="124" y="285"/>
                  </a:lnTo>
                  <a:lnTo>
                    <a:pt x="130" y="285"/>
                  </a:lnTo>
                  <a:lnTo>
                    <a:pt x="136" y="287"/>
                  </a:lnTo>
                  <a:lnTo>
                    <a:pt x="142" y="287"/>
                  </a:lnTo>
                  <a:lnTo>
                    <a:pt x="147" y="290"/>
                  </a:lnTo>
                  <a:lnTo>
                    <a:pt x="153" y="290"/>
                  </a:lnTo>
                  <a:lnTo>
                    <a:pt x="159" y="292"/>
                  </a:lnTo>
                  <a:lnTo>
                    <a:pt x="165" y="292"/>
                  </a:lnTo>
                  <a:lnTo>
                    <a:pt x="171" y="292"/>
                  </a:lnTo>
                  <a:lnTo>
                    <a:pt x="177" y="295"/>
                  </a:lnTo>
                  <a:lnTo>
                    <a:pt x="183" y="295"/>
                  </a:lnTo>
                  <a:lnTo>
                    <a:pt x="189" y="295"/>
                  </a:lnTo>
                  <a:lnTo>
                    <a:pt x="195" y="295"/>
                  </a:lnTo>
                  <a:lnTo>
                    <a:pt x="200" y="295"/>
                  </a:lnTo>
                  <a:lnTo>
                    <a:pt x="206" y="295"/>
                  </a:lnTo>
                  <a:lnTo>
                    <a:pt x="212" y="295"/>
                  </a:lnTo>
                  <a:lnTo>
                    <a:pt x="218" y="295"/>
                  </a:lnTo>
                  <a:lnTo>
                    <a:pt x="224" y="295"/>
                  </a:lnTo>
                  <a:lnTo>
                    <a:pt x="230" y="295"/>
                  </a:lnTo>
                  <a:lnTo>
                    <a:pt x="236" y="295"/>
                  </a:lnTo>
                  <a:lnTo>
                    <a:pt x="242" y="292"/>
                  </a:lnTo>
                  <a:lnTo>
                    <a:pt x="248" y="292"/>
                  </a:lnTo>
                  <a:lnTo>
                    <a:pt x="254" y="292"/>
                  </a:lnTo>
                  <a:lnTo>
                    <a:pt x="259" y="290"/>
                  </a:lnTo>
                  <a:lnTo>
                    <a:pt x="265" y="290"/>
                  </a:lnTo>
                  <a:lnTo>
                    <a:pt x="271" y="287"/>
                  </a:lnTo>
                  <a:lnTo>
                    <a:pt x="277" y="285"/>
                  </a:lnTo>
                  <a:lnTo>
                    <a:pt x="283" y="285"/>
                  </a:lnTo>
                  <a:lnTo>
                    <a:pt x="289" y="282"/>
                  </a:lnTo>
                  <a:lnTo>
                    <a:pt x="295" y="280"/>
                  </a:lnTo>
                  <a:lnTo>
                    <a:pt x="301" y="277"/>
                  </a:lnTo>
                  <a:lnTo>
                    <a:pt x="307" y="275"/>
                  </a:lnTo>
                  <a:lnTo>
                    <a:pt x="313" y="272"/>
                  </a:lnTo>
                  <a:lnTo>
                    <a:pt x="318" y="272"/>
                  </a:lnTo>
                  <a:lnTo>
                    <a:pt x="324" y="268"/>
                  </a:lnTo>
                  <a:lnTo>
                    <a:pt x="330" y="265"/>
                  </a:lnTo>
                  <a:lnTo>
                    <a:pt x="336" y="263"/>
                  </a:lnTo>
                  <a:lnTo>
                    <a:pt x="348" y="258"/>
                  </a:lnTo>
                  <a:lnTo>
                    <a:pt x="348" y="255"/>
                  </a:lnTo>
                  <a:lnTo>
                    <a:pt x="354" y="253"/>
                  </a:lnTo>
                  <a:lnTo>
                    <a:pt x="360" y="250"/>
                  </a:lnTo>
                  <a:lnTo>
                    <a:pt x="360" y="248"/>
                  </a:lnTo>
                  <a:lnTo>
                    <a:pt x="366" y="245"/>
                  </a:lnTo>
                  <a:lnTo>
                    <a:pt x="366" y="243"/>
                  </a:lnTo>
                  <a:lnTo>
                    <a:pt x="372" y="241"/>
                  </a:lnTo>
                  <a:lnTo>
                    <a:pt x="372" y="238"/>
                  </a:lnTo>
                  <a:lnTo>
                    <a:pt x="377" y="236"/>
                  </a:lnTo>
                  <a:lnTo>
                    <a:pt x="383" y="233"/>
                  </a:lnTo>
                  <a:lnTo>
                    <a:pt x="383" y="231"/>
                  </a:lnTo>
                  <a:lnTo>
                    <a:pt x="389" y="228"/>
                  </a:lnTo>
                  <a:lnTo>
                    <a:pt x="389" y="226"/>
                  </a:lnTo>
                  <a:lnTo>
                    <a:pt x="395" y="223"/>
                  </a:lnTo>
                  <a:lnTo>
                    <a:pt x="401" y="221"/>
                  </a:lnTo>
                  <a:lnTo>
                    <a:pt x="401" y="219"/>
                  </a:lnTo>
                  <a:lnTo>
                    <a:pt x="407" y="216"/>
                  </a:lnTo>
                  <a:lnTo>
                    <a:pt x="407" y="211"/>
                  </a:lnTo>
                  <a:lnTo>
                    <a:pt x="413" y="209"/>
                  </a:lnTo>
                  <a:lnTo>
                    <a:pt x="419" y="206"/>
                  </a:lnTo>
                  <a:lnTo>
                    <a:pt x="419" y="204"/>
                  </a:lnTo>
                  <a:lnTo>
                    <a:pt x="425" y="199"/>
                  </a:lnTo>
                  <a:lnTo>
                    <a:pt x="425" y="196"/>
                  </a:lnTo>
                  <a:lnTo>
                    <a:pt x="431" y="194"/>
                  </a:lnTo>
                  <a:lnTo>
                    <a:pt x="436" y="189"/>
                  </a:lnTo>
                  <a:lnTo>
                    <a:pt x="436" y="187"/>
                  </a:lnTo>
                  <a:lnTo>
                    <a:pt x="442" y="182"/>
                  </a:lnTo>
                  <a:lnTo>
                    <a:pt x="442" y="179"/>
                  </a:lnTo>
                  <a:lnTo>
                    <a:pt x="448" y="177"/>
                  </a:lnTo>
                  <a:lnTo>
                    <a:pt x="454" y="172"/>
                  </a:lnTo>
                  <a:lnTo>
                    <a:pt x="454" y="169"/>
                  </a:lnTo>
                  <a:lnTo>
                    <a:pt x="460" y="165"/>
                  </a:lnTo>
                  <a:lnTo>
                    <a:pt x="460" y="162"/>
                  </a:lnTo>
                  <a:lnTo>
                    <a:pt x="466" y="157"/>
                  </a:lnTo>
                  <a:lnTo>
                    <a:pt x="472" y="155"/>
                  </a:lnTo>
                  <a:lnTo>
                    <a:pt x="472" y="150"/>
                  </a:lnTo>
                  <a:lnTo>
                    <a:pt x="478" y="145"/>
                  </a:lnTo>
                  <a:lnTo>
                    <a:pt x="478" y="143"/>
                  </a:lnTo>
                  <a:lnTo>
                    <a:pt x="484" y="138"/>
                  </a:lnTo>
                  <a:lnTo>
                    <a:pt x="490" y="133"/>
                  </a:lnTo>
                  <a:lnTo>
                    <a:pt x="490" y="130"/>
                  </a:lnTo>
                  <a:lnTo>
                    <a:pt x="495" y="125"/>
                  </a:lnTo>
                  <a:lnTo>
                    <a:pt x="495" y="120"/>
                  </a:lnTo>
                  <a:lnTo>
                    <a:pt x="501" y="118"/>
                  </a:lnTo>
                  <a:lnTo>
                    <a:pt x="507" y="113"/>
                  </a:lnTo>
                  <a:lnTo>
                    <a:pt x="507" y="108"/>
                  </a:lnTo>
                  <a:lnTo>
                    <a:pt x="513" y="103"/>
                  </a:lnTo>
                  <a:lnTo>
                    <a:pt x="513" y="101"/>
                  </a:lnTo>
                  <a:lnTo>
                    <a:pt x="519" y="96"/>
                  </a:lnTo>
                  <a:lnTo>
                    <a:pt x="519" y="91"/>
                  </a:lnTo>
                  <a:lnTo>
                    <a:pt x="525" y="86"/>
                  </a:lnTo>
                  <a:lnTo>
                    <a:pt x="531" y="81"/>
                  </a:lnTo>
                  <a:lnTo>
                    <a:pt x="531" y="76"/>
                  </a:lnTo>
                  <a:lnTo>
                    <a:pt x="537" y="74"/>
                  </a:lnTo>
                  <a:lnTo>
                    <a:pt x="537" y="69"/>
                  </a:lnTo>
                  <a:lnTo>
                    <a:pt x="543" y="64"/>
                  </a:lnTo>
                  <a:lnTo>
                    <a:pt x="549" y="59"/>
                  </a:lnTo>
                  <a:lnTo>
                    <a:pt x="549" y="54"/>
                  </a:lnTo>
                  <a:lnTo>
                    <a:pt x="554" y="49"/>
                  </a:lnTo>
                  <a:lnTo>
                    <a:pt x="554" y="44"/>
                  </a:lnTo>
                  <a:lnTo>
                    <a:pt x="560" y="40"/>
                  </a:lnTo>
                  <a:lnTo>
                    <a:pt x="566" y="35"/>
                  </a:lnTo>
                  <a:lnTo>
                    <a:pt x="566" y="30"/>
                  </a:lnTo>
                  <a:lnTo>
                    <a:pt x="572" y="25"/>
                  </a:lnTo>
                  <a:lnTo>
                    <a:pt x="572" y="20"/>
                  </a:lnTo>
                  <a:lnTo>
                    <a:pt x="578" y="15"/>
                  </a:lnTo>
                  <a:lnTo>
                    <a:pt x="584" y="10"/>
                  </a:lnTo>
                  <a:lnTo>
                    <a:pt x="584" y="5"/>
                  </a:lnTo>
                  <a:lnTo>
                    <a:pt x="590" y="0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Freeform 213"/>
            <p:cNvSpPr>
              <a:spLocks/>
            </p:cNvSpPr>
            <p:nvPr/>
          </p:nvSpPr>
          <p:spPr bwMode="auto">
            <a:xfrm>
              <a:off x="2711" y="2747"/>
              <a:ext cx="501" cy="485"/>
            </a:xfrm>
            <a:custGeom>
              <a:avLst/>
              <a:gdLst>
                <a:gd name="T0" fmla="*/ 6 w 501"/>
                <a:gd name="T1" fmla="*/ 476 h 485"/>
                <a:gd name="T2" fmla="*/ 17 w 501"/>
                <a:gd name="T3" fmla="*/ 458 h 485"/>
                <a:gd name="T4" fmla="*/ 29 w 501"/>
                <a:gd name="T5" fmla="*/ 444 h 485"/>
                <a:gd name="T6" fmla="*/ 35 w 501"/>
                <a:gd name="T7" fmla="*/ 429 h 485"/>
                <a:gd name="T8" fmla="*/ 47 w 501"/>
                <a:gd name="T9" fmla="*/ 412 h 485"/>
                <a:gd name="T10" fmla="*/ 59 w 501"/>
                <a:gd name="T11" fmla="*/ 397 h 485"/>
                <a:gd name="T12" fmla="*/ 71 w 501"/>
                <a:gd name="T13" fmla="*/ 380 h 485"/>
                <a:gd name="T14" fmla="*/ 76 w 501"/>
                <a:gd name="T15" fmla="*/ 365 h 485"/>
                <a:gd name="T16" fmla="*/ 88 w 501"/>
                <a:gd name="T17" fmla="*/ 348 h 485"/>
                <a:gd name="T18" fmla="*/ 100 w 501"/>
                <a:gd name="T19" fmla="*/ 333 h 485"/>
                <a:gd name="T20" fmla="*/ 112 w 501"/>
                <a:gd name="T21" fmla="*/ 316 h 485"/>
                <a:gd name="T22" fmla="*/ 124 w 501"/>
                <a:gd name="T23" fmla="*/ 301 h 485"/>
                <a:gd name="T24" fmla="*/ 130 w 501"/>
                <a:gd name="T25" fmla="*/ 284 h 485"/>
                <a:gd name="T26" fmla="*/ 141 w 501"/>
                <a:gd name="T27" fmla="*/ 270 h 485"/>
                <a:gd name="T28" fmla="*/ 153 w 501"/>
                <a:gd name="T29" fmla="*/ 255 h 485"/>
                <a:gd name="T30" fmla="*/ 165 w 501"/>
                <a:gd name="T31" fmla="*/ 240 h 485"/>
                <a:gd name="T32" fmla="*/ 177 w 501"/>
                <a:gd name="T33" fmla="*/ 226 h 485"/>
                <a:gd name="T34" fmla="*/ 183 w 501"/>
                <a:gd name="T35" fmla="*/ 211 h 485"/>
                <a:gd name="T36" fmla="*/ 194 w 501"/>
                <a:gd name="T37" fmla="*/ 196 h 485"/>
                <a:gd name="T38" fmla="*/ 206 w 501"/>
                <a:gd name="T39" fmla="*/ 181 h 485"/>
                <a:gd name="T40" fmla="*/ 218 w 501"/>
                <a:gd name="T41" fmla="*/ 167 h 485"/>
                <a:gd name="T42" fmla="*/ 224 w 501"/>
                <a:gd name="T43" fmla="*/ 154 h 485"/>
                <a:gd name="T44" fmla="*/ 236 w 501"/>
                <a:gd name="T45" fmla="*/ 142 h 485"/>
                <a:gd name="T46" fmla="*/ 248 w 501"/>
                <a:gd name="T47" fmla="*/ 130 h 485"/>
                <a:gd name="T48" fmla="*/ 259 w 501"/>
                <a:gd name="T49" fmla="*/ 118 h 485"/>
                <a:gd name="T50" fmla="*/ 271 w 501"/>
                <a:gd name="T51" fmla="*/ 105 h 485"/>
                <a:gd name="T52" fmla="*/ 277 w 501"/>
                <a:gd name="T53" fmla="*/ 96 h 485"/>
                <a:gd name="T54" fmla="*/ 289 w 501"/>
                <a:gd name="T55" fmla="*/ 83 h 485"/>
                <a:gd name="T56" fmla="*/ 301 w 501"/>
                <a:gd name="T57" fmla="*/ 74 h 485"/>
                <a:gd name="T58" fmla="*/ 312 w 501"/>
                <a:gd name="T59" fmla="*/ 64 h 485"/>
                <a:gd name="T60" fmla="*/ 324 w 501"/>
                <a:gd name="T61" fmla="*/ 56 h 485"/>
                <a:gd name="T62" fmla="*/ 330 w 501"/>
                <a:gd name="T63" fmla="*/ 49 h 485"/>
                <a:gd name="T64" fmla="*/ 342 w 501"/>
                <a:gd name="T65" fmla="*/ 39 h 485"/>
                <a:gd name="T66" fmla="*/ 360 w 501"/>
                <a:gd name="T67" fmla="*/ 29 h 485"/>
                <a:gd name="T68" fmla="*/ 371 w 501"/>
                <a:gd name="T69" fmla="*/ 22 h 485"/>
                <a:gd name="T70" fmla="*/ 395 w 501"/>
                <a:gd name="T71" fmla="*/ 12 h 485"/>
                <a:gd name="T72" fmla="*/ 401 w 501"/>
                <a:gd name="T73" fmla="*/ 10 h 485"/>
                <a:gd name="T74" fmla="*/ 419 w 501"/>
                <a:gd name="T75" fmla="*/ 5 h 485"/>
                <a:gd name="T76" fmla="*/ 436 w 501"/>
                <a:gd name="T77" fmla="*/ 2 h 485"/>
                <a:gd name="T78" fmla="*/ 454 w 501"/>
                <a:gd name="T79" fmla="*/ 0 h 485"/>
                <a:gd name="T80" fmla="*/ 472 w 501"/>
                <a:gd name="T81" fmla="*/ 2 h 485"/>
                <a:gd name="T82" fmla="*/ 489 w 501"/>
                <a:gd name="T83" fmla="*/ 5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1"/>
                <a:gd name="T127" fmla="*/ 0 h 485"/>
                <a:gd name="T128" fmla="*/ 501 w 501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1" h="485">
                  <a:moveTo>
                    <a:pt x="0" y="485"/>
                  </a:moveTo>
                  <a:lnTo>
                    <a:pt x="0" y="480"/>
                  </a:lnTo>
                  <a:lnTo>
                    <a:pt x="6" y="476"/>
                  </a:lnTo>
                  <a:lnTo>
                    <a:pt x="12" y="471"/>
                  </a:lnTo>
                  <a:lnTo>
                    <a:pt x="12" y="463"/>
                  </a:lnTo>
                  <a:lnTo>
                    <a:pt x="17" y="458"/>
                  </a:lnTo>
                  <a:lnTo>
                    <a:pt x="17" y="453"/>
                  </a:lnTo>
                  <a:lnTo>
                    <a:pt x="23" y="449"/>
                  </a:lnTo>
                  <a:lnTo>
                    <a:pt x="29" y="444"/>
                  </a:lnTo>
                  <a:lnTo>
                    <a:pt x="29" y="439"/>
                  </a:lnTo>
                  <a:lnTo>
                    <a:pt x="35" y="434"/>
                  </a:lnTo>
                  <a:lnTo>
                    <a:pt x="35" y="429"/>
                  </a:lnTo>
                  <a:lnTo>
                    <a:pt x="41" y="422"/>
                  </a:lnTo>
                  <a:lnTo>
                    <a:pt x="47" y="417"/>
                  </a:lnTo>
                  <a:lnTo>
                    <a:pt x="47" y="412"/>
                  </a:lnTo>
                  <a:lnTo>
                    <a:pt x="53" y="407"/>
                  </a:lnTo>
                  <a:lnTo>
                    <a:pt x="53" y="402"/>
                  </a:lnTo>
                  <a:lnTo>
                    <a:pt x="59" y="397"/>
                  </a:lnTo>
                  <a:lnTo>
                    <a:pt x="65" y="392"/>
                  </a:lnTo>
                  <a:lnTo>
                    <a:pt x="65" y="385"/>
                  </a:lnTo>
                  <a:lnTo>
                    <a:pt x="71" y="380"/>
                  </a:lnTo>
                  <a:lnTo>
                    <a:pt x="71" y="375"/>
                  </a:lnTo>
                  <a:lnTo>
                    <a:pt x="76" y="370"/>
                  </a:lnTo>
                  <a:lnTo>
                    <a:pt x="76" y="365"/>
                  </a:lnTo>
                  <a:lnTo>
                    <a:pt x="82" y="360"/>
                  </a:lnTo>
                  <a:lnTo>
                    <a:pt x="88" y="353"/>
                  </a:lnTo>
                  <a:lnTo>
                    <a:pt x="88" y="348"/>
                  </a:lnTo>
                  <a:lnTo>
                    <a:pt x="94" y="343"/>
                  </a:lnTo>
                  <a:lnTo>
                    <a:pt x="94" y="338"/>
                  </a:lnTo>
                  <a:lnTo>
                    <a:pt x="100" y="333"/>
                  </a:lnTo>
                  <a:lnTo>
                    <a:pt x="106" y="328"/>
                  </a:lnTo>
                  <a:lnTo>
                    <a:pt x="106" y="321"/>
                  </a:lnTo>
                  <a:lnTo>
                    <a:pt x="112" y="316"/>
                  </a:lnTo>
                  <a:lnTo>
                    <a:pt x="112" y="311"/>
                  </a:lnTo>
                  <a:lnTo>
                    <a:pt x="118" y="306"/>
                  </a:lnTo>
                  <a:lnTo>
                    <a:pt x="124" y="301"/>
                  </a:lnTo>
                  <a:lnTo>
                    <a:pt x="124" y="297"/>
                  </a:lnTo>
                  <a:lnTo>
                    <a:pt x="130" y="289"/>
                  </a:lnTo>
                  <a:lnTo>
                    <a:pt x="130" y="284"/>
                  </a:lnTo>
                  <a:lnTo>
                    <a:pt x="135" y="279"/>
                  </a:lnTo>
                  <a:lnTo>
                    <a:pt x="141" y="275"/>
                  </a:lnTo>
                  <a:lnTo>
                    <a:pt x="141" y="270"/>
                  </a:lnTo>
                  <a:lnTo>
                    <a:pt x="147" y="265"/>
                  </a:lnTo>
                  <a:lnTo>
                    <a:pt x="147" y="260"/>
                  </a:lnTo>
                  <a:lnTo>
                    <a:pt x="153" y="255"/>
                  </a:lnTo>
                  <a:lnTo>
                    <a:pt x="159" y="250"/>
                  </a:lnTo>
                  <a:lnTo>
                    <a:pt x="159" y="245"/>
                  </a:lnTo>
                  <a:lnTo>
                    <a:pt x="165" y="240"/>
                  </a:lnTo>
                  <a:lnTo>
                    <a:pt x="165" y="235"/>
                  </a:lnTo>
                  <a:lnTo>
                    <a:pt x="171" y="230"/>
                  </a:lnTo>
                  <a:lnTo>
                    <a:pt x="177" y="226"/>
                  </a:lnTo>
                  <a:lnTo>
                    <a:pt x="177" y="221"/>
                  </a:lnTo>
                  <a:lnTo>
                    <a:pt x="183" y="216"/>
                  </a:lnTo>
                  <a:lnTo>
                    <a:pt x="183" y="211"/>
                  </a:lnTo>
                  <a:lnTo>
                    <a:pt x="189" y="206"/>
                  </a:lnTo>
                  <a:lnTo>
                    <a:pt x="194" y="201"/>
                  </a:lnTo>
                  <a:lnTo>
                    <a:pt x="194" y="196"/>
                  </a:lnTo>
                  <a:lnTo>
                    <a:pt x="200" y="191"/>
                  </a:lnTo>
                  <a:lnTo>
                    <a:pt x="200" y="186"/>
                  </a:lnTo>
                  <a:lnTo>
                    <a:pt x="206" y="181"/>
                  </a:lnTo>
                  <a:lnTo>
                    <a:pt x="206" y="176"/>
                  </a:lnTo>
                  <a:lnTo>
                    <a:pt x="212" y="172"/>
                  </a:lnTo>
                  <a:lnTo>
                    <a:pt x="218" y="167"/>
                  </a:lnTo>
                  <a:lnTo>
                    <a:pt x="218" y="164"/>
                  </a:lnTo>
                  <a:lnTo>
                    <a:pt x="224" y="159"/>
                  </a:lnTo>
                  <a:lnTo>
                    <a:pt x="224" y="154"/>
                  </a:lnTo>
                  <a:lnTo>
                    <a:pt x="230" y="150"/>
                  </a:lnTo>
                  <a:lnTo>
                    <a:pt x="236" y="147"/>
                  </a:lnTo>
                  <a:lnTo>
                    <a:pt x="236" y="142"/>
                  </a:lnTo>
                  <a:lnTo>
                    <a:pt x="242" y="137"/>
                  </a:lnTo>
                  <a:lnTo>
                    <a:pt x="242" y="132"/>
                  </a:lnTo>
                  <a:lnTo>
                    <a:pt x="248" y="130"/>
                  </a:lnTo>
                  <a:lnTo>
                    <a:pt x="253" y="125"/>
                  </a:lnTo>
                  <a:lnTo>
                    <a:pt x="253" y="120"/>
                  </a:lnTo>
                  <a:lnTo>
                    <a:pt x="259" y="118"/>
                  </a:lnTo>
                  <a:lnTo>
                    <a:pt x="259" y="113"/>
                  </a:lnTo>
                  <a:lnTo>
                    <a:pt x="265" y="110"/>
                  </a:lnTo>
                  <a:lnTo>
                    <a:pt x="271" y="105"/>
                  </a:lnTo>
                  <a:lnTo>
                    <a:pt x="271" y="103"/>
                  </a:lnTo>
                  <a:lnTo>
                    <a:pt x="277" y="98"/>
                  </a:lnTo>
                  <a:lnTo>
                    <a:pt x="277" y="96"/>
                  </a:lnTo>
                  <a:lnTo>
                    <a:pt x="283" y="91"/>
                  </a:lnTo>
                  <a:lnTo>
                    <a:pt x="289" y="88"/>
                  </a:lnTo>
                  <a:lnTo>
                    <a:pt x="289" y="83"/>
                  </a:lnTo>
                  <a:lnTo>
                    <a:pt x="295" y="81"/>
                  </a:lnTo>
                  <a:lnTo>
                    <a:pt x="295" y="78"/>
                  </a:lnTo>
                  <a:lnTo>
                    <a:pt x="301" y="74"/>
                  </a:lnTo>
                  <a:lnTo>
                    <a:pt x="307" y="71"/>
                  </a:lnTo>
                  <a:lnTo>
                    <a:pt x="307" y="69"/>
                  </a:lnTo>
                  <a:lnTo>
                    <a:pt x="312" y="64"/>
                  </a:lnTo>
                  <a:lnTo>
                    <a:pt x="312" y="61"/>
                  </a:lnTo>
                  <a:lnTo>
                    <a:pt x="318" y="59"/>
                  </a:lnTo>
                  <a:lnTo>
                    <a:pt x="324" y="56"/>
                  </a:lnTo>
                  <a:lnTo>
                    <a:pt x="324" y="54"/>
                  </a:lnTo>
                  <a:lnTo>
                    <a:pt x="330" y="51"/>
                  </a:lnTo>
                  <a:lnTo>
                    <a:pt x="330" y="49"/>
                  </a:lnTo>
                  <a:lnTo>
                    <a:pt x="336" y="44"/>
                  </a:lnTo>
                  <a:lnTo>
                    <a:pt x="342" y="42"/>
                  </a:lnTo>
                  <a:lnTo>
                    <a:pt x="342" y="39"/>
                  </a:lnTo>
                  <a:lnTo>
                    <a:pt x="354" y="34"/>
                  </a:lnTo>
                  <a:lnTo>
                    <a:pt x="354" y="32"/>
                  </a:lnTo>
                  <a:lnTo>
                    <a:pt x="360" y="29"/>
                  </a:lnTo>
                  <a:lnTo>
                    <a:pt x="365" y="27"/>
                  </a:lnTo>
                  <a:lnTo>
                    <a:pt x="365" y="24"/>
                  </a:lnTo>
                  <a:lnTo>
                    <a:pt x="371" y="22"/>
                  </a:lnTo>
                  <a:lnTo>
                    <a:pt x="377" y="20"/>
                  </a:lnTo>
                  <a:lnTo>
                    <a:pt x="383" y="17"/>
                  </a:lnTo>
                  <a:lnTo>
                    <a:pt x="395" y="12"/>
                  </a:lnTo>
                  <a:lnTo>
                    <a:pt x="389" y="12"/>
                  </a:lnTo>
                  <a:lnTo>
                    <a:pt x="395" y="12"/>
                  </a:lnTo>
                  <a:lnTo>
                    <a:pt x="401" y="10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5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2"/>
                  </a:lnTo>
                  <a:lnTo>
                    <a:pt x="478" y="2"/>
                  </a:lnTo>
                  <a:lnTo>
                    <a:pt x="483" y="5"/>
                  </a:lnTo>
                  <a:lnTo>
                    <a:pt x="489" y="5"/>
                  </a:lnTo>
                  <a:lnTo>
                    <a:pt x="495" y="7"/>
                  </a:lnTo>
                  <a:lnTo>
                    <a:pt x="501" y="7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214"/>
            <p:cNvSpPr>
              <a:spLocks/>
            </p:cNvSpPr>
            <p:nvPr/>
          </p:nvSpPr>
          <p:spPr bwMode="auto">
            <a:xfrm>
              <a:off x="3212" y="2754"/>
              <a:ext cx="460" cy="552"/>
            </a:xfrm>
            <a:custGeom>
              <a:avLst/>
              <a:gdLst>
                <a:gd name="T0" fmla="*/ 12 w 460"/>
                <a:gd name="T1" fmla="*/ 5 h 552"/>
                <a:gd name="T2" fmla="*/ 30 w 460"/>
                <a:gd name="T3" fmla="*/ 13 h 552"/>
                <a:gd name="T4" fmla="*/ 47 w 460"/>
                <a:gd name="T5" fmla="*/ 20 h 552"/>
                <a:gd name="T6" fmla="*/ 53 w 460"/>
                <a:gd name="T7" fmla="*/ 27 h 552"/>
                <a:gd name="T8" fmla="*/ 65 w 460"/>
                <a:gd name="T9" fmla="*/ 32 h 552"/>
                <a:gd name="T10" fmla="*/ 77 w 460"/>
                <a:gd name="T11" fmla="*/ 42 h 552"/>
                <a:gd name="T12" fmla="*/ 89 w 460"/>
                <a:gd name="T13" fmla="*/ 49 h 552"/>
                <a:gd name="T14" fmla="*/ 100 w 460"/>
                <a:gd name="T15" fmla="*/ 57 h 552"/>
                <a:gd name="T16" fmla="*/ 106 w 460"/>
                <a:gd name="T17" fmla="*/ 67 h 552"/>
                <a:gd name="T18" fmla="*/ 118 w 460"/>
                <a:gd name="T19" fmla="*/ 76 h 552"/>
                <a:gd name="T20" fmla="*/ 130 w 460"/>
                <a:gd name="T21" fmla="*/ 89 h 552"/>
                <a:gd name="T22" fmla="*/ 142 w 460"/>
                <a:gd name="T23" fmla="*/ 98 h 552"/>
                <a:gd name="T24" fmla="*/ 148 w 460"/>
                <a:gd name="T25" fmla="*/ 111 h 552"/>
                <a:gd name="T26" fmla="*/ 159 w 460"/>
                <a:gd name="T27" fmla="*/ 123 h 552"/>
                <a:gd name="T28" fmla="*/ 171 w 460"/>
                <a:gd name="T29" fmla="*/ 135 h 552"/>
                <a:gd name="T30" fmla="*/ 183 w 460"/>
                <a:gd name="T31" fmla="*/ 147 h 552"/>
                <a:gd name="T32" fmla="*/ 195 w 460"/>
                <a:gd name="T33" fmla="*/ 160 h 552"/>
                <a:gd name="T34" fmla="*/ 201 w 460"/>
                <a:gd name="T35" fmla="*/ 174 h 552"/>
                <a:gd name="T36" fmla="*/ 213 w 460"/>
                <a:gd name="T37" fmla="*/ 189 h 552"/>
                <a:gd name="T38" fmla="*/ 224 w 460"/>
                <a:gd name="T39" fmla="*/ 204 h 552"/>
                <a:gd name="T40" fmla="*/ 236 w 460"/>
                <a:gd name="T41" fmla="*/ 219 h 552"/>
                <a:gd name="T42" fmla="*/ 248 w 460"/>
                <a:gd name="T43" fmla="*/ 233 h 552"/>
                <a:gd name="T44" fmla="*/ 254 w 460"/>
                <a:gd name="T45" fmla="*/ 248 h 552"/>
                <a:gd name="T46" fmla="*/ 266 w 460"/>
                <a:gd name="T47" fmla="*/ 263 h 552"/>
                <a:gd name="T48" fmla="*/ 277 w 460"/>
                <a:gd name="T49" fmla="*/ 277 h 552"/>
                <a:gd name="T50" fmla="*/ 289 w 460"/>
                <a:gd name="T51" fmla="*/ 294 h 552"/>
                <a:gd name="T52" fmla="*/ 295 w 460"/>
                <a:gd name="T53" fmla="*/ 309 h 552"/>
                <a:gd name="T54" fmla="*/ 307 w 460"/>
                <a:gd name="T55" fmla="*/ 326 h 552"/>
                <a:gd name="T56" fmla="*/ 319 w 460"/>
                <a:gd name="T57" fmla="*/ 341 h 552"/>
                <a:gd name="T58" fmla="*/ 330 w 460"/>
                <a:gd name="T59" fmla="*/ 358 h 552"/>
                <a:gd name="T60" fmla="*/ 342 w 460"/>
                <a:gd name="T61" fmla="*/ 373 h 552"/>
                <a:gd name="T62" fmla="*/ 348 w 460"/>
                <a:gd name="T63" fmla="*/ 390 h 552"/>
                <a:gd name="T64" fmla="*/ 360 w 460"/>
                <a:gd name="T65" fmla="*/ 405 h 552"/>
                <a:gd name="T66" fmla="*/ 372 w 460"/>
                <a:gd name="T67" fmla="*/ 422 h 552"/>
                <a:gd name="T68" fmla="*/ 384 w 460"/>
                <a:gd name="T69" fmla="*/ 437 h 552"/>
                <a:gd name="T70" fmla="*/ 395 w 460"/>
                <a:gd name="T71" fmla="*/ 451 h 552"/>
                <a:gd name="T72" fmla="*/ 401 w 460"/>
                <a:gd name="T73" fmla="*/ 469 h 552"/>
                <a:gd name="T74" fmla="*/ 413 w 460"/>
                <a:gd name="T75" fmla="*/ 483 h 552"/>
                <a:gd name="T76" fmla="*/ 425 w 460"/>
                <a:gd name="T77" fmla="*/ 498 h 552"/>
                <a:gd name="T78" fmla="*/ 437 w 460"/>
                <a:gd name="T79" fmla="*/ 513 h 552"/>
                <a:gd name="T80" fmla="*/ 443 w 460"/>
                <a:gd name="T81" fmla="*/ 527 h 552"/>
                <a:gd name="T82" fmla="*/ 454 w 460"/>
                <a:gd name="T83" fmla="*/ 542 h 5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0"/>
                <a:gd name="T127" fmla="*/ 0 h 552"/>
                <a:gd name="T128" fmla="*/ 460 w 460"/>
                <a:gd name="T129" fmla="*/ 552 h 5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0" h="552">
                  <a:moveTo>
                    <a:pt x="0" y="0"/>
                  </a:moveTo>
                  <a:lnTo>
                    <a:pt x="6" y="3"/>
                  </a:lnTo>
                  <a:lnTo>
                    <a:pt x="12" y="5"/>
                  </a:lnTo>
                  <a:lnTo>
                    <a:pt x="18" y="8"/>
                  </a:lnTo>
                  <a:lnTo>
                    <a:pt x="24" y="10"/>
                  </a:lnTo>
                  <a:lnTo>
                    <a:pt x="30" y="13"/>
                  </a:lnTo>
                  <a:lnTo>
                    <a:pt x="36" y="15"/>
                  </a:lnTo>
                  <a:lnTo>
                    <a:pt x="41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59" y="27"/>
                  </a:lnTo>
                  <a:lnTo>
                    <a:pt x="53" y="27"/>
                  </a:lnTo>
                  <a:lnTo>
                    <a:pt x="59" y="27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71" y="35"/>
                  </a:lnTo>
                  <a:lnTo>
                    <a:pt x="71" y="37"/>
                  </a:lnTo>
                  <a:lnTo>
                    <a:pt x="77" y="42"/>
                  </a:lnTo>
                  <a:lnTo>
                    <a:pt x="83" y="44"/>
                  </a:lnTo>
                  <a:lnTo>
                    <a:pt x="83" y="47"/>
                  </a:lnTo>
                  <a:lnTo>
                    <a:pt x="89" y="49"/>
                  </a:lnTo>
                  <a:lnTo>
                    <a:pt x="89" y="52"/>
                  </a:lnTo>
                  <a:lnTo>
                    <a:pt x="95" y="54"/>
                  </a:lnTo>
                  <a:lnTo>
                    <a:pt x="100" y="57"/>
                  </a:lnTo>
                  <a:lnTo>
                    <a:pt x="100" y="62"/>
                  </a:lnTo>
                  <a:lnTo>
                    <a:pt x="106" y="64"/>
                  </a:lnTo>
                  <a:lnTo>
                    <a:pt x="106" y="67"/>
                  </a:lnTo>
                  <a:lnTo>
                    <a:pt x="112" y="71"/>
                  </a:lnTo>
                  <a:lnTo>
                    <a:pt x="118" y="74"/>
                  </a:lnTo>
                  <a:lnTo>
                    <a:pt x="118" y="76"/>
                  </a:lnTo>
                  <a:lnTo>
                    <a:pt x="124" y="81"/>
                  </a:lnTo>
                  <a:lnTo>
                    <a:pt x="124" y="84"/>
                  </a:lnTo>
                  <a:lnTo>
                    <a:pt x="130" y="89"/>
                  </a:lnTo>
                  <a:lnTo>
                    <a:pt x="130" y="91"/>
                  </a:lnTo>
                  <a:lnTo>
                    <a:pt x="136" y="96"/>
                  </a:lnTo>
                  <a:lnTo>
                    <a:pt x="142" y="98"/>
                  </a:lnTo>
                  <a:lnTo>
                    <a:pt x="142" y="103"/>
                  </a:lnTo>
                  <a:lnTo>
                    <a:pt x="148" y="106"/>
                  </a:lnTo>
                  <a:lnTo>
                    <a:pt x="148" y="111"/>
                  </a:lnTo>
                  <a:lnTo>
                    <a:pt x="154" y="113"/>
                  </a:lnTo>
                  <a:lnTo>
                    <a:pt x="159" y="118"/>
                  </a:lnTo>
                  <a:lnTo>
                    <a:pt x="159" y="123"/>
                  </a:lnTo>
                  <a:lnTo>
                    <a:pt x="165" y="125"/>
                  </a:lnTo>
                  <a:lnTo>
                    <a:pt x="165" y="130"/>
                  </a:lnTo>
                  <a:lnTo>
                    <a:pt x="171" y="135"/>
                  </a:lnTo>
                  <a:lnTo>
                    <a:pt x="177" y="140"/>
                  </a:lnTo>
                  <a:lnTo>
                    <a:pt x="177" y="143"/>
                  </a:lnTo>
                  <a:lnTo>
                    <a:pt x="183" y="147"/>
                  </a:lnTo>
                  <a:lnTo>
                    <a:pt x="183" y="152"/>
                  </a:lnTo>
                  <a:lnTo>
                    <a:pt x="189" y="157"/>
                  </a:lnTo>
                  <a:lnTo>
                    <a:pt x="195" y="160"/>
                  </a:lnTo>
                  <a:lnTo>
                    <a:pt x="195" y="165"/>
                  </a:lnTo>
                  <a:lnTo>
                    <a:pt x="201" y="169"/>
                  </a:lnTo>
                  <a:lnTo>
                    <a:pt x="201" y="174"/>
                  </a:lnTo>
                  <a:lnTo>
                    <a:pt x="207" y="179"/>
                  </a:lnTo>
                  <a:lnTo>
                    <a:pt x="213" y="184"/>
                  </a:lnTo>
                  <a:lnTo>
                    <a:pt x="213" y="189"/>
                  </a:lnTo>
                  <a:lnTo>
                    <a:pt x="218" y="194"/>
                  </a:lnTo>
                  <a:lnTo>
                    <a:pt x="218" y="199"/>
                  </a:lnTo>
                  <a:lnTo>
                    <a:pt x="224" y="204"/>
                  </a:lnTo>
                  <a:lnTo>
                    <a:pt x="230" y="209"/>
                  </a:lnTo>
                  <a:lnTo>
                    <a:pt x="230" y="214"/>
                  </a:lnTo>
                  <a:lnTo>
                    <a:pt x="236" y="219"/>
                  </a:lnTo>
                  <a:lnTo>
                    <a:pt x="236" y="223"/>
                  </a:lnTo>
                  <a:lnTo>
                    <a:pt x="242" y="228"/>
                  </a:lnTo>
                  <a:lnTo>
                    <a:pt x="248" y="233"/>
                  </a:lnTo>
                  <a:lnTo>
                    <a:pt x="248" y="238"/>
                  </a:lnTo>
                  <a:lnTo>
                    <a:pt x="254" y="243"/>
                  </a:lnTo>
                  <a:lnTo>
                    <a:pt x="254" y="248"/>
                  </a:lnTo>
                  <a:lnTo>
                    <a:pt x="260" y="253"/>
                  </a:lnTo>
                  <a:lnTo>
                    <a:pt x="266" y="258"/>
                  </a:lnTo>
                  <a:lnTo>
                    <a:pt x="266" y="263"/>
                  </a:lnTo>
                  <a:lnTo>
                    <a:pt x="271" y="268"/>
                  </a:lnTo>
                  <a:lnTo>
                    <a:pt x="271" y="272"/>
                  </a:lnTo>
                  <a:lnTo>
                    <a:pt x="277" y="277"/>
                  </a:lnTo>
                  <a:lnTo>
                    <a:pt x="277" y="282"/>
                  </a:lnTo>
                  <a:lnTo>
                    <a:pt x="283" y="290"/>
                  </a:lnTo>
                  <a:lnTo>
                    <a:pt x="289" y="294"/>
                  </a:lnTo>
                  <a:lnTo>
                    <a:pt x="289" y="299"/>
                  </a:lnTo>
                  <a:lnTo>
                    <a:pt x="295" y="304"/>
                  </a:lnTo>
                  <a:lnTo>
                    <a:pt x="295" y="309"/>
                  </a:lnTo>
                  <a:lnTo>
                    <a:pt x="301" y="314"/>
                  </a:lnTo>
                  <a:lnTo>
                    <a:pt x="307" y="321"/>
                  </a:lnTo>
                  <a:lnTo>
                    <a:pt x="307" y="326"/>
                  </a:lnTo>
                  <a:lnTo>
                    <a:pt x="313" y="331"/>
                  </a:lnTo>
                  <a:lnTo>
                    <a:pt x="313" y="336"/>
                  </a:lnTo>
                  <a:lnTo>
                    <a:pt x="319" y="341"/>
                  </a:lnTo>
                  <a:lnTo>
                    <a:pt x="325" y="346"/>
                  </a:lnTo>
                  <a:lnTo>
                    <a:pt x="325" y="353"/>
                  </a:lnTo>
                  <a:lnTo>
                    <a:pt x="330" y="358"/>
                  </a:lnTo>
                  <a:lnTo>
                    <a:pt x="330" y="363"/>
                  </a:lnTo>
                  <a:lnTo>
                    <a:pt x="336" y="368"/>
                  </a:lnTo>
                  <a:lnTo>
                    <a:pt x="342" y="373"/>
                  </a:lnTo>
                  <a:lnTo>
                    <a:pt x="342" y="378"/>
                  </a:lnTo>
                  <a:lnTo>
                    <a:pt x="348" y="385"/>
                  </a:lnTo>
                  <a:lnTo>
                    <a:pt x="348" y="390"/>
                  </a:lnTo>
                  <a:lnTo>
                    <a:pt x="354" y="395"/>
                  </a:lnTo>
                  <a:lnTo>
                    <a:pt x="360" y="400"/>
                  </a:lnTo>
                  <a:lnTo>
                    <a:pt x="360" y="405"/>
                  </a:lnTo>
                  <a:lnTo>
                    <a:pt x="366" y="410"/>
                  </a:lnTo>
                  <a:lnTo>
                    <a:pt x="366" y="415"/>
                  </a:lnTo>
                  <a:lnTo>
                    <a:pt x="372" y="422"/>
                  </a:lnTo>
                  <a:lnTo>
                    <a:pt x="378" y="427"/>
                  </a:lnTo>
                  <a:lnTo>
                    <a:pt x="378" y="432"/>
                  </a:lnTo>
                  <a:lnTo>
                    <a:pt x="384" y="437"/>
                  </a:lnTo>
                  <a:lnTo>
                    <a:pt x="384" y="442"/>
                  </a:lnTo>
                  <a:lnTo>
                    <a:pt x="389" y="446"/>
                  </a:lnTo>
                  <a:lnTo>
                    <a:pt x="395" y="451"/>
                  </a:lnTo>
                  <a:lnTo>
                    <a:pt x="395" y="456"/>
                  </a:lnTo>
                  <a:lnTo>
                    <a:pt x="401" y="464"/>
                  </a:lnTo>
                  <a:lnTo>
                    <a:pt x="401" y="469"/>
                  </a:lnTo>
                  <a:lnTo>
                    <a:pt x="407" y="473"/>
                  </a:lnTo>
                  <a:lnTo>
                    <a:pt x="407" y="478"/>
                  </a:lnTo>
                  <a:lnTo>
                    <a:pt x="413" y="483"/>
                  </a:lnTo>
                  <a:lnTo>
                    <a:pt x="419" y="488"/>
                  </a:lnTo>
                  <a:lnTo>
                    <a:pt x="419" y="493"/>
                  </a:lnTo>
                  <a:lnTo>
                    <a:pt x="425" y="498"/>
                  </a:lnTo>
                  <a:lnTo>
                    <a:pt x="425" y="503"/>
                  </a:lnTo>
                  <a:lnTo>
                    <a:pt x="431" y="508"/>
                  </a:lnTo>
                  <a:lnTo>
                    <a:pt x="437" y="513"/>
                  </a:lnTo>
                  <a:lnTo>
                    <a:pt x="437" y="518"/>
                  </a:lnTo>
                  <a:lnTo>
                    <a:pt x="443" y="522"/>
                  </a:lnTo>
                  <a:lnTo>
                    <a:pt x="443" y="527"/>
                  </a:lnTo>
                  <a:lnTo>
                    <a:pt x="448" y="532"/>
                  </a:lnTo>
                  <a:lnTo>
                    <a:pt x="454" y="537"/>
                  </a:lnTo>
                  <a:lnTo>
                    <a:pt x="454" y="542"/>
                  </a:lnTo>
                  <a:lnTo>
                    <a:pt x="460" y="547"/>
                  </a:lnTo>
                  <a:lnTo>
                    <a:pt x="460" y="552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7" name="Freeform 215"/>
            <p:cNvSpPr>
              <a:spLocks/>
            </p:cNvSpPr>
            <p:nvPr/>
          </p:nvSpPr>
          <p:spPr bwMode="auto">
            <a:xfrm>
              <a:off x="3672" y="3306"/>
              <a:ext cx="620" cy="221"/>
            </a:xfrm>
            <a:custGeom>
              <a:avLst/>
              <a:gdLst>
                <a:gd name="T0" fmla="*/ 12 w 620"/>
                <a:gd name="T1" fmla="*/ 7 h 221"/>
                <a:gd name="T2" fmla="*/ 18 w 620"/>
                <a:gd name="T3" fmla="*/ 22 h 221"/>
                <a:gd name="T4" fmla="*/ 30 w 620"/>
                <a:gd name="T5" fmla="*/ 34 h 221"/>
                <a:gd name="T6" fmla="*/ 42 w 620"/>
                <a:gd name="T7" fmla="*/ 46 h 221"/>
                <a:gd name="T8" fmla="*/ 53 w 620"/>
                <a:gd name="T9" fmla="*/ 59 h 221"/>
                <a:gd name="T10" fmla="*/ 65 w 620"/>
                <a:gd name="T11" fmla="*/ 71 h 221"/>
                <a:gd name="T12" fmla="*/ 71 w 620"/>
                <a:gd name="T13" fmla="*/ 83 h 221"/>
                <a:gd name="T14" fmla="*/ 83 w 620"/>
                <a:gd name="T15" fmla="*/ 95 h 221"/>
                <a:gd name="T16" fmla="*/ 95 w 620"/>
                <a:gd name="T17" fmla="*/ 105 h 221"/>
                <a:gd name="T18" fmla="*/ 106 w 620"/>
                <a:gd name="T19" fmla="*/ 115 h 221"/>
                <a:gd name="T20" fmla="*/ 112 w 620"/>
                <a:gd name="T21" fmla="*/ 125 h 221"/>
                <a:gd name="T22" fmla="*/ 124 w 620"/>
                <a:gd name="T23" fmla="*/ 135 h 221"/>
                <a:gd name="T24" fmla="*/ 136 w 620"/>
                <a:gd name="T25" fmla="*/ 145 h 221"/>
                <a:gd name="T26" fmla="*/ 148 w 620"/>
                <a:gd name="T27" fmla="*/ 152 h 221"/>
                <a:gd name="T28" fmla="*/ 159 w 620"/>
                <a:gd name="T29" fmla="*/ 159 h 221"/>
                <a:gd name="T30" fmla="*/ 165 w 620"/>
                <a:gd name="T31" fmla="*/ 167 h 221"/>
                <a:gd name="T32" fmla="*/ 177 w 620"/>
                <a:gd name="T33" fmla="*/ 174 h 221"/>
                <a:gd name="T34" fmla="*/ 189 w 620"/>
                <a:gd name="T35" fmla="*/ 181 h 221"/>
                <a:gd name="T36" fmla="*/ 201 w 620"/>
                <a:gd name="T37" fmla="*/ 189 h 221"/>
                <a:gd name="T38" fmla="*/ 224 w 620"/>
                <a:gd name="T39" fmla="*/ 198 h 221"/>
                <a:gd name="T40" fmla="*/ 236 w 620"/>
                <a:gd name="T41" fmla="*/ 203 h 221"/>
                <a:gd name="T42" fmla="*/ 254 w 620"/>
                <a:gd name="T43" fmla="*/ 211 h 221"/>
                <a:gd name="T44" fmla="*/ 272 w 620"/>
                <a:gd name="T45" fmla="*/ 216 h 221"/>
                <a:gd name="T46" fmla="*/ 289 w 620"/>
                <a:gd name="T47" fmla="*/ 218 h 221"/>
                <a:gd name="T48" fmla="*/ 307 w 620"/>
                <a:gd name="T49" fmla="*/ 221 h 221"/>
                <a:gd name="T50" fmla="*/ 325 w 620"/>
                <a:gd name="T51" fmla="*/ 221 h 221"/>
                <a:gd name="T52" fmla="*/ 342 w 620"/>
                <a:gd name="T53" fmla="*/ 221 h 221"/>
                <a:gd name="T54" fmla="*/ 360 w 620"/>
                <a:gd name="T55" fmla="*/ 221 h 221"/>
                <a:gd name="T56" fmla="*/ 378 w 620"/>
                <a:gd name="T57" fmla="*/ 218 h 221"/>
                <a:gd name="T58" fmla="*/ 395 w 620"/>
                <a:gd name="T59" fmla="*/ 213 h 221"/>
                <a:gd name="T60" fmla="*/ 413 w 620"/>
                <a:gd name="T61" fmla="*/ 211 h 221"/>
                <a:gd name="T62" fmla="*/ 431 w 620"/>
                <a:gd name="T63" fmla="*/ 206 h 221"/>
                <a:gd name="T64" fmla="*/ 449 w 620"/>
                <a:gd name="T65" fmla="*/ 201 h 221"/>
                <a:gd name="T66" fmla="*/ 466 w 620"/>
                <a:gd name="T67" fmla="*/ 194 h 221"/>
                <a:gd name="T68" fmla="*/ 484 w 620"/>
                <a:gd name="T69" fmla="*/ 189 h 221"/>
                <a:gd name="T70" fmla="*/ 502 w 620"/>
                <a:gd name="T71" fmla="*/ 181 h 221"/>
                <a:gd name="T72" fmla="*/ 519 w 620"/>
                <a:gd name="T73" fmla="*/ 171 h 221"/>
                <a:gd name="T74" fmla="*/ 537 w 620"/>
                <a:gd name="T75" fmla="*/ 164 h 221"/>
                <a:gd name="T76" fmla="*/ 555 w 620"/>
                <a:gd name="T77" fmla="*/ 157 h 221"/>
                <a:gd name="T78" fmla="*/ 572 w 620"/>
                <a:gd name="T79" fmla="*/ 149 h 221"/>
                <a:gd name="T80" fmla="*/ 590 w 620"/>
                <a:gd name="T81" fmla="*/ 142 h 221"/>
                <a:gd name="T82" fmla="*/ 608 w 620"/>
                <a:gd name="T83" fmla="*/ 135 h 2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0"/>
                <a:gd name="T127" fmla="*/ 0 h 221"/>
                <a:gd name="T128" fmla="*/ 620 w 620"/>
                <a:gd name="T129" fmla="*/ 221 h 2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0" h="221">
                  <a:moveTo>
                    <a:pt x="0" y="0"/>
                  </a:moveTo>
                  <a:lnTo>
                    <a:pt x="6" y="2"/>
                  </a:lnTo>
                  <a:lnTo>
                    <a:pt x="12" y="7"/>
                  </a:lnTo>
                  <a:lnTo>
                    <a:pt x="12" y="12"/>
                  </a:lnTo>
                  <a:lnTo>
                    <a:pt x="18" y="17"/>
                  </a:lnTo>
                  <a:lnTo>
                    <a:pt x="18" y="22"/>
                  </a:lnTo>
                  <a:lnTo>
                    <a:pt x="24" y="27"/>
                  </a:lnTo>
                  <a:lnTo>
                    <a:pt x="30" y="29"/>
                  </a:lnTo>
                  <a:lnTo>
                    <a:pt x="30" y="34"/>
                  </a:lnTo>
                  <a:lnTo>
                    <a:pt x="36" y="39"/>
                  </a:lnTo>
                  <a:lnTo>
                    <a:pt x="36" y="44"/>
                  </a:lnTo>
                  <a:lnTo>
                    <a:pt x="42" y="46"/>
                  </a:lnTo>
                  <a:lnTo>
                    <a:pt x="47" y="51"/>
                  </a:lnTo>
                  <a:lnTo>
                    <a:pt x="47" y="56"/>
                  </a:lnTo>
                  <a:lnTo>
                    <a:pt x="53" y="59"/>
                  </a:lnTo>
                  <a:lnTo>
                    <a:pt x="53" y="64"/>
                  </a:lnTo>
                  <a:lnTo>
                    <a:pt x="59" y="69"/>
                  </a:lnTo>
                  <a:lnTo>
                    <a:pt x="65" y="71"/>
                  </a:lnTo>
                  <a:lnTo>
                    <a:pt x="65" y="76"/>
                  </a:lnTo>
                  <a:lnTo>
                    <a:pt x="71" y="81"/>
                  </a:lnTo>
                  <a:lnTo>
                    <a:pt x="71" y="83"/>
                  </a:lnTo>
                  <a:lnTo>
                    <a:pt x="77" y="88"/>
                  </a:lnTo>
                  <a:lnTo>
                    <a:pt x="83" y="91"/>
                  </a:lnTo>
                  <a:lnTo>
                    <a:pt x="83" y="95"/>
                  </a:lnTo>
                  <a:lnTo>
                    <a:pt x="89" y="98"/>
                  </a:lnTo>
                  <a:lnTo>
                    <a:pt x="89" y="103"/>
                  </a:lnTo>
                  <a:lnTo>
                    <a:pt x="95" y="105"/>
                  </a:lnTo>
                  <a:lnTo>
                    <a:pt x="95" y="108"/>
                  </a:lnTo>
                  <a:lnTo>
                    <a:pt x="101" y="113"/>
                  </a:lnTo>
                  <a:lnTo>
                    <a:pt x="106" y="115"/>
                  </a:lnTo>
                  <a:lnTo>
                    <a:pt x="106" y="120"/>
                  </a:lnTo>
                  <a:lnTo>
                    <a:pt x="112" y="122"/>
                  </a:lnTo>
                  <a:lnTo>
                    <a:pt x="112" y="125"/>
                  </a:lnTo>
                  <a:lnTo>
                    <a:pt x="118" y="130"/>
                  </a:lnTo>
                  <a:lnTo>
                    <a:pt x="124" y="132"/>
                  </a:lnTo>
                  <a:lnTo>
                    <a:pt x="124" y="135"/>
                  </a:lnTo>
                  <a:lnTo>
                    <a:pt x="130" y="137"/>
                  </a:lnTo>
                  <a:lnTo>
                    <a:pt x="130" y="142"/>
                  </a:lnTo>
                  <a:lnTo>
                    <a:pt x="136" y="145"/>
                  </a:lnTo>
                  <a:lnTo>
                    <a:pt x="142" y="147"/>
                  </a:lnTo>
                  <a:lnTo>
                    <a:pt x="142" y="149"/>
                  </a:lnTo>
                  <a:lnTo>
                    <a:pt x="148" y="152"/>
                  </a:lnTo>
                  <a:lnTo>
                    <a:pt x="148" y="154"/>
                  </a:lnTo>
                  <a:lnTo>
                    <a:pt x="154" y="157"/>
                  </a:lnTo>
                  <a:lnTo>
                    <a:pt x="159" y="159"/>
                  </a:lnTo>
                  <a:lnTo>
                    <a:pt x="159" y="162"/>
                  </a:lnTo>
                  <a:lnTo>
                    <a:pt x="165" y="164"/>
                  </a:lnTo>
                  <a:lnTo>
                    <a:pt x="165" y="167"/>
                  </a:lnTo>
                  <a:lnTo>
                    <a:pt x="171" y="169"/>
                  </a:lnTo>
                  <a:lnTo>
                    <a:pt x="177" y="171"/>
                  </a:lnTo>
                  <a:lnTo>
                    <a:pt x="177" y="174"/>
                  </a:lnTo>
                  <a:lnTo>
                    <a:pt x="183" y="176"/>
                  </a:lnTo>
                  <a:lnTo>
                    <a:pt x="183" y="179"/>
                  </a:lnTo>
                  <a:lnTo>
                    <a:pt x="189" y="181"/>
                  </a:lnTo>
                  <a:lnTo>
                    <a:pt x="195" y="184"/>
                  </a:lnTo>
                  <a:lnTo>
                    <a:pt x="201" y="186"/>
                  </a:lnTo>
                  <a:lnTo>
                    <a:pt x="201" y="189"/>
                  </a:lnTo>
                  <a:lnTo>
                    <a:pt x="213" y="191"/>
                  </a:lnTo>
                  <a:lnTo>
                    <a:pt x="213" y="194"/>
                  </a:lnTo>
                  <a:lnTo>
                    <a:pt x="224" y="198"/>
                  </a:lnTo>
                  <a:lnTo>
                    <a:pt x="224" y="201"/>
                  </a:lnTo>
                  <a:lnTo>
                    <a:pt x="230" y="201"/>
                  </a:lnTo>
                  <a:lnTo>
                    <a:pt x="236" y="203"/>
                  </a:lnTo>
                  <a:lnTo>
                    <a:pt x="242" y="206"/>
                  </a:lnTo>
                  <a:lnTo>
                    <a:pt x="248" y="208"/>
                  </a:lnTo>
                  <a:lnTo>
                    <a:pt x="254" y="211"/>
                  </a:lnTo>
                  <a:lnTo>
                    <a:pt x="260" y="213"/>
                  </a:lnTo>
                  <a:lnTo>
                    <a:pt x="266" y="213"/>
                  </a:lnTo>
                  <a:lnTo>
                    <a:pt x="272" y="216"/>
                  </a:lnTo>
                  <a:lnTo>
                    <a:pt x="277" y="216"/>
                  </a:lnTo>
                  <a:lnTo>
                    <a:pt x="283" y="218"/>
                  </a:lnTo>
                  <a:lnTo>
                    <a:pt x="289" y="218"/>
                  </a:lnTo>
                  <a:lnTo>
                    <a:pt x="295" y="218"/>
                  </a:lnTo>
                  <a:lnTo>
                    <a:pt x="301" y="221"/>
                  </a:lnTo>
                  <a:lnTo>
                    <a:pt x="307" y="221"/>
                  </a:lnTo>
                  <a:lnTo>
                    <a:pt x="313" y="221"/>
                  </a:lnTo>
                  <a:lnTo>
                    <a:pt x="319" y="221"/>
                  </a:lnTo>
                  <a:lnTo>
                    <a:pt x="325" y="221"/>
                  </a:lnTo>
                  <a:lnTo>
                    <a:pt x="331" y="221"/>
                  </a:lnTo>
                  <a:lnTo>
                    <a:pt x="336" y="221"/>
                  </a:lnTo>
                  <a:lnTo>
                    <a:pt x="342" y="221"/>
                  </a:lnTo>
                  <a:lnTo>
                    <a:pt x="348" y="221"/>
                  </a:lnTo>
                  <a:lnTo>
                    <a:pt x="354" y="221"/>
                  </a:lnTo>
                  <a:lnTo>
                    <a:pt x="360" y="221"/>
                  </a:lnTo>
                  <a:lnTo>
                    <a:pt x="366" y="218"/>
                  </a:lnTo>
                  <a:lnTo>
                    <a:pt x="372" y="218"/>
                  </a:lnTo>
                  <a:lnTo>
                    <a:pt x="378" y="218"/>
                  </a:lnTo>
                  <a:lnTo>
                    <a:pt x="384" y="216"/>
                  </a:lnTo>
                  <a:lnTo>
                    <a:pt x="390" y="216"/>
                  </a:lnTo>
                  <a:lnTo>
                    <a:pt x="395" y="213"/>
                  </a:lnTo>
                  <a:lnTo>
                    <a:pt x="401" y="213"/>
                  </a:lnTo>
                  <a:lnTo>
                    <a:pt x="407" y="211"/>
                  </a:lnTo>
                  <a:lnTo>
                    <a:pt x="413" y="211"/>
                  </a:lnTo>
                  <a:lnTo>
                    <a:pt x="419" y="208"/>
                  </a:lnTo>
                  <a:lnTo>
                    <a:pt x="425" y="206"/>
                  </a:lnTo>
                  <a:lnTo>
                    <a:pt x="431" y="206"/>
                  </a:lnTo>
                  <a:lnTo>
                    <a:pt x="437" y="203"/>
                  </a:lnTo>
                  <a:lnTo>
                    <a:pt x="443" y="201"/>
                  </a:lnTo>
                  <a:lnTo>
                    <a:pt x="449" y="201"/>
                  </a:lnTo>
                  <a:lnTo>
                    <a:pt x="454" y="198"/>
                  </a:lnTo>
                  <a:lnTo>
                    <a:pt x="460" y="196"/>
                  </a:lnTo>
                  <a:lnTo>
                    <a:pt x="466" y="194"/>
                  </a:lnTo>
                  <a:lnTo>
                    <a:pt x="472" y="191"/>
                  </a:lnTo>
                  <a:lnTo>
                    <a:pt x="478" y="189"/>
                  </a:lnTo>
                  <a:lnTo>
                    <a:pt x="484" y="189"/>
                  </a:lnTo>
                  <a:lnTo>
                    <a:pt x="490" y="186"/>
                  </a:lnTo>
                  <a:lnTo>
                    <a:pt x="496" y="181"/>
                  </a:lnTo>
                  <a:lnTo>
                    <a:pt x="502" y="181"/>
                  </a:lnTo>
                  <a:lnTo>
                    <a:pt x="508" y="179"/>
                  </a:lnTo>
                  <a:lnTo>
                    <a:pt x="513" y="176"/>
                  </a:lnTo>
                  <a:lnTo>
                    <a:pt x="519" y="171"/>
                  </a:lnTo>
                  <a:lnTo>
                    <a:pt x="525" y="171"/>
                  </a:lnTo>
                  <a:lnTo>
                    <a:pt x="531" y="169"/>
                  </a:lnTo>
                  <a:lnTo>
                    <a:pt x="537" y="164"/>
                  </a:lnTo>
                  <a:lnTo>
                    <a:pt x="543" y="164"/>
                  </a:lnTo>
                  <a:lnTo>
                    <a:pt x="549" y="162"/>
                  </a:lnTo>
                  <a:lnTo>
                    <a:pt x="555" y="157"/>
                  </a:lnTo>
                  <a:lnTo>
                    <a:pt x="561" y="157"/>
                  </a:lnTo>
                  <a:lnTo>
                    <a:pt x="566" y="154"/>
                  </a:lnTo>
                  <a:lnTo>
                    <a:pt x="572" y="149"/>
                  </a:lnTo>
                  <a:lnTo>
                    <a:pt x="578" y="149"/>
                  </a:lnTo>
                  <a:lnTo>
                    <a:pt x="584" y="147"/>
                  </a:lnTo>
                  <a:lnTo>
                    <a:pt x="590" y="142"/>
                  </a:lnTo>
                  <a:lnTo>
                    <a:pt x="596" y="142"/>
                  </a:lnTo>
                  <a:lnTo>
                    <a:pt x="602" y="137"/>
                  </a:lnTo>
                  <a:lnTo>
                    <a:pt x="608" y="135"/>
                  </a:lnTo>
                  <a:lnTo>
                    <a:pt x="614" y="135"/>
                  </a:lnTo>
                  <a:lnTo>
                    <a:pt x="620" y="132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8" name="Freeform 216"/>
            <p:cNvSpPr>
              <a:spLocks/>
            </p:cNvSpPr>
            <p:nvPr/>
          </p:nvSpPr>
          <p:spPr bwMode="auto">
            <a:xfrm>
              <a:off x="4292" y="3375"/>
              <a:ext cx="595" cy="63"/>
            </a:xfrm>
            <a:custGeom>
              <a:avLst/>
              <a:gdLst>
                <a:gd name="T0" fmla="*/ 5 w 595"/>
                <a:gd name="T1" fmla="*/ 58 h 63"/>
                <a:gd name="T2" fmla="*/ 17 w 595"/>
                <a:gd name="T3" fmla="*/ 56 h 63"/>
                <a:gd name="T4" fmla="*/ 29 w 595"/>
                <a:gd name="T5" fmla="*/ 49 h 63"/>
                <a:gd name="T6" fmla="*/ 41 w 595"/>
                <a:gd name="T7" fmla="*/ 46 h 63"/>
                <a:gd name="T8" fmla="*/ 53 w 595"/>
                <a:gd name="T9" fmla="*/ 41 h 63"/>
                <a:gd name="T10" fmla="*/ 64 w 595"/>
                <a:gd name="T11" fmla="*/ 36 h 63"/>
                <a:gd name="T12" fmla="*/ 76 w 595"/>
                <a:gd name="T13" fmla="*/ 34 h 63"/>
                <a:gd name="T14" fmla="*/ 88 w 595"/>
                <a:gd name="T15" fmla="*/ 29 h 63"/>
                <a:gd name="T16" fmla="*/ 100 w 595"/>
                <a:gd name="T17" fmla="*/ 26 h 63"/>
                <a:gd name="T18" fmla="*/ 112 w 595"/>
                <a:gd name="T19" fmla="*/ 22 h 63"/>
                <a:gd name="T20" fmla="*/ 123 w 595"/>
                <a:gd name="T21" fmla="*/ 19 h 63"/>
                <a:gd name="T22" fmla="*/ 135 w 595"/>
                <a:gd name="T23" fmla="*/ 17 h 63"/>
                <a:gd name="T24" fmla="*/ 147 w 595"/>
                <a:gd name="T25" fmla="*/ 14 h 63"/>
                <a:gd name="T26" fmla="*/ 159 w 595"/>
                <a:gd name="T27" fmla="*/ 12 h 63"/>
                <a:gd name="T28" fmla="*/ 171 w 595"/>
                <a:gd name="T29" fmla="*/ 9 h 63"/>
                <a:gd name="T30" fmla="*/ 182 w 595"/>
                <a:gd name="T31" fmla="*/ 7 h 63"/>
                <a:gd name="T32" fmla="*/ 194 w 595"/>
                <a:gd name="T33" fmla="*/ 4 h 63"/>
                <a:gd name="T34" fmla="*/ 206 w 595"/>
                <a:gd name="T35" fmla="*/ 4 h 63"/>
                <a:gd name="T36" fmla="*/ 218 w 595"/>
                <a:gd name="T37" fmla="*/ 4 h 63"/>
                <a:gd name="T38" fmla="*/ 230 w 595"/>
                <a:gd name="T39" fmla="*/ 2 h 63"/>
                <a:gd name="T40" fmla="*/ 241 w 595"/>
                <a:gd name="T41" fmla="*/ 2 h 63"/>
                <a:gd name="T42" fmla="*/ 253 w 595"/>
                <a:gd name="T43" fmla="*/ 2 h 63"/>
                <a:gd name="T44" fmla="*/ 265 w 595"/>
                <a:gd name="T45" fmla="*/ 0 h 63"/>
                <a:gd name="T46" fmla="*/ 277 w 595"/>
                <a:gd name="T47" fmla="*/ 0 h 63"/>
                <a:gd name="T48" fmla="*/ 289 w 595"/>
                <a:gd name="T49" fmla="*/ 0 h 63"/>
                <a:gd name="T50" fmla="*/ 300 w 595"/>
                <a:gd name="T51" fmla="*/ 2 h 63"/>
                <a:gd name="T52" fmla="*/ 312 w 595"/>
                <a:gd name="T53" fmla="*/ 2 h 63"/>
                <a:gd name="T54" fmla="*/ 324 w 595"/>
                <a:gd name="T55" fmla="*/ 2 h 63"/>
                <a:gd name="T56" fmla="*/ 336 w 595"/>
                <a:gd name="T57" fmla="*/ 2 h 63"/>
                <a:gd name="T58" fmla="*/ 348 w 595"/>
                <a:gd name="T59" fmla="*/ 4 h 63"/>
                <a:gd name="T60" fmla="*/ 359 w 595"/>
                <a:gd name="T61" fmla="*/ 4 h 63"/>
                <a:gd name="T62" fmla="*/ 371 w 595"/>
                <a:gd name="T63" fmla="*/ 7 h 63"/>
                <a:gd name="T64" fmla="*/ 383 w 595"/>
                <a:gd name="T65" fmla="*/ 7 h 63"/>
                <a:gd name="T66" fmla="*/ 395 w 595"/>
                <a:gd name="T67" fmla="*/ 9 h 63"/>
                <a:gd name="T68" fmla="*/ 407 w 595"/>
                <a:gd name="T69" fmla="*/ 9 h 63"/>
                <a:gd name="T70" fmla="*/ 418 w 595"/>
                <a:gd name="T71" fmla="*/ 12 h 63"/>
                <a:gd name="T72" fmla="*/ 430 w 595"/>
                <a:gd name="T73" fmla="*/ 14 h 63"/>
                <a:gd name="T74" fmla="*/ 442 w 595"/>
                <a:gd name="T75" fmla="*/ 14 h 63"/>
                <a:gd name="T76" fmla="*/ 454 w 595"/>
                <a:gd name="T77" fmla="*/ 17 h 63"/>
                <a:gd name="T78" fmla="*/ 466 w 595"/>
                <a:gd name="T79" fmla="*/ 17 h 63"/>
                <a:gd name="T80" fmla="*/ 477 w 595"/>
                <a:gd name="T81" fmla="*/ 19 h 63"/>
                <a:gd name="T82" fmla="*/ 489 w 595"/>
                <a:gd name="T83" fmla="*/ 22 h 63"/>
                <a:gd name="T84" fmla="*/ 501 w 595"/>
                <a:gd name="T85" fmla="*/ 22 h 63"/>
                <a:gd name="T86" fmla="*/ 513 w 595"/>
                <a:gd name="T87" fmla="*/ 24 h 63"/>
                <a:gd name="T88" fmla="*/ 525 w 595"/>
                <a:gd name="T89" fmla="*/ 26 h 63"/>
                <a:gd name="T90" fmla="*/ 536 w 595"/>
                <a:gd name="T91" fmla="*/ 26 h 63"/>
                <a:gd name="T92" fmla="*/ 548 w 595"/>
                <a:gd name="T93" fmla="*/ 29 h 63"/>
                <a:gd name="T94" fmla="*/ 560 w 595"/>
                <a:gd name="T95" fmla="*/ 29 h 63"/>
                <a:gd name="T96" fmla="*/ 572 w 595"/>
                <a:gd name="T97" fmla="*/ 31 h 63"/>
                <a:gd name="T98" fmla="*/ 584 w 595"/>
                <a:gd name="T99" fmla="*/ 31 h 63"/>
                <a:gd name="T100" fmla="*/ 595 w 595"/>
                <a:gd name="T101" fmla="*/ 31 h 6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95"/>
                <a:gd name="T154" fmla="*/ 0 h 63"/>
                <a:gd name="T155" fmla="*/ 595 w 595"/>
                <a:gd name="T156" fmla="*/ 63 h 6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95" h="63">
                  <a:moveTo>
                    <a:pt x="0" y="63"/>
                  </a:moveTo>
                  <a:lnTo>
                    <a:pt x="5" y="58"/>
                  </a:lnTo>
                  <a:lnTo>
                    <a:pt x="11" y="58"/>
                  </a:lnTo>
                  <a:lnTo>
                    <a:pt x="17" y="56"/>
                  </a:lnTo>
                  <a:lnTo>
                    <a:pt x="23" y="53"/>
                  </a:lnTo>
                  <a:lnTo>
                    <a:pt x="29" y="49"/>
                  </a:lnTo>
                  <a:lnTo>
                    <a:pt x="35" y="49"/>
                  </a:lnTo>
                  <a:lnTo>
                    <a:pt x="41" y="46"/>
                  </a:lnTo>
                  <a:lnTo>
                    <a:pt x="47" y="44"/>
                  </a:lnTo>
                  <a:lnTo>
                    <a:pt x="53" y="41"/>
                  </a:lnTo>
                  <a:lnTo>
                    <a:pt x="59" y="39"/>
                  </a:lnTo>
                  <a:lnTo>
                    <a:pt x="64" y="36"/>
                  </a:lnTo>
                  <a:lnTo>
                    <a:pt x="70" y="36"/>
                  </a:lnTo>
                  <a:lnTo>
                    <a:pt x="76" y="34"/>
                  </a:lnTo>
                  <a:lnTo>
                    <a:pt x="82" y="31"/>
                  </a:lnTo>
                  <a:lnTo>
                    <a:pt x="88" y="29"/>
                  </a:lnTo>
                  <a:lnTo>
                    <a:pt x="94" y="29"/>
                  </a:lnTo>
                  <a:lnTo>
                    <a:pt x="100" y="26"/>
                  </a:lnTo>
                  <a:lnTo>
                    <a:pt x="106" y="24"/>
                  </a:lnTo>
                  <a:lnTo>
                    <a:pt x="112" y="22"/>
                  </a:lnTo>
                  <a:lnTo>
                    <a:pt x="118" y="22"/>
                  </a:lnTo>
                  <a:lnTo>
                    <a:pt x="123" y="19"/>
                  </a:lnTo>
                  <a:lnTo>
                    <a:pt x="129" y="19"/>
                  </a:lnTo>
                  <a:lnTo>
                    <a:pt x="135" y="17"/>
                  </a:lnTo>
                  <a:lnTo>
                    <a:pt x="141" y="17"/>
                  </a:lnTo>
                  <a:lnTo>
                    <a:pt x="147" y="14"/>
                  </a:lnTo>
                  <a:lnTo>
                    <a:pt x="153" y="12"/>
                  </a:lnTo>
                  <a:lnTo>
                    <a:pt x="159" y="12"/>
                  </a:lnTo>
                  <a:lnTo>
                    <a:pt x="165" y="12"/>
                  </a:lnTo>
                  <a:lnTo>
                    <a:pt x="171" y="9"/>
                  </a:lnTo>
                  <a:lnTo>
                    <a:pt x="177" y="9"/>
                  </a:lnTo>
                  <a:lnTo>
                    <a:pt x="182" y="7"/>
                  </a:lnTo>
                  <a:lnTo>
                    <a:pt x="188" y="7"/>
                  </a:lnTo>
                  <a:lnTo>
                    <a:pt x="194" y="4"/>
                  </a:lnTo>
                  <a:lnTo>
                    <a:pt x="200" y="4"/>
                  </a:lnTo>
                  <a:lnTo>
                    <a:pt x="206" y="4"/>
                  </a:lnTo>
                  <a:lnTo>
                    <a:pt x="212" y="4"/>
                  </a:lnTo>
                  <a:lnTo>
                    <a:pt x="218" y="4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3" y="2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4" y="0"/>
                  </a:lnTo>
                  <a:lnTo>
                    <a:pt x="300" y="2"/>
                  </a:lnTo>
                  <a:lnTo>
                    <a:pt x="306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4"/>
                  </a:lnTo>
                  <a:lnTo>
                    <a:pt x="348" y="4"/>
                  </a:lnTo>
                  <a:lnTo>
                    <a:pt x="353" y="4"/>
                  </a:lnTo>
                  <a:lnTo>
                    <a:pt x="359" y="4"/>
                  </a:lnTo>
                  <a:lnTo>
                    <a:pt x="365" y="4"/>
                  </a:lnTo>
                  <a:lnTo>
                    <a:pt x="371" y="7"/>
                  </a:lnTo>
                  <a:lnTo>
                    <a:pt x="377" y="7"/>
                  </a:lnTo>
                  <a:lnTo>
                    <a:pt x="383" y="7"/>
                  </a:lnTo>
                  <a:lnTo>
                    <a:pt x="389" y="7"/>
                  </a:lnTo>
                  <a:lnTo>
                    <a:pt x="395" y="9"/>
                  </a:lnTo>
                  <a:lnTo>
                    <a:pt x="401" y="9"/>
                  </a:lnTo>
                  <a:lnTo>
                    <a:pt x="407" y="9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4"/>
                  </a:lnTo>
                  <a:lnTo>
                    <a:pt x="436" y="14"/>
                  </a:lnTo>
                  <a:lnTo>
                    <a:pt x="442" y="14"/>
                  </a:lnTo>
                  <a:lnTo>
                    <a:pt x="448" y="17"/>
                  </a:lnTo>
                  <a:lnTo>
                    <a:pt x="454" y="17"/>
                  </a:lnTo>
                  <a:lnTo>
                    <a:pt x="460" y="17"/>
                  </a:lnTo>
                  <a:lnTo>
                    <a:pt x="466" y="17"/>
                  </a:lnTo>
                  <a:lnTo>
                    <a:pt x="471" y="19"/>
                  </a:lnTo>
                  <a:lnTo>
                    <a:pt x="477" y="19"/>
                  </a:lnTo>
                  <a:lnTo>
                    <a:pt x="483" y="19"/>
                  </a:lnTo>
                  <a:lnTo>
                    <a:pt x="489" y="22"/>
                  </a:lnTo>
                  <a:lnTo>
                    <a:pt x="495" y="22"/>
                  </a:lnTo>
                  <a:lnTo>
                    <a:pt x="501" y="22"/>
                  </a:lnTo>
                  <a:lnTo>
                    <a:pt x="507" y="24"/>
                  </a:lnTo>
                  <a:lnTo>
                    <a:pt x="513" y="24"/>
                  </a:lnTo>
                  <a:lnTo>
                    <a:pt x="519" y="24"/>
                  </a:lnTo>
                  <a:lnTo>
                    <a:pt x="525" y="26"/>
                  </a:lnTo>
                  <a:lnTo>
                    <a:pt x="530" y="26"/>
                  </a:lnTo>
                  <a:lnTo>
                    <a:pt x="536" y="26"/>
                  </a:lnTo>
                  <a:lnTo>
                    <a:pt x="542" y="29"/>
                  </a:lnTo>
                  <a:lnTo>
                    <a:pt x="548" y="29"/>
                  </a:lnTo>
                  <a:lnTo>
                    <a:pt x="554" y="29"/>
                  </a:lnTo>
                  <a:lnTo>
                    <a:pt x="560" y="29"/>
                  </a:lnTo>
                  <a:lnTo>
                    <a:pt x="566" y="29"/>
                  </a:lnTo>
                  <a:lnTo>
                    <a:pt x="572" y="31"/>
                  </a:lnTo>
                  <a:lnTo>
                    <a:pt x="578" y="31"/>
                  </a:lnTo>
                  <a:lnTo>
                    <a:pt x="584" y="31"/>
                  </a:lnTo>
                  <a:lnTo>
                    <a:pt x="589" y="31"/>
                  </a:lnTo>
                  <a:lnTo>
                    <a:pt x="595" y="31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Freeform 217"/>
            <p:cNvSpPr>
              <a:spLocks/>
            </p:cNvSpPr>
            <p:nvPr/>
          </p:nvSpPr>
          <p:spPr bwMode="auto">
            <a:xfrm>
              <a:off x="1372" y="3409"/>
              <a:ext cx="749" cy="17"/>
            </a:xfrm>
            <a:custGeom>
              <a:avLst/>
              <a:gdLst>
                <a:gd name="T0" fmla="*/ 12 w 749"/>
                <a:gd name="T1" fmla="*/ 2 h 17"/>
                <a:gd name="T2" fmla="*/ 29 w 749"/>
                <a:gd name="T3" fmla="*/ 2 h 17"/>
                <a:gd name="T4" fmla="*/ 47 w 749"/>
                <a:gd name="T5" fmla="*/ 2 h 17"/>
                <a:gd name="T6" fmla="*/ 65 w 749"/>
                <a:gd name="T7" fmla="*/ 2 h 17"/>
                <a:gd name="T8" fmla="*/ 82 w 749"/>
                <a:gd name="T9" fmla="*/ 2 h 17"/>
                <a:gd name="T10" fmla="*/ 100 w 749"/>
                <a:gd name="T11" fmla="*/ 2 h 17"/>
                <a:gd name="T12" fmla="*/ 118 w 749"/>
                <a:gd name="T13" fmla="*/ 2 h 17"/>
                <a:gd name="T14" fmla="*/ 136 w 749"/>
                <a:gd name="T15" fmla="*/ 2 h 17"/>
                <a:gd name="T16" fmla="*/ 153 w 749"/>
                <a:gd name="T17" fmla="*/ 2 h 17"/>
                <a:gd name="T18" fmla="*/ 171 w 749"/>
                <a:gd name="T19" fmla="*/ 2 h 17"/>
                <a:gd name="T20" fmla="*/ 189 w 749"/>
                <a:gd name="T21" fmla="*/ 2 h 17"/>
                <a:gd name="T22" fmla="*/ 206 w 749"/>
                <a:gd name="T23" fmla="*/ 5 h 17"/>
                <a:gd name="T24" fmla="*/ 224 w 749"/>
                <a:gd name="T25" fmla="*/ 5 h 17"/>
                <a:gd name="T26" fmla="*/ 242 w 749"/>
                <a:gd name="T27" fmla="*/ 5 h 17"/>
                <a:gd name="T28" fmla="*/ 259 w 749"/>
                <a:gd name="T29" fmla="*/ 5 h 17"/>
                <a:gd name="T30" fmla="*/ 277 w 749"/>
                <a:gd name="T31" fmla="*/ 5 h 17"/>
                <a:gd name="T32" fmla="*/ 295 w 749"/>
                <a:gd name="T33" fmla="*/ 5 h 17"/>
                <a:gd name="T34" fmla="*/ 312 w 749"/>
                <a:gd name="T35" fmla="*/ 5 h 17"/>
                <a:gd name="T36" fmla="*/ 330 w 749"/>
                <a:gd name="T37" fmla="*/ 5 h 17"/>
                <a:gd name="T38" fmla="*/ 348 w 749"/>
                <a:gd name="T39" fmla="*/ 2 h 17"/>
                <a:gd name="T40" fmla="*/ 366 w 749"/>
                <a:gd name="T41" fmla="*/ 2 h 17"/>
                <a:gd name="T42" fmla="*/ 383 w 749"/>
                <a:gd name="T43" fmla="*/ 2 h 17"/>
                <a:gd name="T44" fmla="*/ 401 w 749"/>
                <a:gd name="T45" fmla="*/ 2 h 17"/>
                <a:gd name="T46" fmla="*/ 419 w 749"/>
                <a:gd name="T47" fmla="*/ 2 h 17"/>
                <a:gd name="T48" fmla="*/ 436 w 749"/>
                <a:gd name="T49" fmla="*/ 2 h 17"/>
                <a:gd name="T50" fmla="*/ 454 w 749"/>
                <a:gd name="T51" fmla="*/ 0 h 17"/>
                <a:gd name="T52" fmla="*/ 472 w 749"/>
                <a:gd name="T53" fmla="*/ 0 h 17"/>
                <a:gd name="T54" fmla="*/ 489 w 749"/>
                <a:gd name="T55" fmla="*/ 0 h 17"/>
                <a:gd name="T56" fmla="*/ 507 w 749"/>
                <a:gd name="T57" fmla="*/ 0 h 17"/>
                <a:gd name="T58" fmla="*/ 525 w 749"/>
                <a:gd name="T59" fmla="*/ 0 h 17"/>
                <a:gd name="T60" fmla="*/ 543 w 749"/>
                <a:gd name="T61" fmla="*/ 0 h 17"/>
                <a:gd name="T62" fmla="*/ 560 w 749"/>
                <a:gd name="T63" fmla="*/ 0 h 17"/>
                <a:gd name="T64" fmla="*/ 578 w 749"/>
                <a:gd name="T65" fmla="*/ 0 h 17"/>
                <a:gd name="T66" fmla="*/ 596 w 749"/>
                <a:gd name="T67" fmla="*/ 2 h 17"/>
                <a:gd name="T68" fmla="*/ 613 w 749"/>
                <a:gd name="T69" fmla="*/ 2 h 17"/>
                <a:gd name="T70" fmla="*/ 631 w 749"/>
                <a:gd name="T71" fmla="*/ 2 h 17"/>
                <a:gd name="T72" fmla="*/ 649 w 749"/>
                <a:gd name="T73" fmla="*/ 5 h 17"/>
                <a:gd name="T74" fmla="*/ 666 w 749"/>
                <a:gd name="T75" fmla="*/ 7 h 17"/>
                <a:gd name="T76" fmla="*/ 684 w 749"/>
                <a:gd name="T77" fmla="*/ 7 h 17"/>
                <a:gd name="T78" fmla="*/ 702 w 749"/>
                <a:gd name="T79" fmla="*/ 10 h 17"/>
                <a:gd name="T80" fmla="*/ 719 w 749"/>
                <a:gd name="T81" fmla="*/ 12 h 17"/>
                <a:gd name="T82" fmla="*/ 737 w 749"/>
                <a:gd name="T83" fmla="*/ 15 h 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17"/>
                <a:gd name="T128" fmla="*/ 749 w 749"/>
                <a:gd name="T129" fmla="*/ 17 h 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17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4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1" y="2"/>
                  </a:lnTo>
                  <a:lnTo>
                    <a:pt x="147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4" y="5"/>
                  </a:lnTo>
                  <a:lnTo>
                    <a:pt x="200" y="5"/>
                  </a:lnTo>
                  <a:lnTo>
                    <a:pt x="206" y="5"/>
                  </a:lnTo>
                  <a:lnTo>
                    <a:pt x="212" y="5"/>
                  </a:lnTo>
                  <a:lnTo>
                    <a:pt x="218" y="5"/>
                  </a:lnTo>
                  <a:lnTo>
                    <a:pt x="224" y="5"/>
                  </a:lnTo>
                  <a:lnTo>
                    <a:pt x="230" y="5"/>
                  </a:lnTo>
                  <a:lnTo>
                    <a:pt x="236" y="5"/>
                  </a:lnTo>
                  <a:lnTo>
                    <a:pt x="242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7" y="5"/>
                  </a:lnTo>
                  <a:lnTo>
                    <a:pt x="283" y="5"/>
                  </a:lnTo>
                  <a:lnTo>
                    <a:pt x="289" y="5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7" y="5"/>
                  </a:lnTo>
                  <a:lnTo>
                    <a:pt x="312" y="5"/>
                  </a:lnTo>
                  <a:lnTo>
                    <a:pt x="318" y="5"/>
                  </a:lnTo>
                  <a:lnTo>
                    <a:pt x="324" y="5"/>
                  </a:lnTo>
                  <a:lnTo>
                    <a:pt x="330" y="5"/>
                  </a:lnTo>
                  <a:lnTo>
                    <a:pt x="336" y="5"/>
                  </a:lnTo>
                  <a:lnTo>
                    <a:pt x="342" y="5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1" y="2"/>
                  </a:lnTo>
                  <a:lnTo>
                    <a:pt x="377" y="2"/>
                  </a:lnTo>
                  <a:lnTo>
                    <a:pt x="383" y="2"/>
                  </a:lnTo>
                  <a:lnTo>
                    <a:pt x="389" y="2"/>
                  </a:lnTo>
                  <a:lnTo>
                    <a:pt x="395" y="2"/>
                  </a:lnTo>
                  <a:lnTo>
                    <a:pt x="401" y="2"/>
                  </a:lnTo>
                  <a:lnTo>
                    <a:pt x="407" y="2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8" y="2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1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2" y="0"/>
                  </a:lnTo>
                  <a:lnTo>
                    <a:pt x="578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6" y="2"/>
                  </a:lnTo>
                  <a:lnTo>
                    <a:pt x="601" y="2"/>
                  </a:lnTo>
                  <a:lnTo>
                    <a:pt x="607" y="2"/>
                  </a:lnTo>
                  <a:lnTo>
                    <a:pt x="613" y="2"/>
                  </a:lnTo>
                  <a:lnTo>
                    <a:pt x="619" y="2"/>
                  </a:lnTo>
                  <a:lnTo>
                    <a:pt x="625" y="2"/>
                  </a:lnTo>
                  <a:lnTo>
                    <a:pt x="631" y="2"/>
                  </a:lnTo>
                  <a:lnTo>
                    <a:pt x="637" y="5"/>
                  </a:lnTo>
                  <a:lnTo>
                    <a:pt x="643" y="5"/>
                  </a:lnTo>
                  <a:lnTo>
                    <a:pt x="649" y="5"/>
                  </a:lnTo>
                  <a:lnTo>
                    <a:pt x="655" y="5"/>
                  </a:lnTo>
                  <a:lnTo>
                    <a:pt x="660" y="5"/>
                  </a:lnTo>
                  <a:lnTo>
                    <a:pt x="666" y="7"/>
                  </a:lnTo>
                  <a:lnTo>
                    <a:pt x="672" y="7"/>
                  </a:lnTo>
                  <a:lnTo>
                    <a:pt x="678" y="7"/>
                  </a:lnTo>
                  <a:lnTo>
                    <a:pt x="684" y="7"/>
                  </a:lnTo>
                  <a:lnTo>
                    <a:pt x="690" y="10"/>
                  </a:lnTo>
                  <a:lnTo>
                    <a:pt x="696" y="10"/>
                  </a:lnTo>
                  <a:lnTo>
                    <a:pt x="702" y="10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19" y="12"/>
                  </a:lnTo>
                  <a:lnTo>
                    <a:pt x="725" y="15"/>
                  </a:lnTo>
                  <a:lnTo>
                    <a:pt x="731" y="15"/>
                  </a:lnTo>
                  <a:lnTo>
                    <a:pt x="737" y="15"/>
                  </a:lnTo>
                  <a:lnTo>
                    <a:pt x="743" y="17"/>
                  </a:lnTo>
                  <a:lnTo>
                    <a:pt x="749" y="17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0" name="Freeform 218"/>
            <p:cNvSpPr>
              <a:spLocks/>
            </p:cNvSpPr>
            <p:nvPr/>
          </p:nvSpPr>
          <p:spPr bwMode="auto">
            <a:xfrm>
              <a:off x="2121" y="3220"/>
              <a:ext cx="619" cy="250"/>
            </a:xfrm>
            <a:custGeom>
              <a:avLst/>
              <a:gdLst>
                <a:gd name="T0" fmla="*/ 12 w 619"/>
                <a:gd name="T1" fmla="*/ 208 h 250"/>
                <a:gd name="T2" fmla="*/ 29 w 619"/>
                <a:gd name="T3" fmla="*/ 213 h 250"/>
                <a:gd name="T4" fmla="*/ 47 w 619"/>
                <a:gd name="T5" fmla="*/ 216 h 250"/>
                <a:gd name="T6" fmla="*/ 65 w 619"/>
                <a:gd name="T7" fmla="*/ 218 h 250"/>
                <a:gd name="T8" fmla="*/ 83 w 619"/>
                <a:gd name="T9" fmla="*/ 223 h 250"/>
                <a:gd name="T10" fmla="*/ 100 w 619"/>
                <a:gd name="T11" fmla="*/ 226 h 250"/>
                <a:gd name="T12" fmla="*/ 118 w 619"/>
                <a:gd name="T13" fmla="*/ 231 h 250"/>
                <a:gd name="T14" fmla="*/ 136 w 619"/>
                <a:gd name="T15" fmla="*/ 233 h 250"/>
                <a:gd name="T16" fmla="*/ 153 w 619"/>
                <a:gd name="T17" fmla="*/ 238 h 250"/>
                <a:gd name="T18" fmla="*/ 171 w 619"/>
                <a:gd name="T19" fmla="*/ 240 h 250"/>
                <a:gd name="T20" fmla="*/ 189 w 619"/>
                <a:gd name="T21" fmla="*/ 243 h 250"/>
                <a:gd name="T22" fmla="*/ 206 w 619"/>
                <a:gd name="T23" fmla="*/ 245 h 250"/>
                <a:gd name="T24" fmla="*/ 224 w 619"/>
                <a:gd name="T25" fmla="*/ 248 h 250"/>
                <a:gd name="T26" fmla="*/ 242 w 619"/>
                <a:gd name="T27" fmla="*/ 250 h 250"/>
                <a:gd name="T28" fmla="*/ 259 w 619"/>
                <a:gd name="T29" fmla="*/ 250 h 250"/>
                <a:gd name="T30" fmla="*/ 277 w 619"/>
                <a:gd name="T31" fmla="*/ 250 h 250"/>
                <a:gd name="T32" fmla="*/ 295 w 619"/>
                <a:gd name="T33" fmla="*/ 248 h 250"/>
                <a:gd name="T34" fmla="*/ 313 w 619"/>
                <a:gd name="T35" fmla="*/ 245 h 250"/>
                <a:gd name="T36" fmla="*/ 330 w 619"/>
                <a:gd name="T37" fmla="*/ 243 h 250"/>
                <a:gd name="T38" fmla="*/ 348 w 619"/>
                <a:gd name="T39" fmla="*/ 238 h 250"/>
                <a:gd name="T40" fmla="*/ 366 w 619"/>
                <a:gd name="T41" fmla="*/ 233 h 250"/>
                <a:gd name="T42" fmla="*/ 383 w 619"/>
                <a:gd name="T43" fmla="*/ 226 h 250"/>
                <a:gd name="T44" fmla="*/ 401 w 619"/>
                <a:gd name="T45" fmla="*/ 216 h 250"/>
                <a:gd name="T46" fmla="*/ 425 w 619"/>
                <a:gd name="T47" fmla="*/ 206 h 250"/>
                <a:gd name="T48" fmla="*/ 436 w 619"/>
                <a:gd name="T49" fmla="*/ 199 h 250"/>
                <a:gd name="T50" fmla="*/ 442 w 619"/>
                <a:gd name="T51" fmla="*/ 191 h 250"/>
                <a:gd name="T52" fmla="*/ 454 w 619"/>
                <a:gd name="T53" fmla="*/ 184 h 250"/>
                <a:gd name="T54" fmla="*/ 466 w 619"/>
                <a:gd name="T55" fmla="*/ 174 h 250"/>
                <a:gd name="T56" fmla="*/ 478 w 619"/>
                <a:gd name="T57" fmla="*/ 167 h 250"/>
                <a:gd name="T58" fmla="*/ 490 w 619"/>
                <a:gd name="T59" fmla="*/ 157 h 250"/>
                <a:gd name="T60" fmla="*/ 495 w 619"/>
                <a:gd name="T61" fmla="*/ 147 h 250"/>
                <a:gd name="T62" fmla="*/ 507 w 619"/>
                <a:gd name="T63" fmla="*/ 137 h 250"/>
                <a:gd name="T64" fmla="*/ 519 w 619"/>
                <a:gd name="T65" fmla="*/ 128 h 250"/>
                <a:gd name="T66" fmla="*/ 531 w 619"/>
                <a:gd name="T67" fmla="*/ 115 h 250"/>
                <a:gd name="T68" fmla="*/ 537 w 619"/>
                <a:gd name="T69" fmla="*/ 103 h 250"/>
                <a:gd name="T70" fmla="*/ 549 w 619"/>
                <a:gd name="T71" fmla="*/ 91 h 250"/>
                <a:gd name="T72" fmla="*/ 560 w 619"/>
                <a:gd name="T73" fmla="*/ 79 h 250"/>
                <a:gd name="T74" fmla="*/ 572 w 619"/>
                <a:gd name="T75" fmla="*/ 66 h 250"/>
                <a:gd name="T76" fmla="*/ 584 w 619"/>
                <a:gd name="T77" fmla="*/ 52 h 250"/>
                <a:gd name="T78" fmla="*/ 590 w 619"/>
                <a:gd name="T79" fmla="*/ 39 h 250"/>
                <a:gd name="T80" fmla="*/ 602 w 619"/>
                <a:gd name="T81" fmla="*/ 25 h 250"/>
                <a:gd name="T82" fmla="*/ 613 w 619"/>
                <a:gd name="T83" fmla="*/ 10 h 2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9"/>
                <a:gd name="T127" fmla="*/ 0 h 250"/>
                <a:gd name="T128" fmla="*/ 619 w 619"/>
                <a:gd name="T129" fmla="*/ 250 h 2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9" h="250">
                  <a:moveTo>
                    <a:pt x="0" y="206"/>
                  </a:moveTo>
                  <a:lnTo>
                    <a:pt x="6" y="208"/>
                  </a:lnTo>
                  <a:lnTo>
                    <a:pt x="12" y="208"/>
                  </a:lnTo>
                  <a:lnTo>
                    <a:pt x="18" y="211"/>
                  </a:lnTo>
                  <a:lnTo>
                    <a:pt x="24" y="211"/>
                  </a:lnTo>
                  <a:lnTo>
                    <a:pt x="29" y="213"/>
                  </a:lnTo>
                  <a:lnTo>
                    <a:pt x="35" y="213"/>
                  </a:lnTo>
                  <a:lnTo>
                    <a:pt x="41" y="213"/>
                  </a:lnTo>
                  <a:lnTo>
                    <a:pt x="47" y="216"/>
                  </a:lnTo>
                  <a:lnTo>
                    <a:pt x="53" y="218"/>
                  </a:lnTo>
                  <a:lnTo>
                    <a:pt x="59" y="218"/>
                  </a:lnTo>
                  <a:lnTo>
                    <a:pt x="65" y="218"/>
                  </a:lnTo>
                  <a:lnTo>
                    <a:pt x="71" y="221"/>
                  </a:lnTo>
                  <a:lnTo>
                    <a:pt x="77" y="221"/>
                  </a:lnTo>
                  <a:lnTo>
                    <a:pt x="83" y="223"/>
                  </a:lnTo>
                  <a:lnTo>
                    <a:pt x="88" y="226"/>
                  </a:lnTo>
                  <a:lnTo>
                    <a:pt x="94" y="226"/>
                  </a:lnTo>
                  <a:lnTo>
                    <a:pt x="100" y="226"/>
                  </a:lnTo>
                  <a:lnTo>
                    <a:pt x="106" y="228"/>
                  </a:lnTo>
                  <a:lnTo>
                    <a:pt x="112" y="231"/>
                  </a:lnTo>
                  <a:lnTo>
                    <a:pt x="118" y="231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6" y="233"/>
                  </a:lnTo>
                  <a:lnTo>
                    <a:pt x="142" y="235"/>
                  </a:lnTo>
                  <a:lnTo>
                    <a:pt x="147" y="238"/>
                  </a:lnTo>
                  <a:lnTo>
                    <a:pt x="153" y="238"/>
                  </a:lnTo>
                  <a:lnTo>
                    <a:pt x="159" y="238"/>
                  </a:lnTo>
                  <a:lnTo>
                    <a:pt x="165" y="240"/>
                  </a:lnTo>
                  <a:lnTo>
                    <a:pt x="171" y="240"/>
                  </a:lnTo>
                  <a:lnTo>
                    <a:pt x="177" y="243"/>
                  </a:lnTo>
                  <a:lnTo>
                    <a:pt x="183" y="243"/>
                  </a:lnTo>
                  <a:lnTo>
                    <a:pt x="189" y="243"/>
                  </a:lnTo>
                  <a:lnTo>
                    <a:pt x="195" y="245"/>
                  </a:lnTo>
                  <a:lnTo>
                    <a:pt x="200" y="245"/>
                  </a:lnTo>
                  <a:lnTo>
                    <a:pt x="206" y="245"/>
                  </a:lnTo>
                  <a:lnTo>
                    <a:pt x="212" y="248"/>
                  </a:lnTo>
                  <a:lnTo>
                    <a:pt x="218" y="248"/>
                  </a:lnTo>
                  <a:lnTo>
                    <a:pt x="224" y="248"/>
                  </a:lnTo>
                  <a:lnTo>
                    <a:pt x="230" y="248"/>
                  </a:lnTo>
                  <a:lnTo>
                    <a:pt x="236" y="248"/>
                  </a:lnTo>
                  <a:lnTo>
                    <a:pt x="242" y="250"/>
                  </a:lnTo>
                  <a:lnTo>
                    <a:pt x="248" y="250"/>
                  </a:lnTo>
                  <a:lnTo>
                    <a:pt x="254" y="250"/>
                  </a:lnTo>
                  <a:lnTo>
                    <a:pt x="259" y="250"/>
                  </a:lnTo>
                  <a:lnTo>
                    <a:pt x="265" y="250"/>
                  </a:lnTo>
                  <a:lnTo>
                    <a:pt x="271" y="250"/>
                  </a:lnTo>
                  <a:lnTo>
                    <a:pt x="277" y="250"/>
                  </a:lnTo>
                  <a:lnTo>
                    <a:pt x="283" y="248"/>
                  </a:lnTo>
                  <a:lnTo>
                    <a:pt x="289" y="248"/>
                  </a:lnTo>
                  <a:lnTo>
                    <a:pt x="295" y="248"/>
                  </a:lnTo>
                  <a:lnTo>
                    <a:pt x="301" y="248"/>
                  </a:lnTo>
                  <a:lnTo>
                    <a:pt x="307" y="248"/>
                  </a:lnTo>
                  <a:lnTo>
                    <a:pt x="313" y="245"/>
                  </a:lnTo>
                  <a:lnTo>
                    <a:pt x="318" y="245"/>
                  </a:lnTo>
                  <a:lnTo>
                    <a:pt x="324" y="243"/>
                  </a:lnTo>
                  <a:lnTo>
                    <a:pt x="330" y="243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8" y="238"/>
                  </a:lnTo>
                  <a:lnTo>
                    <a:pt x="354" y="235"/>
                  </a:lnTo>
                  <a:lnTo>
                    <a:pt x="360" y="235"/>
                  </a:lnTo>
                  <a:lnTo>
                    <a:pt x="366" y="233"/>
                  </a:lnTo>
                  <a:lnTo>
                    <a:pt x="372" y="231"/>
                  </a:lnTo>
                  <a:lnTo>
                    <a:pt x="377" y="228"/>
                  </a:lnTo>
                  <a:lnTo>
                    <a:pt x="383" y="226"/>
                  </a:lnTo>
                  <a:lnTo>
                    <a:pt x="389" y="221"/>
                  </a:lnTo>
                  <a:lnTo>
                    <a:pt x="395" y="221"/>
                  </a:lnTo>
                  <a:lnTo>
                    <a:pt x="401" y="216"/>
                  </a:lnTo>
                  <a:lnTo>
                    <a:pt x="407" y="213"/>
                  </a:lnTo>
                  <a:lnTo>
                    <a:pt x="413" y="211"/>
                  </a:lnTo>
                  <a:lnTo>
                    <a:pt x="425" y="206"/>
                  </a:lnTo>
                  <a:lnTo>
                    <a:pt x="425" y="204"/>
                  </a:lnTo>
                  <a:lnTo>
                    <a:pt x="431" y="201"/>
                  </a:lnTo>
                  <a:lnTo>
                    <a:pt x="436" y="199"/>
                  </a:lnTo>
                  <a:lnTo>
                    <a:pt x="436" y="196"/>
                  </a:lnTo>
                  <a:lnTo>
                    <a:pt x="442" y="194"/>
                  </a:lnTo>
                  <a:lnTo>
                    <a:pt x="442" y="191"/>
                  </a:lnTo>
                  <a:lnTo>
                    <a:pt x="448" y="189"/>
                  </a:lnTo>
                  <a:lnTo>
                    <a:pt x="454" y="186"/>
                  </a:lnTo>
                  <a:lnTo>
                    <a:pt x="454" y="184"/>
                  </a:lnTo>
                  <a:lnTo>
                    <a:pt x="460" y="181"/>
                  </a:lnTo>
                  <a:lnTo>
                    <a:pt x="460" y="179"/>
                  </a:lnTo>
                  <a:lnTo>
                    <a:pt x="466" y="174"/>
                  </a:lnTo>
                  <a:lnTo>
                    <a:pt x="472" y="172"/>
                  </a:lnTo>
                  <a:lnTo>
                    <a:pt x="472" y="169"/>
                  </a:lnTo>
                  <a:lnTo>
                    <a:pt x="478" y="167"/>
                  </a:lnTo>
                  <a:lnTo>
                    <a:pt x="478" y="164"/>
                  </a:lnTo>
                  <a:lnTo>
                    <a:pt x="484" y="159"/>
                  </a:lnTo>
                  <a:lnTo>
                    <a:pt x="490" y="157"/>
                  </a:lnTo>
                  <a:lnTo>
                    <a:pt x="490" y="155"/>
                  </a:lnTo>
                  <a:lnTo>
                    <a:pt x="495" y="152"/>
                  </a:lnTo>
                  <a:lnTo>
                    <a:pt x="495" y="147"/>
                  </a:lnTo>
                  <a:lnTo>
                    <a:pt x="501" y="145"/>
                  </a:lnTo>
                  <a:lnTo>
                    <a:pt x="507" y="140"/>
                  </a:lnTo>
                  <a:lnTo>
                    <a:pt x="507" y="137"/>
                  </a:lnTo>
                  <a:lnTo>
                    <a:pt x="513" y="135"/>
                  </a:lnTo>
                  <a:lnTo>
                    <a:pt x="513" y="130"/>
                  </a:lnTo>
                  <a:lnTo>
                    <a:pt x="519" y="128"/>
                  </a:lnTo>
                  <a:lnTo>
                    <a:pt x="519" y="123"/>
                  </a:lnTo>
                  <a:lnTo>
                    <a:pt x="525" y="120"/>
                  </a:lnTo>
                  <a:lnTo>
                    <a:pt x="531" y="115"/>
                  </a:lnTo>
                  <a:lnTo>
                    <a:pt x="531" y="110"/>
                  </a:lnTo>
                  <a:lnTo>
                    <a:pt x="537" y="108"/>
                  </a:lnTo>
                  <a:lnTo>
                    <a:pt x="537" y="103"/>
                  </a:lnTo>
                  <a:lnTo>
                    <a:pt x="543" y="101"/>
                  </a:lnTo>
                  <a:lnTo>
                    <a:pt x="549" y="96"/>
                  </a:lnTo>
                  <a:lnTo>
                    <a:pt x="549" y="91"/>
                  </a:lnTo>
                  <a:lnTo>
                    <a:pt x="554" y="88"/>
                  </a:lnTo>
                  <a:lnTo>
                    <a:pt x="554" y="83"/>
                  </a:lnTo>
                  <a:lnTo>
                    <a:pt x="560" y="79"/>
                  </a:lnTo>
                  <a:lnTo>
                    <a:pt x="566" y="74"/>
                  </a:lnTo>
                  <a:lnTo>
                    <a:pt x="566" y="71"/>
                  </a:lnTo>
                  <a:lnTo>
                    <a:pt x="572" y="66"/>
                  </a:lnTo>
                  <a:lnTo>
                    <a:pt x="572" y="61"/>
                  </a:lnTo>
                  <a:lnTo>
                    <a:pt x="578" y="56"/>
                  </a:lnTo>
                  <a:lnTo>
                    <a:pt x="584" y="52"/>
                  </a:lnTo>
                  <a:lnTo>
                    <a:pt x="584" y="49"/>
                  </a:lnTo>
                  <a:lnTo>
                    <a:pt x="590" y="44"/>
                  </a:lnTo>
                  <a:lnTo>
                    <a:pt x="590" y="39"/>
                  </a:lnTo>
                  <a:lnTo>
                    <a:pt x="596" y="34"/>
                  </a:lnTo>
                  <a:lnTo>
                    <a:pt x="602" y="30"/>
                  </a:lnTo>
                  <a:lnTo>
                    <a:pt x="602" y="25"/>
                  </a:lnTo>
                  <a:lnTo>
                    <a:pt x="607" y="20"/>
                  </a:lnTo>
                  <a:lnTo>
                    <a:pt x="607" y="15"/>
                  </a:lnTo>
                  <a:lnTo>
                    <a:pt x="613" y="10"/>
                  </a:lnTo>
                  <a:lnTo>
                    <a:pt x="619" y="5"/>
                  </a:lnTo>
                  <a:lnTo>
                    <a:pt x="619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1" name="Freeform 219"/>
            <p:cNvSpPr>
              <a:spLocks/>
            </p:cNvSpPr>
            <p:nvPr/>
          </p:nvSpPr>
          <p:spPr bwMode="auto">
            <a:xfrm>
              <a:off x="2740" y="2747"/>
              <a:ext cx="508" cy="473"/>
            </a:xfrm>
            <a:custGeom>
              <a:avLst/>
              <a:gdLst>
                <a:gd name="T0" fmla="*/ 6 w 508"/>
                <a:gd name="T1" fmla="*/ 463 h 473"/>
                <a:gd name="T2" fmla="*/ 18 w 508"/>
                <a:gd name="T3" fmla="*/ 449 h 473"/>
                <a:gd name="T4" fmla="*/ 30 w 508"/>
                <a:gd name="T5" fmla="*/ 431 h 473"/>
                <a:gd name="T6" fmla="*/ 42 w 508"/>
                <a:gd name="T7" fmla="*/ 417 h 473"/>
                <a:gd name="T8" fmla="*/ 47 w 508"/>
                <a:gd name="T9" fmla="*/ 402 h 473"/>
                <a:gd name="T10" fmla="*/ 59 w 508"/>
                <a:gd name="T11" fmla="*/ 385 h 473"/>
                <a:gd name="T12" fmla="*/ 71 w 508"/>
                <a:gd name="T13" fmla="*/ 368 h 473"/>
                <a:gd name="T14" fmla="*/ 83 w 508"/>
                <a:gd name="T15" fmla="*/ 353 h 473"/>
                <a:gd name="T16" fmla="*/ 95 w 508"/>
                <a:gd name="T17" fmla="*/ 336 h 473"/>
                <a:gd name="T18" fmla="*/ 101 w 508"/>
                <a:gd name="T19" fmla="*/ 319 h 473"/>
                <a:gd name="T20" fmla="*/ 112 w 508"/>
                <a:gd name="T21" fmla="*/ 304 h 473"/>
                <a:gd name="T22" fmla="*/ 124 w 508"/>
                <a:gd name="T23" fmla="*/ 287 h 473"/>
                <a:gd name="T24" fmla="*/ 136 w 508"/>
                <a:gd name="T25" fmla="*/ 270 h 473"/>
                <a:gd name="T26" fmla="*/ 148 w 508"/>
                <a:gd name="T27" fmla="*/ 255 h 473"/>
                <a:gd name="T28" fmla="*/ 154 w 508"/>
                <a:gd name="T29" fmla="*/ 238 h 473"/>
                <a:gd name="T30" fmla="*/ 165 w 508"/>
                <a:gd name="T31" fmla="*/ 223 h 473"/>
                <a:gd name="T32" fmla="*/ 177 w 508"/>
                <a:gd name="T33" fmla="*/ 208 h 473"/>
                <a:gd name="T34" fmla="*/ 189 w 508"/>
                <a:gd name="T35" fmla="*/ 194 h 473"/>
                <a:gd name="T36" fmla="*/ 195 w 508"/>
                <a:gd name="T37" fmla="*/ 179 h 473"/>
                <a:gd name="T38" fmla="*/ 207 w 508"/>
                <a:gd name="T39" fmla="*/ 164 h 473"/>
                <a:gd name="T40" fmla="*/ 219 w 508"/>
                <a:gd name="T41" fmla="*/ 150 h 473"/>
                <a:gd name="T42" fmla="*/ 230 w 508"/>
                <a:gd name="T43" fmla="*/ 135 h 473"/>
                <a:gd name="T44" fmla="*/ 242 w 508"/>
                <a:gd name="T45" fmla="*/ 123 h 473"/>
                <a:gd name="T46" fmla="*/ 248 w 508"/>
                <a:gd name="T47" fmla="*/ 110 h 473"/>
                <a:gd name="T48" fmla="*/ 260 w 508"/>
                <a:gd name="T49" fmla="*/ 98 h 473"/>
                <a:gd name="T50" fmla="*/ 272 w 508"/>
                <a:gd name="T51" fmla="*/ 86 h 473"/>
                <a:gd name="T52" fmla="*/ 283 w 508"/>
                <a:gd name="T53" fmla="*/ 76 h 473"/>
                <a:gd name="T54" fmla="*/ 295 w 508"/>
                <a:gd name="T55" fmla="*/ 66 h 473"/>
                <a:gd name="T56" fmla="*/ 301 w 508"/>
                <a:gd name="T57" fmla="*/ 56 h 473"/>
                <a:gd name="T58" fmla="*/ 313 w 508"/>
                <a:gd name="T59" fmla="*/ 47 h 473"/>
                <a:gd name="T60" fmla="*/ 325 w 508"/>
                <a:gd name="T61" fmla="*/ 39 h 473"/>
                <a:gd name="T62" fmla="*/ 336 w 508"/>
                <a:gd name="T63" fmla="*/ 32 h 473"/>
                <a:gd name="T64" fmla="*/ 342 w 508"/>
                <a:gd name="T65" fmla="*/ 24 h 473"/>
                <a:gd name="T66" fmla="*/ 366 w 508"/>
                <a:gd name="T67" fmla="*/ 15 h 473"/>
                <a:gd name="T68" fmla="*/ 378 w 508"/>
                <a:gd name="T69" fmla="*/ 10 h 473"/>
                <a:gd name="T70" fmla="*/ 390 w 508"/>
                <a:gd name="T71" fmla="*/ 5 h 473"/>
                <a:gd name="T72" fmla="*/ 407 w 508"/>
                <a:gd name="T73" fmla="*/ 2 h 473"/>
                <a:gd name="T74" fmla="*/ 425 w 508"/>
                <a:gd name="T75" fmla="*/ 0 h 473"/>
                <a:gd name="T76" fmla="*/ 443 w 508"/>
                <a:gd name="T77" fmla="*/ 2 h 473"/>
                <a:gd name="T78" fmla="*/ 460 w 508"/>
                <a:gd name="T79" fmla="*/ 5 h 473"/>
                <a:gd name="T80" fmla="*/ 478 w 508"/>
                <a:gd name="T81" fmla="*/ 10 h 473"/>
                <a:gd name="T82" fmla="*/ 496 w 508"/>
                <a:gd name="T83" fmla="*/ 20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473"/>
                <a:gd name="T128" fmla="*/ 508 w 508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473">
                  <a:moveTo>
                    <a:pt x="0" y="473"/>
                  </a:moveTo>
                  <a:lnTo>
                    <a:pt x="6" y="468"/>
                  </a:lnTo>
                  <a:lnTo>
                    <a:pt x="6" y="463"/>
                  </a:lnTo>
                  <a:lnTo>
                    <a:pt x="12" y="458"/>
                  </a:lnTo>
                  <a:lnTo>
                    <a:pt x="18" y="453"/>
                  </a:lnTo>
                  <a:lnTo>
                    <a:pt x="18" y="449"/>
                  </a:lnTo>
                  <a:lnTo>
                    <a:pt x="24" y="444"/>
                  </a:lnTo>
                  <a:lnTo>
                    <a:pt x="24" y="439"/>
                  </a:lnTo>
                  <a:lnTo>
                    <a:pt x="30" y="431"/>
                  </a:lnTo>
                  <a:lnTo>
                    <a:pt x="36" y="427"/>
                  </a:lnTo>
                  <a:lnTo>
                    <a:pt x="36" y="422"/>
                  </a:lnTo>
                  <a:lnTo>
                    <a:pt x="42" y="417"/>
                  </a:lnTo>
                  <a:lnTo>
                    <a:pt x="42" y="412"/>
                  </a:lnTo>
                  <a:lnTo>
                    <a:pt x="47" y="407"/>
                  </a:lnTo>
                  <a:lnTo>
                    <a:pt x="47" y="402"/>
                  </a:lnTo>
                  <a:lnTo>
                    <a:pt x="53" y="395"/>
                  </a:lnTo>
                  <a:lnTo>
                    <a:pt x="59" y="390"/>
                  </a:lnTo>
                  <a:lnTo>
                    <a:pt x="59" y="385"/>
                  </a:lnTo>
                  <a:lnTo>
                    <a:pt x="65" y="380"/>
                  </a:lnTo>
                  <a:lnTo>
                    <a:pt x="65" y="375"/>
                  </a:lnTo>
                  <a:lnTo>
                    <a:pt x="71" y="368"/>
                  </a:lnTo>
                  <a:lnTo>
                    <a:pt x="77" y="363"/>
                  </a:lnTo>
                  <a:lnTo>
                    <a:pt x="77" y="358"/>
                  </a:lnTo>
                  <a:lnTo>
                    <a:pt x="83" y="353"/>
                  </a:lnTo>
                  <a:lnTo>
                    <a:pt x="83" y="348"/>
                  </a:lnTo>
                  <a:lnTo>
                    <a:pt x="89" y="341"/>
                  </a:lnTo>
                  <a:lnTo>
                    <a:pt x="95" y="336"/>
                  </a:lnTo>
                  <a:lnTo>
                    <a:pt x="95" y="331"/>
                  </a:lnTo>
                  <a:lnTo>
                    <a:pt x="101" y="326"/>
                  </a:lnTo>
                  <a:lnTo>
                    <a:pt x="101" y="319"/>
                  </a:lnTo>
                  <a:lnTo>
                    <a:pt x="106" y="314"/>
                  </a:lnTo>
                  <a:lnTo>
                    <a:pt x="112" y="309"/>
                  </a:lnTo>
                  <a:lnTo>
                    <a:pt x="112" y="304"/>
                  </a:lnTo>
                  <a:lnTo>
                    <a:pt x="118" y="299"/>
                  </a:lnTo>
                  <a:lnTo>
                    <a:pt x="118" y="292"/>
                  </a:lnTo>
                  <a:lnTo>
                    <a:pt x="124" y="287"/>
                  </a:lnTo>
                  <a:lnTo>
                    <a:pt x="130" y="282"/>
                  </a:lnTo>
                  <a:lnTo>
                    <a:pt x="130" y="277"/>
                  </a:lnTo>
                  <a:lnTo>
                    <a:pt x="136" y="270"/>
                  </a:lnTo>
                  <a:lnTo>
                    <a:pt x="136" y="265"/>
                  </a:lnTo>
                  <a:lnTo>
                    <a:pt x="142" y="260"/>
                  </a:lnTo>
                  <a:lnTo>
                    <a:pt x="148" y="255"/>
                  </a:lnTo>
                  <a:lnTo>
                    <a:pt x="148" y="250"/>
                  </a:lnTo>
                  <a:lnTo>
                    <a:pt x="154" y="245"/>
                  </a:lnTo>
                  <a:lnTo>
                    <a:pt x="154" y="238"/>
                  </a:lnTo>
                  <a:lnTo>
                    <a:pt x="160" y="233"/>
                  </a:lnTo>
                  <a:lnTo>
                    <a:pt x="165" y="228"/>
                  </a:lnTo>
                  <a:lnTo>
                    <a:pt x="165" y="223"/>
                  </a:lnTo>
                  <a:lnTo>
                    <a:pt x="171" y="218"/>
                  </a:lnTo>
                  <a:lnTo>
                    <a:pt x="171" y="213"/>
                  </a:lnTo>
                  <a:lnTo>
                    <a:pt x="177" y="208"/>
                  </a:lnTo>
                  <a:lnTo>
                    <a:pt x="177" y="203"/>
                  </a:lnTo>
                  <a:lnTo>
                    <a:pt x="183" y="199"/>
                  </a:lnTo>
                  <a:lnTo>
                    <a:pt x="189" y="194"/>
                  </a:lnTo>
                  <a:lnTo>
                    <a:pt x="189" y="189"/>
                  </a:lnTo>
                  <a:lnTo>
                    <a:pt x="195" y="184"/>
                  </a:lnTo>
                  <a:lnTo>
                    <a:pt x="195" y="179"/>
                  </a:lnTo>
                  <a:lnTo>
                    <a:pt x="201" y="174"/>
                  </a:lnTo>
                  <a:lnTo>
                    <a:pt x="207" y="169"/>
                  </a:lnTo>
                  <a:lnTo>
                    <a:pt x="207" y="164"/>
                  </a:lnTo>
                  <a:lnTo>
                    <a:pt x="213" y="159"/>
                  </a:lnTo>
                  <a:lnTo>
                    <a:pt x="213" y="154"/>
                  </a:lnTo>
                  <a:lnTo>
                    <a:pt x="219" y="150"/>
                  </a:lnTo>
                  <a:lnTo>
                    <a:pt x="224" y="145"/>
                  </a:lnTo>
                  <a:lnTo>
                    <a:pt x="224" y="140"/>
                  </a:lnTo>
                  <a:lnTo>
                    <a:pt x="230" y="135"/>
                  </a:lnTo>
                  <a:lnTo>
                    <a:pt x="230" y="132"/>
                  </a:lnTo>
                  <a:lnTo>
                    <a:pt x="236" y="127"/>
                  </a:lnTo>
                  <a:lnTo>
                    <a:pt x="242" y="123"/>
                  </a:lnTo>
                  <a:lnTo>
                    <a:pt x="242" y="118"/>
                  </a:lnTo>
                  <a:lnTo>
                    <a:pt x="248" y="115"/>
                  </a:lnTo>
                  <a:lnTo>
                    <a:pt x="248" y="110"/>
                  </a:lnTo>
                  <a:lnTo>
                    <a:pt x="254" y="105"/>
                  </a:lnTo>
                  <a:lnTo>
                    <a:pt x="260" y="103"/>
                  </a:lnTo>
                  <a:lnTo>
                    <a:pt x="260" y="98"/>
                  </a:lnTo>
                  <a:lnTo>
                    <a:pt x="266" y="93"/>
                  </a:lnTo>
                  <a:lnTo>
                    <a:pt x="266" y="91"/>
                  </a:lnTo>
                  <a:lnTo>
                    <a:pt x="272" y="86"/>
                  </a:lnTo>
                  <a:lnTo>
                    <a:pt x="278" y="83"/>
                  </a:lnTo>
                  <a:lnTo>
                    <a:pt x="278" y="78"/>
                  </a:lnTo>
                  <a:lnTo>
                    <a:pt x="283" y="76"/>
                  </a:lnTo>
                  <a:lnTo>
                    <a:pt x="283" y="74"/>
                  </a:lnTo>
                  <a:lnTo>
                    <a:pt x="289" y="69"/>
                  </a:lnTo>
                  <a:lnTo>
                    <a:pt x="295" y="66"/>
                  </a:lnTo>
                  <a:lnTo>
                    <a:pt x="295" y="61"/>
                  </a:lnTo>
                  <a:lnTo>
                    <a:pt x="301" y="59"/>
                  </a:lnTo>
                  <a:lnTo>
                    <a:pt x="301" y="56"/>
                  </a:lnTo>
                  <a:lnTo>
                    <a:pt x="307" y="54"/>
                  </a:lnTo>
                  <a:lnTo>
                    <a:pt x="313" y="49"/>
                  </a:lnTo>
                  <a:lnTo>
                    <a:pt x="313" y="47"/>
                  </a:lnTo>
                  <a:lnTo>
                    <a:pt x="319" y="44"/>
                  </a:lnTo>
                  <a:lnTo>
                    <a:pt x="319" y="42"/>
                  </a:lnTo>
                  <a:lnTo>
                    <a:pt x="325" y="39"/>
                  </a:lnTo>
                  <a:lnTo>
                    <a:pt x="325" y="37"/>
                  </a:lnTo>
                  <a:lnTo>
                    <a:pt x="331" y="34"/>
                  </a:lnTo>
                  <a:lnTo>
                    <a:pt x="336" y="32"/>
                  </a:lnTo>
                  <a:lnTo>
                    <a:pt x="336" y="29"/>
                  </a:lnTo>
                  <a:lnTo>
                    <a:pt x="342" y="27"/>
                  </a:lnTo>
                  <a:lnTo>
                    <a:pt x="342" y="24"/>
                  </a:lnTo>
                  <a:lnTo>
                    <a:pt x="354" y="22"/>
                  </a:lnTo>
                  <a:lnTo>
                    <a:pt x="354" y="20"/>
                  </a:lnTo>
                  <a:lnTo>
                    <a:pt x="366" y="15"/>
                  </a:lnTo>
                  <a:lnTo>
                    <a:pt x="360" y="15"/>
                  </a:lnTo>
                  <a:lnTo>
                    <a:pt x="366" y="15"/>
                  </a:lnTo>
                  <a:lnTo>
                    <a:pt x="378" y="10"/>
                  </a:lnTo>
                  <a:lnTo>
                    <a:pt x="378" y="7"/>
                  </a:lnTo>
                  <a:lnTo>
                    <a:pt x="384" y="7"/>
                  </a:lnTo>
                  <a:lnTo>
                    <a:pt x="390" y="5"/>
                  </a:lnTo>
                  <a:lnTo>
                    <a:pt x="395" y="2"/>
                  </a:lnTo>
                  <a:lnTo>
                    <a:pt x="401" y="2"/>
                  </a:lnTo>
                  <a:lnTo>
                    <a:pt x="407" y="2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2"/>
                  </a:lnTo>
                  <a:lnTo>
                    <a:pt x="449" y="2"/>
                  </a:lnTo>
                  <a:lnTo>
                    <a:pt x="454" y="5"/>
                  </a:lnTo>
                  <a:lnTo>
                    <a:pt x="460" y="5"/>
                  </a:lnTo>
                  <a:lnTo>
                    <a:pt x="466" y="7"/>
                  </a:lnTo>
                  <a:lnTo>
                    <a:pt x="472" y="10"/>
                  </a:lnTo>
                  <a:lnTo>
                    <a:pt x="478" y="10"/>
                  </a:lnTo>
                  <a:lnTo>
                    <a:pt x="484" y="15"/>
                  </a:lnTo>
                  <a:lnTo>
                    <a:pt x="490" y="17"/>
                  </a:lnTo>
                  <a:lnTo>
                    <a:pt x="496" y="20"/>
                  </a:lnTo>
                  <a:lnTo>
                    <a:pt x="502" y="22"/>
                  </a:lnTo>
                  <a:lnTo>
                    <a:pt x="508" y="24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2" name="Freeform 220"/>
            <p:cNvSpPr>
              <a:spLocks/>
            </p:cNvSpPr>
            <p:nvPr/>
          </p:nvSpPr>
          <p:spPr bwMode="auto">
            <a:xfrm>
              <a:off x="3248" y="2771"/>
              <a:ext cx="442" cy="577"/>
            </a:xfrm>
            <a:custGeom>
              <a:avLst/>
              <a:gdLst>
                <a:gd name="T0" fmla="*/ 5 w 442"/>
                <a:gd name="T1" fmla="*/ 5 h 577"/>
                <a:gd name="T2" fmla="*/ 17 w 442"/>
                <a:gd name="T3" fmla="*/ 13 h 577"/>
                <a:gd name="T4" fmla="*/ 29 w 442"/>
                <a:gd name="T5" fmla="*/ 20 h 577"/>
                <a:gd name="T6" fmla="*/ 35 w 442"/>
                <a:gd name="T7" fmla="*/ 30 h 577"/>
                <a:gd name="T8" fmla="*/ 47 w 442"/>
                <a:gd name="T9" fmla="*/ 37 h 577"/>
                <a:gd name="T10" fmla="*/ 59 w 442"/>
                <a:gd name="T11" fmla="*/ 50 h 577"/>
                <a:gd name="T12" fmla="*/ 70 w 442"/>
                <a:gd name="T13" fmla="*/ 59 h 577"/>
                <a:gd name="T14" fmla="*/ 82 w 442"/>
                <a:gd name="T15" fmla="*/ 69 h 577"/>
                <a:gd name="T16" fmla="*/ 88 w 442"/>
                <a:gd name="T17" fmla="*/ 81 h 577"/>
                <a:gd name="T18" fmla="*/ 100 w 442"/>
                <a:gd name="T19" fmla="*/ 94 h 577"/>
                <a:gd name="T20" fmla="*/ 112 w 442"/>
                <a:gd name="T21" fmla="*/ 108 h 577"/>
                <a:gd name="T22" fmla="*/ 123 w 442"/>
                <a:gd name="T23" fmla="*/ 121 h 577"/>
                <a:gd name="T24" fmla="*/ 129 w 442"/>
                <a:gd name="T25" fmla="*/ 135 h 577"/>
                <a:gd name="T26" fmla="*/ 141 w 442"/>
                <a:gd name="T27" fmla="*/ 150 h 577"/>
                <a:gd name="T28" fmla="*/ 153 w 442"/>
                <a:gd name="T29" fmla="*/ 165 h 577"/>
                <a:gd name="T30" fmla="*/ 165 w 442"/>
                <a:gd name="T31" fmla="*/ 179 h 577"/>
                <a:gd name="T32" fmla="*/ 177 w 442"/>
                <a:gd name="T33" fmla="*/ 194 h 577"/>
                <a:gd name="T34" fmla="*/ 182 w 442"/>
                <a:gd name="T35" fmla="*/ 209 h 577"/>
                <a:gd name="T36" fmla="*/ 194 w 442"/>
                <a:gd name="T37" fmla="*/ 226 h 577"/>
                <a:gd name="T38" fmla="*/ 206 w 442"/>
                <a:gd name="T39" fmla="*/ 241 h 577"/>
                <a:gd name="T40" fmla="*/ 218 w 442"/>
                <a:gd name="T41" fmla="*/ 258 h 577"/>
                <a:gd name="T42" fmla="*/ 230 w 442"/>
                <a:gd name="T43" fmla="*/ 275 h 577"/>
                <a:gd name="T44" fmla="*/ 235 w 442"/>
                <a:gd name="T45" fmla="*/ 290 h 577"/>
                <a:gd name="T46" fmla="*/ 247 w 442"/>
                <a:gd name="T47" fmla="*/ 307 h 577"/>
                <a:gd name="T48" fmla="*/ 259 w 442"/>
                <a:gd name="T49" fmla="*/ 324 h 577"/>
                <a:gd name="T50" fmla="*/ 271 w 442"/>
                <a:gd name="T51" fmla="*/ 339 h 577"/>
                <a:gd name="T52" fmla="*/ 277 w 442"/>
                <a:gd name="T53" fmla="*/ 356 h 577"/>
                <a:gd name="T54" fmla="*/ 289 w 442"/>
                <a:gd name="T55" fmla="*/ 371 h 577"/>
                <a:gd name="T56" fmla="*/ 300 w 442"/>
                <a:gd name="T57" fmla="*/ 388 h 577"/>
                <a:gd name="T58" fmla="*/ 312 w 442"/>
                <a:gd name="T59" fmla="*/ 403 h 577"/>
                <a:gd name="T60" fmla="*/ 324 w 442"/>
                <a:gd name="T61" fmla="*/ 420 h 577"/>
                <a:gd name="T62" fmla="*/ 330 w 442"/>
                <a:gd name="T63" fmla="*/ 434 h 577"/>
                <a:gd name="T64" fmla="*/ 342 w 442"/>
                <a:gd name="T65" fmla="*/ 449 h 577"/>
                <a:gd name="T66" fmla="*/ 353 w 442"/>
                <a:gd name="T67" fmla="*/ 464 h 577"/>
                <a:gd name="T68" fmla="*/ 365 w 442"/>
                <a:gd name="T69" fmla="*/ 479 h 577"/>
                <a:gd name="T70" fmla="*/ 371 w 442"/>
                <a:gd name="T71" fmla="*/ 493 h 577"/>
                <a:gd name="T72" fmla="*/ 383 w 442"/>
                <a:gd name="T73" fmla="*/ 505 h 577"/>
                <a:gd name="T74" fmla="*/ 395 w 442"/>
                <a:gd name="T75" fmla="*/ 520 h 577"/>
                <a:gd name="T76" fmla="*/ 407 w 442"/>
                <a:gd name="T77" fmla="*/ 532 h 577"/>
                <a:gd name="T78" fmla="*/ 418 w 442"/>
                <a:gd name="T79" fmla="*/ 545 h 577"/>
                <a:gd name="T80" fmla="*/ 424 w 442"/>
                <a:gd name="T81" fmla="*/ 557 h 577"/>
                <a:gd name="T82" fmla="*/ 436 w 442"/>
                <a:gd name="T83" fmla="*/ 569 h 57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2"/>
                <a:gd name="T127" fmla="*/ 0 h 577"/>
                <a:gd name="T128" fmla="*/ 442 w 442"/>
                <a:gd name="T129" fmla="*/ 577 h 57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2" h="577">
                  <a:moveTo>
                    <a:pt x="0" y="0"/>
                  </a:moveTo>
                  <a:lnTo>
                    <a:pt x="0" y="3"/>
                  </a:lnTo>
                  <a:lnTo>
                    <a:pt x="5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7" y="13"/>
                  </a:lnTo>
                  <a:lnTo>
                    <a:pt x="17" y="15"/>
                  </a:lnTo>
                  <a:lnTo>
                    <a:pt x="23" y="18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41" y="32"/>
                  </a:lnTo>
                  <a:lnTo>
                    <a:pt x="47" y="35"/>
                  </a:lnTo>
                  <a:lnTo>
                    <a:pt x="47" y="37"/>
                  </a:lnTo>
                  <a:lnTo>
                    <a:pt x="53" y="42"/>
                  </a:lnTo>
                  <a:lnTo>
                    <a:pt x="53" y="45"/>
                  </a:lnTo>
                  <a:lnTo>
                    <a:pt x="59" y="50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70" y="59"/>
                  </a:lnTo>
                  <a:lnTo>
                    <a:pt x="70" y="62"/>
                  </a:lnTo>
                  <a:lnTo>
                    <a:pt x="76" y="67"/>
                  </a:lnTo>
                  <a:lnTo>
                    <a:pt x="82" y="69"/>
                  </a:lnTo>
                  <a:lnTo>
                    <a:pt x="82" y="74"/>
                  </a:lnTo>
                  <a:lnTo>
                    <a:pt x="88" y="79"/>
                  </a:lnTo>
                  <a:lnTo>
                    <a:pt x="88" y="81"/>
                  </a:lnTo>
                  <a:lnTo>
                    <a:pt x="94" y="86"/>
                  </a:lnTo>
                  <a:lnTo>
                    <a:pt x="94" y="91"/>
                  </a:lnTo>
                  <a:lnTo>
                    <a:pt x="100" y="94"/>
                  </a:lnTo>
                  <a:lnTo>
                    <a:pt x="106" y="99"/>
                  </a:lnTo>
                  <a:lnTo>
                    <a:pt x="106" y="103"/>
                  </a:lnTo>
                  <a:lnTo>
                    <a:pt x="112" y="108"/>
                  </a:lnTo>
                  <a:lnTo>
                    <a:pt x="112" y="111"/>
                  </a:lnTo>
                  <a:lnTo>
                    <a:pt x="118" y="116"/>
                  </a:lnTo>
                  <a:lnTo>
                    <a:pt x="123" y="121"/>
                  </a:lnTo>
                  <a:lnTo>
                    <a:pt x="123" y="126"/>
                  </a:lnTo>
                  <a:lnTo>
                    <a:pt x="129" y="130"/>
                  </a:lnTo>
                  <a:lnTo>
                    <a:pt x="129" y="135"/>
                  </a:lnTo>
                  <a:lnTo>
                    <a:pt x="135" y="140"/>
                  </a:lnTo>
                  <a:lnTo>
                    <a:pt x="141" y="145"/>
                  </a:lnTo>
                  <a:lnTo>
                    <a:pt x="141" y="150"/>
                  </a:lnTo>
                  <a:lnTo>
                    <a:pt x="147" y="155"/>
                  </a:lnTo>
                  <a:lnTo>
                    <a:pt x="147" y="160"/>
                  </a:lnTo>
                  <a:lnTo>
                    <a:pt x="153" y="165"/>
                  </a:lnTo>
                  <a:lnTo>
                    <a:pt x="159" y="170"/>
                  </a:lnTo>
                  <a:lnTo>
                    <a:pt x="159" y="175"/>
                  </a:lnTo>
                  <a:lnTo>
                    <a:pt x="165" y="179"/>
                  </a:lnTo>
                  <a:lnTo>
                    <a:pt x="165" y="184"/>
                  </a:lnTo>
                  <a:lnTo>
                    <a:pt x="171" y="189"/>
                  </a:lnTo>
                  <a:lnTo>
                    <a:pt x="177" y="194"/>
                  </a:lnTo>
                  <a:lnTo>
                    <a:pt x="177" y="199"/>
                  </a:lnTo>
                  <a:lnTo>
                    <a:pt x="182" y="204"/>
                  </a:lnTo>
                  <a:lnTo>
                    <a:pt x="182" y="209"/>
                  </a:lnTo>
                  <a:lnTo>
                    <a:pt x="188" y="214"/>
                  </a:lnTo>
                  <a:lnTo>
                    <a:pt x="194" y="221"/>
                  </a:lnTo>
                  <a:lnTo>
                    <a:pt x="194" y="226"/>
                  </a:lnTo>
                  <a:lnTo>
                    <a:pt x="200" y="231"/>
                  </a:lnTo>
                  <a:lnTo>
                    <a:pt x="200" y="236"/>
                  </a:lnTo>
                  <a:lnTo>
                    <a:pt x="206" y="241"/>
                  </a:lnTo>
                  <a:lnTo>
                    <a:pt x="212" y="246"/>
                  </a:lnTo>
                  <a:lnTo>
                    <a:pt x="212" y="253"/>
                  </a:lnTo>
                  <a:lnTo>
                    <a:pt x="218" y="258"/>
                  </a:lnTo>
                  <a:lnTo>
                    <a:pt x="218" y="263"/>
                  </a:lnTo>
                  <a:lnTo>
                    <a:pt x="224" y="268"/>
                  </a:lnTo>
                  <a:lnTo>
                    <a:pt x="230" y="275"/>
                  </a:lnTo>
                  <a:lnTo>
                    <a:pt x="230" y="280"/>
                  </a:lnTo>
                  <a:lnTo>
                    <a:pt x="235" y="285"/>
                  </a:lnTo>
                  <a:lnTo>
                    <a:pt x="235" y="290"/>
                  </a:lnTo>
                  <a:lnTo>
                    <a:pt x="241" y="295"/>
                  </a:lnTo>
                  <a:lnTo>
                    <a:pt x="241" y="302"/>
                  </a:lnTo>
                  <a:lnTo>
                    <a:pt x="247" y="307"/>
                  </a:lnTo>
                  <a:lnTo>
                    <a:pt x="253" y="312"/>
                  </a:lnTo>
                  <a:lnTo>
                    <a:pt x="253" y="317"/>
                  </a:lnTo>
                  <a:lnTo>
                    <a:pt x="259" y="324"/>
                  </a:lnTo>
                  <a:lnTo>
                    <a:pt x="259" y="329"/>
                  </a:lnTo>
                  <a:lnTo>
                    <a:pt x="265" y="334"/>
                  </a:lnTo>
                  <a:lnTo>
                    <a:pt x="271" y="339"/>
                  </a:lnTo>
                  <a:lnTo>
                    <a:pt x="271" y="344"/>
                  </a:lnTo>
                  <a:lnTo>
                    <a:pt x="277" y="351"/>
                  </a:lnTo>
                  <a:lnTo>
                    <a:pt x="277" y="356"/>
                  </a:lnTo>
                  <a:lnTo>
                    <a:pt x="283" y="361"/>
                  </a:lnTo>
                  <a:lnTo>
                    <a:pt x="289" y="366"/>
                  </a:lnTo>
                  <a:lnTo>
                    <a:pt x="289" y="371"/>
                  </a:lnTo>
                  <a:lnTo>
                    <a:pt x="294" y="378"/>
                  </a:lnTo>
                  <a:lnTo>
                    <a:pt x="294" y="383"/>
                  </a:lnTo>
                  <a:lnTo>
                    <a:pt x="300" y="388"/>
                  </a:lnTo>
                  <a:lnTo>
                    <a:pt x="306" y="393"/>
                  </a:lnTo>
                  <a:lnTo>
                    <a:pt x="306" y="398"/>
                  </a:lnTo>
                  <a:lnTo>
                    <a:pt x="312" y="403"/>
                  </a:lnTo>
                  <a:lnTo>
                    <a:pt x="312" y="407"/>
                  </a:lnTo>
                  <a:lnTo>
                    <a:pt x="318" y="415"/>
                  </a:lnTo>
                  <a:lnTo>
                    <a:pt x="324" y="420"/>
                  </a:lnTo>
                  <a:lnTo>
                    <a:pt x="324" y="425"/>
                  </a:lnTo>
                  <a:lnTo>
                    <a:pt x="330" y="429"/>
                  </a:lnTo>
                  <a:lnTo>
                    <a:pt x="330" y="434"/>
                  </a:lnTo>
                  <a:lnTo>
                    <a:pt x="336" y="439"/>
                  </a:lnTo>
                  <a:lnTo>
                    <a:pt x="342" y="444"/>
                  </a:lnTo>
                  <a:lnTo>
                    <a:pt x="342" y="449"/>
                  </a:lnTo>
                  <a:lnTo>
                    <a:pt x="348" y="454"/>
                  </a:lnTo>
                  <a:lnTo>
                    <a:pt x="348" y="459"/>
                  </a:lnTo>
                  <a:lnTo>
                    <a:pt x="353" y="464"/>
                  </a:lnTo>
                  <a:lnTo>
                    <a:pt x="359" y="469"/>
                  </a:lnTo>
                  <a:lnTo>
                    <a:pt x="359" y="474"/>
                  </a:lnTo>
                  <a:lnTo>
                    <a:pt x="365" y="479"/>
                  </a:lnTo>
                  <a:lnTo>
                    <a:pt x="365" y="483"/>
                  </a:lnTo>
                  <a:lnTo>
                    <a:pt x="371" y="488"/>
                  </a:lnTo>
                  <a:lnTo>
                    <a:pt x="371" y="493"/>
                  </a:lnTo>
                  <a:lnTo>
                    <a:pt x="377" y="498"/>
                  </a:lnTo>
                  <a:lnTo>
                    <a:pt x="383" y="501"/>
                  </a:lnTo>
                  <a:lnTo>
                    <a:pt x="383" y="505"/>
                  </a:lnTo>
                  <a:lnTo>
                    <a:pt x="389" y="510"/>
                  </a:lnTo>
                  <a:lnTo>
                    <a:pt x="389" y="515"/>
                  </a:lnTo>
                  <a:lnTo>
                    <a:pt x="395" y="520"/>
                  </a:lnTo>
                  <a:lnTo>
                    <a:pt x="401" y="523"/>
                  </a:lnTo>
                  <a:lnTo>
                    <a:pt x="401" y="528"/>
                  </a:lnTo>
                  <a:lnTo>
                    <a:pt x="407" y="532"/>
                  </a:lnTo>
                  <a:lnTo>
                    <a:pt x="407" y="537"/>
                  </a:lnTo>
                  <a:lnTo>
                    <a:pt x="412" y="540"/>
                  </a:lnTo>
                  <a:lnTo>
                    <a:pt x="418" y="545"/>
                  </a:lnTo>
                  <a:lnTo>
                    <a:pt x="418" y="550"/>
                  </a:lnTo>
                  <a:lnTo>
                    <a:pt x="424" y="552"/>
                  </a:lnTo>
                  <a:lnTo>
                    <a:pt x="424" y="557"/>
                  </a:lnTo>
                  <a:lnTo>
                    <a:pt x="430" y="559"/>
                  </a:lnTo>
                  <a:lnTo>
                    <a:pt x="436" y="564"/>
                  </a:lnTo>
                  <a:lnTo>
                    <a:pt x="436" y="569"/>
                  </a:lnTo>
                  <a:lnTo>
                    <a:pt x="442" y="572"/>
                  </a:lnTo>
                  <a:lnTo>
                    <a:pt x="442" y="577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3" name="Freeform 221"/>
            <p:cNvSpPr>
              <a:spLocks/>
            </p:cNvSpPr>
            <p:nvPr/>
          </p:nvSpPr>
          <p:spPr bwMode="auto">
            <a:xfrm>
              <a:off x="3690" y="3348"/>
              <a:ext cx="672" cy="122"/>
            </a:xfrm>
            <a:custGeom>
              <a:avLst/>
              <a:gdLst>
                <a:gd name="T0" fmla="*/ 12 w 672"/>
                <a:gd name="T1" fmla="*/ 7 h 122"/>
                <a:gd name="T2" fmla="*/ 18 w 672"/>
                <a:gd name="T3" fmla="*/ 17 h 122"/>
                <a:gd name="T4" fmla="*/ 29 w 672"/>
                <a:gd name="T5" fmla="*/ 27 h 122"/>
                <a:gd name="T6" fmla="*/ 41 w 672"/>
                <a:gd name="T7" fmla="*/ 36 h 122"/>
                <a:gd name="T8" fmla="*/ 53 w 672"/>
                <a:gd name="T9" fmla="*/ 44 h 122"/>
                <a:gd name="T10" fmla="*/ 65 w 672"/>
                <a:gd name="T11" fmla="*/ 53 h 122"/>
                <a:gd name="T12" fmla="*/ 71 w 672"/>
                <a:gd name="T13" fmla="*/ 61 h 122"/>
                <a:gd name="T14" fmla="*/ 83 w 672"/>
                <a:gd name="T15" fmla="*/ 68 h 122"/>
                <a:gd name="T16" fmla="*/ 100 w 672"/>
                <a:gd name="T17" fmla="*/ 78 h 122"/>
                <a:gd name="T18" fmla="*/ 106 w 672"/>
                <a:gd name="T19" fmla="*/ 80 h 122"/>
                <a:gd name="T20" fmla="*/ 112 w 672"/>
                <a:gd name="T21" fmla="*/ 88 h 122"/>
                <a:gd name="T22" fmla="*/ 130 w 672"/>
                <a:gd name="T23" fmla="*/ 95 h 122"/>
                <a:gd name="T24" fmla="*/ 147 w 672"/>
                <a:gd name="T25" fmla="*/ 103 h 122"/>
                <a:gd name="T26" fmla="*/ 165 w 672"/>
                <a:gd name="T27" fmla="*/ 107 h 122"/>
                <a:gd name="T28" fmla="*/ 183 w 672"/>
                <a:gd name="T29" fmla="*/ 112 h 122"/>
                <a:gd name="T30" fmla="*/ 200 w 672"/>
                <a:gd name="T31" fmla="*/ 117 h 122"/>
                <a:gd name="T32" fmla="*/ 218 w 672"/>
                <a:gd name="T33" fmla="*/ 120 h 122"/>
                <a:gd name="T34" fmla="*/ 236 w 672"/>
                <a:gd name="T35" fmla="*/ 120 h 122"/>
                <a:gd name="T36" fmla="*/ 254 w 672"/>
                <a:gd name="T37" fmla="*/ 122 h 122"/>
                <a:gd name="T38" fmla="*/ 271 w 672"/>
                <a:gd name="T39" fmla="*/ 122 h 122"/>
                <a:gd name="T40" fmla="*/ 289 w 672"/>
                <a:gd name="T41" fmla="*/ 120 h 122"/>
                <a:gd name="T42" fmla="*/ 307 w 672"/>
                <a:gd name="T43" fmla="*/ 120 h 122"/>
                <a:gd name="T44" fmla="*/ 324 w 672"/>
                <a:gd name="T45" fmla="*/ 117 h 122"/>
                <a:gd name="T46" fmla="*/ 342 w 672"/>
                <a:gd name="T47" fmla="*/ 115 h 122"/>
                <a:gd name="T48" fmla="*/ 360 w 672"/>
                <a:gd name="T49" fmla="*/ 110 h 122"/>
                <a:gd name="T50" fmla="*/ 377 w 672"/>
                <a:gd name="T51" fmla="*/ 107 h 122"/>
                <a:gd name="T52" fmla="*/ 395 w 672"/>
                <a:gd name="T53" fmla="*/ 105 h 122"/>
                <a:gd name="T54" fmla="*/ 413 w 672"/>
                <a:gd name="T55" fmla="*/ 100 h 122"/>
                <a:gd name="T56" fmla="*/ 431 w 672"/>
                <a:gd name="T57" fmla="*/ 98 h 122"/>
                <a:gd name="T58" fmla="*/ 448 w 672"/>
                <a:gd name="T59" fmla="*/ 93 h 122"/>
                <a:gd name="T60" fmla="*/ 466 w 672"/>
                <a:gd name="T61" fmla="*/ 90 h 122"/>
                <a:gd name="T62" fmla="*/ 484 w 672"/>
                <a:gd name="T63" fmla="*/ 85 h 122"/>
                <a:gd name="T64" fmla="*/ 501 w 672"/>
                <a:gd name="T65" fmla="*/ 80 h 122"/>
                <a:gd name="T66" fmla="*/ 519 w 672"/>
                <a:gd name="T67" fmla="*/ 78 h 122"/>
                <a:gd name="T68" fmla="*/ 537 w 672"/>
                <a:gd name="T69" fmla="*/ 76 h 122"/>
                <a:gd name="T70" fmla="*/ 554 w 672"/>
                <a:gd name="T71" fmla="*/ 73 h 122"/>
                <a:gd name="T72" fmla="*/ 572 w 672"/>
                <a:gd name="T73" fmla="*/ 71 h 122"/>
                <a:gd name="T74" fmla="*/ 590 w 672"/>
                <a:gd name="T75" fmla="*/ 68 h 122"/>
                <a:gd name="T76" fmla="*/ 607 w 672"/>
                <a:gd name="T77" fmla="*/ 66 h 122"/>
                <a:gd name="T78" fmla="*/ 625 w 672"/>
                <a:gd name="T79" fmla="*/ 66 h 122"/>
                <a:gd name="T80" fmla="*/ 643 w 672"/>
                <a:gd name="T81" fmla="*/ 63 h 122"/>
                <a:gd name="T82" fmla="*/ 661 w 672"/>
                <a:gd name="T83" fmla="*/ 63 h 12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72"/>
                <a:gd name="T127" fmla="*/ 0 h 122"/>
                <a:gd name="T128" fmla="*/ 672 w 672"/>
                <a:gd name="T129" fmla="*/ 122 h 12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72" h="122">
                  <a:moveTo>
                    <a:pt x="0" y="0"/>
                  </a:moveTo>
                  <a:lnTo>
                    <a:pt x="6" y="2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24" y="19"/>
                  </a:lnTo>
                  <a:lnTo>
                    <a:pt x="29" y="24"/>
                  </a:lnTo>
                  <a:lnTo>
                    <a:pt x="29" y="27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41" y="36"/>
                  </a:lnTo>
                  <a:lnTo>
                    <a:pt x="47" y="39"/>
                  </a:lnTo>
                  <a:lnTo>
                    <a:pt x="47" y="41"/>
                  </a:lnTo>
                  <a:lnTo>
                    <a:pt x="53" y="44"/>
                  </a:lnTo>
                  <a:lnTo>
                    <a:pt x="53" y="46"/>
                  </a:lnTo>
                  <a:lnTo>
                    <a:pt x="59" y="51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71" y="58"/>
                  </a:lnTo>
                  <a:lnTo>
                    <a:pt x="71" y="61"/>
                  </a:lnTo>
                  <a:lnTo>
                    <a:pt x="77" y="63"/>
                  </a:lnTo>
                  <a:lnTo>
                    <a:pt x="77" y="66"/>
                  </a:lnTo>
                  <a:lnTo>
                    <a:pt x="83" y="68"/>
                  </a:lnTo>
                  <a:lnTo>
                    <a:pt x="88" y="71"/>
                  </a:lnTo>
                  <a:lnTo>
                    <a:pt x="88" y="73"/>
                  </a:lnTo>
                  <a:lnTo>
                    <a:pt x="100" y="78"/>
                  </a:lnTo>
                  <a:lnTo>
                    <a:pt x="94" y="78"/>
                  </a:lnTo>
                  <a:lnTo>
                    <a:pt x="100" y="78"/>
                  </a:lnTo>
                  <a:lnTo>
                    <a:pt x="106" y="80"/>
                  </a:lnTo>
                  <a:lnTo>
                    <a:pt x="106" y="83"/>
                  </a:lnTo>
                  <a:lnTo>
                    <a:pt x="118" y="88"/>
                  </a:lnTo>
                  <a:lnTo>
                    <a:pt x="112" y="88"/>
                  </a:lnTo>
                  <a:lnTo>
                    <a:pt x="118" y="88"/>
                  </a:lnTo>
                  <a:lnTo>
                    <a:pt x="130" y="93"/>
                  </a:lnTo>
                  <a:lnTo>
                    <a:pt x="130" y="95"/>
                  </a:lnTo>
                  <a:lnTo>
                    <a:pt x="136" y="98"/>
                  </a:lnTo>
                  <a:lnTo>
                    <a:pt x="141" y="100"/>
                  </a:lnTo>
                  <a:lnTo>
                    <a:pt x="147" y="103"/>
                  </a:lnTo>
                  <a:lnTo>
                    <a:pt x="153" y="105"/>
                  </a:lnTo>
                  <a:lnTo>
                    <a:pt x="159" y="107"/>
                  </a:lnTo>
                  <a:lnTo>
                    <a:pt x="165" y="107"/>
                  </a:lnTo>
                  <a:lnTo>
                    <a:pt x="171" y="110"/>
                  </a:lnTo>
                  <a:lnTo>
                    <a:pt x="177" y="112"/>
                  </a:lnTo>
                  <a:lnTo>
                    <a:pt x="183" y="112"/>
                  </a:lnTo>
                  <a:lnTo>
                    <a:pt x="189" y="115"/>
                  </a:lnTo>
                  <a:lnTo>
                    <a:pt x="195" y="115"/>
                  </a:lnTo>
                  <a:lnTo>
                    <a:pt x="200" y="117"/>
                  </a:lnTo>
                  <a:lnTo>
                    <a:pt x="206" y="117"/>
                  </a:lnTo>
                  <a:lnTo>
                    <a:pt x="212" y="120"/>
                  </a:lnTo>
                  <a:lnTo>
                    <a:pt x="218" y="120"/>
                  </a:lnTo>
                  <a:lnTo>
                    <a:pt x="224" y="120"/>
                  </a:lnTo>
                  <a:lnTo>
                    <a:pt x="230" y="120"/>
                  </a:lnTo>
                  <a:lnTo>
                    <a:pt x="236" y="120"/>
                  </a:lnTo>
                  <a:lnTo>
                    <a:pt x="242" y="122"/>
                  </a:lnTo>
                  <a:lnTo>
                    <a:pt x="248" y="122"/>
                  </a:lnTo>
                  <a:lnTo>
                    <a:pt x="254" y="122"/>
                  </a:lnTo>
                  <a:lnTo>
                    <a:pt x="259" y="122"/>
                  </a:lnTo>
                  <a:lnTo>
                    <a:pt x="265" y="122"/>
                  </a:lnTo>
                  <a:lnTo>
                    <a:pt x="271" y="122"/>
                  </a:lnTo>
                  <a:lnTo>
                    <a:pt x="277" y="120"/>
                  </a:lnTo>
                  <a:lnTo>
                    <a:pt x="283" y="120"/>
                  </a:lnTo>
                  <a:lnTo>
                    <a:pt x="289" y="120"/>
                  </a:lnTo>
                  <a:lnTo>
                    <a:pt x="295" y="120"/>
                  </a:lnTo>
                  <a:lnTo>
                    <a:pt x="301" y="120"/>
                  </a:lnTo>
                  <a:lnTo>
                    <a:pt x="307" y="120"/>
                  </a:lnTo>
                  <a:lnTo>
                    <a:pt x="313" y="117"/>
                  </a:lnTo>
                  <a:lnTo>
                    <a:pt x="318" y="117"/>
                  </a:lnTo>
                  <a:lnTo>
                    <a:pt x="324" y="117"/>
                  </a:lnTo>
                  <a:lnTo>
                    <a:pt x="330" y="115"/>
                  </a:lnTo>
                  <a:lnTo>
                    <a:pt x="336" y="115"/>
                  </a:lnTo>
                  <a:lnTo>
                    <a:pt x="342" y="115"/>
                  </a:lnTo>
                  <a:lnTo>
                    <a:pt x="348" y="112"/>
                  </a:lnTo>
                  <a:lnTo>
                    <a:pt x="354" y="112"/>
                  </a:lnTo>
                  <a:lnTo>
                    <a:pt x="360" y="110"/>
                  </a:lnTo>
                  <a:lnTo>
                    <a:pt x="366" y="110"/>
                  </a:lnTo>
                  <a:lnTo>
                    <a:pt x="372" y="107"/>
                  </a:lnTo>
                  <a:lnTo>
                    <a:pt x="377" y="107"/>
                  </a:lnTo>
                  <a:lnTo>
                    <a:pt x="383" y="105"/>
                  </a:lnTo>
                  <a:lnTo>
                    <a:pt x="389" y="105"/>
                  </a:lnTo>
                  <a:lnTo>
                    <a:pt x="395" y="105"/>
                  </a:lnTo>
                  <a:lnTo>
                    <a:pt x="401" y="103"/>
                  </a:lnTo>
                  <a:lnTo>
                    <a:pt x="407" y="100"/>
                  </a:lnTo>
                  <a:lnTo>
                    <a:pt x="413" y="100"/>
                  </a:lnTo>
                  <a:lnTo>
                    <a:pt x="419" y="98"/>
                  </a:lnTo>
                  <a:lnTo>
                    <a:pt x="425" y="98"/>
                  </a:lnTo>
                  <a:lnTo>
                    <a:pt x="431" y="98"/>
                  </a:lnTo>
                  <a:lnTo>
                    <a:pt x="436" y="95"/>
                  </a:lnTo>
                  <a:lnTo>
                    <a:pt x="442" y="93"/>
                  </a:lnTo>
                  <a:lnTo>
                    <a:pt x="448" y="93"/>
                  </a:lnTo>
                  <a:lnTo>
                    <a:pt x="454" y="90"/>
                  </a:lnTo>
                  <a:lnTo>
                    <a:pt x="460" y="90"/>
                  </a:lnTo>
                  <a:lnTo>
                    <a:pt x="466" y="90"/>
                  </a:lnTo>
                  <a:lnTo>
                    <a:pt x="472" y="88"/>
                  </a:lnTo>
                  <a:lnTo>
                    <a:pt x="478" y="85"/>
                  </a:lnTo>
                  <a:lnTo>
                    <a:pt x="484" y="85"/>
                  </a:lnTo>
                  <a:lnTo>
                    <a:pt x="490" y="85"/>
                  </a:lnTo>
                  <a:lnTo>
                    <a:pt x="495" y="83"/>
                  </a:lnTo>
                  <a:lnTo>
                    <a:pt x="501" y="80"/>
                  </a:lnTo>
                  <a:lnTo>
                    <a:pt x="507" y="80"/>
                  </a:lnTo>
                  <a:lnTo>
                    <a:pt x="513" y="80"/>
                  </a:lnTo>
                  <a:lnTo>
                    <a:pt x="519" y="78"/>
                  </a:lnTo>
                  <a:lnTo>
                    <a:pt x="525" y="78"/>
                  </a:lnTo>
                  <a:lnTo>
                    <a:pt x="531" y="76"/>
                  </a:lnTo>
                  <a:lnTo>
                    <a:pt x="537" y="76"/>
                  </a:lnTo>
                  <a:lnTo>
                    <a:pt x="543" y="76"/>
                  </a:lnTo>
                  <a:lnTo>
                    <a:pt x="548" y="73"/>
                  </a:lnTo>
                  <a:lnTo>
                    <a:pt x="554" y="73"/>
                  </a:lnTo>
                  <a:lnTo>
                    <a:pt x="560" y="73"/>
                  </a:lnTo>
                  <a:lnTo>
                    <a:pt x="566" y="71"/>
                  </a:lnTo>
                  <a:lnTo>
                    <a:pt x="572" y="71"/>
                  </a:lnTo>
                  <a:lnTo>
                    <a:pt x="578" y="71"/>
                  </a:lnTo>
                  <a:lnTo>
                    <a:pt x="584" y="68"/>
                  </a:lnTo>
                  <a:lnTo>
                    <a:pt x="590" y="68"/>
                  </a:lnTo>
                  <a:lnTo>
                    <a:pt x="596" y="68"/>
                  </a:lnTo>
                  <a:lnTo>
                    <a:pt x="602" y="68"/>
                  </a:lnTo>
                  <a:lnTo>
                    <a:pt x="607" y="66"/>
                  </a:lnTo>
                  <a:lnTo>
                    <a:pt x="613" y="66"/>
                  </a:lnTo>
                  <a:lnTo>
                    <a:pt x="619" y="66"/>
                  </a:lnTo>
                  <a:lnTo>
                    <a:pt x="625" y="66"/>
                  </a:lnTo>
                  <a:lnTo>
                    <a:pt x="631" y="66"/>
                  </a:lnTo>
                  <a:lnTo>
                    <a:pt x="637" y="63"/>
                  </a:lnTo>
                  <a:lnTo>
                    <a:pt x="643" y="63"/>
                  </a:lnTo>
                  <a:lnTo>
                    <a:pt x="649" y="63"/>
                  </a:lnTo>
                  <a:lnTo>
                    <a:pt x="655" y="63"/>
                  </a:lnTo>
                  <a:lnTo>
                    <a:pt x="661" y="63"/>
                  </a:lnTo>
                  <a:lnTo>
                    <a:pt x="666" y="63"/>
                  </a:lnTo>
                  <a:lnTo>
                    <a:pt x="672" y="63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4" name="Freeform 222"/>
            <p:cNvSpPr>
              <a:spLocks/>
            </p:cNvSpPr>
            <p:nvPr/>
          </p:nvSpPr>
          <p:spPr bwMode="auto">
            <a:xfrm>
              <a:off x="4362" y="3409"/>
              <a:ext cx="525" cy="5"/>
            </a:xfrm>
            <a:custGeom>
              <a:avLst/>
              <a:gdLst>
                <a:gd name="T0" fmla="*/ 6 w 525"/>
                <a:gd name="T1" fmla="*/ 0 h 5"/>
                <a:gd name="T2" fmla="*/ 18 w 525"/>
                <a:gd name="T3" fmla="*/ 0 h 5"/>
                <a:gd name="T4" fmla="*/ 30 w 525"/>
                <a:gd name="T5" fmla="*/ 0 h 5"/>
                <a:gd name="T6" fmla="*/ 42 w 525"/>
                <a:gd name="T7" fmla="*/ 0 h 5"/>
                <a:gd name="T8" fmla="*/ 53 w 525"/>
                <a:gd name="T9" fmla="*/ 0 h 5"/>
                <a:gd name="T10" fmla="*/ 65 w 525"/>
                <a:gd name="T11" fmla="*/ 0 h 5"/>
                <a:gd name="T12" fmla="*/ 77 w 525"/>
                <a:gd name="T13" fmla="*/ 0 h 5"/>
                <a:gd name="T14" fmla="*/ 89 w 525"/>
                <a:gd name="T15" fmla="*/ 0 h 5"/>
                <a:gd name="T16" fmla="*/ 101 w 525"/>
                <a:gd name="T17" fmla="*/ 0 h 5"/>
                <a:gd name="T18" fmla="*/ 112 w 525"/>
                <a:gd name="T19" fmla="*/ 0 h 5"/>
                <a:gd name="T20" fmla="*/ 124 w 525"/>
                <a:gd name="T21" fmla="*/ 0 h 5"/>
                <a:gd name="T22" fmla="*/ 136 w 525"/>
                <a:gd name="T23" fmla="*/ 0 h 5"/>
                <a:gd name="T24" fmla="*/ 148 w 525"/>
                <a:gd name="T25" fmla="*/ 2 h 5"/>
                <a:gd name="T26" fmla="*/ 160 w 525"/>
                <a:gd name="T27" fmla="*/ 2 h 5"/>
                <a:gd name="T28" fmla="*/ 171 w 525"/>
                <a:gd name="T29" fmla="*/ 2 h 5"/>
                <a:gd name="T30" fmla="*/ 183 w 525"/>
                <a:gd name="T31" fmla="*/ 2 h 5"/>
                <a:gd name="T32" fmla="*/ 195 w 525"/>
                <a:gd name="T33" fmla="*/ 2 h 5"/>
                <a:gd name="T34" fmla="*/ 207 w 525"/>
                <a:gd name="T35" fmla="*/ 2 h 5"/>
                <a:gd name="T36" fmla="*/ 219 w 525"/>
                <a:gd name="T37" fmla="*/ 2 h 5"/>
                <a:gd name="T38" fmla="*/ 230 w 525"/>
                <a:gd name="T39" fmla="*/ 2 h 5"/>
                <a:gd name="T40" fmla="*/ 242 w 525"/>
                <a:gd name="T41" fmla="*/ 2 h 5"/>
                <a:gd name="T42" fmla="*/ 254 w 525"/>
                <a:gd name="T43" fmla="*/ 5 h 5"/>
                <a:gd name="T44" fmla="*/ 266 w 525"/>
                <a:gd name="T45" fmla="*/ 5 h 5"/>
                <a:gd name="T46" fmla="*/ 278 w 525"/>
                <a:gd name="T47" fmla="*/ 5 h 5"/>
                <a:gd name="T48" fmla="*/ 289 w 525"/>
                <a:gd name="T49" fmla="*/ 5 h 5"/>
                <a:gd name="T50" fmla="*/ 301 w 525"/>
                <a:gd name="T51" fmla="*/ 5 h 5"/>
                <a:gd name="T52" fmla="*/ 313 w 525"/>
                <a:gd name="T53" fmla="*/ 5 h 5"/>
                <a:gd name="T54" fmla="*/ 325 w 525"/>
                <a:gd name="T55" fmla="*/ 5 h 5"/>
                <a:gd name="T56" fmla="*/ 337 w 525"/>
                <a:gd name="T57" fmla="*/ 5 h 5"/>
                <a:gd name="T58" fmla="*/ 348 w 525"/>
                <a:gd name="T59" fmla="*/ 5 h 5"/>
                <a:gd name="T60" fmla="*/ 360 w 525"/>
                <a:gd name="T61" fmla="*/ 5 h 5"/>
                <a:gd name="T62" fmla="*/ 372 w 525"/>
                <a:gd name="T63" fmla="*/ 5 h 5"/>
                <a:gd name="T64" fmla="*/ 384 w 525"/>
                <a:gd name="T65" fmla="*/ 5 h 5"/>
                <a:gd name="T66" fmla="*/ 396 w 525"/>
                <a:gd name="T67" fmla="*/ 5 h 5"/>
                <a:gd name="T68" fmla="*/ 407 w 525"/>
                <a:gd name="T69" fmla="*/ 2 h 5"/>
                <a:gd name="T70" fmla="*/ 419 w 525"/>
                <a:gd name="T71" fmla="*/ 2 h 5"/>
                <a:gd name="T72" fmla="*/ 431 w 525"/>
                <a:gd name="T73" fmla="*/ 2 h 5"/>
                <a:gd name="T74" fmla="*/ 443 w 525"/>
                <a:gd name="T75" fmla="*/ 2 h 5"/>
                <a:gd name="T76" fmla="*/ 455 w 525"/>
                <a:gd name="T77" fmla="*/ 2 h 5"/>
                <a:gd name="T78" fmla="*/ 466 w 525"/>
                <a:gd name="T79" fmla="*/ 2 h 5"/>
                <a:gd name="T80" fmla="*/ 478 w 525"/>
                <a:gd name="T81" fmla="*/ 2 h 5"/>
                <a:gd name="T82" fmla="*/ 490 w 525"/>
                <a:gd name="T83" fmla="*/ 2 h 5"/>
                <a:gd name="T84" fmla="*/ 502 w 525"/>
                <a:gd name="T85" fmla="*/ 2 h 5"/>
                <a:gd name="T86" fmla="*/ 514 w 525"/>
                <a:gd name="T87" fmla="*/ 2 h 5"/>
                <a:gd name="T88" fmla="*/ 525 w 525"/>
                <a:gd name="T89" fmla="*/ 2 h 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5"/>
                <a:gd name="T136" fmla="*/ 0 h 5"/>
                <a:gd name="T137" fmla="*/ 525 w 525"/>
                <a:gd name="T138" fmla="*/ 5 h 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5" h="5">
                  <a:moveTo>
                    <a:pt x="0" y="2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2"/>
                  </a:lnTo>
                  <a:lnTo>
                    <a:pt x="148" y="2"/>
                  </a:lnTo>
                  <a:lnTo>
                    <a:pt x="154" y="2"/>
                  </a:lnTo>
                  <a:lnTo>
                    <a:pt x="160" y="2"/>
                  </a:lnTo>
                  <a:lnTo>
                    <a:pt x="166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5" y="2"/>
                  </a:lnTo>
                  <a:lnTo>
                    <a:pt x="201" y="2"/>
                  </a:lnTo>
                  <a:lnTo>
                    <a:pt x="207" y="2"/>
                  </a:lnTo>
                  <a:lnTo>
                    <a:pt x="213" y="2"/>
                  </a:lnTo>
                  <a:lnTo>
                    <a:pt x="219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5"/>
                  </a:lnTo>
                  <a:lnTo>
                    <a:pt x="260" y="5"/>
                  </a:lnTo>
                  <a:lnTo>
                    <a:pt x="266" y="5"/>
                  </a:lnTo>
                  <a:lnTo>
                    <a:pt x="272" y="5"/>
                  </a:lnTo>
                  <a:lnTo>
                    <a:pt x="278" y="5"/>
                  </a:lnTo>
                  <a:lnTo>
                    <a:pt x="283" y="5"/>
                  </a:lnTo>
                  <a:lnTo>
                    <a:pt x="289" y="5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7" y="5"/>
                  </a:lnTo>
                  <a:lnTo>
                    <a:pt x="313" y="5"/>
                  </a:lnTo>
                  <a:lnTo>
                    <a:pt x="319" y="5"/>
                  </a:lnTo>
                  <a:lnTo>
                    <a:pt x="325" y="5"/>
                  </a:lnTo>
                  <a:lnTo>
                    <a:pt x="331" y="5"/>
                  </a:lnTo>
                  <a:lnTo>
                    <a:pt x="337" y="5"/>
                  </a:lnTo>
                  <a:lnTo>
                    <a:pt x="342" y="5"/>
                  </a:lnTo>
                  <a:lnTo>
                    <a:pt x="348" y="5"/>
                  </a:lnTo>
                  <a:lnTo>
                    <a:pt x="354" y="5"/>
                  </a:lnTo>
                  <a:lnTo>
                    <a:pt x="360" y="5"/>
                  </a:lnTo>
                  <a:lnTo>
                    <a:pt x="366" y="5"/>
                  </a:lnTo>
                  <a:lnTo>
                    <a:pt x="372" y="5"/>
                  </a:lnTo>
                  <a:lnTo>
                    <a:pt x="378" y="5"/>
                  </a:lnTo>
                  <a:lnTo>
                    <a:pt x="384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5"/>
                  </a:lnTo>
                  <a:lnTo>
                    <a:pt x="407" y="2"/>
                  </a:lnTo>
                  <a:lnTo>
                    <a:pt x="413" y="2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1" y="2"/>
                  </a:lnTo>
                  <a:lnTo>
                    <a:pt x="437" y="2"/>
                  </a:lnTo>
                  <a:lnTo>
                    <a:pt x="443" y="2"/>
                  </a:lnTo>
                  <a:lnTo>
                    <a:pt x="449" y="2"/>
                  </a:lnTo>
                  <a:lnTo>
                    <a:pt x="455" y="2"/>
                  </a:lnTo>
                  <a:lnTo>
                    <a:pt x="460" y="2"/>
                  </a:lnTo>
                  <a:lnTo>
                    <a:pt x="466" y="2"/>
                  </a:lnTo>
                  <a:lnTo>
                    <a:pt x="472" y="2"/>
                  </a:lnTo>
                  <a:lnTo>
                    <a:pt x="478" y="2"/>
                  </a:lnTo>
                  <a:lnTo>
                    <a:pt x="484" y="2"/>
                  </a:lnTo>
                  <a:lnTo>
                    <a:pt x="490" y="2"/>
                  </a:lnTo>
                  <a:lnTo>
                    <a:pt x="496" y="2"/>
                  </a:lnTo>
                  <a:lnTo>
                    <a:pt x="502" y="2"/>
                  </a:lnTo>
                  <a:lnTo>
                    <a:pt x="508" y="2"/>
                  </a:lnTo>
                  <a:lnTo>
                    <a:pt x="514" y="2"/>
                  </a:lnTo>
                  <a:lnTo>
                    <a:pt x="519" y="2"/>
                  </a:lnTo>
                  <a:lnTo>
                    <a:pt x="525" y="2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5" name="Freeform 223"/>
            <p:cNvSpPr>
              <a:spLocks/>
            </p:cNvSpPr>
            <p:nvPr/>
          </p:nvSpPr>
          <p:spPr bwMode="auto">
            <a:xfrm>
              <a:off x="1372" y="3404"/>
              <a:ext cx="749" cy="7"/>
            </a:xfrm>
            <a:custGeom>
              <a:avLst/>
              <a:gdLst>
                <a:gd name="T0" fmla="*/ 12 w 749"/>
                <a:gd name="T1" fmla="*/ 7 h 7"/>
                <a:gd name="T2" fmla="*/ 29 w 749"/>
                <a:gd name="T3" fmla="*/ 7 h 7"/>
                <a:gd name="T4" fmla="*/ 47 w 749"/>
                <a:gd name="T5" fmla="*/ 7 h 7"/>
                <a:gd name="T6" fmla="*/ 65 w 749"/>
                <a:gd name="T7" fmla="*/ 7 h 7"/>
                <a:gd name="T8" fmla="*/ 82 w 749"/>
                <a:gd name="T9" fmla="*/ 5 h 7"/>
                <a:gd name="T10" fmla="*/ 100 w 749"/>
                <a:gd name="T11" fmla="*/ 5 h 7"/>
                <a:gd name="T12" fmla="*/ 118 w 749"/>
                <a:gd name="T13" fmla="*/ 5 h 7"/>
                <a:gd name="T14" fmla="*/ 136 w 749"/>
                <a:gd name="T15" fmla="*/ 5 h 7"/>
                <a:gd name="T16" fmla="*/ 153 w 749"/>
                <a:gd name="T17" fmla="*/ 5 h 7"/>
                <a:gd name="T18" fmla="*/ 171 w 749"/>
                <a:gd name="T19" fmla="*/ 5 h 7"/>
                <a:gd name="T20" fmla="*/ 189 w 749"/>
                <a:gd name="T21" fmla="*/ 5 h 7"/>
                <a:gd name="T22" fmla="*/ 206 w 749"/>
                <a:gd name="T23" fmla="*/ 5 h 7"/>
                <a:gd name="T24" fmla="*/ 224 w 749"/>
                <a:gd name="T25" fmla="*/ 5 h 7"/>
                <a:gd name="T26" fmla="*/ 242 w 749"/>
                <a:gd name="T27" fmla="*/ 5 h 7"/>
                <a:gd name="T28" fmla="*/ 259 w 749"/>
                <a:gd name="T29" fmla="*/ 5 h 7"/>
                <a:gd name="T30" fmla="*/ 277 w 749"/>
                <a:gd name="T31" fmla="*/ 7 h 7"/>
                <a:gd name="T32" fmla="*/ 295 w 749"/>
                <a:gd name="T33" fmla="*/ 7 h 7"/>
                <a:gd name="T34" fmla="*/ 312 w 749"/>
                <a:gd name="T35" fmla="*/ 7 h 7"/>
                <a:gd name="T36" fmla="*/ 330 w 749"/>
                <a:gd name="T37" fmla="*/ 7 h 7"/>
                <a:gd name="T38" fmla="*/ 348 w 749"/>
                <a:gd name="T39" fmla="*/ 7 h 7"/>
                <a:gd name="T40" fmla="*/ 366 w 749"/>
                <a:gd name="T41" fmla="*/ 7 h 7"/>
                <a:gd name="T42" fmla="*/ 383 w 749"/>
                <a:gd name="T43" fmla="*/ 7 h 7"/>
                <a:gd name="T44" fmla="*/ 401 w 749"/>
                <a:gd name="T45" fmla="*/ 7 h 7"/>
                <a:gd name="T46" fmla="*/ 419 w 749"/>
                <a:gd name="T47" fmla="*/ 7 h 7"/>
                <a:gd name="T48" fmla="*/ 436 w 749"/>
                <a:gd name="T49" fmla="*/ 7 h 7"/>
                <a:gd name="T50" fmla="*/ 454 w 749"/>
                <a:gd name="T51" fmla="*/ 7 h 7"/>
                <a:gd name="T52" fmla="*/ 472 w 749"/>
                <a:gd name="T53" fmla="*/ 7 h 7"/>
                <a:gd name="T54" fmla="*/ 489 w 749"/>
                <a:gd name="T55" fmla="*/ 7 h 7"/>
                <a:gd name="T56" fmla="*/ 507 w 749"/>
                <a:gd name="T57" fmla="*/ 7 h 7"/>
                <a:gd name="T58" fmla="*/ 525 w 749"/>
                <a:gd name="T59" fmla="*/ 7 h 7"/>
                <a:gd name="T60" fmla="*/ 543 w 749"/>
                <a:gd name="T61" fmla="*/ 7 h 7"/>
                <a:gd name="T62" fmla="*/ 560 w 749"/>
                <a:gd name="T63" fmla="*/ 7 h 7"/>
                <a:gd name="T64" fmla="*/ 578 w 749"/>
                <a:gd name="T65" fmla="*/ 7 h 7"/>
                <a:gd name="T66" fmla="*/ 596 w 749"/>
                <a:gd name="T67" fmla="*/ 7 h 7"/>
                <a:gd name="T68" fmla="*/ 613 w 749"/>
                <a:gd name="T69" fmla="*/ 5 h 7"/>
                <a:gd name="T70" fmla="*/ 631 w 749"/>
                <a:gd name="T71" fmla="*/ 5 h 7"/>
                <a:gd name="T72" fmla="*/ 649 w 749"/>
                <a:gd name="T73" fmla="*/ 5 h 7"/>
                <a:gd name="T74" fmla="*/ 666 w 749"/>
                <a:gd name="T75" fmla="*/ 5 h 7"/>
                <a:gd name="T76" fmla="*/ 684 w 749"/>
                <a:gd name="T77" fmla="*/ 2 h 7"/>
                <a:gd name="T78" fmla="*/ 702 w 749"/>
                <a:gd name="T79" fmla="*/ 2 h 7"/>
                <a:gd name="T80" fmla="*/ 719 w 749"/>
                <a:gd name="T81" fmla="*/ 2 h 7"/>
                <a:gd name="T82" fmla="*/ 737 w 749"/>
                <a:gd name="T83" fmla="*/ 2 h 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7"/>
                <a:gd name="T128" fmla="*/ 749 w 749"/>
                <a:gd name="T129" fmla="*/ 7 h 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7">
                  <a:moveTo>
                    <a:pt x="0" y="7"/>
                  </a:moveTo>
                  <a:lnTo>
                    <a:pt x="6" y="7"/>
                  </a:lnTo>
                  <a:lnTo>
                    <a:pt x="12" y="7"/>
                  </a:lnTo>
                  <a:lnTo>
                    <a:pt x="18" y="7"/>
                  </a:lnTo>
                  <a:lnTo>
                    <a:pt x="23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41" y="7"/>
                  </a:lnTo>
                  <a:lnTo>
                    <a:pt x="47" y="7"/>
                  </a:lnTo>
                  <a:lnTo>
                    <a:pt x="53" y="7"/>
                  </a:lnTo>
                  <a:lnTo>
                    <a:pt x="59" y="7"/>
                  </a:lnTo>
                  <a:lnTo>
                    <a:pt x="65" y="7"/>
                  </a:lnTo>
                  <a:lnTo>
                    <a:pt x="71" y="7"/>
                  </a:lnTo>
                  <a:lnTo>
                    <a:pt x="77" y="7"/>
                  </a:lnTo>
                  <a:lnTo>
                    <a:pt x="82" y="5"/>
                  </a:lnTo>
                  <a:lnTo>
                    <a:pt x="88" y="5"/>
                  </a:lnTo>
                  <a:lnTo>
                    <a:pt x="94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2" y="5"/>
                  </a:lnTo>
                  <a:lnTo>
                    <a:pt x="118" y="5"/>
                  </a:lnTo>
                  <a:lnTo>
                    <a:pt x="124" y="5"/>
                  </a:lnTo>
                  <a:lnTo>
                    <a:pt x="130" y="5"/>
                  </a:lnTo>
                  <a:lnTo>
                    <a:pt x="136" y="5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5" y="5"/>
                  </a:lnTo>
                  <a:lnTo>
                    <a:pt x="171" y="5"/>
                  </a:lnTo>
                  <a:lnTo>
                    <a:pt x="177" y="5"/>
                  </a:lnTo>
                  <a:lnTo>
                    <a:pt x="183" y="5"/>
                  </a:lnTo>
                  <a:lnTo>
                    <a:pt x="189" y="5"/>
                  </a:lnTo>
                  <a:lnTo>
                    <a:pt x="194" y="5"/>
                  </a:lnTo>
                  <a:lnTo>
                    <a:pt x="200" y="5"/>
                  </a:lnTo>
                  <a:lnTo>
                    <a:pt x="206" y="5"/>
                  </a:lnTo>
                  <a:lnTo>
                    <a:pt x="212" y="5"/>
                  </a:lnTo>
                  <a:lnTo>
                    <a:pt x="218" y="5"/>
                  </a:lnTo>
                  <a:lnTo>
                    <a:pt x="224" y="5"/>
                  </a:lnTo>
                  <a:lnTo>
                    <a:pt x="230" y="5"/>
                  </a:lnTo>
                  <a:lnTo>
                    <a:pt x="236" y="5"/>
                  </a:lnTo>
                  <a:lnTo>
                    <a:pt x="242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7" y="7"/>
                  </a:lnTo>
                  <a:lnTo>
                    <a:pt x="283" y="7"/>
                  </a:lnTo>
                  <a:lnTo>
                    <a:pt x="289" y="7"/>
                  </a:lnTo>
                  <a:lnTo>
                    <a:pt x="295" y="7"/>
                  </a:lnTo>
                  <a:lnTo>
                    <a:pt x="301" y="7"/>
                  </a:lnTo>
                  <a:lnTo>
                    <a:pt x="307" y="7"/>
                  </a:lnTo>
                  <a:lnTo>
                    <a:pt x="312" y="7"/>
                  </a:lnTo>
                  <a:lnTo>
                    <a:pt x="318" y="7"/>
                  </a:lnTo>
                  <a:lnTo>
                    <a:pt x="324" y="7"/>
                  </a:lnTo>
                  <a:lnTo>
                    <a:pt x="330" y="7"/>
                  </a:lnTo>
                  <a:lnTo>
                    <a:pt x="336" y="7"/>
                  </a:lnTo>
                  <a:lnTo>
                    <a:pt x="342" y="7"/>
                  </a:lnTo>
                  <a:lnTo>
                    <a:pt x="348" y="7"/>
                  </a:lnTo>
                  <a:lnTo>
                    <a:pt x="354" y="7"/>
                  </a:lnTo>
                  <a:lnTo>
                    <a:pt x="360" y="7"/>
                  </a:lnTo>
                  <a:lnTo>
                    <a:pt x="366" y="7"/>
                  </a:lnTo>
                  <a:lnTo>
                    <a:pt x="371" y="7"/>
                  </a:lnTo>
                  <a:lnTo>
                    <a:pt x="377" y="7"/>
                  </a:lnTo>
                  <a:lnTo>
                    <a:pt x="383" y="7"/>
                  </a:lnTo>
                  <a:lnTo>
                    <a:pt x="389" y="7"/>
                  </a:lnTo>
                  <a:lnTo>
                    <a:pt x="395" y="7"/>
                  </a:lnTo>
                  <a:lnTo>
                    <a:pt x="401" y="7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7"/>
                  </a:lnTo>
                  <a:lnTo>
                    <a:pt x="425" y="7"/>
                  </a:lnTo>
                  <a:lnTo>
                    <a:pt x="430" y="7"/>
                  </a:lnTo>
                  <a:lnTo>
                    <a:pt x="436" y="7"/>
                  </a:lnTo>
                  <a:lnTo>
                    <a:pt x="442" y="7"/>
                  </a:lnTo>
                  <a:lnTo>
                    <a:pt x="448" y="7"/>
                  </a:lnTo>
                  <a:lnTo>
                    <a:pt x="454" y="7"/>
                  </a:lnTo>
                  <a:lnTo>
                    <a:pt x="460" y="7"/>
                  </a:lnTo>
                  <a:lnTo>
                    <a:pt x="466" y="7"/>
                  </a:lnTo>
                  <a:lnTo>
                    <a:pt x="472" y="7"/>
                  </a:lnTo>
                  <a:lnTo>
                    <a:pt x="478" y="7"/>
                  </a:lnTo>
                  <a:lnTo>
                    <a:pt x="484" y="7"/>
                  </a:lnTo>
                  <a:lnTo>
                    <a:pt x="489" y="7"/>
                  </a:lnTo>
                  <a:lnTo>
                    <a:pt x="495" y="7"/>
                  </a:lnTo>
                  <a:lnTo>
                    <a:pt x="501" y="7"/>
                  </a:lnTo>
                  <a:lnTo>
                    <a:pt x="507" y="7"/>
                  </a:lnTo>
                  <a:lnTo>
                    <a:pt x="513" y="7"/>
                  </a:lnTo>
                  <a:lnTo>
                    <a:pt x="519" y="7"/>
                  </a:lnTo>
                  <a:lnTo>
                    <a:pt x="525" y="7"/>
                  </a:lnTo>
                  <a:lnTo>
                    <a:pt x="531" y="7"/>
                  </a:lnTo>
                  <a:lnTo>
                    <a:pt x="537" y="7"/>
                  </a:lnTo>
                  <a:lnTo>
                    <a:pt x="543" y="7"/>
                  </a:lnTo>
                  <a:lnTo>
                    <a:pt x="548" y="7"/>
                  </a:lnTo>
                  <a:lnTo>
                    <a:pt x="554" y="7"/>
                  </a:lnTo>
                  <a:lnTo>
                    <a:pt x="560" y="7"/>
                  </a:lnTo>
                  <a:lnTo>
                    <a:pt x="566" y="7"/>
                  </a:lnTo>
                  <a:lnTo>
                    <a:pt x="572" y="7"/>
                  </a:lnTo>
                  <a:lnTo>
                    <a:pt x="578" y="7"/>
                  </a:lnTo>
                  <a:lnTo>
                    <a:pt x="584" y="7"/>
                  </a:lnTo>
                  <a:lnTo>
                    <a:pt x="590" y="7"/>
                  </a:lnTo>
                  <a:lnTo>
                    <a:pt x="596" y="7"/>
                  </a:lnTo>
                  <a:lnTo>
                    <a:pt x="601" y="5"/>
                  </a:lnTo>
                  <a:lnTo>
                    <a:pt x="607" y="5"/>
                  </a:lnTo>
                  <a:lnTo>
                    <a:pt x="613" y="5"/>
                  </a:lnTo>
                  <a:lnTo>
                    <a:pt x="619" y="5"/>
                  </a:lnTo>
                  <a:lnTo>
                    <a:pt x="625" y="5"/>
                  </a:lnTo>
                  <a:lnTo>
                    <a:pt x="631" y="5"/>
                  </a:lnTo>
                  <a:lnTo>
                    <a:pt x="637" y="5"/>
                  </a:lnTo>
                  <a:lnTo>
                    <a:pt x="643" y="5"/>
                  </a:lnTo>
                  <a:lnTo>
                    <a:pt x="649" y="5"/>
                  </a:lnTo>
                  <a:lnTo>
                    <a:pt x="655" y="5"/>
                  </a:lnTo>
                  <a:lnTo>
                    <a:pt x="660" y="5"/>
                  </a:lnTo>
                  <a:lnTo>
                    <a:pt x="666" y="5"/>
                  </a:lnTo>
                  <a:lnTo>
                    <a:pt x="672" y="2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90" y="2"/>
                  </a:lnTo>
                  <a:lnTo>
                    <a:pt x="696" y="2"/>
                  </a:lnTo>
                  <a:lnTo>
                    <a:pt x="702" y="2"/>
                  </a:lnTo>
                  <a:lnTo>
                    <a:pt x="708" y="2"/>
                  </a:lnTo>
                  <a:lnTo>
                    <a:pt x="714" y="2"/>
                  </a:lnTo>
                  <a:lnTo>
                    <a:pt x="719" y="2"/>
                  </a:lnTo>
                  <a:lnTo>
                    <a:pt x="725" y="2"/>
                  </a:lnTo>
                  <a:lnTo>
                    <a:pt x="731" y="2"/>
                  </a:lnTo>
                  <a:lnTo>
                    <a:pt x="737" y="2"/>
                  </a:lnTo>
                  <a:lnTo>
                    <a:pt x="743" y="2"/>
                  </a:lnTo>
                  <a:lnTo>
                    <a:pt x="749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6" name="Freeform 224"/>
            <p:cNvSpPr>
              <a:spLocks/>
            </p:cNvSpPr>
            <p:nvPr/>
          </p:nvSpPr>
          <p:spPr bwMode="auto">
            <a:xfrm>
              <a:off x="2121" y="3235"/>
              <a:ext cx="643" cy="193"/>
            </a:xfrm>
            <a:custGeom>
              <a:avLst/>
              <a:gdLst>
                <a:gd name="T0" fmla="*/ 12 w 643"/>
                <a:gd name="T1" fmla="*/ 169 h 193"/>
                <a:gd name="T2" fmla="*/ 29 w 643"/>
                <a:gd name="T3" fmla="*/ 169 h 193"/>
                <a:gd name="T4" fmla="*/ 47 w 643"/>
                <a:gd name="T5" fmla="*/ 169 h 193"/>
                <a:gd name="T6" fmla="*/ 65 w 643"/>
                <a:gd name="T7" fmla="*/ 171 h 193"/>
                <a:gd name="T8" fmla="*/ 83 w 643"/>
                <a:gd name="T9" fmla="*/ 171 h 193"/>
                <a:gd name="T10" fmla="*/ 100 w 643"/>
                <a:gd name="T11" fmla="*/ 171 h 193"/>
                <a:gd name="T12" fmla="*/ 118 w 643"/>
                <a:gd name="T13" fmla="*/ 174 h 193"/>
                <a:gd name="T14" fmla="*/ 136 w 643"/>
                <a:gd name="T15" fmla="*/ 174 h 193"/>
                <a:gd name="T16" fmla="*/ 153 w 643"/>
                <a:gd name="T17" fmla="*/ 176 h 193"/>
                <a:gd name="T18" fmla="*/ 171 w 643"/>
                <a:gd name="T19" fmla="*/ 179 h 193"/>
                <a:gd name="T20" fmla="*/ 189 w 643"/>
                <a:gd name="T21" fmla="*/ 179 h 193"/>
                <a:gd name="T22" fmla="*/ 206 w 643"/>
                <a:gd name="T23" fmla="*/ 181 h 193"/>
                <a:gd name="T24" fmla="*/ 224 w 643"/>
                <a:gd name="T25" fmla="*/ 184 h 193"/>
                <a:gd name="T26" fmla="*/ 242 w 643"/>
                <a:gd name="T27" fmla="*/ 186 h 193"/>
                <a:gd name="T28" fmla="*/ 259 w 643"/>
                <a:gd name="T29" fmla="*/ 189 h 193"/>
                <a:gd name="T30" fmla="*/ 277 w 643"/>
                <a:gd name="T31" fmla="*/ 191 h 193"/>
                <a:gd name="T32" fmla="*/ 295 w 643"/>
                <a:gd name="T33" fmla="*/ 191 h 193"/>
                <a:gd name="T34" fmla="*/ 313 w 643"/>
                <a:gd name="T35" fmla="*/ 193 h 193"/>
                <a:gd name="T36" fmla="*/ 330 w 643"/>
                <a:gd name="T37" fmla="*/ 193 h 193"/>
                <a:gd name="T38" fmla="*/ 348 w 643"/>
                <a:gd name="T39" fmla="*/ 193 h 193"/>
                <a:gd name="T40" fmla="*/ 366 w 643"/>
                <a:gd name="T41" fmla="*/ 191 h 193"/>
                <a:gd name="T42" fmla="*/ 383 w 643"/>
                <a:gd name="T43" fmla="*/ 191 h 193"/>
                <a:gd name="T44" fmla="*/ 401 w 643"/>
                <a:gd name="T45" fmla="*/ 186 h 193"/>
                <a:gd name="T46" fmla="*/ 419 w 643"/>
                <a:gd name="T47" fmla="*/ 184 h 193"/>
                <a:gd name="T48" fmla="*/ 436 w 643"/>
                <a:gd name="T49" fmla="*/ 179 h 193"/>
                <a:gd name="T50" fmla="*/ 454 w 643"/>
                <a:gd name="T51" fmla="*/ 171 h 193"/>
                <a:gd name="T52" fmla="*/ 472 w 643"/>
                <a:gd name="T53" fmla="*/ 164 h 193"/>
                <a:gd name="T54" fmla="*/ 484 w 643"/>
                <a:gd name="T55" fmla="*/ 159 h 193"/>
                <a:gd name="T56" fmla="*/ 495 w 643"/>
                <a:gd name="T57" fmla="*/ 152 h 193"/>
                <a:gd name="T58" fmla="*/ 513 w 643"/>
                <a:gd name="T59" fmla="*/ 142 h 193"/>
                <a:gd name="T60" fmla="*/ 519 w 643"/>
                <a:gd name="T61" fmla="*/ 132 h 193"/>
                <a:gd name="T62" fmla="*/ 531 w 643"/>
                <a:gd name="T63" fmla="*/ 125 h 193"/>
                <a:gd name="T64" fmla="*/ 543 w 643"/>
                <a:gd name="T65" fmla="*/ 115 h 193"/>
                <a:gd name="T66" fmla="*/ 554 w 643"/>
                <a:gd name="T67" fmla="*/ 108 h 193"/>
                <a:gd name="T68" fmla="*/ 566 w 643"/>
                <a:gd name="T69" fmla="*/ 98 h 193"/>
                <a:gd name="T70" fmla="*/ 572 w 643"/>
                <a:gd name="T71" fmla="*/ 86 h 193"/>
                <a:gd name="T72" fmla="*/ 584 w 643"/>
                <a:gd name="T73" fmla="*/ 76 h 193"/>
                <a:gd name="T74" fmla="*/ 596 w 643"/>
                <a:gd name="T75" fmla="*/ 64 h 193"/>
                <a:gd name="T76" fmla="*/ 607 w 643"/>
                <a:gd name="T77" fmla="*/ 51 h 193"/>
                <a:gd name="T78" fmla="*/ 619 w 643"/>
                <a:gd name="T79" fmla="*/ 37 h 193"/>
                <a:gd name="T80" fmla="*/ 625 w 643"/>
                <a:gd name="T81" fmla="*/ 24 h 193"/>
                <a:gd name="T82" fmla="*/ 637 w 643"/>
                <a:gd name="T83" fmla="*/ 10 h 1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3"/>
                <a:gd name="T127" fmla="*/ 0 h 193"/>
                <a:gd name="T128" fmla="*/ 643 w 643"/>
                <a:gd name="T129" fmla="*/ 193 h 1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3" h="193">
                  <a:moveTo>
                    <a:pt x="0" y="169"/>
                  </a:moveTo>
                  <a:lnTo>
                    <a:pt x="6" y="169"/>
                  </a:lnTo>
                  <a:lnTo>
                    <a:pt x="12" y="169"/>
                  </a:lnTo>
                  <a:lnTo>
                    <a:pt x="18" y="169"/>
                  </a:lnTo>
                  <a:lnTo>
                    <a:pt x="24" y="169"/>
                  </a:lnTo>
                  <a:lnTo>
                    <a:pt x="29" y="169"/>
                  </a:lnTo>
                  <a:lnTo>
                    <a:pt x="35" y="169"/>
                  </a:lnTo>
                  <a:lnTo>
                    <a:pt x="41" y="169"/>
                  </a:lnTo>
                  <a:lnTo>
                    <a:pt x="47" y="169"/>
                  </a:lnTo>
                  <a:lnTo>
                    <a:pt x="53" y="171"/>
                  </a:lnTo>
                  <a:lnTo>
                    <a:pt x="59" y="171"/>
                  </a:lnTo>
                  <a:lnTo>
                    <a:pt x="65" y="171"/>
                  </a:lnTo>
                  <a:lnTo>
                    <a:pt x="71" y="171"/>
                  </a:lnTo>
                  <a:lnTo>
                    <a:pt x="77" y="171"/>
                  </a:lnTo>
                  <a:lnTo>
                    <a:pt x="83" y="171"/>
                  </a:lnTo>
                  <a:lnTo>
                    <a:pt x="88" y="171"/>
                  </a:lnTo>
                  <a:lnTo>
                    <a:pt x="94" y="171"/>
                  </a:lnTo>
                  <a:lnTo>
                    <a:pt x="100" y="171"/>
                  </a:lnTo>
                  <a:lnTo>
                    <a:pt x="106" y="171"/>
                  </a:lnTo>
                  <a:lnTo>
                    <a:pt x="112" y="174"/>
                  </a:lnTo>
                  <a:lnTo>
                    <a:pt x="118" y="174"/>
                  </a:lnTo>
                  <a:lnTo>
                    <a:pt x="124" y="174"/>
                  </a:lnTo>
                  <a:lnTo>
                    <a:pt x="130" y="174"/>
                  </a:lnTo>
                  <a:lnTo>
                    <a:pt x="136" y="174"/>
                  </a:lnTo>
                  <a:lnTo>
                    <a:pt x="142" y="174"/>
                  </a:lnTo>
                  <a:lnTo>
                    <a:pt x="147" y="176"/>
                  </a:lnTo>
                  <a:lnTo>
                    <a:pt x="153" y="176"/>
                  </a:lnTo>
                  <a:lnTo>
                    <a:pt x="159" y="176"/>
                  </a:lnTo>
                  <a:lnTo>
                    <a:pt x="165" y="176"/>
                  </a:lnTo>
                  <a:lnTo>
                    <a:pt x="171" y="179"/>
                  </a:lnTo>
                  <a:lnTo>
                    <a:pt x="177" y="179"/>
                  </a:lnTo>
                  <a:lnTo>
                    <a:pt x="183" y="179"/>
                  </a:lnTo>
                  <a:lnTo>
                    <a:pt x="189" y="179"/>
                  </a:lnTo>
                  <a:lnTo>
                    <a:pt x="195" y="181"/>
                  </a:lnTo>
                  <a:lnTo>
                    <a:pt x="200" y="181"/>
                  </a:lnTo>
                  <a:lnTo>
                    <a:pt x="206" y="181"/>
                  </a:lnTo>
                  <a:lnTo>
                    <a:pt x="212" y="184"/>
                  </a:lnTo>
                  <a:lnTo>
                    <a:pt x="218" y="184"/>
                  </a:lnTo>
                  <a:lnTo>
                    <a:pt x="224" y="184"/>
                  </a:lnTo>
                  <a:lnTo>
                    <a:pt x="230" y="184"/>
                  </a:lnTo>
                  <a:lnTo>
                    <a:pt x="236" y="186"/>
                  </a:lnTo>
                  <a:lnTo>
                    <a:pt x="242" y="186"/>
                  </a:lnTo>
                  <a:lnTo>
                    <a:pt x="248" y="186"/>
                  </a:lnTo>
                  <a:lnTo>
                    <a:pt x="254" y="186"/>
                  </a:lnTo>
                  <a:lnTo>
                    <a:pt x="259" y="189"/>
                  </a:lnTo>
                  <a:lnTo>
                    <a:pt x="265" y="189"/>
                  </a:lnTo>
                  <a:lnTo>
                    <a:pt x="271" y="189"/>
                  </a:lnTo>
                  <a:lnTo>
                    <a:pt x="277" y="191"/>
                  </a:lnTo>
                  <a:lnTo>
                    <a:pt x="283" y="191"/>
                  </a:lnTo>
                  <a:lnTo>
                    <a:pt x="289" y="191"/>
                  </a:lnTo>
                  <a:lnTo>
                    <a:pt x="295" y="191"/>
                  </a:lnTo>
                  <a:lnTo>
                    <a:pt x="301" y="191"/>
                  </a:lnTo>
                  <a:lnTo>
                    <a:pt x="307" y="191"/>
                  </a:lnTo>
                  <a:lnTo>
                    <a:pt x="313" y="193"/>
                  </a:lnTo>
                  <a:lnTo>
                    <a:pt x="318" y="193"/>
                  </a:lnTo>
                  <a:lnTo>
                    <a:pt x="324" y="193"/>
                  </a:lnTo>
                  <a:lnTo>
                    <a:pt x="330" y="193"/>
                  </a:lnTo>
                  <a:lnTo>
                    <a:pt x="336" y="193"/>
                  </a:lnTo>
                  <a:lnTo>
                    <a:pt x="342" y="193"/>
                  </a:lnTo>
                  <a:lnTo>
                    <a:pt x="348" y="193"/>
                  </a:lnTo>
                  <a:lnTo>
                    <a:pt x="354" y="193"/>
                  </a:lnTo>
                  <a:lnTo>
                    <a:pt x="360" y="191"/>
                  </a:lnTo>
                  <a:lnTo>
                    <a:pt x="366" y="191"/>
                  </a:lnTo>
                  <a:lnTo>
                    <a:pt x="372" y="191"/>
                  </a:lnTo>
                  <a:lnTo>
                    <a:pt x="377" y="191"/>
                  </a:lnTo>
                  <a:lnTo>
                    <a:pt x="383" y="191"/>
                  </a:lnTo>
                  <a:lnTo>
                    <a:pt x="389" y="189"/>
                  </a:lnTo>
                  <a:lnTo>
                    <a:pt x="395" y="189"/>
                  </a:lnTo>
                  <a:lnTo>
                    <a:pt x="401" y="186"/>
                  </a:lnTo>
                  <a:lnTo>
                    <a:pt x="407" y="186"/>
                  </a:lnTo>
                  <a:lnTo>
                    <a:pt x="413" y="186"/>
                  </a:lnTo>
                  <a:lnTo>
                    <a:pt x="419" y="184"/>
                  </a:lnTo>
                  <a:lnTo>
                    <a:pt x="425" y="181"/>
                  </a:lnTo>
                  <a:lnTo>
                    <a:pt x="431" y="181"/>
                  </a:lnTo>
                  <a:lnTo>
                    <a:pt x="436" y="179"/>
                  </a:lnTo>
                  <a:lnTo>
                    <a:pt x="442" y="176"/>
                  </a:lnTo>
                  <a:lnTo>
                    <a:pt x="448" y="174"/>
                  </a:lnTo>
                  <a:lnTo>
                    <a:pt x="454" y="171"/>
                  </a:lnTo>
                  <a:lnTo>
                    <a:pt x="460" y="169"/>
                  </a:lnTo>
                  <a:lnTo>
                    <a:pt x="466" y="166"/>
                  </a:lnTo>
                  <a:lnTo>
                    <a:pt x="472" y="164"/>
                  </a:lnTo>
                  <a:lnTo>
                    <a:pt x="484" y="159"/>
                  </a:lnTo>
                  <a:lnTo>
                    <a:pt x="478" y="159"/>
                  </a:lnTo>
                  <a:lnTo>
                    <a:pt x="484" y="159"/>
                  </a:lnTo>
                  <a:lnTo>
                    <a:pt x="490" y="157"/>
                  </a:lnTo>
                  <a:lnTo>
                    <a:pt x="490" y="154"/>
                  </a:lnTo>
                  <a:lnTo>
                    <a:pt x="495" y="152"/>
                  </a:lnTo>
                  <a:lnTo>
                    <a:pt x="495" y="149"/>
                  </a:lnTo>
                  <a:lnTo>
                    <a:pt x="501" y="147"/>
                  </a:lnTo>
                  <a:lnTo>
                    <a:pt x="513" y="142"/>
                  </a:lnTo>
                  <a:lnTo>
                    <a:pt x="513" y="140"/>
                  </a:lnTo>
                  <a:lnTo>
                    <a:pt x="519" y="135"/>
                  </a:lnTo>
                  <a:lnTo>
                    <a:pt x="519" y="132"/>
                  </a:lnTo>
                  <a:lnTo>
                    <a:pt x="525" y="130"/>
                  </a:lnTo>
                  <a:lnTo>
                    <a:pt x="531" y="127"/>
                  </a:lnTo>
                  <a:lnTo>
                    <a:pt x="531" y="125"/>
                  </a:lnTo>
                  <a:lnTo>
                    <a:pt x="537" y="122"/>
                  </a:lnTo>
                  <a:lnTo>
                    <a:pt x="537" y="120"/>
                  </a:lnTo>
                  <a:lnTo>
                    <a:pt x="543" y="115"/>
                  </a:lnTo>
                  <a:lnTo>
                    <a:pt x="549" y="113"/>
                  </a:lnTo>
                  <a:lnTo>
                    <a:pt x="549" y="110"/>
                  </a:lnTo>
                  <a:lnTo>
                    <a:pt x="554" y="108"/>
                  </a:lnTo>
                  <a:lnTo>
                    <a:pt x="554" y="103"/>
                  </a:lnTo>
                  <a:lnTo>
                    <a:pt x="560" y="100"/>
                  </a:lnTo>
                  <a:lnTo>
                    <a:pt x="566" y="98"/>
                  </a:lnTo>
                  <a:lnTo>
                    <a:pt x="566" y="93"/>
                  </a:lnTo>
                  <a:lnTo>
                    <a:pt x="572" y="91"/>
                  </a:lnTo>
                  <a:lnTo>
                    <a:pt x="572" y="86"/>
                  </a:lnTo>
                  <a:lnTo>
                    <a:pt x="578" y="83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90" y="71"/>
                  </a:lnTo>
                  <a:lnTo>
                    <a:pt x="590" y="66"/>
                  </a:lnTo>
                  <a:lnTo>
                    <a:pt x="596" y="64"/>
                  </a:lnTo>
                  <a:lnTo>
                    <a:pt x="602" y="59"/>
                  </a:lnTo>
                  <a:lnTo>
                    <a:pt x="602" y="54"/>
                  </a:lnTo>
                  <a:lnTo>
                    <a:pt x="607" y="51"/>
                  </a:lnTo>
                  <a:lnTo>
                    <a:pt x="607" y="46"/>
                  </a:lnTo>
                  <a:lnTo>
                    <a:pt x="613" y="41"/>
                  </a:lnTo>
                  <a:lnTo>
                    <a:pt x="619" y="37"/>
                  </a:lnTo>
                  <a:lnTo>
                    <a:pt x="619" y="34"/>
                  </a:lnTo>
                  <a:lnTo>
                    <a:pt x="625" y="29"/>
                  </a:lnTo>
                  <a:lnTo>
                    <a:pt x="625" y="24"/>
                  </a:lnTo>
                  <a:lnTo>
                    <a:pt x="631" y="19"/>
                  </a:lnTo>
                  <a:lnTo>
                    <a:pt x="637" y="15"/>
                  </a:lnTo>
                  <a:lnTo>
                    <a:pt x="637" y="10"/>
                  </a:lnTo>
                  <a:lnTo>
                    <a:pt x="643" y="5"/>
                  </a:lnTo>
                  <a:lnTo>
                    <a:pt x="643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7" name="Freeform 225"/>
            <p:cNvSpPr>
              <a:spLocks/>
            </p:cNvSpPr>
            <p:nvPr/>
          </p:nvSpPr>
          <p:spPr bwMode="auto">
            <a:xfrm>
              <a:off x="2764" y="2747"/>
              <a:ext cx="495" cy="488"/>
            </a:xfrm>
            <a:custGeom>
              <a:avLst/>
              <a:gdLst>
                <a:gd name="T0" fmla="*/ 12 w 495"/>
                <a:gd name="T1" fmla="*/ 478 h 488"/>
                <a:gd name="T2" fmla="*/ 18 w 495"/>
                <a:gd name="T3" fmla="*/ 463 h 488"/>
                <a:gd name="T4" fmla="*/ 29 w 495"/>
                <a:gd name="T5" fmla="*/ 449 h 488"/>
                <a:gd name="T6" fmla="*/ 41 w 495"/>
                <a:gd name="T7" fmla="*/ 431 h 488"/>
                <a:gd name="T8" fmla="*/ 53 w 495"/>
                <a:gd name="T9" fmla="*/ 414 h 488"/>
                <a:gd name="T10" fmla="*/ 59 w 495"/>
                <a:gd name="T11" fmla="*/ 400 h 488"/>
                <a:gd name="T12" fmla="*/ 71 w 495"/>
                <a:gd name="T13" fmla="*/ 382 h 488"/>
                <a:gd name="T14" fmla="*/ 82 w 495"/>
                <a:gd name="T15" fmla="*/ 365 h 488"/>
                <a:gd name="T16" fmla="*/ 94 w 495"/>
                <a:gd name="T17" fmla="*/ 348 h 488"/>
                <a:gd name="T18" fmla="*/ 106 w 495"/>
                <a:gd name="T19" fmla="*/ 331 h 488"/>
                <a:gd name="T20" fmla="*/ 112 w 495"/>
                <a:gd name="T21" fmla="*/ 311 h 488"/>
                <a:gd name="T22" fmla="*/ 124 w 495"/>
                <a:gd name="T23" fmla="*/ 294 h 488"/>
                <a:gd name="T24" fmla="*/ 136 w 495"/>
                <a:gd name="T25" fmla="*/ 277 h 488"/>
                <a:gd name="T26" fmla="*/ 147 w 495"/>
                <a:gd name="T27" fmla="*/ 260 h 488"/>
                <a:gd name="T28" fmla="*/ 153 w 495"/>
                <a:gd name="T29" fmla="*/ 243 h 488"/>
                <a:gd name="T30" fmla="*/ 165 w 495"/>
                <a:gd name="T31" fmla="*/ 226 h 488"/>
                <a:gd name="T32" fmla="*/ 177 w 495"/>
                <a:gd name="T33" fmla="*/ 208 h 488"/>
                <a:gd name="T34" fmla="*/ 189 w 495"/>
                <a:gd name="T35" fmla="*/ 191 h 488"/>
                <a:gd name="T36" fmla="*/ 200 w 495"/>
                <a:gd name="T37" fmla="*/ 176 h 488"/>
                <a:gd name="T38" fmla="*/ 206 w 495"/>
                <a:gd name="T39" fmla="*/ 159 h 488"/>
                <a:gd name="T40" fmla="*/ 218 w 495"/>
                <a:gd name="T41" fmla="*/ 145 h 488"/>
                <a:gd name="T42" fmla="*/ 230 w 495"/>
                <a:gd name="T43" fmla="*/ 130 h 488"/>
                <a:gd name="T44" fmla="*/ 242 w 495"/>
                <a:gd name="T45" fmla="*/ 115 h 488"/>
                <a:gd name="T46" fmla="*/ 254 w 495"/>
                <a:gd name="T47" fmla="*/ 103 h 488"/>
                <a:gd name="T48" fmla="*/ 259 w 495"/>
                <a:gd name="T49" fmla="*/ 88 h 488"/>
                <a:gd name="T50" fmla="*/ 271 w 495"/>
                <a:gd name="T51" fmla="*/ 76 h 488"/>
                <a:gd name="T52" fmla="*/ 283 w 495"/>
                <a:gd name="T53" fmla="*/ 66 h 488"/>
                <a:gd name="T54" fmla="*/ 295 w 495"/>
                <a:gd name="T55" fmla="*/ 54 h 488"/>
                <a:gd name="T56" fmla="*/ 301 w 495"/>
                <a:gd name="T57" fmla="*/ 44 h 488"/>
                <a:gd name="T58" fmla="*/ 312 w 495"/>
                <a:gd name="T59" fmla="*/ 37 h 488"/>
                <a:gd name="T60" fmla="*/ 324 w 495"/>
                <a:gd name="T61" fmla="*/ 29 h 488"/>
                <a:gd name="T62" fmla="*/ 336 w 495"/>
                <a:gd name="T63" fmla="*/ 22 h 488"/>
                <a:gd name="T64" fmla="*/ 348 w 495"/>
                <a:gd name="T65" fmla="*/ 15 h 488"/>
                <a:gd name="T66" fmla="*/ 360 w 495"/>
                <a:gd name="T67" fmla="*/ 10 h 488"/>
                <a:gd name="T68" fmla="*/ 377 w 495"/>
                <a:gd name="T69" fmla="*/ 2 h 488"/>
                <a:gd name="T70" fmla="*/ 395 w 495"/>
                <a:gd name="T71" fmla="*/ 0 h 488"/>
                <a:gd name="T72" fmla="*/ 413 w 495"/>
                <a:gd name="T73" fmla="*/ 0 h 488"/>
                <a:gd name="T74" fmla="*/ 430 w 495"/>
                <a:gd name="T75" fmla="*/ 5 h 488"/>
                <a:gd name="T76" fmla="*/ 448 w 495"/>
                <a:gd name="T77" fmla="*/ 12 h 488"/>
                <a:gd name="T78" fmla="*/ 466 w 495"/>
                <a:gd name="T79" fmla="*/ 20 h 488"/>
                <a:gd name="T80" fmla="*/ 478 w 495"/>
                <a:gd name="T81" fmla="*/ 27 h 488"/>
                <a:gd name="T82" fmla="*/ 484 w 495"/>
                <a:gd name="T83" fmla="*/ 34 h 4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95"/>
                <a:gd name="T127" fmla="*/ 0 h 488"/>
                <a:gd name="T128" fmla="*/ 495 w 495"/>
                <a:gd name="T129" fmla="*/ 488 h 4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95" h="488">
                  <a:moveTo>
                    <a:pt x="0" y="488"/>
                  </a:moveTo>
                  <a:lnTo>
                    <a:pt x="6" y="483"/>
                  </a:lnTo>
                  <a:lnTo>
                    <a:pt x="12" y="478"/>
                  </a:lnTo>
                  <a:lnTo>
                    <a:pt x="12" y="473"/>
                  </a:lnTo>
                  <a:lnTo>
                    <a:pt x="18" y="468"/>
                  </a:lnTo>
                  <a:lnTo>
                    <a:pt x="18" y="463"/>
                  </a:lnTo>
                  <a:lnTo>
                    <a:pt x="23" y="458"/>
                  </a:lnTo>
                  <a:lnTo>
                    <a:pt x="23" y="453"/>
                  </a:lnTo>
                  <a:lnTo>
                    <a:pt x="29" y="449"/>
                  </a:lnTo>
                  <a:lnTo>
                    <a:pt x="35" y="441"/>
                  </a:lnTo>
                  <a:lnTo>
                    <a:pt x="35" y="436"/>
                  </a:lnTo>
                  <a:lnTo>
                    <a:pt x="41" y="431"/>
                  </a:lnTo>
                  <a:lnTo>
                    <a:pt x="41" y="427"/>
                  </a:lnTo>
                  <a:lnTo>
                    <a:pt x="47" y="422"/>
                  </a:lnTo>
                  <a:lnTo>
                    <a:pt x="53" y="414"/>
                  </a:lnTo>
                  <a:lnTo>
                    <a:pt x="53" y="409"/>
                  </a:lnTo>
                  <a:lnTo>
                    <a:pt x="59" y="404"/>
                  </a:lnTo>
                  <a:lnTo>
                    <a:pt x="59" y="400"/>
                  </a:lnTo>
                  <a:lnTo>
                    <a:pt x="65" y="392"/>
                  </a:lnTo>
                  <a:lnTo>
                    <a:pt x="71" y="387"/>
                  </a:lnTo>
                  <a:lnTo>
                    <a:pt x="71" y="382"/>
                  </a:lnTo>
                  <a:lnTo>
                    <a:pt x="77" y="375"/>
                  </a:lnTo>
                  <a:lnTo>
                    <a:pt x="77" y="370"/>
                  </a:lnTo>
                  <a:lnTo>
                    <a:pt x="82" y="365"/>
                  </a:lnTo>
                  <a:lnTo>
                    <a:pt x="88" y="358"/>
                  </a:lnTo>
                  <a:lnTo>
                    <a:pt x="88" y="353"/>
                  </a:lnTo>
                  <a:lnTo>
                    <a:pt x="94" y="348"/>
                  </a:lnTo>
                  <a:lnTo>
                    <a:pt x="94" y="341"/>
                  </a:lnTo>
                  <a:lnTo>
                    <a:pt x="100" y="336"/>
                  </a:lnTo>
                  <a:lnTo>
                    <a:pt x="106" y="331"/>
                  </a:lnTo>
                  <a:lnTo>
                    <a:pt x="106" y="324"/>
                  </a:lnTo>
                  <a:lnTo>
                    <a:pt x="112" y="319"/>
                  </a:lnTo>
                  <a:lnTo>
                    <a:pt x="112" y="311"/>
                  </a:lnTo>
                  <a:lnTo>
                    <a:pt x="118" y="306"/>
                  </a:lnTo>
                  <a:lnTo>
                    <a:pt x="124" y="301"/>
                  </a:lnTo>
                  <a:lnTo>
                    <a:pt x="124" y="294"/>
                  </a:lnTo>
                  <a:lnTo>
                    <a:pt x="130" y="289"/>
                  </a:lnTo>
                  <a:lnTo>
                    <a:pt x="130" y="284"/>
                  </a:lnTo>
                  <a:lnTo>
                    <a:pt x="136" y="277"/>
                  </a:lnTo>
                  <a:lnTo>
                    <a:pt x="141" y="272"/>
                  </a:lnTo>
                  <a:lnTo>
                    <a:pt x="141" y="265"/>
                  </a:lnTo>
                  <a:lnTo>
                    <a:pt x="147" y="260"/>
                  </a:lnTo>
                  <a:lnTo>
                    <a:pt x="147" y="255"/>
                  </a:lnTo>
                  <a:lnTo>
                    <a:pt x="153" y="248"/>
                  </a:lnTo>
                  <a:lnTo>
                    <a:pt x="153" y="243"/>
                  </a:lnTo>
                  <a:lnTo>
                    <a:pt x="159" y="238"/>
                  </a:lnTo>
                  <a:lnTo>
                    <a:pt x="165" y="230"/>
                  </a:lnTo>
                  <a:lnTo>
                    <a:pt x="165" y="226"/>
                  </a:lnTo>
                  <a:lnTo>
                    <a:pt x="171" y="221"/>
                  </a:lnTo>
                  <a:lnTo>
                    <a:pt x="171" y="213"/>
                  </a:lnTo>
                  <a:lnTo>
                    <a:pt x="177" y="208"/>
                  </a:lnTo>
                  <a:lnTo>
                    <a:pt x="183" y="203"/>
                  </a:lnTo>
                  <a:lnTo>
                    <a:pt x="183" y="199"/>
                  </a:lnTo>
                  <a:lnTo>
                    <a:pt x="189" y="191"/>
                  </a:lnTo>
                  <a:lnTo>
                    <a:pt x="189" y="186"/>
                  </a:lnTo>
                  <a:lnTo>
                    <a:pt x="195" y="181"/>
                  </a:lnTo>
                  <a:lnTo>
                    <a:pt x="200" y="176"/>
                  </a:lnTo>
                  <a:lnTo>
                    <a:pt x="200" y="172"/>
                  </a:lnTo>
                  <a:lnTo>
                    <a:pt x="206" y="164"/>
                  </a:lnTo>
                  <a:lnTo>
                    <a:pt x="206" y="159"/>
                  </a:lnTo>
                  <a:lnTo>
                    <a:pt x="212" y="154"/>
                  </a:lnTo>
                  <a:lnTo>
                    <a:pt x="218" y="150"/>
                  </a:lnTo>
                  <a:lnTo>
                    <a:pt x="218" y="145"/>
                  </a:lnTo>
                  <a:lnTo>
                    <a:pt x="224" y="140"/>
                  </a:lnTo>
                  <a:lnTo>
                    <a:pt x="224" y="135"/>
                  </a:lnTo>
                  <a:lnTo>
                    <a:pt x="230" y="130"/>
                  </a:lnTo>
                  <a:lnTo>
                    <a:pt x="236" y="125"/>
                  </a:lnTo>
                  <a:lnTo>
                    <a:pt x="236" y="120"/>
                  </a:lnTo>
                  <a:lnTo>
                    <a:pt x="242" y="115"/>
                  </a:lnTo>
                  <a:lnTo>
                    <a:pt x="242" y="110"/>
                  </a:lnTo>
                  <a:lnTo>
                    <a:pt x="248" y="108"/>
                  </a:lnTo>
                  <a:lnTo>
                    <a:pt x="254" y="103"/>
                  </a:lnTo>
                  <a:lnTo>
                    <a:pt x="254" y="98"/>
                  </a:lnTo>
                  <a:lnTo>
                    <a:pt x="259" y="93"/>
                  </a:lnTo>
                  <a:lnTo>
                    <a:pt x="259" y="88"/>
                  </a:lnTo>
                  <a:lnTo>
                    <a:pt x="265" y="86"/>
                  </a:lnTo>
                  <a:lnTo>
                    <a:pt x="271" y="81"/>
                  </a:lnTo>
                  <a:lnTo>
                    <a:pt x="271" y="76"/>
                  </a:lnTo>
                  <a:lnTo>
                    <a:pt x="277" y="74"/>
                  </a:lnTo>
                  <a:lnTo>
                    <a:pt x="277" y="69"/>
                  </a:lnTo>
                  <a:lnTo>
                    <a:pt x="283" y="66"/>
                  </a:lnTo>
                  <a:lnTo>
                    <a:pt x="289" y="61"/>
                  </a:lnTo>
                  <a:lnTo>
                    <a:pt x="289" y="59"/>
                  </a:lnTo>
                  <a:lnTo>
                    <a:pt x="295" y="54"/>
                  </a:lnTo>
                  <a:lnTo>
                    <a:pt x="295" y="51"/>
                  </a:lnTo>
                  <a:lnTo>
                    <a:pt x="301" y="49"/>
                  </a:lnTo>
                  <a:lnTo>
                    <a:pt x="301" y="44"/>
                  </a:lnTo>
                  <a:lnTo>
                    <a:pt x="307" y="42"/>
                  </a:lnTo>
                  <a:lnTo>
                    <a:pt x="312" y="39"/>
                  </a:lnTo>
                  <a:lnTo>
                    <a:pt x="312" y="37"/>
                  </a:lnTo>
                  <a:lnTo>
                    <a:pt x="318" y="34"/>
                  </a:lnTo>
                  <a:lnTo>
                    <a:pt x="318" y="32"/>
                  </a:lnTo>
                  <a:lnTo>
                    <a:pt x="324" y="29"/>
                  </a:lnTo>
                  <a:lnTo>
                    <a:pt x="330" y="27"/>
                  </a:lnTo>
                  <a:lnTo>
                    <a:pt x="330" y="24"/>
                  </a:lnTo>
                  <a:lnTo>
                    <a:pt x="336" y="22"/>
                  </a:lnTo>
                  <a:lnTo>
                    <a:pt x="336" y="20"/>
                  </a:lnTo>
                  <a:lnTo>
                    <a:pt x="342" y="17"/>
                  </a:lnTo>
                  <a:lnTo>
                    <a:pt x="348" y="15"/>
                  </a:lnTo>
                  <a:lnTo>
                    <a:pt x="360" y="10"/>
                  </a:lnTo>
                  <a:lnTo>
                    <a:pt x="354" y="10"/>
                  </a:lnTo>
                  <a:lnTo>
                    <a:pt x="360" y="10"/>
                  </a:lnTo>
                  <a:lnTo>
                    <a:pt x="366" y="7"/>
                  </a:lnTo>
                  <a:lnTo>
                    <a:pt x="371" y="5"/>
                  </a:lnTo>
                  <a:lnTo>
                    <a:pt x="377" y="2"/>
                  </a:lnTo>
                  <a:lnTo>
                    <a:pt x="383" y="2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2"/>
                  </a:lnTo>
                  <a:lnTo>
                    <a:pt x="425" y="2"/>
                  </a:lnTo>
                  <a:lnTo>
                    <a:pt x="430" y="5"/>
                  </a:lnTo>
                  <a:lnTo>
                    <a:pt x="436" y="7"/>
                  </a:lnTo>
                  <a:lnTo>
                    <a:pt x="442" y="10"/>
                  </a:lnTo>
                  <a:lnTo>
                    <a:pt x="448" y="12"/>
                  </a:lnTo>
                  <a:lnTo>
                    <a:pt x="454" y="15"/>
                  </a:lnTo>
                  <a:lnTo>
                    <a:pt x="460" y="17"/>
                  </a:lnTo>
                  <a:lnTo>
                    <a:pt x="466" y="20"/>
                  </a:lnTo>
                  <a:lnTo>
                    <a:pt x="466" y="22"/>
                  </a:lnTo>
                  <a:lnTo>
                    <a:pt x="472" y="24"/>
                  </a:lnTo>
                  <a:lnTo>
                    <a:pt x="478" y="27"/>
                  </a:lnTo>
                  <a:lnTo>
                    <a:pt x="478" y="29"/>
                  </a:lnTo>
                  <a:lnTo>
                    <a:pt x="484" y="32"/>
                  </a:lnTo>
                  <a:lnTo>
                    <a:pt x="484" y="34"/>
                  </a:lnTo>
                  <a:lnTo>
                    <a:pt x="489" y="37"/>
                  </a:lnTo>
                  <a:lnTo>
                    <a:pt x="495" y="39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8" name="Freeform 226"/>
            <p:cNvSpPr>
              <a:spLocks/>
            </p:cNvSpPr>
            <p:nvPr/>
          </p:nvSpPr>
          <p:spPr bwMode="auto">
            <a:xfrm>
              <a:off x="3259" y="2786"/>
              <a:ext cx="449" cy="593"/>
            </a:xfrm>
            <a:custGeom>
              <a:avLst/>
              <a:gdLst>
                <a:gd name="T0" fmla="*/ 6 w 449"/>
                <a:gd name="T1" fmla="*/ 5 h 593"/>
                <a:gd name="T2" fmla="*/ 18 w 449"/>
                <a:gd name="T3" fmla="*/ 15 h 593"/>
                <a:gd name="T4" fmla="*/ 24 w 449"/>
                <a:gd name="T5" fmla="*/ 27 h 593"/>
                <a:gd name="T6" fmla="*/ 36 w 449"/>
                <a:gd name="T7" fmla="*/ 37 h 593"/>
                <a:gd name="T8" fmla="*/ 48 w 449"/>
                <a:gd name="T9" fmla="*/ 49 h 593"/>
                <a:gd name="T10" fmla="*/ 59 w 449"/>
                <a:gd name="T11" fmla="*/ 64 h 593"/>
                <a:gd name="T12" fmla="*/ 71 w 449"/>
                <a:gd name="T13" fmla="*/ 76 h 593"/>
                <a:gd name="T14" fmla="*/ 77 w 449"/>
                <a:gd name="T15" fmla="*/ 91 h 593"/>
                <a:gd name="T16" fmla="*/ 89 w 449"/>
                <a:gd name="T17" fmla="*/ 106 h 593"/>
                <a:gd name="T18" fmla="*/ 101 w 449"/>
                <a:gd name="T19" fmla="*/ 120 h 593"/>
                <a:gd name="T20" fmla="*/ 112 w 449"/>
                <a:gd name="T21" fmla="*/ 137 h 593"/>
                <a:gd name="T22" fmla="*/ 118 w 449"/>
                <a:gd name="T23" fmla="*/ 152 h 593"/>
                <a:gd name="T24" fmla="*/ 130 w 449"/>
                <a:gd name="T25" fmla="*/ 169 h 593"/>
                <a:gd name="T26" fmla="*/ 142 w 449"/>
                <a:gd name="T27" fmla="*/ 187 h 593"/>
                <a:gd name="T28" fmla="*/ 154 w 449"/>
                <a:gd name="T29" fmla="*/ 204 h 593"/>
                <a:gd name="T30" fmla="*/ 166 w 449"/>
                <a:gd name="T31" fmla="*/ 221 h 593"/>
                <a:gd name="T32" fmla="*/ 171 w 449"/>
                <a:gd name="T33" fmla="*/ 238 h 593"/>
                <a:gd name="T34" fmla="*/ 183 w 449"/>
                <a:gd name="T35" fmla="*/ 255 h 593"/>
                <a:gd name="T36" fmla="*/ 195 w 449"/>
                <a:gd name="T37" fmla="*/ 272 h 593"/>
                <a:gd name="T38" fmla="*/ 207 w 449"/>
                <a:gd name="T39" fmla="*/ 292 h 593"/>
                <a:gd name="T40" fmla="*/ 219 w 449"/>
                <a:gd name="T41" fmla="*/ 309 h 593"/>
                <a:gd name="T42" fmla="*/ 224 w 449"/>
                <a:gd name="T43" fmla="*/ 326 h 593"/>
                <a:gd name="T44" fmla="*/ 236 w 449"/>
                <a:gd name="T45" fmla="*/ 343 h 593"/>
                <a:gd name="T46" fmla="*/ 248 w 449"/>
                <a:gd name="T47" fmla="*/ 361 h 593"/>
                <a:gd name="T48" fmla="*/ 260 w 449"/>
                <a:gd name="T49" fmla="*/ 375 h 593"/>
                <a:gd name="T50" fmla="*/ 266 w 449"/>
                <a:gd name="T51" fmla="*/ 392 h 593"/>
                <a:gd name="T52" fmla="*/ 278 w 449"/>
                <a:gd name="T53" fmla="*/ 410 h 593"/>
                <a:gd name="T54" fmla="*/ 289 w 449"/>
                <a:gd name="T55" fmla="*/ 424 h 593"/>
                <a:gd name="T56" fmla="*/ 301 w 449"/>
                <a:gd name="T57" fmla="*/ 439 h 593"/>
                <a:gd name="T58" fmla="*/ 313 w 449"/>
                <a:gd name="T59" fmla="*/ 454 h 593"/>
                <a:gd name="T60" fmla="*/ 319 w 449"/>
                <a:gd name="T61" fmla="*/ 468 h 593"/>
                <a:gd name="T62" fmla="*/ 331 w 449"/>
                <a:gd name="T63" fmla="*/ 483 h 593"/>
                <a:gd name="T64" fmla="*/ 342 w 449"/>
                <a:gd name="T65" fmla="*/ 495 h 593"/>
                <a:gd name="T66" fmla="*/ 354 w 449"/>
                <a:gd name="T67" fmla="*/ 508 h 593"/>
                <a:gd name="T68" fmla="*/ 360 w 449"/>
                <a:gd name="T69" fmla="*/ 520 h 593"/>
                <a:gd name="T70" fmla="*/ 372 w 449"/>
                <a:gd name="T71" fmla="*/ 532 h 593"/>
                <a:gd name="T72" fmla="*/ 384 w 449"/>
                <a:gd name="T73" fmla="*/ 542 h 593"/>
                <a:gd name="T74" fmla="*/ 396 w 449"/>
                <a:gd name="T75" fmla="*/ 552 h 593"/>
                <a:gd name="T76" fmla="*/ 407 w 449"/>
                <a:gd name="T77" fmla="*/ 562 h 593"/>
                <a:gd name="T78" fmla="*/ 413 w 449"/>
                <a:gd name="T79" fmla="*/ 571 h 593"/>
                <a:gd name="T80" fmla="*/ 425 w 449"/>
                <a:gd name="T81" fmla="*/ 579 h 593"/>
                <a:gd name="T82" fmla="*/ 437 w 449"/>
                <a:gd name="T83" fmla="*/ 589 h 5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9"/>
                <a:gd name="T127" fmla="*/ 0 h 593"/>
                <a:gd name="T128" fmla="*/ 449 w 449"/>
                <a:gd name="T129" fmla="*/ 593 h 5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9" h="593">
                  <a:moveTo>
                    <a:pt x="0" y="0"/>
                  </a:moveTo>
                  <a:lnTo>
                    <a:pt x="0" y="3"/>
                  </a:lnTo>
                  <a:lnTo>
                    <a:pt x="6" y="5"/>
                  </a:lnTo>
                  <a:lnTo>
                    <a:pt x="6" y="10"/>
                  </a:lnTo>
                  <a:lnTo>
                    <a:pt x="12" y="12"/>
                  </a:lnTo>
                  <a:lnTo>
                    <a:pt x="18" y="15"/>
                  </a:lnTo>
                  <a:lnTo>
                    <a:pt x="18" y="20"/>
                  </a:lnTo>
                  <a:lnTo>
                    <a:pt x="24" y="22"/>
                  </a:lnTo>
                  <a:lnTo>
                    <a:pt x="24" y="27"/>
                  </a:lnTo>
                  <a:lnTo>
                    <a:pt x="30" y="30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42" y="42"/>
                  </a:lnTo>
                  <a:lnTo>
                    <a:pt x="42" y="47"/>
                  </a:lnTo>
                  <a:lnTo>
                    <a:pt x="48" y="49"/>
                  </a:lnTo>
                  <a:lnTo>
                    <a:pt x="53" y="54"/>
                  </a:lnTo>
                  <a:lnTo>
                    <a:pt x="53" y="59"/>
                  </a:lnTo>
                  <a:lnTo>
                    <a:pt x="59" y="64"/>
                  </a:lnTo>
                  <a:lnTo>
                    <a:pt x="59" y="69"/>
                  </a:lnTo>
                  <a:lnTo>
                    <a:pt x="65" y="71"/>
                  </a:lnTo>
                  <a:lnTo>
                    <a:pt x="71" y="76"/>
                  </a:lnTo>
                  <a:lnTo>
                    <a:pt x="71" y="81"/>
                  </a:lnTo>
                  <a:lnTo>
                    <a:pt x="77" y="86"/>
                  </a:lnTo>
                  <a:lnTo>
                    <a:pt x="77" y="91"/>
                  </a:lnTo>
                  <a:lnTo>
                    <a:pt x="83" y="96"/>
                  </a:lnTo>
                  <a:lnTo>
                    <a:pt x="83" y="101"/>
                  </a:lnTo>
                  <a:lnTo>
                    <a:pt x="89" y="106"/>
                  </a:lnTo>
                  <a:lnTo>
                    <a:pt x="95" y="111"/>
                  </a:lnTo>
                  <a:lnTo>
                    <a:pt x="95" y="115"/>
                  </a:lnTo>
                  <a:lnTo>
                    <a:pt x="101" y="120"/>
                  </a:lnTo>
                  <a:lnTo>
                    <a:pt x="101" y="125"/>
                  </a:lnTo>
                  <a:lnTo>
                    <a:pt x="107" y="133"/>
                  </a:lnTo>
                  <a:lnTo>
                    <a:pt x="112" y="137"/>
                  </a:lnTo>
                  <a:lnTo>
                    <a:pt x="112" y="142"/>
                  </a:lnTo>
                  <a:lnTo>
                    <a:pt x="118" y="147"/>
                  </a:lnTo>
                  <a:lnTo>
                    <a:pt x="118" y="152"/>
                  </a:lnTo>
                  <a:lnTo>
                    <a:pt x="124" y="160"/>
                  </a:lnTo>
                  <a:lnTo>
                    <a:pt x="130" y="164"/>
                  </a:lnTo>
                  <a:lnTo>
                    <a:pt x="130" y="169"/>
                  </a:lnTo>
                  <a:lnTo>
                    <a:pt x="136" y="174"/>
                  </a:lnTo>
                  <a:lnTo>
                    <a:pt x="136" y="182"/>
                  </a:lnTo>
                  <a:lnTo>
                    <a:pt x="142" y="187"/>
                  </a:lnTo>
                  <a:lnTo>
                    <a:pt x="148" y="191"/>
                  </a:lnTo>
                  <a:lnTo>
                    <a:pt x="148" y="199"/>
                  </a:lnTo>
                  <a:lnTo>
                    <a:pt x="154" y="204"/>
                  </a:lnTo>
                  <a:lnTo>
                    <a:pt x="154" y="209"/>
                  </a:lnTo>
                  <a:lnTo>
                    <a:pt x="160" y="216"/>
                  </a:lnTo>
                  <a:lnTo>
                    <a:pt x="166" y="221"/>
                  </a:lnTo>
                  <a:lnTo>
                    <a:pt x="166" y="226"/>
                  </a:lnTo>
                  <a:lnTo>
                    <a:pt x="171" y="233"/>
                  </a:lnTo>
                  <a:lnTo>
                    <a:pt x="171" y="238"/>
                  </a:lnTo>
                  <a:lnTo>
                    <a:pt x="177" y="245"/>
                  </a:lnTo>
                  <a:lnTo>
                    <a:pt x="183" y="250"/>
                  </a:lnTo>
                  <a:lnTo>
                    <a:pt x="183" y="255"/>
                  </a:lnTo>
                  <a:lnTo>
                    <a:pt x="189" y="262"/>
                  </a:lnTo>
                  <a:lnTo>
                    <a:pt x="189" y="267"/>
                  </a:lnTo>
                  <a:lnTo>
                    <a:pt x="195" y="272"/>
                  </a:lnTo>
                  <a:lnTo>
                    <a:pt x="201" y="280"/>
                  </a:lnTo>
                  <a:lnTo>
                    <a:pt x="201" y="285"/>
                  </a:lnTo>
                  <a:lnTo>
                    <a:pt x="207" y="292"/>
                  </a:lnTo>
                  <a:lnTo>
                    <a:pt x="207" y="297"/>
                  </a:lnTo>
                  <a:lnTo>
                    <a:pt x="213" y="302"/>
                  </a:lnTo>
                  <a:lnTo>
                    <a:pt x="219" y="309"/>
                  </a:lnTo>
                  <a:lnTo>
                    <a:pt x="219" y="314"/>
                  </a:lnTo>
                  <a:lnTo>
                    <a:pt x="224" y="319"/>
                  </a:lnTo>
                  <a:lnTo>
                    <a:pt x="224" y="326"/>
                  </a:lnTo>
                  <a:lnTo>
                    <a:pt x="230" y="331"/>
                  </a:lnTo>
                  <a:lnTo>
                    <a:pt x="230" y="336"/>
                  </a:lnTo>
                  <a:lnTo>
                    <a:pt x="236" y="343"/>
                  </a:lnTo>
                  <a:lnTo>
                    <a:pt x="242" y="348"/>
                  </a:lnTo>
                  <a:lnTo>
                    <a:pt x="242" y="353"/>
                  </a:lnTo>
                  <a:lnTo>
                    <a:pt x="248" y="361"/>
                  </a:lnTo>
                  <a:lnTo>
                    <a:pt x="248" y="365"/>
                  </a:lnTo>
                  <a:lnTo>
                    <a:pt x="254" y="370"/>
                  </a:lnTo>
                  <a:lnTo>
                    <a:pt x="260" y="375"/>
                  </a:lnTo>
                  <a:lnTo>
                    <a:pt x="260" y="383"/>
                  </a:lnTo>
                  <a:lnTo>
                    <a:pt x="266" y="388"/>
                  </a:lnTo>
                  <a:lnTo>
                    <a:pt x="266" y="392"/>
                  </a:lnTo>
                  <a:lnTo>
                    <a:pt x="272" y="397"/>
                  </a:lnTo>
                  <a:lnTo>
                    <a:pt x="278" y="402"/>
                  </a:lnTo>
                  <a:lnTo>
                    <a:pt x="278" y="410"/>
                  </a:lnTo>
                  <a:lnTo>
                    <a:pt x="283" y="414"/>
                  </a:lnTo>
                  <a:lnTo>
                    <a:pt x="283" y="419"/>
                  </a:lnTo>
                  <a:lnTo>
                    <a:pt x="289" y="424"/>
                  </a:lnTo>
                  <a:lnTo>
                    <a:pt x="295" y="429"/>
                  </a:lnTo>
                  <a:lnTo>
                    <a:pt x="295" y="434"/>
                  </a:lnTo>
                  <a:lnTo>
                    <a:pt x="301" y="439"/>
                  </a:lnTo>
                  <a:lnTo>
                    <a:pt x="301" y="444"/>
                  </a:lnTo>
                  <a:lnTo>
                    <a:pt x="307" y="449"/>
                  </a:lnTo>
                  <a:lnTo>
                    <a:pt x="313" y="454"/>
                  </a:lnTo>
                  <a:lnTo>
                    <a:pt x="313" y="459"/>
                  </a:lnTo>
                  <a:lnTo>
                    <a:pt x="319" y="464"/>
                  </a:lnTo>
                  <a:lnTo>
                    <a:pt x="319" y="468"/>
                  </a:lnTo>
                  <a:lnTo>
                    <a:pt x="325" y="473"/>
                  </a:lnTo>
                  <a:lnTo>
                    <a:pt x="331" y="478"/>
                  </a:lnTo>
                  <a:lnTo>
                    <a:pt x="331" y="483"/>
                  </a:lnTo>
                  <a:lnTo>
                    <a:pt x="337" y="486"/>
                  </a:lnTo>
                  <a:lnTo>
                    <a:pt x="337" y="490"/>
                  </a:lnTo>
                  <a:lnTo>
                    <a:pt x="342" y="495"/>
                  </a:lnTo>
                  <a:lnTo>
                    <a:pt x="348" y="500"/>
                  </a:lnTo>
                  <a:lnTo>
                    <a:pt x="348" y="503"/>
                  </a:lnTo>
                  <a:lnTo>
                    <a:pt x="354" y="508"/>
                  </a:lnTo>
                  <a:lnTo>
                    <a:pt x="354" y="513"/>
                  </a:lnTo>
                  <a:lnTo>
                    <a:pt x="360" y="515"/>
                  </a:lnTo>
                  <a:lnTo>
                    <a:pt x="360" y="520"/>
                  </a:lnTo>
                  <a:lnTo>
                    <a:pt x="366" y="525"/>
                  </a:lnTo>
                  <a:lnTo>
                    <a:pt x="372" y="527"/>
                  </a:lnTo>
                  <a:lnTo>
                    <a:pt x="372" y="532"/>
                  </a:lnTo>
                  <a:lnTo>
                    <a:pt x="378" y="535"/>
                  </a:lnTo>
                  <a:lnTo>
                    <a:pt x="378" y="540"/>
                  </a:lnTo>
                  <a:lnTo>
                    <a:pt x="384" y="542"/>
                  </a:lnTo>
                  <a:lnTo>
                    <a:pt x="390" y="547"/>
                  </a:lnTo>
                  <a:lnTo>
                    <a:pt x="390" y="549"/>
                  </a:lnTo>
                  <a:lnTo>
                    <a:pt x="396" y="552"/>
                  </a:lnTo>
                  <a:lnTo>
                    <a:pt x="396" y="557"/>
                  </a:lnTo>
                  <a:lnTo>
                    <a:pt x="401" y="559"/>
                  </a:lnTo>
                  <a:lnTo>
                    <a:pt x="407" y="562"/>
                  </a:lnTo>
                  <a:lnTo>
                    <a:pt x="407" y="564"/>
                  </a:lnTo>
                  <a:lnTo>
                    <a:pt x="413" y="569"/>
                  </a:lnTo>
                  <a:lnTo>
                    <a:pt x="413" y="571"/>
                  </a:lnTo>
                  <a:lnTo>
                    <a:pt x="419" y="574"/>
                  </a:lnTo>
                  <a:lnTo>
                    <a:pt x="425" y="576"/>
                  </a:lnTo>
                  <a:lnTo>
                    <a:pt x="425" y="579"/>
                  </a:lnTo>
                  <a:lnTo>
                    <a:pt x="431" y="581"/>
                  </a:lnTo>
                  <a:lnTo>
                    <a:pt x="431" y="584"/>
                  </a:lnTo>
                  <a:lnTo>
                    <a:pt x="437" y="589"/>
                  </a:lnTo>
                  <a:lnTo>
                    <a:pt x="443" y="591"/>
                  </a:lnTo>
                  <a:lnTo>
                    <a:pt x="449" y="593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69" name="Freeform 227"/>
            <p:cNvSpPr>
              <a:spLocks/>
            </p:cNvSpPr>
            <p:nvPr/>
          </p:nvSpPr>
          <p:spPr bwMode="auto">
            <a:xfrm>
              <a:off x="3708" y="3379"/>
              <a:ext cx="725" cy="49"/>
            </a:xfrm>
            <a:custGeom>
              <a:avLst/>
              <a:gdLst>
                <a:gd name="T0" fmla="*/ 6 w 725"/>
                <a:gd name="T1" fmla="*/ 5 h 49"/>
                <a:gd name="T2" fmla="*/ 23 w 725"/>
                <a:gd name="T3" fmla="*/ 15 h 49"/>
                <a:gd name="T4" fmla="*/ 29 w 725"/>
                <a:gd name="T5" fmla="*/ 18 h 49"/>
                <a:gd name="T6" fmla="*/ 41 w 725"/>
                <a:gd name="T7" fmla="*/ 25 h 49"/>
                <a:gd name="T8" fmla="*/ 59 w 725"/>
                <a:gd name="T9" fmla="*/ 32 h 49"/>
                <a:gd name="T10" fmla="*/ 76 w 725"/>
                <a:gd name="T11" fmla="*/ 37 h 49"/>
                <a:gd name="T12" fmla="*/ 94 w 725"/>
                <a:gd name="T13" fmla="*/ 42 h 49"/>
                <a:gd name="T14" fmla="*/ 112 w 725"/>
                <a:gd name="T15" fmla="*/ 45 h 49"/>
                <a:gd name="T16" fmla="*/ 129 w 725"/>
                <a:gd name="T17" fmla="*/ 47 h 49"/>
                <a:gd name="T18" fmla="*/ 147 w 725"/>
                <a:gd name="T19" fmla="*/ 49 h 49"/>
                <a:gd name="T20" fmla="*/ 165 w 725"/>
                <a:gd name="T21" fmla="*/ 49 h 49"/>
                <a:gd name="T22" fmla="*/ 182 w 725"/>
                <a:gd name="T23" fmla="*/ 49 h 49"/>
                <a:gd name="T24" fmla="*/ 200 w 725"/>
                <a:gd name="T25" fmla="*/ 47 h 49"/>
                <a:gd name="T26" fmla="*/ 218 w 725"/>
                <a:gd name="T27" fmla="*/ 47 h 49"/>
                <a:gd name="T28" fmla="*/ 236 w 725"/>
                <a:gd name="T29" fmla="*/ 45 h 49"/>
                <a:gd name="T30" fmla="*/ 253 w 725"/>
                <a:gd name="T31" fmla="*/ 42 h 49"/>
                <a:gd name="T32" fmla="*/ 271 w 725"/>
                <a:gd name="T33" fmla="*/ 40 h 49"/>
                <a:gd name="T34" fmla="*/ 289 w 725"/>
                <a:gd name="T35" fmla="*/ 40 h 49"/>
                <a:gd name="T36" fmla="*/ 306 w 725"/>
                <a:gd name="T37" fmla="*/ 37 h 49"/>
                <a:gd name="T38" fmla="*/ 324 w 725"/>
                <a:gd name="T39" fmla="*/ 35 h 49"/>
                <a:gd name="T40" fmla="*/ 342 w 725"/>
                <a:gd name="T41" fmla="*/ 32 h 49"/>
                <a:gd name="T42" fmla="*/ 359 w 725"/>
                <a:gd name="T43" fmla="*/ 30 h 49"/>
                <a:gd name="T44" fmla="*/ 377 w 725"/>
                <a:gd name="T45" fmla="*/ 30 h 49"/>
                <a:gd name="T46" fmla="*/ 395 w 725"/>
                <a:gd name="T47" fmla="*/ 27 h 49"/>
                <a:gd name="T48" fmla="*/ 413 w 725"/>
                <a:gd name="T49" fmla="*/ 27 h 49"/>
                <a:gd name="T50" fmla="*/ 430 w 725"/>
                <a:gd name="T51" fmla="*/ 27 h 49"/>
                <a:gd name="T52" fmla="*/ 448 w 725"/>
                <a:gd name="T53" fmla="*/ 27 h 49"/>
                <a:gd name="T54" fmla="*/ 466 w 725"/>
                <a:gd name="T55" fmla="*/ 25 h 49"/>
                <a:gd name="T56" fmla="*/ 483 w 725"/>
                <a:gd name="T57" fmla="*/ 25 h 49"/>
                <a:gd name="T58" fmla="*/ 501 w 725"/>
                <a:gd name="T59" fmla="*/ 27 h 49"/>
                <a:gd name="T60" fmla="*/ 519 w 725"/>
                <a:gd name="T61" fmla="*/ 27 h 49"/>
                <a:gd name="T62" fmla="*/ 536 w 725"/>
                <a:gd name="T63" fmla="*/ 27 h 49"/>
                <a:gd name="T64" fmla="*/ 554 w 725"/>
                <a:gd name="T65" fmla="*/ 27 h 49"/>
                <a:gd name="T66" fmla="*/ 572 w 725"/>
                <a:gd name="T67" fmla="*/ 27 h 49"/>
                <a:gd name="T68" fmla="*/ 589 w 725"/>
                <a:gd name="T69" fmla="*/ 30 h 49"/>
                <a:gd name="T70" fmla="*/ 607 w 725"/>
                <a:gd name="T71" fmla="*/ 30 h 49"/>
                <a:gd name="T72" fmla="*/ 625 w 725"/>
                <a:gd name="T73" fmla="*/ 30 h 49"/>
                <a:gd name="T74" fmla="*/ 643 w 725"/>
                <a:gd name="T75" fmla="*/ 30 h 49"/>
                <a:gd name="T76" fmla="*/ 660 w 725"/>
                <a:gd name="T77" fmla="*/ 32 h 49"/>
                <a:gd name="T78" fmla="*/ 678 w 725"/>
                <a:gd name="T79" fmla="*/ 32 h 49"/>
                <a:gd name="T80" fmla="*/ 696 w 725"/>
                <a:gd name="T81" fmla="*/ 32 h 49"/>
                <a:gd name="T82" fmla="*/ 713 w 725"/>
                <a:gd name="T83" fmla="*/ 32 h 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5"/>
                <a:gd name="T127" fmla="*/ 0 h 49"/>
                <a:gd name="T128" fmla="*/ 725 w 725"/>
                <a:gd name="T129" fmla="*/ 49 h 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5" h="49">
                  <a:moveTo>
                    <a:pt x="0" y="0"/>
                  </a:moveTo>
                  <a:lnTo>
                    <a:pt x="0" y="3"/>
                  </a:lnTo>
                  <a:lnTo>
                    <a:pt x="6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23" y="15"/>
                  </a:lnTo>
                  <a:lnTo>
                    <a:pt x="17" y="15"/>
                  </a:lnTo>
                  <a:lnTo>
                    <a:pt x="23" y="15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35" y="22"/>
                  </a:lnTo>
                  <a:lnTo>
                    <a:pt x="41" y="25"/>
                  </a:lnTo>
                  <a:lnTo>
                    <a:pt x="47" y="27"/>
                  </a:lnTo>
                  <a:lnTo>
                    <a:pt x="53" y="30"/>
                  </a:lnTo>
                  <a:lnTo>
                    <a:pt x="59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76" y="37"/>
                  </a:lnTo>
                  <a:lnTo>
                    <a:pt x="82" y="40"/>
                  </a:lnTo>
                  <a:lnTo>
                    <a:pt x="88" y="42"/>
                  </a:lnTo>
                  <a:lnTo>
                    <a:pt x="94" y="42"/>
                  </a:lnTo>
                  <a:lnTo>
                    <a:pt x="100" y="42"/>
                  </a:lnTo>
                  <a:lnTo>
                    <a:pt x="106" y="45"/>
                  </a:lnTo>
                  <a:lnTo>
                    <a:pt x="112" y="45"/>
                  </a:lnTo>
                  <a:lnTo>
                    <a:pt x="118" y="47"/>
                  </a:lnTo>
                  <a:lnTo>
                    <a:pt x="123" y="47"/>
                  </a:lnTo>
                  <a:lnTo>
                    <a:pt x="129" y="47"/>
                  </a:lnTo>
                  <a:lnTo>
                    <a:pt x="135" y="47"/>
                  </a:lnTo>
                  <a:lnTo>
                    <a:pt x="141" y="47"/>
                  </a:lnTo>
                  <a:lnTo>
                    <a:pt x="147" y="49"/>
                  </a:lnTo>
                  <a:lnTo>
                    <a:pt x="153" y="49"/>
                  </a:lnTo>
                  <a:lnTo>
                    <a:pt x="159" y="49"/>
                  </a:lnTo>
                  <a:lnTo>
                    <a:pt x="165" y="49"/>
                  </a:lnTo>
                  <a:lnTo>
                    <a:pt x="171" y="49"/>
                  </a:lnTo>
                  <a:lnTo>
                    <a:pt x="177" y="49"/>
                  </a:lnTo>
                  <a:lnTo>
                    <a:pt x="182" y="49"/>
                  </a:lnTo>
                  <a:lnTo>
                    <a:pt x="188" y="47"/>
                  </a:lnTo>
                  <a:lnTo>
                    <a:pt x="194" y="47"/>
                  </a:lnTo>
                  <a:lnTo>
                    <a:pt x="200" y="47"/>
                  </a:lnTo>
                  <a:lnTo>
                    <a:pt x="206" y="47"/>
                  </a:lnTo>
                  <a:lnTo>
                    <a:pt x="212" y="47"/>
                  </a:lnTo>
                  <a:lnTo>
                    <a:pt x="218" y="47"/>
                  </a:lnTo>
                  <a:lnTo>
                    <a:pt x="224" y="45"/>
                  </a:lnTo>
                  <a:lnTo>
                    <a:pt x="230" y="45"/>
                  </a:lnTo>
                  <a:lnTo>
                    <a:pt x="236" y="45"/>
                  </a:lnTo>
                  <a:lnTo>
                    <a:pt x="241" y="45"/>
                  </a:lnTo>
                  <a:lnTo>
                    <a:pt x="247" y="42"/>
                  </a:lnTo>
                  <a:lnTo>
                    <a:pt x="253" y="42"/>
                  </a:lnTo>
                  <a:lnTo>
                    <a:pt x="259" y="42"/>
                  </a:lnTo>
                  <a:lnTo>
                    <a:pt x="265" y="42"/>
                  </a:lnTo>
                  <a:lnTo>
                    <a:pt x="271" y="40"/>
                  </a:lnTo>
                  <a:lnTo>
                    <a:pt x="277" y="40"/>
                  </a:lnTo>
                  <a:lnTo>
                    <a:pt x="283" y="40"/>
                  </a:lnTo>
                  <a:lnTo>
                    <a:pt x="289" y="40"/>
                  </a:lnTo>
                  <a:lnTo>
                    <a:pt x="295" y="37"/>
                  </a:lnTo>
                  <a:lnTo>
                    <a:pt x="300" y="37"/>
                  </a:lnTo>
                  <a:lnTo>
                    <a:pt x="306" y="37"/>
                  </a:lnTo>
                  <a:lnTo>
                    <a:pt x="312" y="35"/>
                  </a:lnTo>
                  <a:lnTo>
                    <a:pt x="318" y="35"/>
                  </a:lnTo>
                  <a:lnTo>
                    <a:pt x="324" y="35"/>
                  </a:lnTo>
                  <a:lnTo>
                    <a:pt x="330" y="35"/>
                  </a:lnTo>
                  <a:lnTo>
                    <a:pt x="336" y="32"/>
                  </a:lnTo>
                  <a:lnTo>
                    <a:pt x="342" y="32"/>
                  </a:lnTo>
                  <a:lnTo>
                    <a:pt x="348" y="32"/>
                  </a:lnTo>
                  <a:lnTo>
                    <a:pt x="354" y="32"/>
                  </a:lnTo>
                  <a:lnTo>
                    <a:pt x="359" y="30"/>
                  </a:lnTo>
                  <a:lnTo>
                    <a:pt x="365" y="30"/>
                  </a:lnTo>
                  <a:lnTo>
                    <a:pt x="371" y="30"/>
                  </a:lnTo>
                  <a:lnTo>
                    <a:pt x="377" y="30"/>
                  </a:lnTo>
                  <a:lnTo>
                    <a:pt x="383" y="30"/>
                  </a:lnTo>
                  <a:lnTo>
                    <a:pt x="389" y="27"/>
                  </a:lnTo>
                  <a:lnTo>
                    <a:pt x="395" y="27"/>
                  </a:lnTo>
                  <a:lnTo>
                    <a:pt x="401" y="27"/>
                  </a:lnTo>
                  <a:lnTo>
                    <a:pt x="407" y="27"/>
                  </a:lnTo>
                  <a:lnTo>
                    <a:pt x="413" y="27"/>
                  </a:lnTo>
                  <a:lnTo>
                    <a:pt x="418" y="27"/>
                  </a:lnTo>
                  <a:lnTo>
                    <a:pt x="424" y="27"/>
                  </a:lnTo>
                  <a:lnTo>
                    <a:pt x="430" y="27"/>
                  </a:lnTo>
                  <a:lnTo>
                    <a:pt x="436" y="27"/>
                  </a:lnTo>
                  <a:lnTo>
                    <a:pt x="442" y="27"/>
                  </a:lnTo>
                  <a:lnTo>
                    <a:pt x="448" y="27"/>
                  </a:lnTo>
                  <a:lnTo>
                    <a:pt x="454" y="25"/>
                  </a:lnTo>
                  <a:lnTo>
                    <a:pt x="460" y="25"/>
                  </a:lnTo>
                  <a:lnTo>
                    <a:pt x="466" y="25"/>
                  </a:lnTo>
                  <a:lnTo>
                    <a:pt x="472" y="25"/>
                  </a:lnTo>
                  <a:lnTo>
                    <a:pt x="477" y="25"/>
                  </a:lnTo>
                  <a:lnTo>
                    <a:pt x="483" y="25"/>
                  </a:lnTo>
                  <a:lnTo>
                    <a:pt x="489" y="25"/>
                  </a:lnTo>
                  <a:lnTo>
                    <a:pt x="495" y="25"/>
                  </a:lnTo>
                  <a:lnTo>
                    <a:pt x="501" y="27"/>
                  </a:lnTo>
                  <a:lnTo>
                    <a:pt x="507" y="27"/>
                  </a:lnTo>
                  <a:lnTo>
                    <a:pt x="513" y="27"/>
                  </a:lnTo>
                  <a:lnTo>
                    <a:pt x="519" y="27"/>
                  </a:lnTo>
                  <a:lnTo>
                    <a:pt x="525" y="27"/>
                  </a:lnTo>
                  <a:lnTo>
                    <a:pt x="530" y="27"/>
                  </a:lnTo>
                  <a:lnTo>
                    <a:pt x="536" y="27"/>
                  </a:lnTo>
                  <a:lnTo>
                    <a:pt x="542" y="27"/>
                  </a:lnTo>
                  <a:lnTo>
                    <a:pt x="548" y="27"/>
                  </a:lnTo>
                  <a:lnTo>
                    <a:pt x="554" y="27"/>
                  </a:lnTo>
                  <a:lnTo>
                    <a:pt x="560" y="27"/>
                  </a:lnTo>
                  <a:lnTo>
                    <a:pt x="566" y="27"/>
                  </a:lnTo>
                  <a:lnTo>
                    <a:pt x="572" y="27"/>
                  </a:lnTo>
                  <a:lnTo>
                    <a:pt x="578" y="27"/>
                  </a:lnTo>
                  <a:lnTo>
                    <a:pt x="584" y="30"/>
                  </a:lnTo>
                  <a:lnTo>
                    <a:pt x="589" y="30"/>
                  </a:lnTo>
                  <a:lnTo>
                    <a:pt x="595" y="30"/>
                  </a:lnTo>
                  <a:lnTo>
                    <a:pt x="601" y="30"/>
                  </a:lnTo>
                  <a:lnTo>
                    <a:pt x="607" y="30"/>
                  </a:lnTo>
                  <a:lnTo>
                    <a:pt x="613" y="30"/>
                  </a:lnTo>
                  <a:lnTo>
                    <a:pt x="619" y="30"/>
                  </a:lnTo>
                  <a:lnTo>
                    <a:pt x="625" y="30"/>
                  </a:lnTo>
                  <a:lnTo>
                    <a:pt x="631" y="30"/>
                  </a:lnTo>
                  <a:lnTo>
                    <a:pt x="637" y="30"/>
                  </a:lnTo>
                  <a:lnTo>
                    <a:pt x="643" y="30"/>
                  </a:lnTo>
                  <a:lnTo>
                    <a:pt x="648" y="32"/>
                  </a:lnTo>
                  <a:lnTo>
                    <a:pt x="654" y="32"/>
                  </a:lnTo>
                  <a:lnTo>
                    <a:pt x="660" y="32"/>
                  </a:lnTo>
                  <a:lnTo>
                    <a:pt x="666" y="32"/>
                  </a:lnTo>
                  <a:lnTo>
                    <a:pt x="672" y="32"/>
                  </a:lnTo>
                  <a:lnTo>
                    <a:pt x="678" y="32"/>
                  </a:lnTo>
                  <a:lnTo>
                    <a:pt x="684" y="32"/>
                  </a:lnTo>
                  <a:lnTo>
                    <a:pt x="690" y="32"/>
                  </a:lnTo>
                  <a:lnTo>
                    <a:pt x="696" y="32"/>
                  </a:lnTo>
                  <a:lnTo>
                    <a:pt x="702" y="32"/>
                  </a:lnTo>
                  <a:lnTo>
                    <a:pt x="707" y="32"/>
                  </a:lnTo>
                  <a:lnTo>
                    <a:pt x="713" y="32"/>
                  </a:lnTo>
                  <a:lnTo>
                    <a:pt x="719" y="32"/>
                  </a:lnTo>
                  <a:lnTo>
                    <a:pt x="725" y="3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0" name="Freeform 228"/>
            <p:cNvSpPr>
              <a:spLocks/>
            </p:cNvSpPr>
            <p:nvPr/>
          </p:nvSpPr>
          <p:spPr bwMode="auto">
            <a:xfrm>
              <a:off x="4433" y="3409"/>
              <a:ext cx="454" cy="2"/>
            </a:xfrm>
            <a:custGeom>
              <a:avLst/>
              <a:gdLst>
                <a:gd name="T0" fmla="*/ 6 w 454"/>
                <a:gd name="T1" fmla="*/ 2 h 2"/>
                <a:gd name="T2" fmla="*/ 18 w 454"/>
                <a:gd name="T3" fmla="*/ 2 h 2"/>
                <a:gd name="T4" fmla="*/ 30 w 454"/>
                <a:gd name="T5" fmla="*/ 2 h 2"/>
                <a:gd name="T6" fmla="*/ 41 w 454"/>
                <a:gd name="T7" fmla="*/ 2 h 2"/>
                <a:gd name="T8" fmla="*/ 53 w 454"/>
                <a:gd name="T9" fmla="*/ 2 h 2"/>
                <a:gd name="T10" fmla="*/ 65 w 454"/>
                <a:gd name="T11" fmla="*/ 2 h 2"/>
                <a:gd name="T12" fmla="*/ 77 w 454"/>
                <a:gd name="T13" fmla="*/ 2 h 2"/>
                <a:gd name="T14" fmla="*/ 89 w 454"/>
                <a:gd name="T15" fmla="*/ 2 h 2"/>
                <a:gd name="T16" fmla="*/ 100 w 454"/>
                <a:gd name="T17" fmla="*/ 2 h 2"/>
                <a:gd name="T18" fmla="*/ 112 w 454"/>
                <a:gd name="T19" fmla="*/ 2 h 2"/>
                <a:gd name="T20" fmla="*/ 124 w 454"/>
                <a:gd name="T21" fmla="*/ 2 h 2"/>
                <a:gd name="T22" fmla="*/ 136 w 454"/>
                <a:gd name="T23" fmla="*/ 2 h 2"/>
                <a:gd name="T24" fmla="*/ 148 w 454"/>
                <a:gd name="T25" fmla="*/ 2 h 2"/>
                <a:gd name="T26" fmla="*/ 159 w 454"/>
                <a:gd name="T27" fmla="*/ 2 h 2"/>
                <a:gd name="T28" fmla="*/ 171 w 454"/>
                <a:gd name="T29" fmla="*/ 2 h 2"/>
                <a:gd name="T30" fmla="*/ 183 w 454"/>
                <a:gd name="T31" fmla="*/ 2 h 2"/>
                <a:gd name="T32" fmla="*/ 195 w 454"/>
                <a:gd name="T33" fmla="*/ 2 h 2"/>
                <a:gd name="T34" fmla="*/ 207 w 454"/>
                <a:gd name="T35" fmla="*/ 2 h 2"/>
                <a:gd name="T36" fmla="*/ 218 w 454"/>
                <a:gd name="T37" fmla="*/ 2 h 2"/>
                <a:gd name="T38" fmla="*/ 230 w 454"/>
                <a:gd name="T39" fmla="*/ 2 h 2"/>
                <a:gd name="T40" fmla="*/ 242 w 454"/>
                <a:gd name="T41" fmla="*/ 2 h 2"/>
                <a:gd name="T42" fmla="*/ 254 w 454"/>
                <a:gd name="T43" fmla="*/ 0 h 2"/>
                <a:gd name="T44" fmla="*/ 266 w 454"/>
                <a:gd name="T45" fmla="*/ 0 h 2"/>
                <a:gd name="T46" fmla="*/ 277 w 454"/>
                <a:gd name="T47" fmla="*/ 0 h 2"/>
                <a:gd name="T48" fmla="*/ 289 w 454"/>
                <a:gd name="T49" fmla="*/ 0 h 2"/>
                <a:gd name="T50" fmla="*/ 301 w 454"/>
                <a:gd name="T51" fmla="*/ 0 h 2"/>
                <a:gd name="T52" fmla="*/ 313 w 454"/>
                <a:gd name="T53" fmla="*/ 0 h 2"/>
                <a:gd name="T54" fmla="*/ 325 w 454"/>
                <a:gd name="T55" fmla="*/ 0 h 2"/>
                <a:gd name="T56" fmla="*/ 336 w 454"/>
                <a:gd name="T57" fmla="*/ 0 h 2"/>
                <a:gd name="T58" fmla="*/ 348 w 454"/>
                <a:gd name="T59" fmla="*/ 0 h 2"/>
                <a:gd name="T60" fmla="*/ 360 w 454"/>
                <a:gd name="T61" fmla="*/ 0 h 2"/>
                <a:gd name="T62" fmla="*/ 372 w 454"/>
                <a:gd name="T63" fmla="*/ 0 h 2"/>
                <a:gd name="T64" fmla="*/ 384 w 454"/>
                <a:gd name="T65" fmla="*/ 0 h 2"/>
                <a:gd name="T66" fmla="*/ 395 w 454"/>
                <a:gd name="T67" fmla="*/ 0 h 2"/>
                <a:gd name="T68" fmla="*/ 407 w 454"/>
                <a:gd name="T69" fmla="*/ 0 h 2"/>
                <a:gd name="T70" fmla="*/ 419 w 454"/>
                <a:gd name="T71" fmla="*/ 0 h 2"/>
                <a:gd name="T72" fmla="*/ 431 w 454"/>
                <a:gd name="T73" fmla="*/ 0 h 2"/>
                <a:gd name="T74" fmla="*/ 443 w 454"/>
                <a:gd name="T75" fmla="*/ 0 h 2"/>
                <a:gd name="T76" fmla="*/ 454 w 454"/>
                <a:gd name="T77" fmla="*/ 2 h 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54"/>
                <a:gd name="T118" fmla="*/ 0 h 2"/>
                <a:gd name="T119" fmla="*/ 454 w 454"/>
                <a:gd name="T120" fmla="*/ 2 h 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54" h="2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2"/>
                  </a:lnTo>
                  <a:lnTo>
                    <a:pt x="36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3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2" y="2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5" y="2"/>
                  </a:lnTo>
                  <a:lnTo>
                    <a:pt x="201" y="2"/>
                  </a:lnTo>
                  <a:lnTo>
                    <a:pt x="207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0"/>
                  </a:lnTo>
                  <a:lnTo>
                    <a:pt x="260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7" y="0"/>
                  </a:lnTo>
                  <a:lnTo>
                    <a:pt x="443" y="0"/>
                  </a:lnTo>
                  <a:lnTo>
                    <a:pt x="448" y="2"/>
                  </a:lnTo>
                  <a:lnTo>
                    <a:pt x="454" y="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1" name="Freeform 229"/>
            <p:cNvSpPr>
              <a:spLocks/>
            </p:cNvSpPr>
            <p:nvPr/>
          </p:nvSpPr>
          <p:spPr bwMode="auto">
            <a:xfrm>
              <a:off x="1372" y="3409"/>
              <a:ext cx="749" cy="2"/>
            </a:xfrm>
            <a:custGeom>
              <a:avLst/>
              <a:gdLst>
                <a:gd name="T0" fmla="*/ 12 w 749"/>
                <a:gd name="T1" fmla="*/ 2 h 2"/>
                <a:gd name="T2" fmla="*/ 29 w 749"/>
                <a:gd name="T3" fmla="*/ 2 h 2"/>
                <a:gd name="T4" fmla="*/ 47 w 749"/>
                <a:gd name="T5" fmla="*/ 2 h 2"/>
                <a:gd name="T6" fmla="*/ 65 w 749"/>
                <a:gd name="T7" fmla="*/ 2 h 2"/>
                <a:gd name="T8" fmla="*/ 82 w 749"/>
                <a:gd name="T9" fmla="*/ 2 h 2"/>
                <a:gd name="T10" fmla="*/ 100 w 749"/>
                <a:gd name="T11" fmla="*/ 2 h 2"/>
                <a:gd name="T12" fmla="*/ 118 w 749"/>
                <a:gd name="T13" fmla="*/ 2 h 2"/>
                <a:gd name="T14" fmla="*/ 136 w 749"/>
                <a:gd name="T15" fmla="*/ 2 h 2"/>
                <a:gd name="T16" fmla="*/ 153 w 749"/>
                <a:gd name="T17" fmla="*/ 2 h 2"/>
                <a:gd name="T18" fmla="*/ 171 w 749"/>
                <a:gd name="T19" fmla="*/ 2 h 2"/>
                <a:gd name="T20" fmla="*/ 189 w 749"/>
                <a:gd name="T21" fmla="*/ 2 h 2"/>
                <a:gd name="T22" fmla="*/ 206 w 749"/>
                <a:gd name="T23" fmla="*/ 2 h 2"/>
                <a:gd name="T24" fmla="*/ 224 w 749"/>
                <a:gd name="T25" fmla="*/ 2 h 2"/>
                <a:gd name="T26" fmla="*/ 242 w 749"/>
                <a:gd name="T27" fmla="*/ 2 h 2"/>
                <a:gd name="T28" fmla="*/ 259 w 749"/>
                <a:gd name="T29" fmla="*/ 0 h 2"/>
                <a:gd name="T30" fmla="*/ 277 w 749"/>
                <a:gd name="T31" fmla="*/ 0 h 2"/>
                <a:gd name="T32" fmla="*/ 295 w 749"/>
                <a:gd name="T33" fmla="*/ 0 h 2"/>
                <a:gd name="T34" fmla="*/ 312 w 749"/>
                <a:gd name="T35" fmla="*/ 0 h 2"/>
                <a:gd name="T36" fmla="*/ 330 w 749"/>
                <a:gd name="T37" fmla="*/ 0 h 2"/>
                <a:gd name="T38" fmla="*/ 348 w 749"/>
                <a:gd name="T39" fmla="*/ 0 h 2"/>
                <a:gd name="T40" fmla="*/ 366 w 749"/>
                <a:gd name="T41" fmla="*/ 0 h 2"/>
                <a:gd name="T42" fmla="*/ 383 w 749"/>
                <a:gd name="T43" fmla="*/ 0 h 2"/>
                <a:gd name="T44" fmla="*/ 401 w 749"/>
                <a:gd name="T45" fmla="*/ 0 h 2"/>
                <a:gd name="T46" fmla="*/ 419 w 749"/>
                <a:gd name="T47" fmla="*/ 0 h 2"/>
                <a:gd name="T48" fmla="*/ 436 w 749"/>
                <a:gd name="T49" fmla="*/ 0 h 2"/>
                <a:gd name="T50" fmla="*/ 454 w 749"/>
                <a:gd name="T51" fmla="*/ 0 h 2"/>
                <a:gd name="T52" fmla="*/ 472 w 749"/>
                <a:gd name="T53" fmla="*/ 0 h 2"/>
                <a:gd name="T54" fmla="*/ 489 w 749"/>
                <a:gd name="T55" fmla="*/ 0 h 2"/>
                <a:gd name="T56" fmla="*/ 507 w 749"/>
                <a:gd name="T57" fmla="*/ 0 h 2"/>
                <a:gd name="T58" fmla="*/ 525 w 749"/>
                <a:gd name="T59" fmla="*/ 0 h 2"/>
                <a:gd name="T60" fmla="*/ 543 w 749"/>
                <a:gd name="T61" fmla="*/ 0 h 2"/>
                <a:gd name="T62" fmla="*/ 560 w 749"/>
                <a:gd name="T63" fmla="*/ 0 h 2"/>
                <a:gd name="T64" fmla="*/ 578 w 749"/>
                <a:gd name="T65" fmla="*/ 2 h 2"/>
                <a:gd name="T66" fmla="*/ 596 w 749"/>
                <a:gd name="T67" fmla="*/ 2 h 2"/>
                <a:gd name="T68" fmla="*/ 613 w 749"/>
                <a:gd name="T69" fmla="*/ 2 h 2"/>
                <a:gd name="T70" fmla="*/ 631 w 749"/>
                <a:gd name="T71" fmla="*/ 2 h 2"/>
                <a:gd name="T72" fmla="*/ 649 w 749"/>
                <a:gd name="T73" fmla="*/ 2 h 2"/>
                <a:gd name="T74" fmla="*/ 666 w 749"/>
                <a:gd name="T75" fmla="*/ 2 h 2"/>
                <a:gd name="T76" fmla="*/ 684 w 749"/>
                <a:gd name="T77" fmla="*/ 2 h 2"/>
                <a:gd name="T78" fmla="*/ 702 w 749"/>
                <a:gd name="T79" fmla="*/ 0 h 2"/>
                <a:gd name="T80" fmla="*/ 719 w 749"/>
                <a:gd name="T81" fmla="*/ 0 h 2"/>
                <a:gd name="T82" fmla="*/ 737 w 749"/>
                <a:gd name="T83" fmla="*/ 0 h 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2"/>
                <a:gd name="T128" fmla="*/ 749 w 749"/>
                <a:gd name="T129" fmla="*/ 2 h 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2">
                  <a:moveTo>
                    <a:pt x="0" y="2"/>
                  </a:move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3" y="2"/>
                  </a:lnTo>
                  <a:lnTo>
                    <a:pt x="59" y="2"/>
                  </a:lnTo>
                  <a:lnTo>
                    <a:pt x="65" y="2"/>
                  </a:lnTo>
                  <a:lnTo>
                    <a:pt x="71" y="2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4" y="2"/>
                  </a:lnTo>
                  <a:lnTo>
                    <a:pt x="100" y="2"/>
                  </a:lnTo>
                  <a:lnTo>
                    <a:pt x="106" y="2"/>
                  </a:lnTo>
                  <a:lnTo>
                    <a:pt x="112" y="2"/>
                  </a:lnTo>
                  <a:lnTo>
                    <a:pt x="118" y="2"/>
                  </a:lnTo>
                  <a:lnTo>
                    <a:pt x="124" y="2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1" y="2"/>
                  </a:lnTo>
                  <a:lnTo>
                    <a:pt x="147" y="2"/>
                  </a:lnTo>
                  <a:lnTo>
                    <a:pt x="153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3" y="2"/>
                  </a:lnTo>
                  <a:lnTo>
                    <a:pt x="189" y="2"/>
                  </a:lnTo>
                  <a:lnTo>
                    <a:pt x="194" y="2"/>
                  </a:lnTo>
                  <a:lnTo>
                    <a:pt x="200" y="2"/>
                  </a:lnTo>
                  <a:lnTo>
                    <a:pt x="206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1" y="0"/>
                  </a:lnTo>
                  <a:lnTo>
                    <a:pt x="377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60" y="0"/>
                  </a:lnTo>
                  <a:lnTo>
                    <a:pt x="466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1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9" y="0"/>
                  </a:lnTo>
                  <a:lnTo>
                    <a:pt x="525" y="0"/>
                  </a:lnTo>
                  <a:lnTo>
                    <a:pt x="531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2" y="0"/>
                  </a:lnTo>
                  <a:lnTo>
                    <a:pt x="578" y="2"/>
                  </a:lnTo>
                  <a:lnTo>
                    <a:pt x="584" y="2"/>
                  </a:lnTo>
                  <a:lnTo>
                    <a:pt x="590" y="2"/>
                  </a:lnTo>
                  <a:lnTo>
                    <a:pt x="596" y="2"/>
                  </a:lnTo>
                  <a:lnTo>
                    <a:pt x="601" y="2"/>
                  </a:lnTo>
                  <a:lnTo>
                    <a:pt x="607" y="2"/>
                  </a:lnTo>
                  <a:lnTo>
                    <a:pt x="613" y="2"/>
                  </a:lnTo>
                  <a:lnTo>
                    <a:pt x="619" y="2"/>
                  </a:lnTo>
                  <a:lnTo>
                    <a:pt x="625" y="2"/>
                  </a:lnTo>
                  <a:lnTo>
                    <a:pt x="631" y="2"/>
                  </a:lnTo>
                  <a:lnTo>
                    <a:pt x="637" y="2"/>
                  </a:lnTo>
                  <a:lnTo>
                    <a:pt x="643" y="2"/>
                  </a:lnTo>
                  <a:lnTo>
                    <a:pt x="649" y="2"/>
                  </a:lnTo>
                  <a:lnTo>
                    <a:pt x="655" y="2"/>
                  </a:lnTo>
                  <a:lnTo>
                    <a:pt x="660" y="2"/>
                  </a:lnTo>
                  <a:lnTo>
                    <a:pt x="666" y="2"/>
                  </a:lnTo>
                  <a:lnTo>
                    <a:pt x="672" y="2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19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3" y="0"/>
                  </a:lnTo>
                  <a:lnTo>
                    <a:pt x="749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2" name="Freeform 230"/>
            <p:cNvSpPr>
              <a:spLocks/>
            </p:cNvSpPr>
            <p:nvPr/>
          </p:nvSpPr>
          <p:spPr bwMode="auto">
            <a:xfrm>
              <a:off x="2121" y="3259"/>
              <a:ext cx="666" cy="152"/>
            </a:xfrm>
            <a:custGeom>
              <a:avLst/>
              <a:gdLst>
                <a:gd name="T0" fmla="*/ 12 w 666"/>
                <a:gd name="T1" fmla="*/ 150 h 152"/>
                <a:gd name="T2" fmla="*/ 29 w 666"/>
                <a:gd name="T3" fmla="*/ 147 h 152"/>
                <a:gd name="T4" fmla="*/ 47 w 666"/>
                <a:gd name="T5" fmla="*/ 147 h 152"/>
                <a:gd name="T6" fmla="*/ 65 w 666"/>
                <a:gd name="T7" fmla="*/ 145 h 152"/>
                <a:gd name="T8" fmla="*/ 83 w 666"/>
                <a:gd name="T9" fmla="*/ 145 h 152"/>
                <a:gd name="T10" fmla="*/ 100 w 666"/>
                <a:gd name="T11" fmla="*/ 145 h 152"/>
                <a:gd name="T12" fmla="*/ 118 w 666"/>
                <a:gd name="T13" fmla="*/ 142 h 152"/>
                <a:gd name="T14" fmla="*/ 136 w 666"/>
                <a:gd name="T15" fmla="*/ 142 h 152"/>
                <a:gd name="T16" fmla="*/ 153 w 666"/>
                <a:gd name="T17" fmla="*/ 142 h 152"/>
                <a:gd name="T18" fmla="*/ 171 w 666"/>
                <a:gd name="T19" fmla="*/ 142 h 152"/>
                <a:gd name="T20" fmla="*/ 189 w 666"/>
                <a:gd name="T21" fmla="*/ 142 h 152"/>
                <a:gd name="T22" fmla="*/ 206 w 666"/>
                <a:gd name="T23" fmla="*/ 142 h 152"/>
                <a:gd name="T24" fmla="*/ 224 w 666"/>
                <a:gd name="T25" fmla="*/ 142 h 152"/>
                <a:gd name="T26" fmla="*/ 242 w 666"/>
                <a:gd name="T27" fmla="*/ 142 h 152"/>
                <a:gd name="T28" fmla="*/ 259 w 666"/>
                <a:gd name="T29" fmla="*/ 142 h 152"/>
                <a:gd name="T30" fmla="*/ 277 w 666"/>
                <a:gd name="T31" fmla="*/ 145 h 152"/>
                <a:gd name="T32" fmla="*/ 295 w 666"/>
                <a:gd name="T33" fmla="*/ 145 h 152"/>
                <a:gd name="T34" fmla="*/ 313 w 666"/>
                <a:gd name="T35" fmla="*/ 147 h 152"/>
                <a:gd name="T36" fmla="*/ 330 w 666"/>
                <a:gd name="T37" fmla="*/ 147 h 152"/>
                <a:gd name="T38" fmla="*/ 348 w 666"/>
                <a:gd name="T39" fmla="*/ 150 h 152"/>
                <a:gd name="T40" fmla="*/ 366 w 666"/>
                <a:gd name="T41" fmla="*/ 150 h 152"/>
                <a:gd name="T42" fmla="*/ 383 w 666"/>
                <a:gd name="T43" fmla="*/ 152 h 152"/>
                <a:gd name="T44" fmla="*/ 401 w 666"/>
                <a:gd name="T45" fmla="*/ 152 h 152"/>
                <a:gd name="T46" fmla="*/ 419 w 666"/>
                <a:gd name="T47" fmla="*/ 152 h 152"/>
                <a:gd name="T48" fmla="*/ 436 w 666"/>
                <a:gd name="T49" fmla="*/ 152 h 152"/>
                <a:gd name="T50" fmla="*/ 454 w 666"/>
                <a:gd name="T51" fmla="*/ 150 h 152"/>
                <a:gd name="T52" fmla="*/ 472 w 666"/>
                <a:gd name="T53" fmla="*/ 147 h 152"/>
                <a:gd name="T54" fmla="*/ 490 w 666"/>
                <a:gd name="T55" fmla="*/ 142 h 152"/>
                <a:gd name="T56" fmla="*/ 507 w 666"/>
                <a:gd name="T57" fmla="*/ 138 h 152"/>
                <a:gd name="T58" fmla="*/ 525 w 666"/>
                <a:gd name="T59" fmla="*/ 130 h 152"/>
                <a:gd name="T60" fmla="*/ 543 w 666"/>
                <a:gd name="T61" fmla="*/ 123 h 152"/>
                <a:gd name="T62" fmla="*/ 554 w 666"/>
                <a:gd name="T63" fmla="*/ 116 h 152"/>
                <a:gd name="T64" fmla="*/ 566 w 666"/>
                <a:gd name="T65" fmla="*/ 108 h 152"/>
                <a:gd name="T66" fmla="*/ 578 w 666"/>
                <a:gd name="T67" fmla="*/ 101 h 152"/>
                <a:gd name="T68" fmla="*/ 590 w 666"/>
                <a:gd name="T69" fmla="*/ 91 h 152"/>
                <a:gd name="T70" fmla="*/ 602 w 666"/>
                <a:gd name="T71" fmla="*/ 81 h 152"/>
                <a:gd name="T72" fmla="*/ 607 w 666"/>
                <a:gd name="T73" fmla="*/ 71 h 152"/>
                <a:gd name="T74" fmla="*/ 619 w 666"/>
                <a:gd name="T75" fmla="*/ 62 h 152"/>
                <a:gd name="T76" fmla="*/ 631 w 666"/>
                <a:gd name="T77" fmla="*/ 49 h 152"/>
                <a:gd name="T78" fmla="*/ 643 w 666"/>
                <a:gd name="T79" fmla="*/ 37 h 152"/>
                <a:gd name="T80" fmla="*/ 655 w 666"/>
                <a:gd name="T81" fmla="*/ 25 h 152"/>
                <a:gd name="T82" fmla="*/ 661 w 666"/>
                <a:gd name="T83" fmla="*/ 10 h 1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6"/>
                <a:gd name="T127" fmla="*/ 0 h 152"/>
                <a:gd name="T128" fmla="*/ 666 w 666"/>
                <a:gd name="T129" fmla="*/ 152 h 1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6" h="152">
                  <a:moveTo>
                    <a:pt x="0" y="150"/>
                  </a:moveTo>
                  <a:lnTo>
                    <a:pt x="6" y="150"/>
                  </a:lnTo>
                  <a:lnTo>
                    <a:pt x="12" y="150"/>
                  </a:lnTo>
                  <a:lnTo>
                    <a:pt x="18" y="147"/>
                  </a:lnTo>
                  <a:lnTo>
                    <a:pt x="24" y="147"/>
                  </a:lnTo>
                  <a:lnTo>
                    <a:pt x="29" y="147"/>
                  </a:lnTo>
                  <a:lnTo>
                    <a:pt x="35" y="147"/>
                  </a:lnTo>
                  <a:lnTo>
                    <a:pt x="41" y="147"/>
                  </a:lnTo>
                  <a:lnTo>
                    <a:pt x="47" y="147"/>
                  </a:lnTo>
                  <a:lnTo>
                    <a:pt x="53" y="147"/>
                  </a:lnTo>
                  <a:lnTo>
                    <a:pt x="59" y="147"/>
                  </a:lnTo>
                  <a:lnTo>
                    <a:pt x="65" y="145"/>
                  </a:lnTo>
                  <a:lnTo>
                    <a:pt x="71" y="145"/>
                  </a:lnTo>
                  <a:lnTo>
                    <a:pt x="77" y="145"/>
                  </a:lnTo>
                  <a:lnTo>
                    <a:pt x="83" y="145"/>
                  </a:lnTo>
                  <a:lnTo>
                    <a:pt x="88" y="145"/>
                  </a:lnTo>
                  <a:lnTo>
                    <a:pt x="94" y="145"/>
                  </a:lnTo>
                  <a:lnTo>
                    <a:pt x="100" y="145"/>
                  </a:lnTo>
                  <a:lnTo>
                    <a:pt x="106" y="145"/>
                  </a:lnTo>
                  <a:lnTo>
                    <a:pt x="112" y="142"/>
                  </a:lnTo>
                  <a:lnTo>
                    <a:pt x="118" y="142"/>
                  </a:lnTo>
                  <a:lnTo>
                    <a:pt x="124" y="142"/>
                  </a:lnTo>
                  <a:lnTo>
                    <a:pt x="130" y="142"/>
                  </a:lnTo>
                  <a:lnTo>
                    <a:pt x="136" y="142"/>
                  </a:lnTo>
                  <a:lnTo>
                    <a:pt x="142" y="142"/>
                  </a:lnTo>
                  <a:lnTo>
                    <a:pt x="147" y="142"/>
                  </a:lnTo>
                  <a:lnTo>
                    <a:pt x="153" y="142"/>
                  </a:lnTo>
                  <a:lnTo>
                    <a:pt x="159" y="142"/>
                  </a:lnTo>
                  <a:lnTo>
                    <a:pt x="165" y="142"/>
                  </a:lnTo>
                  <a:lnTo>
                    <a:pt x="171" y="142"/>
                  </a:lnTo>
                  <a:lnTo>
                    <a:pt x="177" y="142"/>
                  </a:lnTo>
                  <a:lnTo>
                    <a:pt x="183" y="142"/>
                  </a:lnTo>
                  <a:lnTo>
                    <a:pt x="189" y="142"/>
                  </a:lnTo>
                  <a:lnTo>
                    <a:pt x="195" y="142"/>
                  </a:lnTo>
                  <a:lnTo>
                    <a:pt x="200" y="142"/>
                  </a:lnTo>
                  <a:lnTo>
                    <a:pt x="206" y="142"/>
                  </a:lnTo>
                  <a:lnTo>
                    <a:pt x="212" y="142"/>
                  </a:lnTo>
                  <a:lnTo>
                    <a:pt x="218" y="142"/>
                  </a:lnTo>
                  <a:lnTo>
                    <a:pt x="224" y="142"/>
                  </a:lnTo>
                  <a:lnTo>
                    <a:pt x="230" y="142"/>
                  </a:lnTo>
                  <a:lnTo>
                    <a:pt x="236" y="142"/>
                  </a:lnTo>
                  <a:lnTo>
                    <a:pt x="242" y="142"/>
                  </a:lnTo>
                  <a:lnTo>
                    <a:pt x="248" y="142"/>
                  </a:lnTo>
                  <a:lnTo>
                    <a:pt x="254" y="142"/>
                  </a:lnTo>
                  <a:lnTo>
                    <a:pt x="259" y="142"/>
                  </a:lnTo>
                  <a:lnTo>
                    <a:pt x="265" y="142"/>
                  </a:lnTo>
                  <a:lnTo>
                    <a:pt x="271" y="145"/>
                  </a:lnTo>
                  <a:lnTo>
                    <a:pt x="277" y="145"/>
                  </a:lnTo>
                  <a:lnTo>
                    <a:pt x="283" y="145"/>
                  </a:lnTo>
                  <a:lnTo>
                    <a:pt x="289" y="145"/>
                  </a:lnTo>
                  <a:lnTo>
                    <a:pt x="295" y="145"/>
                  </a:lnTo>
                  <a:lnTo>
                    <a:pt x="301" y="145"/>
                  </a:lnTo>
                  <a:lnTo>
                    <a:pt x="307" y="147"/>
                  </a:lnTo>
                  <a:lnTo>
                    <a:pt x="313" y="147"/>
                  </a:lnTo>
                  <a:lnTo>
                    <a:pt x="318" y="147"/>
                  </a:lnTo>
                  <a:lnTo>
                    <a:pt x="324" y="147"/>
                  </a:lnTo>
                  <a:lnTo>
                    <a:pt x="330" y="147"/>
                  </a:lnTo>
                  <a:lnTo>
                    <a:pt x="336" y="150"/>
                  </a:lnTo>
                  <a:lnTo>
                    <a:pt x="342" y="150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60" y="150"/>
                  </a:lnTo>
                  <a:lnTo>
                    <a:pt x="366" y="150"/>
                  </a:lnTo>
                  <a:lnTo>
                    <a:pt x="372" y="152"/>
                  </a:lnTo>
                  <a:lnTo>
                    <a:pt x="377" y="152"/>
                  </a:lnTo>
                  <a:lnTo>
                    <a:pt x="383" y="152"/>
                  </a:lnTo>
                  <a:lnTo>
                    <a:pt x="389" y="152"/>
                  </a:lnTo>
                  <a:lnTo>
                    <a:pt x="395" y="152"/>
                  </a:lnTo>
                  <a:lnTo>
                    <a:pt x="401" y="152"/>
                  </a:lnTo>
                  <a:lnTo>
                    <a:pt x="407" y="152"/>
                  </a:lnTo>
                  <a:lnTo>
                    <a:pt x="413" y="152"/>
                  </a:lnTo>
                  <a:lnTo>
                    <a:pt x="419" y="152"/>
                  </a:lnTo>
                  <a:lnTo>
                    <a:pt x="425" y="152"/>
                  </a:lnTo>
                  <a:lnTo>
                    <a:pt x="431" y="152"/>
                  </a:lnTo>
                  <a:lnTo>
                    <a:pt x="436" y="152"/>
                  </a:lnTo>
                  <a:lnTo>
                    <a:pt x="442" y="152"/>
                  </a:lnTo>
                  <a:lnTo>
                    <a:pt x="448" y="150"/>
                  </a:lnTo>
                  <a:lnTo>
                    <a:pt x="454" y="150"/>
                  </a:lnTo>
                  <a:lnTo>
                    <a:pt x="460" y="150"/>
                  </a:lnTo>
                  <a:lnTo>
                    <a:pt x="466" y="150"/>
                  </a:lnTo>
                  <a:lnTo>
                    <a:pt x="472" y="147"/>
                  </a:lnTo>
                  <a:lnTo>
                    <a:pt x="478" y="147"/>
                  </a:lnTo>
                  <a:lnTo>
                    <a:pt x="484" y="145"/>
                  </a:lnTo>
                  <a:lnTo>
                    <a:pt x="490" y="142"/>
                  </a:lnTo>
                  <a:lnTo>
                    <a:pt x="495" y="142"/>
                  </a:lnTo>
                  <a:lnTo>
                    <a:pt x="501" y="140"/>
                  </a:lnTo>
                  <a:lnTo>
                    <a:pt x="507" y="138"/>
                  </a:lnTo>
                  <a:lnTo>
                    <a:pt x="513" y="135"/>
                  </a:lnTo>
                  <a:lnTo>
                    <a:pt x="519" y="133"/>
                  </a:lnTo>
                  <a:lnTo>
                    <a:pt x="525" y="130"/>
                  </a:lnTo>
                  <a:lnTo>
                    <a:pt x="531" y="128"/>
                  </a:lnTo>
                  <a:lnTo>
                    <a:pt x="537" y="125"/>
                  </a:lnTo>
                  <a:lnTo>
                    <a:pt x="543" y="123"/>
                  </a:lnTo>
                  <a:lnTo>
                    <a:pt x="549" y="120"/>
                  </a:lnTo>
                  <a:lnTo>
                    <a:pt x="549" y="118"/>
                  </a:lnTo>
                  <a:lnTo>
                    <a:pt x="554" y="116"/>
                  </a:lnTo>
                  <a:lnTo>
                    <a:pt x="560" y="113"/>
                  </a:lnTo>
                  <a:lnTo>
                    <a:pt x="566" y="111"/>
                  </a:lnTo>
                  <a:lnTo>
                    <a:pt x="566" y="108"/>
                  </a:lnTo>
                  <a:lnTo>
                    <a:pt x="572" y="106"/>
                  </a:lnTo>
                  <a:lnTo>
                    <a:pt x="572" y="103"/>
                  </a:lnTo>
                  <a:lnTo>
                    <a:pt x="578" y="101"/>
                  </a:lnTo>
                  <a:lnTo>
                    <a:pt x="584" y="96"/>
                  </a:lnTo>
                  <a:lnTo>
                    <a:pt x="584" y="93"/>
                  </a:lnTo>
                  <a:lnTo>
                    <a:pt x="590" y="91"/>
                  </a:lnTo>
                  <a:lnTo>
                    <a:pt x="590" y="89"/>
                  </a:lnTo>
                  <a:lnTo>
                    <a:pt x="596" y="86"/>
                  </a:lnTo>
                  <a:lnTo>
                    <a:pt x="602" y="81"/>
                  </a:lnTo>
                  <a:lnTo>
                    <a:pt x="602" y="79"/>
                  </a:lnTo>
                  <a:lnTo>
                    <a:pt x="607" y="76"/>
                  </a:lnTo>
                  <a:lnTo>
                    <a:pt x="607" y="71"/>
                  </a:lnTo>
                  <a:lnTo>
                    <a:pt x="613" y="69"/>
                  </a:lnTo>
                  <a:lnTo>
                    <a:pt x="619" y="64"/>
                  </a:lnTo>
                  <a:lnTo>
                    <a:pt x="619" y="62"/>
                  </a:lnTo>
                  <a:lnTo>
                    <a:pt x="625" y="57"/>
                  </a:lnTo>
                  <a:lnTo>
                    <a:pt x="625" y="54"/>
                  </a:lnTo>
                  <a:lnTo>
                    <a:pt x="631" y="49"/>
                  </a:lnTo>
                  <a:lnTo>
                    <a:pt x="637" y="44"/>
                  </a:lnTo>
                  <a:lnTo>
                    <a:pt x="637" y="42"/>
                  </a:lnTo>
                  <a:lnTo>
                    <a:pt x="643" y="37"/>
                  </a:lnTo>
                  <a:lnTo>
                    <a:pt x="643" y="32"/>
                  </a:lnTo>
                  <a:lnTo>
                    <a:pt x="649" y="30"/>
                  </a:lnTo>
                  <a:lnTo>
                    <a:pt x="655" y="25"/>
                  </a:lnTo>
                  <a:lnTo>
                    <a:pt x="655" y="20"/>
                  </a:lnTo>
                  <a:lnTo>
                    <a:pt x="661" y="15"/>
                  </a:lnTo>
                  <a:lnTo>
                    <a:pt x="661" y="10"/>
                  </a:lnTo>
                  <a:lnTo>
                    <a:pt x="666" y="5"/>
                  </a:lnTo>
                  <a:lnTo>
                    <a:pt x="666" y="0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3" name="Freeform 231"/>
            <p:cNvSpPr>
              <a:spLocks/>
            </p:cNvSpPr>
            <p:nvPr/>
          </p:nvSpPr>
          <p:spPr bwMode="auto">
            <a:xfrm>
              <a:off x="2787" y="2747"/>
              <a:ext cx="490" cy="512"/>
            </a:xfrm>
            <a:custGeom>
              <a:avLst/>
              <a:gdLst>
                <a:gd name="T0" fmla="*/ 12 w 490"/>
                <a:gd name="T1" fmla="*/ 503 h 512"/>
                <a:gd name="T2" fmla="*/ 18 w 490"/>
                <a:gd name="T3" fmla="*/ 488 h 512"/>
                <a:gd name="T4" fmla="*/ 30 w 490"/>
                <a:gd name="T5" fmla="*/ 471 h 512"/>
                <a:gd name="T6" fmla="*/ 42 w 490"/>
                <a:gd name="T7" fmla="*/ 456 h 512"/>
                <a:gd name="T8" fmla="*/ 54 w 490"/>
                <a:gd name="T9" fmla="*/ 439 h 512"/>
                <a:gd name="T10" fmla="*/ 65 w 490"/>
                <a:gd name="T11" fmla="*/ 422 h 512"/>
                <a:gd name="T12" fmla="*/ 71 w 490"/>
                <a:gd name="T13" fmla="*/ 402 h 512"/>
                <a:gd name="T14" fmla="*/ 83 w 490"/>
                <a:gd name="T15" fmla="*/ 385 h 512"/>
                <a:gd name="T16" fmla="*/ 95 w 490"/>
                <a:gd name="T17" fmla="*/ 365 h 512"/>
                <a:gd name="T18" fmla="*/ 107 w 490"/>
                <a:gd name="T19" fmla="*/ 346 h 512"/>
                <a:gd name="T20" fmla="*/ 118 w 490"/>
                <a:gd name="T21" fmla="*/ 326 h 512"/>
                <a:gd name="T22" fmla="*/ 124 w 490"/>
                <a:gd name="T23" fmla="*/ 306 h 512"/>
                <a:gd name="T24" fmla="*/ 136 w 490"/>
                <a:gd name="T25" fmla="*/ 287 h 512"/>
                <a:gd name="T26" fmla="*/ 148 w 490"/>
                <a:gd name="T27" fmla="*/ 267 h 512"/>
                <a:gd name="T28" fmla="*/ 160 w 490"/>
                <a:gd name="T29" fmla="*/ 248 h 512"/>
                <a:gd name="T30" fmla="*/ 166 w 490"/>
                <a:gd name="T31" fmla="*/ 230 h 512"/>
                <a:gd name="T32" fmla="*/ 177 w 490"/>
                <a:gd name="T33" fmla="*/ 211 h 512"/>
                <a:gd name="T34" fmla="*/ 189 w 490"/>
                <a:gd name="T35" fmla="*/ 191 h 512"/>
                <a:gd name="T36" fmla="*/ 201 w 490"/>
                <a:gd name="T37" fmla="*/ 174 h 512"/>
                <a:gd name="T38" fmla="*/ 213 w 490"/>
                <a:gd name="T39" fmla="*/ 157 h 512"/>
                <a:gd name="T40" fmla="*/ 219 w 490"/>
                <a:gd name="T41" fmla="*/ 140 h 512"/>
                <a:gd name="T42" fmla="*/ 231 w 490"/>
                <a:gd name="T43" fmla="*/ 123 h 512"/>
                <a:gd name="T44" fmla="*/ 242 w 490"/>
                <a:gd name="T45" fmla="*/ 108 h 512"/>
                <a:gd name="T46" fmla="*/ 254 w 490"/>
                <a:gd name="T47" fmla="*/ 93 h 512"/>
                <a:gd name="T48" fmla="*/ 266 w 490"/>
                <a:gd name="T49" fmla="*/ 78 h 512"/>
                <a:gd name="T50" fmla="*/ 272 w 490"/>
                <a:gd name="T51" fmla="*/ 66 h 512"/>
                <a:gd name="T52" fmla="*/ 284 w 490"/>
                <a:gd name="T53" fmla="*/ 54 h 512"/>
                <a:gd name="T54" fmla="*/ 295 w 490"/>
                <a:gd name="T55" fmla="*/ 42 h 512"/>
                <a:gd name="T56" fmla="*/ 307 w 490"/>
                <a:gd name="T57" fmla="*/ 32 h 512"/>
                <a:gd name="T58" fmla="*/ 313 w 490"/>
                <a:gd name="T59" fmla="*/ 24 h 512"/>
                <a:gd name="T60" fmla="*/ 325 w 490"/>
                <a:gd name="T61" fmla="*/ 17 h 512"/>
                <a:gd name="T62" fmla="*/ 337 w 490"/>
                <a:gd name="T63" fmla="*/ 12 h 512"/>
                <a:gd name="T64" fmla="*/ 354 w 490"/>
                <a:gd name="T65" fmla="*/ 5 h 512"/>
                <a:gd name="T66" fmla="*/ 372 w 490"/>
                <a:gd name="T67" fmla="*/ 0 h 512"/>
                <a:gd name="T68" fmla="*/ 390 w 490"/>
                <a:gd name="T69" fmla="*/ 2 h 512"/>
                <a:gd name="T70" fmla="*/ 407 w 490"/>
                <a:gd name="T71" fmla="*/ 7 h 512"/>
                <a:gd name="T72" fmla="*/ 425 w 490"/>
                <a:gd name="T73" fmla="*/ 15 h 512"/>
                <a:gd name="T74" fmla="*/ 437 w 490"/>
                <a:gd name="T75" fmla="*/ 22 h 512"/>
                <a:gd name="T76" fmla="*/ 449 w 490"/>
                <a:gd name="T77" fmla="*/ 29 h 512"/>
                <a:gd name="T78" fmla="*/ 461 w 490"/>
                <a:gd name="T79" fmla="*/ 39 h 512"/>
                <a:gd name="T80" fmla="*/ 472 w 490"/>
                <a:gd name="T81" fmla="*/ 49 h 512"/>
                <a:gd name="T82" fmla="*/ 478 w 490"/>
                <a:gd name="T83" fmla="*/ 61 h 5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90"/>
                <a:gd name="T127" fmla="*/ 0 h 512"/>
                <a:gd name="T128" fmla="*/ 490 w 490"/>
                <a:gd name="T129" fmla="*/ 512 h 5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90" h="512">
                  <a:moveTo>
                    <a:pt x="0" y="512"/>
                  </a:moveTo>
                  <a:lnTo>
                    <a:pt x="6" y="507"/>
                  </a:lnTo>
                  <a:lnTo>
                    <a:pt x="12" y="503"/>
                  </a:lnTo>
                  <a:lnTo>
                    <a:pt x="12" y="498"/>
                  </a:lnTo>
                  <a:lnTo>
                    <a:pt x="18" y="493"/>
                  </a:lnTo>
                  <a:lnTo>
                    <a:pt x="18" y="488"/>
                  </a:lnTo>
                  <a:lnTo>
                    <a:pt x="24" y="483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36" y="466"/>
                  </a:lnTo>
                  <a:lnTo>
                    <a:pt x="36" y="461"/>
                  </a:lnTo>
                  <a:lnTo>
                    <a:pt x="42" y="456"/>
                  </a:lnTo>
                  <a:lnTo>
                    <a:pt x="48" y="449"/>
                  </a:lnTo>
                  <a:lnTo>
                    <a:pt x="48" y="444"/>
                  </a:lnTo>
                  <a:lnTo>
                    <a:pt x="54" y="439"/>
                  </a:lnTo>
                  <a:lnTo>
                    <a:pt x="54" y="431"/>
                  </a:lnTo>
                  <a:lnTo>
                    <a:pt x="59" y="427"/>
                  </a:lnTo>
                  <a:lnTo>
                    <a:pt x="65" y="422"/>
                  </a:lnTo>
                  <a:lnTo>
                    <a:pt x="65" y="414"/>
                  </a:lnTo>
                  <a:lnTo>
                    <a:pt x="71" y="409"/>
                  </a:lnTo>
                  <a:lnTo>
                    <a:pt x="71" y="402"/>
                  </a:lnTo>
                  <a:lnTo>
                    <a:pt x="77" y="397"/>
                  </a:lnTo>
                  <a:lnTo>
                    <a:pt x="83" y="390"/>
                  </a:lnTo>
                  <a:lnTo>
                    <a:pt x="83" y="385"/>
                  </a:lnTo>
                  <a:lnTo>
                    <a:pt x="89" y="377"/>
                  </a:lnTo>
                  <a:lnTo>
                    <a:pt x="89" y="370"/>
                  </a:lnTo>
                  <a:lnTo>
                    <a:pt x="95" y="365"/>
                  </a:lnTo>
                  <a:lnTo>
                    <a:pt x="101" y="358"/>
                  </a:lnTo>
                  <a:lnTo>
                    <a:pt x="101" y="353"/>
                  </a:lnTo>
                  <a:lnTo>
                    <a:pt x="107" y="346"/>
                  </a:lnTo>
                  <a:lnTo>
                    <a:pt x="107" y="338"/>
                  </a:lnTo>
                  <a:lnTo>
                    <a:pt x="113" y="333"/>
                  </a:lnTo>
                  <a:lnTo>
                    <a:pt x="118" y="326"/>
                  </a:lnTo>
                  <a:lnTo>
                    <a:pt x="118" y="321"/>
                  </a:lnTo>
                  <a:lnTo>
                    <a:pt x="124" y="314"/>
                  </a:lnTo>
                  <a:lnTo>
                    <a:pt x="124" y="306"/>
                  </a:lnTo>
                  <a:lnTo>
                    <a:pt x="130" y="301"/>
                  </a:lnTo>
                  <a:lnTo>
                    <a:pt x="130" y="294"/>
                  </a:lnTo>
                  <a:lnTo>
                    <a:pt x="136" y="287"/>
                  </a:lnTo>
                  <a:lnTo>
                    <a:pt x="142" y="282"/>
                  </a:lnTo>
                  <a:lnTo>
                    <a:pt x="142" y="275"/>
                  </a:lnTo>
                  <a:lnTo>
                    <a:pt x="148" y="267"/>
                  </a:lnTo>
                  <a:lnTo>
                    <a:pt x="148" y="262"/>
                  </a:lnTo>
                  <a:lnTo>
                    <a:pt x="154" y="255"/>
                  </a:lnTo>
                  <a:lnTo>
                    <a:pt x="160" y="248"/>
                  </a:lnTo>
                  <a:lnTo>
                    <a:pt x="160" y="243"/>
                  </a:lnTo>
                  <a:lnTo>
                    <a:pt x="166" y="235"/>
                  </a:lnTo>
                  <a:lnTo>
                    <a:pt x="166" y="230"/>
                  </a:lnTo>
                  <a:lnTo>
                    <a:pt x="172" y="223"/>
                  </a:lnTo>
                  <a:lnTo>
                    <a:pt x="177" y="216"/>
                  </a:lnTo>
                  <a:lnTo>
                    <a:pt x="177" y="211"/>
                  </a:lnTo>
                  <a:lnTo>
                    <a:pt x="183" y="203"/>
                  </a:lnTo>
                  <a:lnTo>
                    <a:pt x="183" y="199"/>
                  </a:lnTo>
                  <a:lnTo>
                    <a:pt x="189" y="191"/>
                  </a:lnTo>
                  <a:lnTo>
                    <a:pt x="195" y="186"/>
                  </a:lnTo>
                  <a:lnTo>
                    <a:pt x="195" y="179"/>
                  </a:lnTo>
                  <a:lnTo>
                    <a:pt x="201" y="174"/>
                  </a:lnTo>
                  <a:lnTo>
                    <a:pt x="201" y="167"/>
                  </a:lnTo>
                  <a:lnTo>
                    <a:pt x="207" y="162"/>
                  </a:lnTo>
                  <a:lnTo>
                    <a:pt x="213" y="157"/>
                  </a:lnTo>
                  <a:lnTo>
                    <a:pt x="213" y="150"/>
                  </a:lnTo>
                  <a:lnTo>
                    <a:pt x="219" y="145"/>
                  </a:lnTo>
                  <a:lnTo>
                    <a:pt x="219" y="140"/>
                  </a:lnTo>
                  <a:lnTo>
                    <a:pt x="225" y="132"/>
                  </a:lnTo>
                  <a:lnTo>
                    <a:pt x="231" y="127"/>
                  </a:lnTo>
                  <a:lnTo>
                    <a:pt x="231" y="123"/>
                  </a:lnTo>
                  <a:lnTo>
                    <a:pt x="236" y="118"/>
                  </a:lnTo>
                  <a:lnTo>
                    <a:pt x="236" y="113"/>
                  </a:lnTo>
                  <a:lnTo>
                    <a:pt x="242" y="108"/>
                  </a:lnTo>
                  <a:lnTo>
                    <a:pt x="248" y="103"/>
                  </a:lnTo>
                  <a:lnTo>
                    <a:pt x="248" y="98"/>
                  </a:lnTo>
                  <a:lnTo>
                    <a:pt x="254" y="93"/>
                  </a:lnTo>
                  <a:lnTo>
                    <a:pt x="254" y="88"/>
                  </a:lnTo>
                  <a:lnTo>
                    <a:pt x="260" y="83"/>
                  </a:lnTo>
                  <a:lnTo>
                    <a:pt x="266" y="78"/>
                  </a:lnTo>
                  <a:lnTo>
                    <a:pt x="266" y="74"/>
                  </a:lnTo>
                  <a:lnTo>
                    <a:pt x="272" y="69"/>
                  </a:lnTo>
                  <a:lnTo>
                    <a:pt x="272" y="66"/>
                  </a:lnTo>
                  <a:lnTo>
                    <a:pt x="278" y="61"/>
                  </a:lnTo>
                  <a:lnTo>
                    <a:pt x="278" y="56"/>
                  </a:lnTo>
                  <a:lnTo>
                    <a:pt x="284" y="54"/>
                  </a:lnTo>
                  <a:lnTo>
                    <a:pt x="289" y="49"/>
                  </a:lnTo>
                  <a:lnTo>
                    <a:pt x="289" y="47"/>
                  </a:lnTo>
                  <a:lnTo>
                    <a:pt x="295" y="42"/>
                  </a:lnTo>
                  <a:lnTo>
                    <a:pt x="295" y="39"/>
                  </a:lnTo>
                  <a:lnTo>
                    <a:pt x="301" y="37"/>
                  </a:lnTo>
                  <a:lnTo>
                    <a:pt x="307" y="32"/>
                  </a:lnTo>
                  <a:lnTo>
                    <a:pt x="307" y="29"/>
                  </a:lnTo>
                  <a:lnTo>
                    <a:pt x="313" y="27"/>
                  </a:lnTo>
                  <a:lnTo>
                    <a:pt x="313" y="24"/>
                  </a:lnTo>
                  <a:lnTo>
                    <a:pt x="319" y="22"/>
                  </a:lnTo>
                  <a:lnTo>
                    <a:pt x="325" y="20"/>
                  </a:lnTo>
                  <a:lnTo>
                    <a:pt x="325" y="17"/>
                  </a:lnTo>
                  <a:lnTo>
                    <a:pt x="337" y="12"/>
                  </a:lnTo>
                  <a:lnTo>
                    <a:pt x="331" y="12"/>
                  </a:lnTo>
                  <a:lnTo>
                    <a:pt x="337" y="12"/>
                  </a:lnTo>
                  <a:lnTo>
                    <a:pt x="348" y="7"/>
                  </a:lnTo>
                  <a:lnTo>
                    <a:pt x="348" y="5"/>
                  </a:lnTo>
                  <a:lnTo>
                    <a:pt x="354" y="5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2"/>
                  </a:lnTo>
                  <a:lnTo>
                    <a:pt x="396" y="2"/>
                  </a:lnTo>
                  <a:lnTo>
                    <a:pt x="402" y="5"/>
                  </a:lnTo>
                  <a:lnTo>
                    <a:pt x="407" y="7"/>
                  </a:lnTo>
                  <a:lnTo>
                    <a:pt x="413" y="7"/>
                  </a:lnTo>
                  <a:lnTo>
                    <a:pt x="419" y="12"/>
                  </a:lnTo>
                  <a:lnTo>
                    <a:pt x="425" y="15"/>
                  </a:lnTo>
                  <a:lnTo>
                    <a:pt x="431" y="17"/>
                  </a:lnTo>
                  <a:lnTo>
                    <a:pt x="437" y="20"/>
                  </a:lnTo>
                  <a:lnTo>
                    <a:pt x="437" y="22"/>
                  </a:lnTo>
                  <a:lnTo>
                    <a:pt x="443" y="24"/>
                  </a:lnTo>
                  <a:lnTo>
                    <a:pt x="443" y="27"/>
                  </a:lnTo>
                  <a:lnTo>
                    <a:pt x="449" y="29"/>
                  </a:lnTo>
                  <a:lnTo>
                    <a:pt x="455" y="32"/>
                  </a:lnTo>
                  <a:lnTo>
                    <a:pt x="455" y="37"/>
                  </a:lnTo>
                  <a:lnTo>
                    <a:pt x="461" y="39"/>
                  </a:lnTo>
                  <a:lnTo>
                    <a:pt x="461" y="42"/>
                  </a:lnTo>
                  <a:lnTo>
                    <a:pt x="466" y="47"/>
                  </a:lnTo>
                  <a:lnTo>
                    <a:pt x="472" y="49"/>
                  </a:lnTo>
                  <a:lnTo>
                    <a:pt x="472" y="54"/>
                  </a:lnTo>
                  <a:lnTo>
                    <a:pt x="478" y="56"/>
                  </a:lnTo>
                  <a:lnTo>
                    <a:pt x="478" y="61"/>
                  </a:lnTo>
                  <a:lnTo>
                    <a:pt x="484" y="66"/>
                  </a:lnTo>
                  <a:lnTo>
                    <a:pt x="490" y="69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4" name="Freeform 232"/>
            <p:cNvSpPr>
              <a:spLocks/>
            </p:cNvSpPr>
            <p:nvPr/>
          </p:nvSpPr>
          <p:spPr bwMode="auto">
            <a:xfrm>
              <a:off x="3277" y="2816"/>
              <a:ext cx="478" cy="593"/>
            </a:xfrm>
            <a:custGeom>
              <a:avLst/>
              <a:gdLst>
                <a:gd name="T0" fmla="*/ 6 w 478"/>
                <a:gd name="T1" fmla="*/ 9 h 593"/>
                <a:gd name="T2" fmla="*/ 18 w 478"/>
                <a:gd name="T3" fmla="*/ 24 h 593"/>
                <a:gd name="T4" fmla="*/ 24 w 478"/>
                <a:gd name="T5" fmla="*/ 39 h 593"/>
                <a:gd name="T6" fmla="*/ 35 w 478"/>
                <a:gd name="T7" fmla="*/ 54 h 593"/>
                <a:gd name="T8" fmla="*/ 47 w 478"/>
                <a:gd name="T9" fmla="*/ 71 h 593"/>
                <a:gd name="T10" fmla="*/ 59 w 478"/>
                <a:gd name="T11" fmla="*/ 88 h 593"/>
                <a:gd name="T12" fmla="*/ 65 w 478"/>
                <a:gd name="T13" fmla="*/ 105 h 593"/>
                <a:gd name="T14" fmla="*/ 77 w 478"/>
                <a:gd name="T15" fmla="*/ 122 h 593"/>
                <a:gd name="T16" fmla="*/ 89 w 478"/>
                <a:gd name="T17" fmla="*/ 142 h 593"/>
                <a:gd name="T18" fmla="*/ 100 w 478"/>
                <a:gd name="T19" fmla="*/ 161 h 593"/>
                <a:gd name="T20" fmla="*/ 112 w 478"/>
                <a:gd name="T21" fmla="*/ 179 h 593"/>
                <a:gd name="T22" fmla="*/ 118 w 478"/>
                <a:gd name="T23" fmla="*/ 198 h 593"/>
                <a:gd name="T24" fmla="*/ 130 w 478"/>
                <a:gd name="T25" fmla="*/ 218 h 593"/>
                <a:gd name="T26" fmla="*/ 142 w 478"/>
                <a:gd name="T27" fmla="*/ 237 h 593"/>
                <a:gd name="T28" fmla="*/ 153 w 478"/>
                <a:gd name="T29" fmla="*/ 257 h 593"/>
                <a:gd name="T30" fmla="*/ 165 w 478"/>
                <a:gd name="T31" fmla="*/ 277 h 593"/>
                <a:gd name="T32" fmla="*/ 171 w 478"/>
                <a:gd name="T33" fmla="*/ 296 h 593"/>
                <a:gd name="T34" fmla="*/ 183 w 478"/>
                <a:gd name="T35" fmla="*/ 316 h 593"/>
                <a:gd name="T36" fmla="*/ 195 w 478"/>
                <a:gd name="T37" fmla="*/ 333 h 593"/>
                <a:gd name="T38" fmla="*/ 206 w 478"/>
                <a:gd name="T39" fmla="*/ 353 h 593"/>
                <a:gd name="T40" fmla="*/ 212 w 478"/>
                <a:gd name="T41" fmla="*/ 370 h 593"/>
                <a:gd name="T42" fmla="*/ 224 w 478"/>
                <a:gd name="T43" fmla="*/ 387 h 593"/>
                <a:gd name="T44" fmla="*/ 236 w 478"/>
                <a:gd name="T45" fmla="*/ 402 h 593"/>
                <a:gd name="T46" fmla="*/ 248 w 478"/>
                <a:gd name="T47" fmla="*/ 419 h 593"/>
                <a:gd name="T48" fmla="*/ 260 w 478"/>
                <a:gd name="T49" fmla="*/ 434 h 593"/>
                <a:gd name="T50" fmla="*/ 265 w 478"/>
                <a:gd name="T51" fmla="*/ 448 h 593"/>
                <a:gd name="T52" fmla="*/ 277 w 478"/>
                <a:gd name="T53" fmla="*/ 463 h 593"/>
                <a:gd name="T54" fmla="*/ 289 w 478"/>
                <a:gd name="T55" fmla="*/ 475 h 593"/>
                <a:gd name="T56" fmla="*/ 301 w 478"/>
                <a:gd name="T57" fmla="*/ 487 h 593"/>
                <a:gd name="T58" fmla="*/ 313 w 478"/>
                <a:gd name="T59" fmla="*/ 500 h 593"/>
                <a:gd name="T60" fmla="*/ 319 w 478"/>
                <a:gd name="T61" fmla="*/ 512 h 593"/>
                <a:gd name="T62" fmla="*/ 330 w 478"/>
                <a:gd name="T63" fmla="*/ 522 h 593"/>
                <a:gd name="T64" fmla="*/ 342 w 478"/>
                <a:gd name="T65" fmla="*/ 532 h 593"/>
                <a:gd name="T66" fmla="*/ 354 w 478"/>
                <a:gd name="T67" fmla="*/ 539 h 593"/>
                <a:gd name="T68" fmla="*/ 360 w 478"/>
                <a:gd name="T69" fmla="*/ 549 h 593"/>
                <a:gd name="T70" fmla="*/ 372 w 478"/>
                <a:gd name="T71" fmla="*/ 556 h 593"/>
                <a:gd name="T72" fmla="*/ 389 w 478"/>
                <a:gd name="T73" fmla="*/ 563 h 593"/>
                <a:gd name="T74" fmla="*/ 401 w 478"/>
                <a:gd name="T75" fmla="*/ 571 h 593"/>
                <a:gd name="T76" fmla="*/ 413 w 478"/>
                <a:gd name="T77" fmla="*/ 578 h 593"/>
                <a:gd name="T78" fmla="*/ 431 w 478"/>
                <a:gd name="T79" fmla="*/ 583 h 593"/>
                <a:gd name="T80" fmla="*/ 448 w 478"/>
                <a:gd name="T81" fmla="*/ 588 h 593"/>
                <a:gd name="T82" fmla="*/ 466 w 478"/>
                <a:gd name="T83" fmla="*/ 593 h 5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8"/>
                <a:gd name="T127" fmla="*/ 0 h 593"/>
                <a:gd name="T128" fmla="*/ 478 w 478"/>
                <a:gd name="T129" fmla="*/ 593 h 5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8" h="593">
                  <a:moveTo>
                    <a:pt x="0" y="0"/>
                  </a:moveTo>
                  <a:lnTo>
                    <a:pt x="0" y="5"/>
                  </a:lnTo>
                  <a:lnTo>
                    <a:pt x="6" y="9"/>
                  </a:lnTo>
                  <a:lnTo>
                    <a:pt x="6" y="14"/>
                  </a:lnTo>
                  <a:lnTo>
                    <a:pt x="12" y="19"/>
                  </a:lnTo>
                  <a:lnTo>
                    <a:pt x="18" y="24"/>
                  </a:lnTo>
                  <a:lnTo>
                    <a:pt x="18" y="29"/>
                  </a:lnTo>
                  <a:lnTo>
                    <a:pt x="24" y="34"/>
                  </a:lnTo>
                  <a:lnTo>
                    <a:pt x="24" y="39"/>
                  </a:lnTo>
                  <a:lnTo>
                    <a:pt x="30" y="44"/>
                  </a:lnTo>
                  <a:lnTo>
                    <a:pt x="35" y="49"/>
                  </a:lnTo>
                  <a:lnTo>
                    <a:pt x="35" y="54"/>
                  </a:lnTo>
                  <a:lnTo>
                    <a:pt x="41" y="58"/>
                  </a:lnTo>
                  <a:lnTo>
                    <a:pt x="41" y="63"/>
                  </a:lnTo>
                  <a:lnTo>
                    <a:pt x="47" y="71"/>
                  </a:lnTo>
                  <a:lnTo>
                    <a:pt x="53" y="76"/>
                  </a:lnTo>
                  <a:lnTo>
                    <a:pt x="53" y="81"/>
                  </a:lnTo>
                  <a:lnTo>
                    <a:pt x="59" y="88"/>
                  </a:lnTo>
                  <a:lnTo>
                    <a:pt x="59" y="93"/>
                  </a:lnTo>
                  <a:lnTo>
                    <a:pt x="65" y="98"/>
                  </a:lnTo>
                  <a:lnTo>
                    <a:pt x="65" y="105"/>
                  </a:lnTo>
                  <a:lnTo>
                    <a:pt x="71" y="110"/>
                  </a:lnTo>
                  <a:lnTo>
                    <a:pt x="77" y="117"/>
                  </a:lnTo>
                  <a:lnTo>
                    <a:pt x="77" y="122"/>
                  </a:lnTo>
                  <a:lnTo>
                    <a:pt x="83" y="130"/>
                  </a:lnTo>
                  <a:lnTo>
                    <a:pt x="83" y="134"/>
                  </a:lnTo>
                  <a:lnTo>
                    <a:pt x="89" y="142"/>
                  </a:lnTo>
                  <a:lnTo>
                    <a:pt x="94" y="147"/>
                  </a:lnTo>
                  <a:lnTo>
                    <a:pt x="94" y="154"/>
                  </a:lnTo>
                  <a:lnTo>
                    <a:pt x="100" y="161"/>
                  </a:lnTo>
                  <a:lnTo>
                    <a:pt x="100" y="166"/>
                  </a:lnTo>
                  <a:lnTo>
                    <a:pt x="106" y="174"/>
                  </a:lnTo>
                  <a:lnTo>
                    <a:pt x="112" y="179"/>
                  </a:lnTo>
                  <a:lnTo>
                    <a:pt x="112" y="186"/>
                  </a:lnTo>
                  <a:lnTo>
                    <a:pt x="118" y="193"/>
                  </a:lnTo>
                  <a:lnTo>
                    <a:pt x="118" y="198"/>
                  </a:lnTo>
                  <a:lnTo>
                    <a:pt x="124" y="206"/>
                  </a:lnTo>
                  <a:lnTo>
                    <a:pt x="130" y="213"/>
                  </a:lnTo>
                  <a:lnTo>
                    <a:pt x="130" y="218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42" y="237"/>
                  </a:lnTo>
                  <a:lnTo>
                    <a:pt x="148" y="245"/>
                  </a:lnTo>
                  <a:lnTo>
                    <a:pt x="148" y="252"/>
                  </a:lnTo>
                  <a:lnTo>
                    <a:pt x="153" y="257"/>
                  </a:lnTo>
                  <a:lnTo>
                    <a:pt x="153" y="264"/>
                  </a:lnTo>
                  <a:lnTo>
                    <a:pt x="159" y="269"/>
                  </a:lnTo>
                  <a:lnTo>
                    <a:pt x="165" y="277"/>
                  </a:lnTo>
                  <a:lnTo>
                    <a:pt x="165" y="284"/>
                  </a:lnTo>
                  <a:lnTo>
                    <a:pt x="171" y="289"/>
                  </a:lnTo>
                  <a:lnTo>
                    <a:pt x="171" y="296"/>
                  </a:lnTo>
                  <a:lnTo>
                    <a:pt x="177" y="301"/>
                  </a:lnTo>
                  <a:lnTo>
                    <a:pt x="183" y="308"/>
                  </a:lnTo>
                  <a:lnTo>
                    <a:pt x="183" y="316"/>
                  </a:lnTo>
                  <a:lnTo>
                    <a:pt x="189" y="321"/>
                  </a:lnTo>
                  <a:lnTo>
                    <a:pt x="189" y="328"/>
                  </a:lnTo>
                  <a:lnTo>
                    <a:pt x="195" y="333"/>
                  </a:lnTo>
                  <a:lnTo>
                    <a:pt x="201" y="340"/>
                  </a:lnTo>
                  <a:lnTo>
                    <a:pt x="201" y="345"/>
                  </a:lnTo>
                  <a:lnTo>
                    <a:pt x="206" y="353"/>
                  </a:lnTo>
                  <a:lnTo>
                    <a:pt x="206" y="358"/>
                  </a:lnTo>
                  <a:lnTo>
                    <a:pt x="212" y="362"/>
                  </a:lnTo>
                  <a:lnTo>
                    <a:pt x="212" y="370"/>
                  </a:lnTo>
                  <a:lnTo>
                    <a:pt x="218" y="375"/>
                  </a:lnTo>
                  <a:lnTo>
                    <a:pt x="224" y="380"/>
                  </a:lnTo>
                  <a:lnTo>
                    <a:pt x="224" y="387"/>
                  </a:lnTo>
                  <a:lnTo>
                    <a:pt x="230" y="392"/>
                  </a:lnTo>
                  <a:lnTo>
                    <a:pt x="230" y="397"/>
                  </a:lnTo>
                  <a:lnTo>
                    <a:pt x="236" y="402"/>
                  </a:lnTo>
                  <a:lnTo>
                    <a:pt x="242" y="409"/>
                  </a:lnTo>
                  <a:lnTo>
                    <a:pt x="242" y="414"/>
                  </a:lnTo>
                  <a:lnTo>
                    <a:pt x="248" y="419"/>
                  </a:lnTo>
                  <a:lnTo>
                    <a:pt x="248" y="424"/>
                  </a:lnTo>
                  <a:lnTo>
                    <a:pt x="254" y="429"/>
                  </a:lnTo>
                  <a:lnTo>
                    <a:pt x="260" y="434"/>
                  </a:lnTo>
                  <a:lnTo>
                    <a:pt x="260" y="438"/>
                  </a:lnTo>
                  <a:lnTo>
                    <a:pt x="265" y="443"/>
                  </a:lnTo>
                  <a:lnTo>
                    <a:pt x="265" y="448"/>
                  </a:lnTo>
                  <a:lnTo>
                    <a:pt x="271" y="453"/>
                  </a:lnTo>
                  <a:lnTo>
                    <a:pt x="277" y="458"/>
                  </a:lnTo>
                  <a:lnTo>
                    <a:pt x="277" y="463"/>
                  </a:lnTo>
                  <a:lnTo>
                    <a:pt x="283" y="468"/>
                  </a:lnTo>
                  <a:lnTo>
                    <a:pt x="283" y="473"/>
                  </a:lnTo>
                  <a:lnTo>
                    <a:pt x="289" y="475"/>
                  </a:lnTo>
                  <a:lnTo>
                    <a:pt x="295" y="480"/>
                  </a:lnTo>
                  <a:lnTo>
                    <a:pt x="295" y="485"/>
                  </a:lnTo>
                  <a:lnTo>
                    <a:pt x="301" y="487"/>
                  </a:lnTo>
                  <a:lnTo>
                    <a:pt x="301" y="492"/>
                  </a:lnTo>
                  <a:lnTo>
                    <a:pt x="307" y="497"/>
                  </a:lnTo>
                  <a:lnTo>
                    <a:pt x="313" y="500"/>
                  </a:lnTo>
                  <a:lnTo>
                    <a:pt x="313" y="505"/>
                  </a:lnTo>
                  <a:lnTo>
                    <a:pt x="319" y="507"/>
                  </a:lnTo>
                  <a:lnTo>
                    <a:pt x="319" y="512"/>
                  </a:lnTo>
                  <a:lnTo>
                    <a:pt x="324" y="514"/>
                  </a:lnTo>
                  <a:lnTo>
                    <a:pt x="330" y="519"/>
                  </a:lnTo>
                  <a:lnTo>
                    <a:pt x="330" y="522"/>
                  </a:lnTo>
                  <a:lnTo>
                    <a:pt x="336" y="524"/>
                  </a:lnTo>
                  <a:lnTo>
                    <a:pt x="336" y="529"/>
                  </a:lnTo>
                  <a:lnTo>
                    <a:pt x="342" y="532"/>
                  </a:lnTo>
                  <a:lnTo>
                    <a:pt x="342" y="534"/>
                  </a:lnTo>
                  <a:lnTo>
                    <a:pt x="348" y="536"/>
                  </a:lnTo>
                  <a:lnTo>
                    <a:pt x="354" y="539"/>
                  </a:lnTo>
                  <a:lnTo>
                    <a:pt x="354" y="544"/>
                  </a:lnTo>
                  <a:lnTo>
                    <a:pt x="360" y="546"/>
                  </a:lnTo>
                  <a:lnTo>
                    <a:pt x="360" y="549"/>
                  </a:lnTo>
                  <a:lnTo>
                    <a:pt x="366" y="551"/>
                  </a:lnTo>
                  <a:lnTo>
                    <a:pt x="372" y="554"/>
                  </a:lnTo>
                  <a:lnTo>
                    <a:pt x="372" y="556"/>
                  </a:lnTo>
                  <a:lnTo>
                    <a:pt x="378" y="559"/>
                  </a:lnTo>
                  <a:lnTo>
                    <a:pt x="383" y="561"/>
                  </a:lnTo>
                  <a:lnTo>
                    <a:pt x="389" y="563"/>
                  </a:lnTo>
                  <a:lnTo>
                    <a:pt x="389" y="566"/>
                  </a:lnTo>
                  <a:lnTo>
                    <a:pt x="395" y="568"/>
                  </a:lnTo>
                  <a:lnTo>
                    <a:pt x="401" y="571"/>
                  </a:lnTo>
                  <a:lnTo>
                    <a:pt x="407" y="573"/>
                  </a:lnTo>
                  <a:lnTo>
                    <a:pt x="419" y="578"/>
                  </a:lnTo>
                  <a:lnTo>
                    <a:pt x="413" y="578"/>
                  </a:lnTo>
                  <a:lnTo>
                    <a:pt x="419" y="578"/>
                  </a:lnTo>
                  <a:lnTo>
                    <a:pt x="425" y="581"/>
                  </a:lnTo>
                  <a:lnTo>
                    <a:pt x="431" y="583"/>
                  </a:lnTo>
                  <a:lnTo>
                    <a:pt x="437" y="585"/>
                  </a:lnTo>
                  <a:lnTo>
                    <a:pt x="442" y="585"/>
                  </a:lnTo>
                  <a:lnTo>
                    <a:pt x="448" y="588"/>
                  </a:lnTo>
                  <a:lnTo>
                    <a:pt x="454" y="590"/>
                  </a:lnTo>
                  <a:lnTo>
                    <a:pt x="460" y="590"/>
                  </a:lnTo>
                  <a:lnTo>
                    <a:pt x="466" y="593"/>
                  </a:lnTo>
                  <a:lnTo>
                    <a:pt x="472" y="593"/>
                  </a:lnTo>
                  <a:lnTo>
                    <a:pt x="478" y="593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5" name="Freeform 233"/>
            <p:cNvSpPr>
              <a:spLocks/>
            </p:cNvSpPr>
            <p:nvPr/>
          </p:nvSpPr>
          <p:spPr bwMode="auto">
            <a:xfrm>
              <a:off x="3755" y="3401"/>
              <a:ext cx="749" cy="10"/>
            </a:xfrm>
            <a:custGeom>
              <a:avLst/>
              <a:gdLst>
                <a:gd name="T0" fmla="*/ 12 w 749"/>
                <a:gd name="T1" fmla="*/ 10 h 10"/>
                <a:gd name="T2" fmla="*/ 29 w 749"/>
                <a:gd name="T3" fmla="*/ 10 h 10"/>
                <a:gd name="T4" fmla="*/ 47 w 749"/>
                <a:gd name="T5" fmla="*/ 10 h 10"/>
                <a:gd name="T6" fmla="*/ 65 w 749"/>
                <a:gd name="T7" fmla="*/ 10 h 10"/>
                <a:gd name="T8" fmla="*/ 82 w 749"/>
                <a:gd name="T9" fmla="*/ 10 h 10"/>
                <a:gd name="T10" fmla="*/ 100 w 749"/>
                <a:gd name="T11" fmla="*/ 8 h 10"/>
                <a:gd name="T12" fmla="*/ 118 w 749"/>
                <a:gd name="T13" fmla="*/ 8 h 10"/>
                <a:gd name="T14" fmla="*/ 135 w 749"/>
                <a:gd name="T15" fmla="*/ 5 h 10"/>
                <a:gd name="T16" fmla="*/ 153 w 749"/>
                <a:gd name="T17" fmla="*/ 3 h 10"/>
                <a:gd name="T18" fmla="*/ 171 w 749"/>
                <a:gd name="T19" fmla="*/ 3 h 10"/>
                <a:gd name="T20" fmla="*/ 189 w 749"/>
                <a:gd name="T21" fmla="*/ 0 h 10"/>
                <a:gd name="T22" fmla="*/ 206 w 749"/>
                <a:gd name="T23" fmla="*/ 0 h 10"/>
                <a:gd name="T24" fmla="*/ 224 w 749"/>
                <a:gd name="T25" fmla="*/ 0 h 10"/>
                <a:gd name="T26" fmla="*/ 242 w 749"/>
                <a:gd name="T27" fmla="*/ 0 h 10"/>
                <a:gd name="T28" fmla="*/ 259 w 749"/>
                <a:gd name="T29" fmla="*/ 0 h 10"/>
                <a:gd name="T30" fmla="*/ 277 w 749"/>
                <a:gd name="T31" fmla="*/ 0 h 10"/>
                <a:gd name="T32" fmla="*/ 295 w 749"/>
                <a:gd name="T33" fmla="*/ 0 h 10"/>
                <a:gd name="T34" fmla="*/ 312 w 749"/>
                <a:gd name="T35" fmla="*/ 0 h 10"/>
                <a:gd name="T36" fmla="*/ 330 w 749"/>
                <a:gd name="T37" fmla="*/ 0 h 10"/>
                <a:gd name="T38" fmla="*/ 348 w 749"/>
                <a:gd name="T39" fmla="*/ 3 h 10"/>
                <a:gd name="T40" fmla="*/ 366 w 749"/>
                <a:gd name="T41" fmla="*/ 3 h 10"/>
                <a:gd name="T42" fmla="*/ 383 w 749"/>
                <a:gd name="T43" fmla="*/ 3 h 10"/>
                <a:gd name="T44" fmla="*/ 401 w 749"/>
                <a:gd name="T45" fmla="*/ 5 h 10"/>
                <a:gd name="T46" fmla="*/ 419 w 749"/>
                <a:gd name="T47" fmla="*/ 5 h 10"/>
                <a:gd name="T48" fmla="*/ 436 w 749"/>
                <a:gd name="T49" fmla="*/ 5 h 10"/>
                <a:gd name="T50" fmla="*/ 454 w 749"/>
                <a:gd name="T51" fmla="*/ 8 h 10"/>
                <a:gd name="T52" fmla="*/ 472 w 749"/>
                <a:gd name="T53" fmla="*/ 8 h 10"/>
                <a:gd name="T54" fmla="*/ 489 w 749"/>
                <a:gd name="T55" fmla="*/ 8 h 10"/>
                <a:gd name="T56" fmla="*/ 507 w 749"/>
                <a:gd name="T57" fmla="*/ 8 h 10"/>
                <a:gd name="T58" fmla="*/ 525 w 749"/>
                <a:gd name="T59" fmla="*/ 10 h 10"/>
                <a:gd name="T60" fmla="*/ 542 w 749"/>
                <a:gd name="T61" fmla="*/ 10 h 10"/>
                <a:gd name="T62" fmla="*/ 560 w 749"/>
                <a:gd name="T63" fmla="*/ 10 h 10"/>
                <a:gd name="T64" fmla="*/ 578 w 749"/>
                <a:gd name="T65" fmla="*/ 10 h 10"/>
                <a:gd name="T66" fmla="*/ 596 w 749"/>
                <a:gd name="T67" fmla="*/ 10 h 10"/>
                <a:gd name="T68" fmla="*/ 613 w 749"/>
                <a:gd name="T69" fmla="*/ 10 h 10"/>
                <a:gd name="T70" fmla="*/ 631 w 749"/>
                <a:gd name="T71" fmla="*/ 8 h 10"/>
                <a:gd name="T72" fmla="*/ 649 w 749"/>
                <a:gd name="T73" fmla="*/ 8 h 10"/>
                <a:gd name="T74" fmla="*/ 666 w 749"/>
                <a:gd name="T75" fmla="*/ 8 h 10"/>
                <a:gd name="T76" fmla="*/ 684 w 749"/>
                <a:gd name="T77" fmla="*/ 8 h 10"/>
                <a:gd name="T78" fmla="*/ 702 w 749"/>
                <a:gd name="T79" fmla="*/ 8 h 10"/>
                <a:gd name="T80" fmla="*/ 719 w 749"/>
                <a:gd name="T81" fmla="*/ 8 h 10"/>
                <a:gd name="T82" fmla="*/ 737 w 749"/>
                <a:gd name="T83" fmla="*/ 8 h 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49"/>
                <a:gd name="T127" fmla="*/ 0 h 10"/>
                <a:gd name="T128" fmla="*/ 749 w 749"/>
                <a:gd name="T129" fmla="*/ 10 h 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49" h="10">
                  <a:moveTo>
                    <a:pt x="0" y="8"/>
                  </a:moveTo>
                  <a:lnTo>
                    <a:pt x="6" y="8"/>
                  </a:lnTo>
                  <a:lnTo>
                    <a:pt x="12" y="10"/>
                  </a:lnTo>
                  <a:lnTo>
                    <a:pt x="18" y="10"/>
                  </a:lnTo>
                  <a:lnTo>
                    <a:pt x="23" y="10"/>
                  </a:lnTo>
                  <a:lnTo>
                    <a:pt x="29" y="10"/>
                  </a:lnTo>
                  <a:lnTo>
                    <a:pt x="35" y="10"/>
                  </a:lnTo>
                  <a:lnTo>
                    <a:pt x="41" y="10"/>
                  </a:lnTo>
                  <a:lnTo>
                    <a:pt x="47" y="10"/>
                  </a:lnTo>
                  <a:lnTo>
                    <a:pt x="53" y="10"/>
                  </a:lnTo>
                  <a:lnTo>
                    <a:pt x="59" y="10"/>
                  </a:lnTo>
                  <a:lnTo>
                    <a:pt x="65" y="10"/>
                  </a:lnTo>
                  <a:lnTo>
                    <a:pt x="71" y="10"/>
                  </a:lnTo>
                  <a:lnTo>
                    <a:pt x="76" y="10"/>
                  </a:lnTo>
                  <a:lnTo>
                    <a:pt x="82" y="10"/>
                  </a:lnTo>
                  <a:lnTo>
                    <a:pt x="88" y="8"/>
                  </a:lnTo>
                  <a:lnTo>
                    <a:pt x="94" y="8"/>
                  </a:lnTo>
                  <a:lnTo>
                    <a:pt x="100" y="8"/>
                  </a:lnTo>
                  <a:lnTo>
                    <a:pt x="106" y="8"/>
                  </a:lnTo>
                  <a:lnTo>
                    <a:pt x="112" y="8"/>
                  </a:lnTo>
                  <a:lnTo>
                    <a:pt x="118" y="8"/>
                  </a:lnTo>
                  <a:lnTo>
                    <a:pt x="124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41" y="5"/>
                  </a:lnTo>
                  <a:lnTo>
                    <a:pt x="147" y="5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71" y="3"/>
                  </a:lnTo>
                  <a:lnTo>
                    <a:pt x="177" y="3"/>
                  </a:lnTo>
                  <a:lnTo>
                    <a:pt x="183" y="3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3" y="0"/>
                  </a:lnTo>
                  <a:lnTo>
                    <a:pt x="259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7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3"/>
                  </a:lnTo>
                  <a:lnTo>
                    <a:pt x="354" y="3"/>
                  </a:lnTo>
                  <a:lnTo>
                    <a:pt x="360" y="3"/>
                  </a:lnTo>
                  <a:lnTo>
                    <a:pt x="366" y="3"/>
                  </a:lnTo>
                  <a:lnTo>
                    <a:pt x="371" y="3"/>
                  </a:lnTo>
                  <a:lnTo>
                    <a:pt x="377" y="3"/>
                  </a:lnTo>
                  <a:lnTo>
                    <a:pt x="383" y="3"/>
                  </a:lnTo>
                  <a:lnTo>
                    <a:pt x="389" y="3"/>
                  </a:lnTo>
                  <a:lnTo>
                    <a:pt x="395" y="5"/>
                  </a:lnTo>
                  <a:lnTo>
                    <a:pt x="401" y="5"/>
                  </a:lnTo>
                  <a:lnTo>
                    <a:pt x="407" y="5"/>
                  </a:lnTo>
                  <a:lnTo>
                    <a:pt x="413" y="5"/>
                  </a:lnTo>
                  <a:lnTo>
                    <a:pt x="419" y="5"/>
                  </a:lnTo>
                  <a:lnTo>
                    <a:pt x="425" y="5"/>
                  </a:lnTo>
                  <a:lnTo>
                    <a:pt x="430" y="5"/>
                  </a:lnTo>
                  <a:lnTo>
                    <a:pt x="436" y="5"/>
                  </a:lnTo>
                  <a:lnTo>
                    <a:pt x="442" y="8"/>
                  </a:lnTo>
                  <a:lnTo>
                    <a:pt x="448" y="8"/>
                  </a:lnTo>
                  <a:lnTo>
                    <a:pt x="454" y="8"/>
                  </a:lnTo>
                  <a:lnTo>
                    <a:pt x="460" y="8"/>
                  </a:lnTo>
                  <a:lnTo>
                    <a:pt x="466" y="8"/>
                  </a:lnTo>
                  <a:lnTo>
                    <a:pt x="472" y="8"/>
                  </a:lnTo>
                  <a:lnTo>
                    <a:pt x="478" y="8"/>
                  </a:lnTo>
                  <a:lnTo>
                    <a:pt x="483" y="8"/>
                  </a:lnTo>
                  <a:lnTo>
                    <a:pt x="489" y="8"/>
                  </a:lnTo>
                  <a:lnTo>
                    <a:pt x="495" y="8"/>
                  </a:lnTo>
                  <a:lnTo>
                    <a:pt x="501" y="8"/>
                  </a:lnTo>
                  <a:lnTo>
                    <a:pt x="507" y="8"/>
                  </a:lnTo>
                  <a:lnTo>
                    <a:pt x="513" y="8"/>
                  </a:lnTo>
                  <a:lnTo>
                    <a:pt x="519" y="10"/>
                  </a:lnTo>
                  <a:lnTo>
                    <a:pt x="525" y="10"/>
                  </a:lnTo>
                  <a:lnTo>
                    <a:pt x="531" y="10"/>
                  </a:lnTo>
                  <a:lnTo>
                    <a:pt x="537" y="10"/>
                  </a:lnTo>
                  <a:lnTo>
                    <a:pt x="542" y="10"/>
                  </a:lnTo>
                  <a:lnTo>
                    <a:pt x="548" y="10"/>
                  </a:lnTo>
                  <a:lnTo>
                    <a:pt x="554" y="10"/>
                  </a:lnTo>
                  <a:lnTo>
                    <a:pt x="560" y="10"/>
                  </a:lnTo>
                  <a:lnTo>
                    <a:pt x="566" y="10"/>
                  </a:lnTo>
                  <a:lnTo>
                    <a:pt x="572" y="10"/>
                  </a:lnTo>
                  <a:lnTo>
                    <a:pt x="578" y="10"/>
                  </a:lnTo>
                  <a:lnTo>
                    <a:pt x="584" y="10"/>
                  </a:lnTo>
                  <a:lnTo>
                    <a:pt x="590" y="10"/>
                  </a:lnTo>
                  <a:lnTo>
                    <a:pt x="596" y="10"/>
                  </a:lnTo>
                  <a:lnTo>
                    <a:pt x="601" y="10"/>
                  </a:lnTo>
                  <a:lnTo>
                    <a:pt x="607" y="10"/>
                  </a:lnTo>
                  <a:lnTo>
                    <a:pt x="613" y="10"/>
                  </a:lnTo>
                  <a:lnTo>
                    <a:pt x="619" y="10"/>
                  </a:lnTo>
                  <a:lnTo>
                    <a:pt x="625" y="10"/>
                  </a:lnTo>
                  <a:lnTo>
                    <a:pt x="631" y="8"/>
                  </a:lnTo>
                  <a:lnTo>
                    <a:pt x="637" y="8"/>
                  </a:lnTo>
                  <a:lnTo>
                    <a:pt x="643" y="8"/>
                  </a:lnTo>
                  <a:lnTo>
                    <a:pt x="649" y="8"/>
                  </a:lnTo>
                  <a:lnTo>
                    <a:pt x="655" y="8"/>
                  </a:lnTo>
                  <a:lnTo>
                    <a:pt x="660" y="8"/>
                  </a:lnTo>
                  <a:lnTo>
                    <a:pt x="666" y="8"/>
                  </a:lnTo>
                  <a:lnTo>
                    <a:pt x="672" y="8"/>
                  </a:lnTo>
                  <a:lnTo>
                    <a:pt x="678" y="8"/>
                  </a:lnTo>
                  <a:lnTo>
                    <a:pt x="684" y="8"/>
                  </a:lnTo>
                  <a:lnTo>
                    <a:pt x="690" y="8"/>
                  </a:lnTo>
                  <a:lnTo>
                    <a:pt x="696" y="8"/>
                  </a:lnTo>
                  <a:lnTo>
                    <a:pt x="702" y="8"/>
                  </a:lnTo>
                  <a:lnTo>
                    <a:pt x="708" y="8"/>
                  </a:lnTo>
                  <a:lnTo>
                    <a:pt x="714" y="8"/>
                  </a:lnTo>
                  <a:lnTo>
                    <a:pt x="719" y="8"/>
                  </a:lnTo>
                  <a:lnTo>
                    <a:pt x="725" y="8"/>
                  </a:lnTo>
                  <a:lnTo>
                    <a:pt x="731" y="8"/>
                  </a:lnTo>
                  <a:lnTo>
                    <a:pt x="737" y="8"/>
                  </a:lnTo>
                  <a:lnTo>
                    <a:pt x="743" y="8"/>
                  </a:lnTo>
                  <a:lnTo>
                    <a:pt x="749" y="8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6" name="Freeform 234"/>
            <p:cNvSpPr>
              <a:spLocks/>
            </p:cNvSpPr>
            <p:nvPr/>
          </p:nvSpPr>
          <p:spPr bwMode="auto">
            <a:xfrm>
              <a:off x="4504" y="3409"/>
              <a:ext cx="383" cy="2"/>
            </a:xfrm>
            <a:custGeom>
              <a:avLst/>
              <a:gdLst>
                <a:gd name="T0" fmla="*/ 6 w 383"/>
                <a:gd name="T1" fmla="*/ 0 h 2"/>
                <a:gd name="T2" fmla="*/ 18 w 383"/>
                <a:gd name="T3" fmla="*/ 0 h 2"/>
                <a:gd name="T4" fmla="*/ 29 w 383"/>
                <a:gd name="T5" fmla="*/ 0 h 2"/>
                <a:gd name="T6" fmla="*/ 41 w 383"/>
                <a:gd name="T7" fmla="*/ 0 h 2"/>
                <a:gd name="T8" fmla="*/ 53 w 383"/>
                <a:gd name="T9" fmla="*/ 0 h 2"/>
                <a:gd name="T10" fmla="*/ 65 w 383"/>
                <a:gd name="T11" fmla="*/ 0 h 2"/>
                <a:gd name="T12" fmla="*/ 77 w 383"/>
                <a:gd name="T13" fmla="*/ 0 h 2"/>
                <a:gd name="T14" fmla="*/ 88 w 383"/>
                <a:gd name="T15" fmla="*/ 0 h 2"/>
                <a:gd name="T16" fmla="*/ 100 w 383"/>
                <a:gd name="T17" fmla="*/ 0 h 2"/>
                <a:gd name="T18" fmla="*/ 112 w 383"/>
                <a:gd name="T19" fmla="*/ 0 h 2"/>
                <a:gd name="T20" fmla="*/ 124 w 383"/>
                <a:gd name="T21" fmla="*/ 0 h 2"/>
                <a:gd name="T22" fmla="*/ 136 w 383"/>
                <a:gd name="T23" fmla="*/ 0 h 2"/>
                <a:gd name="T24" fmla="*/ 147 w 383"/>
                <a:gd name="T25" fmla="*/ 0 h 2"/>
                <a:gd name="T26" fmla="*/ 159 w 383"/>
                <a:gd name="T27" fmla="*/ 0 h 2"/>
                <a:gd name="T28" fmla="*/ 171 w 383"/>
                <a:gd name="T29" fmla="*/ 0 h 2"/>
                <a:gd name="T30" fmla="*/ 183 w 383"/>
                <a:gd name="T31" fmla="*/ 0 h 2"/>
                <a:gd name="T32" fmla="*/ 195 w 383"/>
                <a:gd name="T33" fmla="*/ 0 h 2"/>
                <a:gd name="T34" fmla="*/ 206 w 383"/>
                <a:gd name="T35" fmla="*/ 2 h 2"/>
                <a:gd name="T36" fmla="*/ 218 w 383"/>
                <a:gd name="T37" fmla="*/ 2 h 2"/>
                <a:gd name="T38" fmla="*/ 230 w 383"/>
                <a:gd name="T39" fmla="*/ 2 h 2"/>
                <a:gd name="T40" fmla="*/ 242 w 383"/>
                <a:gd name="T41" fmla="*/ 2 h 2"/>
                <a:gd name="T42" fmla="*/ 254 w 383"/>
                <a:gd name="T43" fmla="*/ 2 h 2"/>
                <a:gd name="T44" fmla="*/ 265 w 383"/>
                <a:gd name="T45" fmla="*/ 2 h 2"/>
                <a:gd name="T46" fmla="*/ 277 w 383"/>
                <a:gd name="T47" fmla="*/ 2 h 2"/>
                <a:gd name="T48" fmla="*/ 289 w 383"/>
                <a:gd name="T49" fmla="*/ 2 h 2"/>
                <a:gd name="T50" fmla="*/ 301 w 383"/>
                <a:gd name="T51" fmla="*/ 2 h 2"/>
                <a:gd name="T52" fmla="*/ 313 w 383"/>
                <a:gd name="T53" fmla="*/ 2 h 2"/>
                <a:gd name="T54" fmla="*/ 324 w 383"/>
                <a:gd name="T55" fmla="*/ 2 h 2"/>
                <a:gd name="T56" fmla="*/ 336 w 383"/>
                <a:gd name="T57" fmla="*/ 2 h 2"/>
                <a:gd name="T58" fmla="*/ 348 w 383"/>
                <a:gd name="T59" fmla="*/ 2 h 2"/>
                <a:gd name="T60" fmla="*/ 360 w 383"/>
                <a:gd name="T61" fmla="*/ 2 h 2"/>
                <a:gd name="T62" fmla="*/ 372 w 383"/>
                <a:gd name="T63" fmla="*/ 2 h 2"/>
                <a:gd name="T64" fmla="*/ 383 w 383"/>
                <a:gd name="T65" fmla="*/ 2 h 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3"/>
                <a:gd name="T100" fmla="*/ 0 h 2"/>
                <a:gd name="T101" fmla="*/ 383 w 383"/>
                <a:gd name="T102" fmla="*/ 2 h 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3" h="2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6" y="2"/>
                  </a:lnTo>
                  <a:lnTo>
                    <a:pt x="212" y="2"/>
                  </a:lnTo>
                  <a:lnTo>
                    <a:pt x="218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2"/>
                  </a:lnTo>
                  <a:lnTo>
                    <a:pt x="242" y="2"/>
                  </a:lnTo>
                  <a:lnTo>
                    <a:pt x="248" y="2"/>
                  </a:lnTo>
                  <a:lnTo>
                    <a:pt x="254" y="2"/>
                  </a:lnTo>
                  <a:lnTo>
                    <a:pt x="259" y="2"/>
                  </a:lnTo>
                  <a:lnTo>
                    <a:pt x="265" y="2"/>
                  </a:lnTo>
                  <a:lnTo>
                    <a:pt x="271" y="2"/>
                  </a:lnTo>
                  <a:lnTo>
                    <a:pt x="277" y="2"/>
                  </a:lnTo>
                  <a:lnTo>
                    <a:pt x="283" y="2"/>
                  </a:lnTo>
                  <a:lnTo>
                    <a:pt x="289" y="2"/>
                  </a:lnTo>
                  <a:lnTo>
                    <a:pt x="295" y="2"/>
                  </a:lnTo>
                  <a:lnTo>
                    <a:pt x="301" y="2"/>
                  </a:lnTo>
                  <a:lnTo>
                    <a:pt x="307" y="2"/>
                  </a:lnTo>
                  <a:lnTo>
                    <a:pt x="313" y="2"/>
                  </a:lnTo>
                  <a:lnTo>
                    <a:pt x="318" y="2"/>
                  </a:lnTo>
                  <a:lnTo>
                    <a:pt x="324" y="2"/>
                  </a:lnTo>
                  <a:lnTo>
                    <a:pt x="330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8" y="2"/>
                  </a:lnTo>
                  <a:lnTo>
                    <a:pt x="354" y="2"/>
                  </a:lnTo>
                  <a:lnTo>
                    <a:pt x="360" y="2"/>
                  </a:lnTo>
                  <a:lnTo>
                    <a:pt x="366" y="2"/>
                  </a:lnTo>
                  <a:lnTo>
                    <a:pt x="372" y="2"/>
                  </a:lnTo>
                  <a:lnTo>
                    <a:pt x="377" y="2"/>
                  </a:lnTo>
                  <a:lnTo>
                    <a:pt x="383" y="2"/>
                  </a:lnTo>
                </a:path>
              </a:pathLst>
            </a:custGeom>
            <a:noFill/>
            <a:ln w="1905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77" name="Rectangle 235"/>
            <p:cNvSpPr>
              <a:spLocks noChangeArrowheads="1"/>
            </p:cNvSpPr>
            <p:nvPr/>
          </p:nvSpPr>
          <p:spPr bwMode="auto">
            <a:xfrm>
              <a:off x="4751" y="3748"/>
              <a:ext cx="40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t</a:t>
              </a:r>
              <a:endParaRPr lang="pl-PL" sz="1800" b="1" i="1"/>
            </a:p>
          </p:txBody>
        </p:sp>
        <p:sp>
          <p:nvSpPr>
            <p:cNvPr id="10278" name="Rectangle 239"/>
            <p:cNvSpPr>
              <a:spLocks noChangeArrowheads="1"/>
            </p:cNvSpPr>
            <p:nvPr/>
          </p:nvSpPr>
          <p:spPr bwMode="auto">
            <a:xfrm>
              <a:off x="3135" y="3748"/>
              <a:ext cx="7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0279" name="Line 240"/>
            <p:cNvSpPr>
              <a:spLocks noChangeShapeType="1"/>
            </p:cNvSpPr>
            <p:nvPr/>
          </p:nvSpPr>
          <p:spPr bwMode="auto">
            <a:xfrm>
              <a:off x="3163" y="3663"/>
              <a:ext cx="0" cy="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80" name="Rectangle 253"/>
            <p:cNvSpPr>
              <a:spLocks noChangeArrowheads="1"/>
            </p:cNvSpPr>
            <p:nvPr/>
          </p:nvSpPr>
          <p:spPr bwMode="auto">
            <a:xfrm>
              <a:off x="960" y="2400"/>
              <a:ext cx="381" cy="34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</a:rPr>
                <a:t>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1800" b="1" dirty="0">
                  <a:solidFill>
                    <a:srgbClr val="000000"/>
                  </a:solidFill>
                </a:rPr>
                <a:t>)</a:t>
              </a:r>
            </a:p>
            <a:p>
              <a:endParaRPr lang="el-GR" sz="1800" b="1" dirty="0"/>
            </a:p>
          </p:txBody>
        </p:sp>
        <p:graphicFrame>
          <p:nvGraphicFramePr>
            <p:cNvPr id="10243" name="Object 2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4503105"/>
                </p:ext>
              </p:extLst>
            </p:nvPr>
          </p:nvGraphicFramePr>
          <p:xfrm>
            <a:off x="4176" y="3072"/>
            <a:ext cx="268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81" name="Równanie" r:id="rId7" imgW="317160" imgH="393480" progId="Equation.3">
                    <p:embed/>
                  </p:oleObj>
                </mc:Choice>
                <mc:Fallback>
                  <p:oleObj name="Równanie" r:id="rId7" imgW="317160" imgH="393480" progId="Equation.3">
                    <p:embed/>
                    <p:pic>
                      <p:nvPicPr>
                        <p:cNvPr id="0" name="Object 2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3072"/>
                          <a:ext cx="268" cy="3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FF6AD-7AAE-4234-82E5-F9CC4CC813D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884970"/>
              </p:ext>
            </p:extLst>
          </p:nvPr>
        </p:nvGraphicFramePr>
        <p:xfrm>
          <a:off x="1285875" y="5094288"/>
          <a:ext cx="3151188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4" name="Równanie" r:id="rId3" imgW="2361960" imgH="660240" progId="Equation.3">
                  <p:embed/>
                </p:oleObj>
              </mc:Choice>
              <mc:Fallback>
                <p:oleObj name="Równanie" r:id="rId3" imgW="2361960" imgH="660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5094288"/>
                        <a:ext cx="3151188" cy="88106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1295400" y="4572000"/>
            <a:ext cx="1782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For </a:t>
            </a:r>
            <a:r>
              <a:rPr lang="pl-PL" b="1">
                <a:sym typeface="Symbol" pitchFamily="18" charset="2"/>
              </a:rPr>
              <a:t></a:t>
            </a:r>
            <a:r>
              <a:rPr lang="pl-PL" b="1" i="1">
                <a:sym typeface="Symbol" pitchFamily="18" charset="2"/>
              </a:rPr>
              <a:t></a:t>
            </a:r>
            <a:r>
              <a:rPr lang="pl-PL" b="1" baseline="-25000">
                <a:sym typeface="Symbol" pitchFamily="18" charset="2"/>
              </a:rPr>
              <a:t>r </a:t>
            </a:r>
            <a:r>
              <a:rPr lang="pl-PL" b="1">
                <a:sym typeface="Symbol" pitchFamily="18" charset="2"/>
              </a:rPr>
              <a:t>= </a:t>
            </a:r>
            <a:r>
              <a:rPr lang="pl-PL" b="1" i="1">
                <a:sym typeface="Symbol" pitchFamily="18" charset="2"/>
              </a:rPr>
              <a:t>W:</a:t>
            </a:r>
          </a:p>
        </p:txBody>
      </p:sp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4481513" y="5049838"/>
            <a:ext cx="449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sym typeface="Symbol" pitchFamily="18" charset="2"/>
              </a:rPr>
              <a:t></a:t>
            </a:r>
          </a:p>
        </p:txBody>
      </p:sp>
      <p:graphicFrame>
        <p:nvGraphicFramePr>
          <p:cNvPr id="11267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4976813" y="4824413"/>
          <a:ext cx="3421062" cy="154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5" name="Equation" r:id="rId5" imgW="1460160" imgH="660240" progId="Equation.3">
                  <p:embed/>
                </p:oleObj>
              </mc:Choice>
              <mc:Fallback>
                <p:oleObj name="Equation" r:id="rId5" imgW="1460160" imgH="6602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813" y="4824413"/>
                        <a:ext cx="3421062" cy="15462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70" name="Group 237"/>
          <p:cNvGrpSpPr>
            <a:grpSpLocks/>
          </p:cNvGrpSpPr>
          <p:nvPr/>
        </p:nvGrpSpPr>
        <p:grpSpPr bwMode="auto">
          <a:xfrm>
            <a:off x="1066800" y="1763713"/>
            <a:ext cx="3836988" cy="2481262"/>
            <a:chOff x="672" y="1111"/>
            <a:chExt cx="2417" cy="1563"/>
          </a:xfrm>
        </p:grpSpPr>
        <p:sp>
          <p:nvSpPr>
            <p:cNvPr id="11292" name="Text Box 147"/>
            <p:cNvSpPr txBox="1">
              <a:spLocks noChangeArrowheads="1"/>
            </p:cNvSpPr>
            <p:nvPr/>
          </p:nvSpPr>
          <p:spPr bwMode="auto">
            <a:xfrm>
              <a:off x="672" y="1200"/>
              <a:ext cx="4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H</a:t>
              </a:r>
              <a:r>
                <a:rPr lang="pl-PL" sz="1800" b="1"/>
                <a:t>(</a:t>
              </a:r>
              <a:r>
                <a:rPr lang="el-GR" sz="1800" b="1" i="1"/>
                <a:t>ω</a:t>
              </a:r>
              <a:r>
                <a:rPr lang="pl-PL" sz="1800" b="1"/>
                <a:t>)</a:t>
              </a:r>
              <a:endParaRPr lang="el-GR" sz="1800" b="1"/>
            </a:p>
          </p:txBody>
        </p:sp>
        <p:sp>
          <p:nvSpPr>
            <p:cNvPr id="11293" name="Line 74"/>
            <p:cNvSpPr>
              <a:spLocks noChangeShapeType="1"/>
            </p:cNvSpPr>
            <p:nvPr/>
          </p:nvSpPr>
          <p:spPr bwMode="auto">
            <a:xfrm flipV="1">
              <a:off x="1076" y="1111"/>
              <a:ext cx="1" cy="13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4" name="Freeform 140"/>
            <p:cNvSpPr>
              <a:spLocks/>
            </p:cNvSpPr>
            <p:nvPr/>
          </p:nvSpPr>
          <p:spPr bwMode="auto">
            <a:xfrm>
              <a:off x="1076" y="1220"/>
              <a:ext cx="335" cy="207"/>
            </a:xfrm>
            <a:custGeom>
              <a:avLst/>
              <a:gdLst>
                <a:gd name="T0" fmla="*/ 5 w 335"/>
                <a:gd name="T1" fmla="*/ 0 h 207"/>
                <a:gd name="T2" fmla="*/ 13 w 335"/>
                <a:gd name="T3" fmla="*/ 0 h 207"/>
                <a:gd name="T4" fmla="*/ 21 w 335"/>
                <a:gd name="T5" fmla="*/ 3 h 207"/>
                <a:gd name="T6" fmla="*/ 29 w 335"/>
                <a:gd name="T7" fmla="*/ 3 h 207"/>
                <a:gd name="T8" fmla="*/ 37 w 335"/>
                <a:gd name="T9" fmla="*/ 3 h 207"/>
                <a:gd name="T10" fmla="*/ 45 w 335"/>
                <a:gd name="T11" fmla="*/ 5 h 207"/>
                <a:gd name="T12" fmla="*/ 53 w 335"/>
                <a:gd name="T13" fmla="*/ 5 h 207"/>
                <a:gd name="T14" fmla="*/ 61 w 335"/>
                <a:gd name="T15" fmla="*/ 8 h 207"/>
                <a:gd name="T16" fmla="*/ 69 w 335"/>
                <a:gd name="T17" fmla="*/ 11 h 207"/>
                <a:gd name="T18" fmla="*/ 77 w 335"/>
                <a:gd name="T19" fmla="*/ 13 h 207"/>
                <a:gd name="T20" fmla="*/ 85 w 335"/>
                <a:gd name="T21" fmla="*/ 16 h 207"/>
                <a:gd name="T22" fmla="*/ 93 w 335"/>
                <a:gd name="T23" fmla="*/ 19 h 207"/>
                <a:gd name="T24" fmla="*/ 101 w 335"/>
                <a:gd name="T25" fmla="*/ 21 h 207"/>
                <a:gd name="T26" fmla="*/ 109 w 335"/>
                <a:gd name="T27" fmla="*/ 24 h 207"/>
                <a:gd name="T28" fmla="*/ 117 w 335"/>
                <a:gd name="T29" fmla="*/ 27 h 207"/>
                <a:gd name="T30" fmla="*/ 125 w 335"/>
                <a:gd name="T31" fmla="*/ 32 h 207"/>
                <a:gd name="T32" fmla="*/ 133 w 335"/>
                <a:gd name="T33" fmla="*/ 35 h 207"/>
                <a:gd name="T34" fmla="*/ 141 w 335"/>
                <a:gd name="T35" fmla="*/ 40 h 207"/>
                <a:gd name="T36" fmla="*/ 149 w 335"/>
                <a:gd name="T37" fmla="*/ 43 h 207"/>
                <a:gd name="T38" fmla="*/ 157 w 335"/>
                <a:gd name="T39" fmla="*/ 48 h 207"/>
                <a:gd name="T40" fmla="*/ 165 w 335"/>
                <a:gd name="T41" fmla="*/ 54 h 207"/>
                <a:gd name="T42" fmla="*/ 173 w 335"/>
                <a:gd name="T43" fmla="*/ 59 h 207"/>
                <a:gd name="T44" fmla="*/ 181 w 335"/>
                <a:gd name="T45" fmla="*/ 64 h 207"/>
                <a:gd name="T46" fmla="*/ 189 w 335"/>
                <a:gd name="T47" fmla="*/ 70 h 207"/>
                <a:gd name="T48" fmla="*/ 197 w 335"/>
                <a:gd name="T49" fmla="*/ 75 h 207"/>
                <a:gd name="T50" fmla="*/ 205 w 335"/>
                <a:gd name="T51" fmla="*/ 81 h 207"/>
                <a:gd name="T52" fmla="*/ 213 w 335"/>
                <a:gd name="T53" fmla="*/ 89 h 207"/>
                <a:gd name="T54" fmla="*/ 221 w 335"/>
                <a:gd name="T55" fmla="*/ 94 h 207"/>
                <a:gd name="T56" fmla="*/ 229 w 335"/>
                <a:gd name="T57" fmla="*/ 99 h 207"/>
                <a:gd name="T58" fmla="*/ 237 w 335"/>
                <a:gd name="T59" fmla="*/ 107 h 207"/>
                <a:gd name="T60" fmla="*/ 245 w 335"/>
                <a:gd name="T61" fmla="*/ 115 h 207"/>
                <a:gd name="T62" fmla="*/ 252 w 335"/>
                <a:gd name="T63" fmla="*/ 121 h 207"/>
                <a:gd name="T64" fmla="*/ 260 w 335"/>
                <a:gd name="T65" fmla="*/ 129 h 207"/>
                <a:gd name="T66" fmla="*/ 268 w 335"/>
                <a:gd name="T67" fmla="*/ 137 h 207"/>
                <a:gd name="T68" fmla="*/ 276 w 335"/>
                <a:gd name="T69" fmla="*/ 145 h 207"/>
                <a:gd name="T70" fmla="*/ 284 w 335"/>
                <a:gd name="T71" fmla="*/ 153 h 207"/>
                <a:gd name="T72" fmla="*/ 292 w 335"/>
                <a:gd name="T73" fmla="*/ 161 h 207"/>
                <a:gd name="T74" fmla="*/ 300 w 335"/>
                <a:gd name="T75" fmla="*/ 169 h 207"/>
                <a:gd name="T76" fmla="*/ 308 w 335"/>
                <a:gd name="T77" fmla="*/ 177 h 207"/>
                <a:gd name="T78" fmla="*/ 316 w 335"/>
                <a:gd name="T79" fmla="*/ 185 h 207"/>
                <a:gd name="T80" fmla="*/ 322 w 335"/>
                <a:gd name="T81" fmla="*/ 193 h 207"/>
                <a:gd name="T82" fmla="*/ 330 w 335"/>
                <a:gd name="T83" fmla="*/ 201 h 2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5"/>
                <a:gd name="T127" fmla="*/ 0 h 207"/>
                <a:gd name="T128" fmla="*/ 335 w 335"/>
                <a:gd name="T129" fmla="*/ 207 h 2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5" h="207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1" y="3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7" y="3"/>
                  </a:lnTo>
                  <a:lnTo>
                    <a:pt x="40" y="3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3" y="5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1" y="8"/>
                  </a:lnTo>
                  <a:lnTo>
                    <a:pt x="64" y="8"/>
                  </a:lnTo>
                  <a:lnTo>
                    <a:pt x="66" y="11"/>
                  </a:lnTo>
                  <a:lnTo>
                    <a:pt x="69" y="11"/>
                  </a:lnTo>
                  <a:lnTo>
                    <a:pt x="72" y="11"/>
                  </a:lnTo>
                  <a:lnTo>
                    <a:pt x="74" y="11"/>
                  </a:lnTo>
                  <a:lnTo>
                    <a:pt x="77" y="13"/>
                  </a:lnTo>
                  <a:lnTo>
                    <a:pt x="80" y="13"/>
                  </a:lnTo>
                  <a:lnTo>
                    <a:pt x="82" y="13"/>
                  </a:lnTo>
                  <a:lnTo>
                    <a:pt x="85" y="16"/>
                  </a:lnTo>
                  <a:lnTo>
                    <a:pt x="88" y="16"/>
                  </a:lnTo>
                  <a:lnTo>
                    <a:pt x="90" y="16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101" y="21"/>
                  </a:lnTo>
                  <a:lnTo>
                    <a:pt x="104" y="21"/>
                  </a:lnTo>
                  <a:lnTo>
                    <a:pt x="106" y="21"/>
                  </a:lnTo>
                  <a:lnTo>
                    <a:pt x="109" y="24"/>
                  </a:lnTo>
                  <a:lnTo>
                    <a:pt x="112" y="24"/>
                  </a:lnTo>
                  <a:lnTo>
                    <a:pt x="114" y="27"/>
                  </a:lnTo>
                  <a:lnTo>
                    <a:pt x="117" y="27"/>
                  </a:lnTo>
                  <a:lnTo>
                    <a:pt x="120" y="30"/>
                  </a:lnTo>
                  <a:lnTo>
                    <a:pt x="122" y="30"/>
                  </a:lnTo>
                  <a:lnTo>
                    <a:pt x="125" y="32"/>
                  </a:lnTo>
                  <a:lnTo>
                    <a:pt x="128" y="32"/>
                  </a:lnTo>
                  <a:lnTo>
                    <a:pt x="130" y="35"/>
                  </a:lnTo>
                  <a:lnTo>
                    <a:pt x="133" y="35"/>
                  </a:lnTo>
                  <a:lnTo>
                    <a:pt x="135" y="38"/>
                  </a:lnTo>
                  <a:lnTo>
                    <a:pt x="138" y="38"/>
                  </a:lnTo>
                  <a:lnTo>
                    <a:pt x="141" y="40"/>
                  </a:lnTo>
                  <a:lnTo>
                    <a:pt x="143" y="40"/>
                  </a:lnTo>
                  <a:lnTo>
                    <a:pt x="146" y="43"/>
                  </a:lnTo>
                  <a:lnTo>
                    <a:pt x="149" y="43"/>
                  </a:lnTo>
                  <a:lnTo>
                    <a:pt x="151" y="46"/>
                  </a:lnTo>
                  <a:lnTo>
                    <a:pt x="154" y="48"/>
                  </a:lnTo>
                  <a:lnTo>
                    <a:pt x="157" y="48"/>
                  </a:lnTo>
                  <a:lnTo>
                    <a:pt x="159" y="51"/>
                  </a:lnTo>
                  <a:lnTo>
                    <a:pt x="162" y="51"/>
                  </a:lnTo>
                  <a:lnTo>
                    <a:pt x="165" y="54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3" y="59"/>
                  </a:lnTo>
                  <a:lnTo>
                    <a:pt x="175" y="59"/>
                  </a:lnTo>
                  <a:lnTo>
                    <a:pt x="178" y="62"/>
                  </a:lnTo>
                  <a:lnTo>
                    <a:pt x="181" y="64"/>
                  </a:lnTo>
                  <a:lnTo>
                    <a:pt x="183" y="64"/>
                  </a:lnTo>
                  <a:lnTo>
                    <a:pt x="186" y="67"/>
                  </a:lnTo>
                  <a:lnTo>
                    <a:pt x="189" y="70"/>
                  </a:lnTo>
                  <a:lnTo>
                    <a:pt x="191" y="70"/>
                  </a:lnTo>
                  <a:lnTo>
                    <a:pt x="194" y="72"/>
                  </a:lnTo>
                  <a:lnTo>
                    <a:pt x="197" y="75"/>
                  </a:lnTo>
                  <a:lnTo>
                    <a:pt x="199" y="78"/>
                  </a:lnTo>
                  <a:lnTo>
                    <a:pt x="202" y="78"/>
                  </a:lnTo>
                  <a:lnTo>
                    <a:pt x="205" y="81"/>
                  </a:lnTo>
                  <a:lnTo>
                    <a:pt x="207" y="83"/>
                  </a:lnTo>
                  <a:lnTo>
                    <a:pt x="210" y="86"/>
                  </a:lnTo>
                  <a:lnTo>
                    <a:pt x="213" y="89"/>
                  </a:lnTo>
                  <a:lnTo>
                    <a:pt x="215" y="89"/>
                  </a:lnTo>
                  <a:lnTo>
                    <a:pt x="218" y="91"/>
                  </a:lnTo>
                  <a:lnTo>
                    <a:pt x="221" y="94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29" y="99"/>
                  </a:lnTo>
                  <a:lnTo>
                    <a:pt x="231" y="102"/>
                  </a:lnTo>
                  <a:lnTo>
                    <a:pt x="234" y="105"/>
                  </a:lnTo>
                  <a:lnTo>
                    <a:pt x="237" y="107"/>
                  </a:lnTo>
                  <a:lnTo>
                    <a:pt x="239" y="107"/>
                  </a:lnTo>
                  <a:lnTo>
                    <a:pt x="242" y="113"/>
                  </a:lnTo>
                  <a:lnTo>
                    <a:pt x="245" y="115"/>
                  </a:lnTo>
                  <a:lnTo>
                    <a:pt x="247" y="115"/>
                  </a:lnTo>
                  <a:lnTo>
                    <a:pt x="250" y="118"/>
                  </a:lnTo>
                  <a:lnTo>
                    <a:pt x="252" y="121"/>
                  </a:lnTo>
                  <a:lnTo>
                    <a:pt x="255" y="124"/>
                  </a:lnTo>
                  <a:lnTo>
                    <a:pt x="258" y="126"/>
                  </a:lnTo>
                  <a:lnTo>
                    <a:pt x="260" y="129"/>
                  </a:lnTo>
                  <a:lnTo>
                    <a:pt x="263" y="132"/>
                  </a:lnTo>
                  <a:lnTo>
                    <a:pt x="266" y="134"/>
                  </a:lnTo>
                  <a:lnTo>
                    <a:pt x="268" y="137"/>
                  </a:lnTo>
                  <a:lnTo>
                    <a:pt x="271" y="140"/>
                  </a:lnTo>
                  <a:lnTo>
                    <a:pt x="274" y="140"/>
                  </a:lnTo>
                  <a:lnTo>
                    <a:pt x="276" y="145"/>
                  </a:lnTo>
                  <a:lnTo>
                    <a:pt x="279" y="148"/>
                  </a:lnTo>
                  <a:lnTo>
                    <a:pt x="282" y="148"/>
                  </a:lnTo>
                  <a:lnTo>
                    <a:pt x="284" y="153"/>
                  </a:lnTo>
                  <a:lnTo>
                    <a:pt x="287" y="156"/>
                  </a:lnTo>
                  <a:lnTo>
                    <a:pt x="290" y="156"/>
                  </a:lnTo>
                  <a:lnTo>
                    <a:pt x="292" y="161"/>
                  </a:lnTo>
                  <a:lnTo>
                    <a:pt x="295" y="164"/>
                  </a:lnTo>
                  <a:lnTo>
                    <a:pt x="298" y="164"/>
                  </a:lnTo>
                  <a:lnTo>
                    <a:pt x="300" y="169"/>
                  </a:lnTo>
                  <a:lnTo>
                    <a:pt x="303" y="172"/>
                  </a:lnTo>
                  <a:lnTo>
                    <a:pt x="306" y="172"/>
                  </a:lnTo>
                  <a:lnTo>
                    <a:pt x="308" y="177"/>
                  </a:lnTo>
                  <a:lnTo>
                    <a:pt x="311" y="180"/>
                  </a:lnTo>
                  <a:lnTo>
                    <a:pt x="314" y="183"/>
                  </a:lnTo>
                  <a:lnTo>
                    <a:pt x="316" y="185"/>
                  </a:lnTo>
                  <a:lnTo>
                    <a:pt x="319" y="188"/>
                  </a:lnTo>
                  <a:lnTo>
                    <a:pt x="324" y="193"/>
                  </a:lnTo>
                  <a:lnTo>
                    <a:pt x="322" y="193"/>
                  </a:lnTo>
                  <a:lnTo>
                    <a:pt x="324" y="193"/>
                  </a:lnTo>
                  <a:lnTo>
                    <a:pt x="330" y="199"/>
                  </a:lnTo>
                  <a:lnTo>
                    <a:pt x="330" y="201"/>
                  </a:lnTo>
                  <a:lnTo>
                    <a:pt x="332" y="204"/>
                  </a:lnTo>
                  <a:lnTo>
                    <a:pt x="335" y="207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5" name="Freeform 141"/>
            <p:cNvSpPr>
              <a:spLocks/>
            </p:cNvSpPr>
            <p:nvPr/>
          </p:nvSpPr>
          <p:spPr bwMode="auto">
            <a:xfrm>
              <a:off x="1411" y="1427"/>
              <a:ext cx="242" cy="333"/>
            </a:xfrm>
            <a:custGeom>
              <a:avLst/>
              <a:gdLst>
                <a:gd name="T0" fmla="*/ 5 w 242"/>
                <a:gd name="T1" fmla="*/ 5 h 333"/>
                <a:gd name="T2" fmla="*/ 11 w 242"/>
                <a:gd name="T3" fmla="*/ 13 h 333"/>
                <a:gd name="T4" fmla="*/ 19 w 242"/>
                <a:gd name="T5" fmla="*/ 21 h 333"/>
                <a:gd name="T6" fmla="*/ 29 w 242"/>
                <a:gd name="T7" fmla="*/ 32 h 333"/>
                <a:gd name="T8" fmla="*/ 32 w 242"/>
                <a:gd name="T9" fmla="*/ 35 h 333"/>
                <a:gd name="T10" fmla="*/ 37 w 242"/>
                <a:gd name="T11" fmla="*/ 43 h 333"/>
                <a:gd name="T12" fmla="*/ 42 w 242"/>
                <a:gd name="T13" fmla="*/ 51 h 333"/>
                <a:gd name="T14" fmla="*/ 53 w 242"/>
                <a:gd name="T15" fmla="*/ 62 h 333"/>
                <a:gd name="T16" fmla="*/ 58 w 242"/>
                <a:gd name="T17" fmla="*/ 70 h 333"/>
                <a:gd name="T18" fmla="*/ 66 w 242"/>
                <a:gd name="T19" fmla="*/ 78 h 333"/>
                <a:gd name="T20" fmla="*/ 69 w 242"/>
                <a:gd name="T21" fmla="*/ 86 h 333"/>
                <a:gd name="T22" fmla="*/ 74 w 242"/>
                <a:gd name="T23" fmla="*/ 91 h 333"/>
                <a:gd name="T24" fmla="*/ 80 w 242"/>
                <a:gd name="T25" fmla="*/ 96 h 333"/>
                <a:gd name="T26" fmla="*/ 85 w 242"/>
                <a:gd name="T27" fmla="*/ 105 h 333"/>
                <a:gd name="T28" fmla="*/ 90 w 242"/>
                <a:gd name="T29" fmla="*/ 113 h 333"/>
                <a:gd name="T30" fmla="*/ 98 w 242"/>
                <a:gd name="T31" fmla="*/ 121 h 333"/>
                <a:gd name="T32" fmla="*/ 104 w 242"/>
                <a:gd name="T33" fmla="*/ 129 h 333"/>
                <a:gd name="T34" fmla="*/ 109 w 242"/>
                <a:gd name="T35" fmla="*/ 137 h 333"/>
                <a:gd name="T36" fmla="*/ 114 w 242"/>
                <a:gd name="T37" fmla="*/ 145 h 333"/>
                <a:gd name="T38" fmla="*/ 122 w 242"/>
                <a:gd name="T39" fmla="*/ 156 h 333"/>
                <a:gd name="T40" fmla="*/ 128 w 242"/>
                <a:gd name="T41" fmla="*/ 164 h 333"/>
                <a:gd name="T42" fmla="*/ 133 w 242"/>
                <a:gd name="T43" fmla="*/ 172 h 333"/>
                <a:gd name="T44" fmla="*/ 138 w 242"/>
                <a:gd name="T45" fmla="*/ 177 h 333"/>
                <a:gd name="T46" fmla="*/ 143 w 242"/>
                <a:gd name="T47" fmla="*/ 185 h 333"/>
                <a:gd name="T48" fmla="*/ 149 w 242"/>
                <a:gd name="T49" fmla="*/ 193 h 333"/>
                <a:gd name="T50" fmla="*/ 154 w 242"/>
                <a:gd name="T51" fmla="*/ 201 h 333"/>
                <a:gd name="T52" fmla="*/ 159 w 242"/>
                <a:gd name="T53" fmla="*/ 209 h 333"/>
                <a:gd name="T54" fmla="*/ 165 w 242"/>
                <a:gd name="T55" fmla="*/ 217 h 333"/>
                <a:gd name="T56" fmla="*/ 170 w 242"/>
                <a:gd name="T57" fmla="*/ 225 h 333"/>
                <a:gd name="T58" fmla="*/ 175 w 242"/>
                <a:gd name="T59" fmla="*/ 233 h 333"/>
                <a:gd name="T60" fmla="*/ 181 w 242"/>
                <a:gd name="T61" fmla="*/ 239 h 333"/>
                <a:gd name="T62" fmla="*/ 186 w 242"/>
                <a:gd name="T63" fmla="*/ 247 h 333"/>
                <a:gd name="T64" fmla="*/ 194 w 242"/>
                <a:gd name="T65" fmla="*/ 258 h 333"/>
                <a:gd name="T66" fmla="*/ 199 w 242"/>
                <a:gd name="T67" fmla="*/ 266 h 333"/>
                <a:gd name="T68" fmla="*/ 202 w 242"/>
                <a:gd name="T69" fmla="*/ 274 h 333"/>
                <a:gd name="T70" fmla="*/ 210 w 242"/>
                <a:gd name="T71" fmla="*/ 282 h 333"/>
                <a:gd name="T72" fmla="*/ 215 w 242"/>
                <a:gd name="T73" fmla="*/ 290 h 333"/>
                <a:gd name="T74" fmla="*/ 218 w 242"/>
                <a:gd name="T75" fmla="*/ 298 h 333"/>
                <a:gd name="T76" fmla="*/ 223 w 242"/>
                <a:gd name="T77" fmla="*/ 303 h 333"/>
                <a:gd name="T78" fmla="*/ 229 w 242"/>
                <a:gd name="T79" fmla="*/ 311 h 333"/>
                <a:gd name="T80" fmla="*/ 234 w 242"/>
                <a:gd name="T81" fmla="*/ 319 h 333"/>
                <a:gd name="T82" fmla="*/ 239 w 242"/>
                <a:gd name="T83" fmla="*/ 327 h 3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2"/>
                <a:gd name="T127" fmla="*/ 0 h 333"/>
                <a:gd name="T128" fmla="*/ 242 w 242"/>
                <a:gd name="T129" fmla="*/ 333 h 3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2" h="333">
                  <a:moveTo>
                    <a:pt x="0" y="0"/>
                  </a:moveTo>
                  <a:lnTo>
                    <a:pt x="3" y="2"/>
                  </a:lnTo>
                  <a:lnTo>
                    <a:pt x="5" y="5"/>
                  </a:lnTo>
                  <a:lnTo>
                    <a:pt x="8" y="8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13" y="13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21" y="24"/>
                  </a:lnTo>
                  <a:lnTo>
                    <a:pt x="24" y="27"/>
                  </a:lnTo>
                  <a:lnTo>
                    <a:pt x="29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4" y="40"/>
                  </a:lnTo>
                  <a:lnTo>
                    <a:pt x="37" y="43"/>
                  </a:lnTo>
                  <a:lnTo>
                    <a:pt x="40" y="45"/>
                  </a:lnTo>
                  <a:lnTo>
                    <a:pt x="42" y="48"/>
                  </a:lnTo>
                  <a:lnTo>
                    <a:pt x="42" y="51"/>
                  </a:lnTo>
                  <a:lnTo>
                    <a:pt x="45" y="53"/>
                  </a:lnTo>
                  <a:lnTo>
                    <a:pt x="48" y="56"/>
                  </a:lnTo>
                  <a:lnTo>
                    <a:pt x="53" y="62"/>
                  </a:lnTo>
                  <a:lnTo>
                    <a:pt x="53" y="64"/>
                  </a:lnTo>
                  <a:lnTo>
                    <a:pt x="56" y="67"/>
                  </a:lnTo>
                  <a:lnTo>
                    <a:pt x="58" y="70"/>
                  </a:lnTo>
                  <a:lnTo>
                    <a:pt x="61" y="72"/>
                  </a:lnTo>
                  <a:lnTo>
                    <a:pt x="61" y="75"/>
                  </a:lnTo>
                  <a:lnTo>
                    <a:pt x="66" y="78"/>
                  </a:lnTo>
                  <a:lnTo>
                    <a:pt x="66" y="80"/>
                  </a:lnTo>
                  <a:lnTo>
                    <a:pt x="72" y="86"/>
                  </a:lnTo>
                  <a:lnTo>
                    <a:pt x="69" y="86"/>
                  </a:lnTo>
                  <a:lnTo>
                    <a:pt x="72" y="86"/>
                  </a:lnTo>
                  <a:lnTo>
                    <a:pt x="74" y="88"/>
                  </a:lnTo>
                  <a:lnTo>
                    <a:pt x="74" y="91"/>
                  </a:lnTo>
                  <a:lnTo>
                    <a:pt x="80" y="96"/>
                  </a:lnTo>
                  <a:lnTo>
                    <a:pt x="77" y="96"/>
                  </a:lnTo>
                  <a:lnTo>
                    <a:pt x="80" y="96"/>
                  </a:lnTo>
                  <a:lnTo>
                    <a:pt x="82" y="99"/>
                  </a:lnTo>
                  <a:lnTo>
                    <a:pt x="82" y="102"/>
                  </a:lnTo>
                  <a:lnTo>
                    <a:pt x="85" y="105"/>
                  </a:lnTo>
                  <a:lnTo>
                    <a:pt x="88" y="107"/>
                  </a:lnTo>
                  <a:lnTo>
                    <a:pt x="90" y="110"/>
                  </a:lnTo>
                  <a:lnTo>
                    <a:pt x="90" y="113"/>
                  </a:lnTo>
                  <a:lnTo>
                    <a:pt x="93" y="115"/>
                  </a:lnTo>
                  <a:lnTo>
                    <a:pt x="96" y="118"/>
                  </a:lnTo>
                  <a:lnTo>
                    <a:pt x="98" y="121"/>
                  </a:lnTo>
                  <a:lnTo>
                    <a:pt x="98" y="123"/>
                  </a:lnTo>
                  <a:lnTo>
                    <a:pt x="101" y="126"/>
                  </a:lnTo>
                  <a:lnTo>
                    <a:pt x="104" y="129"/>
                  </a:lnTo>
                  <a:lnTo>
                    <a:pt x="106" y="131"/>
                  </a:lnTo>
                  <a:lnTo>
                    <a:pt x="106" y="134"/>
                  </a:lnTo>
                  <a:lnTo>
                    <a:pt x="109" y="137"/>
                  </a:lnTo>
                  <a:lnTo>
                    <a:pt x="112" y="139"/>
                  </a:lnTo>
                  <a:lnTo>
                    <a:pt x="112" y="142"/>
                  </a:lnTo>
                  <a:lnTo>
                    <a:pt x="114" y="145"/>
                  </a:lnTo>
                  <a:lnTo>
                    <a:pt x="120" y="150"/>
                  </a:lnTo>
                  <a:lnTo>
                    <a:pt x="120" y="153"/>
                  </a:lnTo>
                  <a:lnTo>
                    <a:pt x="122" y="156"/>
                  </a:lnTo>
                  <a:lnTo>
                    <a:pt x="125" y="158"/>
                  </a:lnTo>
                  <a:lnTo>
                    <a:pt x="125" y="161"/>
                  </a:lnTo>
                  <a:lnTo>
                    <a:pt x="128" y="164"/>
                  </a:lnTo>
                  <a:lnTo>
                    <a:pt x="130" y="166"/>
                  </a:lnTo>
                  <a:lnTo>
                    <a:pt x="133" y="169"/>
                  </a:lnTo>
                  <a:lnTo>
                    <a:pt x="133" y="172"/>
                  </a:lnTo>
                  <a:lnTo>
                    <a:pt x="138" y="177"/>
                  </a:lnTo>
                  <a:lnTo>
                    <a:pt x="136" y="177"/>
                  </a:lnTo>
                  <a:lnTo>
                    <a:pt x="138" y="177"/>
                  </a:lnTo>
                  <a:lnTo>
                    <a:pt x="141" y="180"/>
                  </a:lnTo>
                  <a:lnTo>
                    <a:pt x="141" y="182"/>
                  </a:lnTo>
                  <a:lnTo>
                    <a:pt x="143" y="185"/>
                  </a:lnTo>
                  <a:lnTo>
                    <a:pt x="143" y="188"/>
                  </a:lnTo>
                  <a:lnTo>
                    <a:pt x="149" y="190"/>
                  </a:lnTo>
                  <a:lnTo>
                    <a:pt x="149" y="193"/>
                  </a:lnTo>
                  <a:lnTo>
                    <a:pt x="151" y="196"/>
                  </a:lnTo>
                  <a:lnTo>
                    <a:pt x="151" y="199"/>
                  </a:lnTo>
                  <a:lnTo>
                    <a:pt x="154" y="201"/>
                  </a:lnTo>
                  <a:lnTo>
                    <a:pt x="157" y="204"/>
                  </a:lnTo>
                  <a:lnTo>
                    <a:pt x="159" y="207"/>
                  </a:lnTo>
                  <a:lnTo>
                    <a:pt x="159" y="209"/>
                  </a:lnTo>
                  <a:lnTo>
                    <a:pt x="162" y="212"/>
                  </a:lnTo>
                  <a:lnTo>
                    <a:pt x="165" y="215"/>
                  </a:lnTo>
                  <a:lnTo>
                    <a:pt x="165" y="217"/>
                  </a:lnTo>
                  <a:lnTo>
                    <a:pt x="167" y="220"/>
                  </a:lnTo>
                  <a:lnTo>
                    <a:pt x="170" y="223"/>
                  </a:lnTo>
                  <a:lnTo>
                    <a:pt x="170" y="225"/>
                  </a:lnTo>
                  <a:lnTo>
                    <a:pt x="173" y="228"/>
                  </a:lnTo>
                  <a:lnTo>
                    <a:pt x="175" y="231"/>
                  </a:lnTo>
                  <a:lnTo>
                    <a:pt x="175" y="233"/>
                  </a:lnTo>
                  <a:lnTo>
                    <a:pt x="181" y="239"/>
                  </a:lnTo>
                  <a:lnTo>
                    <a:pt x="178" y="239"/>
                  </a:lnTo>
                  <a:lnTo>
                    <a:pt x="181" y="239"/>
                  </a:lnTo>
                  <a:lnTo>
                    <a:pt x="183" y="241"/>
                  </a:lnTo>
                  <a:lnTo>
                    <a:pt x="183" y="244"/>
                  </a:lnTo>
                  <a:lnTo>
                    <a:pt x="186" y="247"/>
                  </a:lnTo>
                  <a:lnTo>
                    <a:pt x="186" y="250"/>
                  </a:lnTo>
                  <a:lnTo>
                    <a:pt x="189" y="252"/>
                  </a:lnTo>
                  <a:lnTo>
                    <a:pt x="194" y="258"/>
                  </a:lnTo>
                  <a:lnTo>
                    <a:pt x="194" y="260"/>
                  </a:lnTo>
                  <a:lnTo>
                    <a:pt x="197" y="263"/>
                  </a:lnTo>
                  <a:lnTo>
                    <a:pt x="199" y="266"/>
                  </a:lnTo>
                  <a:lnTo>
                    <a:pt x="199" y="268"/>
                  </a:lnTo>
                  <a:lnTo>
                    <a:pt x="202" y="271"/>
                  </a:lnTo>
                  <a:lnTo>
                    <a:pt x="202" y="274"/>
                  </a:lnTo>
                  <a:lnTo>
                    <a:pt x="207" y="276"/>
                  </a:lnTo>
                  <a:lnTo>
                    <a:pt x="207" y="279"/>
                  </a:lnTo>
                  <a:lnTo>
                    <a:pt x="210" y="282"/>
                  </a:lnTo>
                  <a:lnTo>
                    <a:pt x="210" y="284"/>
                  </a:lnTo>
                  <a:lnTo>
                    <a:pt x="213" y="287"/>
                  </a:lnTo>
                  <a:lnTo>
                    <a:pt x="215" y="290"/>
                  </a:lnTo>
                  <a:lnTo>
                    <a:pt x="215" y="293"/>
                  </a:lnTo>
                  <a:lnTo>
                    <a:pt x="221" y="298"/>
                  </a:lnTo>
                  <a:lnTo>
                    <a:pt x="218" y="298"/>
                  </a:lnTo>
                  <a:lnTo>
                    <a:pt x="221" y="298"/>
                  </a:lnTo>
                  <a:lnTo>
                    <a:pt x="223" y="301"/>
                  </a:lnTo>
                  <a:lnTo>
                    <a:pt x="223" y="303"/>
                  </a:lnTo>
                  <a:lnTo>
                    <a:pt x="226" y="306"/>
                  </a:lnTo>
                  <a:lnTo>
                    <a:pt x="226" y="309"/>
                  </a:lnTo>
                  <a:lnTo>
                    <a:pt x="229" y="311"/>
                  </a:lnTo>
                  <a:lnTo>
                    <a:pt x="231" y="314"/>
                  </a:lnTo>
                  <a:lnTo>
                    <a:pt x="231" y="317"/>
                  </a:lnTo>
                  <a:lnTo>
                    <a:pt x="234" y="319"/>
                  </a:lnTo>
                  <a:lnTo>
                    <a:pt x="237" y="322"/>
                  </a:lnTo>
                  <a:lnTo>
                    <a:pt x="237" y="325"/>
                  </a:lnTo>
                  <a:lnTo>
                    <a:pt x="239" y="327"/>
                  </a:lnTo>
                  <a:lnTo>
                    <a:pt x="242" y="330"/>
                  </a:lnTo>
                  <a:lnTo>
                    <a:pt x="242" y="333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Freeform 142"/>
            <p:cNvSpPr>
              <a:spLocks/>
            </p:cNvSpPr>
            <p:nvPr/>
          </p:nvSpPr>
          <p:spPr bwMode="auto">
            <a:xfrm>
              <a:off x="1653" y="1760"/>
              <a:ext cx="236" cy="352"/>
            </a:xfrm>
            <a:custGeom>
              <a:avLst/>
              <a:gdLst>
                <a:gd name="T0" fmla="*/ 3 w 236"/>
                <a:gd name="T1" fmla="*/ 5 h 352"/>
                <a:gd name="T2" fmla="*/ 10 w 236"/>
                <a:gd name="T3" fmla="*/ 13 h 352"/>
                <a:gd name="T4" fmla="*/ 16 w 236"/>
                <a:gd name="T5" fmla="*/ 21 h 352"/>
                <a:gd name="T6" fmla="*/ 18 w 236"/>
                <a:gd name="T7" fmla="*/ 29 h 352"/>
                <a:gd name="T8" fmla="*/ 26 w 236"/>
                <a:gd name="T9" fmla="*/ 37 h 352"/>
                <a:gd name="T10" fmla="*/ 32 w 236"/>
                <a:gd name="T11" fmla="*/ 45 h 352"/>
                <a:gd name="T12" fmla="*/ 34 w 236"/>
                <a:gd name="T13" fmla="*/ 54 h 352"/>
                <a:gd name="T14" fmla="*/ 42 w 236"/>
                <a:gd name="T15" fmla="*/ 64 h 352"/>
                <a:gd name="T16" fmla="*/ 48 w 236"/>
                <a:gd name="T17" fmla="*/ 72 h 352"/>
                <a:gd name="T18" fmla="*/ 53 w 236"/>
                <a:gd name="T19" fmla="*/ 80 h 352"/>
                <a:gd name="T20" fmla="*/ 58 w 236"/>
                <a:gd name="T21" fmla="*/ 88 h 352"/>
                <a:gd name="T22" fmla="*/ 64 w 236"/>
                <a:gd name="T23" fmla="*/ 97 h 352"/>
                <a:gd name="T24" fmla="*/ 69 w 236"/>
                <a:gd name="T25" fmla="*/ 105 h 352"/>
                <a:gd name="T26" fmla="*/ 74 w 236"/>
                <a:gd name="T27" fmla="*/ 113 h 352"/>
                <a:gd name="T28" fmla="*/ 80 w 236"/>
                <a:gd name="T29" fmla="*/ 121 h 352"/>
                <a:gd name="T30" fmla="*/ 85 w 236"/>
                <a:gd name="T31" fmla="*/ 129 h 352"/>
                <a:gd name="T32" fmla="*/ 93 w 236"/>
                <a:gd name="T33" fmla="*/ 139 h 352"/>
                <a:gd name="T34" fmla="*/ 98 w 236"/>
                <a:gd name="T35" fmla="*/ 148 h 352"/>
                <a:gd name="T36" fmla="*/ 101 w 236"/>
                <a:gd name="T37" fmla="*/ 156 h 352"/>
                <a:gd name="T38" fmla="*/ 109 w 236"/>
                <a:gd name="T39" fmla="*/ 166 h 352"/>
                <a:gd name="T40" fmla="*/ 114 w 236"/>
                <a:gd name="T41" fmla="*/ 174 h 352"/>
                <a:gd name="T42" fmla="*/ 122 w 236"/>
                <a:gd name="T43" fmla="*/ 185 h 352"/>
                <a:gd name="T44" fmla="*/ 125 w 236"/>
                <a:gd name="T45" fmla="*/ 188 h 352"/>
                <a:gd name="T46" fmla="*/ 127 w 236"/>
                <a:gd name="T47" fmla="*/ 196 h 352"/>
                <a:gd name="T48" fmla="*/ 133 w 236"/>
                <a:gd name="T49" fmla="*/ 204 h 352"/>
                <a:gd name="T50" fmla="*/ 141 w 236"/>
                <a:gd name="T51" fmla="*/ 212 h 352"/>
                <a:gd name="T52" fmla="*/ 143 w 236"/>
                <a:gd name="T53" fmla="*/ 220 h 352"/>
                <a:gd name="T54" fmla="*/ 151 w 236"/>
                <a:gd name="T55" fmla="*/ 231 h 352"/>
                <a:gd name="T56" fmla="*/ 157 w 236"/>
                <a:gd name="T57" fmla="*/ 239 h 352"/>
                <a:gd name="T58" fmla="*/ 165 w 236"/>
                <a:gd name="T59" fmla="*/ 247 h 352"/>
                <a:gd name="T60" fmla="*/ 167 w 236"/>
                <a:gd name="T61" fmla="*/ 255 h 352"/>
                <a:gd name="T62" fmla="*/ 175 w 236"/>
                <a:gd name="T63" fmla="*/ 266 h 352"/>
                <a:gd name="T64" fmla="*/ 181 w 236"/>
                <a:gd name="T65" fmla="*/ 274 h 352"/>
                <a:gd name="T66" fmla="*/ 186 w 236"/>
                <a:gd name="T67" fmla="*/ 282 h 352"/>
                <a:gd name="T68" fmla="*/ 191 w 236"/>
                <a:gd name="T69" fmla="*/ 290 h 352"/>
                <a:gd name="T70" fmla="*/ 197 w 236"/>
                <a:gd name="T71" fmla="*/ 295 h 352"/>
                <a:gd name="T72" fmla="*/ 202 w 236"/>
                <a:gd name="T73" fmla="*/ 303 h 352"/>
                <a:gd name="T74" fmla="*/ 207 w 236"/>
                <a:gd name="T75" fmla="*/ 311 h 352"/>
                <a:gd name="T76" fmla="*/ 213 w 236"/>
                <a:gd name="T77" fmla="*/ 319 h 352"/>
                <a:gd name="T78" fmla="*/ 221 w 236"/>
                <a:gd name="T79" fmla="*/ 330 h 352"/>
                <a:gd name="T80" fmla="*/ 226 w 236"/>
                <a:gd name="T81" fmla="*/ 338 h 352"/>
                <a:gd name="T82" fmla="*/ 231 w 236"/>
                <a:gd name="T83" fmla="*/ 346 h 3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6"/>
                <a:gd name="T127" fmla="*/ 0 h 352"/>
                <a:gd name="T128" fmla="*/ 236 w 236"/>
                <a:gd name="T129" fmla="*/ 352 h 3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6" h="352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5" y="8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3" y="19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8" y="27"/>
                  </a:lnTo>
                  <a:lnTo>
                    <a:pt x="18" y="29"/>
                  </a:lnTo>
                  <a:lnTo>
                    <a:pt x="21" y="32"/>
                  </a:lnTo>
                  <a:lnTo>
                    <a:pt x="24" y="35"/>
                  </a:lnTo>
                  <a:lnTo>
                    <a:pt x="26" y="37"/>
                  </a:lnTo>
                  <a:lnTo>
                    <a:pt x="26" y="40"/>
                  </a:lnTo>
                  <a:lnTo>
                    <a:pt x="29" y="43"/>
                  </a:lnTo>
                  <a:lnTo>
                    <a:pt x="32" y="45"/>
                  </a:lnTo>
                  <a:lnTo>
                    <a:pt x="32" y="48"/>
                  </a:lnTo>
                  <a:lnTo>
                    <a:pt x="34" y="51"/>
                  </a:lnTo>
                  <a:lnTo>
                    <a:pt x="34" y="54"/>
                  </a:lnTo>
                  <a:lnTo>
                    <a:pt x="37" y="56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5" y="67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53" y="80"/>
                  </a:lnTo>
                  <a:lnTo>
                    <a:pt x="56" y="83"/>
                  </a:lnTo>
                  <a:lnTo>
                    <a:pt x="56" y="86"/>
                  </a:lnTo>
                  <a:lnTo>
                    <a:pt x="58" y="88"/>
                  </a:lnTo>
                  <a:lnTo>
                    <a:pt x="61" y="91"/>
                  </a:lnTo>
                  <a:lnTo>
                    <a:pt x="61" y="94"/>
                  </a:lnTo>
                  <a:lnTo>
                    <a:pt x="64" y="97"/>
                  </a:lnTo>
                  <a:lnTo>
                    <a:pt x="66" y="99"/>
                  </a:lnTo>
                  <a:lnTo>
                    <a:pt x="66" y="102"/>
                  </a:lnTo>
                  <a:lnTo>
                    <a:pt x="69" y="105"/>
                  </a:lnTo>
                  <a:lnTo>
                    <a:pt x="69" y="107"/>
                  </a:lnTo>
                  <a:lnTo>
                    <a:pt x="72" y="110"/>
                  </a:lnTo>
                  <a:lnTo>
                    <a:pt x="74" y="113"/>
                  </a:lnTo>
                  <a:lnTo>
                    <a:pt x="77" y="115"/>
                  </a:lnTo>
                  <a:lnTo>
                    <a:pt x="77" y="118"/>
                  </a:lnTo>
                  <a:lnTo>
                    <a:pt x="80" y="121"/>
                  </a:lnTo>
                  <a:lnTo>
                    <a:pt x="82" y="123"/>
                  </a:lnTo>
                  <a:lnTo>
                    <a:pt x="82" y="126"/>
                  </a:lnTo>
                  <a:lnTo>
                    <a:pt x="85" y="129"/>
                  </a:lnTo>
                  <a:lnTo>
                    <a:pt x="85" y="131"/>
                  </a:lnTo>
                  <a:lnTo>
                    <a:pt x="88" y="134"/>
                  </a:lnTo>
                  <a:lnTo>
                    <a:pt x="93" y="139"/>
                  </a:lnTo>
                  <a:lnTo>
                    <a:pt x="93" y="142"/>
                  </a:lnTo>
                  <a:lnTo>
                    <a:pt x="96" y="145"/>
                  </a:lnTo>
                  <a:lnTo>
                    <a:pt x="98" y="148"/>
                  </a:lnTo>
                  <a:lnTo>
                    <a:pt x="98" y="150"/>
                  </a:lnTo>
                  <a:lnTo>
                    <a:pt x="101" y="153"/>
                  </a:lnTo>
                  <a:lnTo>
                    <a:pt x="101" y="156"/>
                  </a:lnTo>
                  <a:lnTo>
                    <a:pt x="104" y="158"/>
                  </a:lnTo>
                  <a:lnTo>
                    <a:pt x="109" y="164"/>
                  </a:lnTo>
                  <a:lnTo>
                    <a:pt x="109" y="166"/>
                  </a:lnTo>
                  <a:lnTo>
                    <a:pt x="112" y="169"/>
                  </a:lnTo>
                  <a:lnTo>
                    <a:pt x="114" y="172"/>
                  </a:lnTo>
                  <a:lnTo>
                    <a:pt x="114" y="174"/>
                  </a:lnTo>
                  <a:lnTo>
                    <a:pt x="117" y="177"/>
                  </a:lnTo>
                  <a:lnTo>
                    <a:pt x="117" y="180"/>
                  </a:lnTo>
                  <a:lnTo>
                    <a:pt x="122" y="185"/>
                  </a:lnTo>
                  <a:lnTo>
                    <a:pt x="120" y="185"/>
                  </a:lnTo>
                  <a:lnTo>
                    <a:pt x="122" y="185"/>
                  </a:lnTo>
                  <a:lnTo>
                    <a:pt x="125" y="188"/>
                  </a:lnTo>
                  <a:lnTo>
                    <a:pt x="125" y="191"/>
                  </a:lnTo>
                  <a:lnTo>
                    <a:pt x="127" y="193"/>
                  </a:lnTo>
                  <a:lnTo>
                    <a:pt x="127" y="196"/>
                  </a:lnTo>
                  <a:lnTo>
                    <a:pt x="130" y="199"/>
                  </a:lnTo>
                  <a:lnTo>
                    <a:pt x="133" y="201"/>
                  </a:lnTo>
                  <a:lnTo>
                    <a:pt x="133" y="204"/>
                  </a:lnTo>
                  <a:lnTo>
                    <a:pt x="135" y="207"/>
                  </a:lnTo>
                  <a:lnTo>
                    <a:pt x="138" y="209"/>
                  </a:lnTo>
                  <a:lnTo>
                    <a:pt x="141" y="212"/>
                  </a:lnTo>
                  <a:lnTo>
                    <a:pt x="141" y="215"/>
                  </a:lnTo>
                  <a:lnTo>
                    <a:pt x="143" y="217"/>
                  </a:lnTo>
                  <a:lnTo>
                    <a:pt x="143" y="220"/>
                  </a:lnTo>
                  <a:lnTo>
                    <a:pt x="146" y="223"/>
                  </a:lnTo>
                  <a:lnTo>
                    <a:pt x="151" y="228"/>
                  </a:lnTo>
                  <a:lnTo>
                    <a:pt x="151" y="231"/>
                  </a:lnTo>
                  <a:lnTo>
                    <a:pt x="154" y="233"/>
                  </a:lnTo>
                  <a:lnTo>
                    <a:pt x="157" y="236"/>
                  </a:lnTo>
                  <a:lnTo>
                    <a:pt x="157" y="239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65" y="247"/>
                  </a:lnTo>
                  <a:lnTo>
                    <a:pt x="165" y="250"/>
                  </a:lnTo>
                  <a:lnTo>
                    <a:pt x="167" y="252"/>
                  </a:lnTo>
                  <a:lnTo>
                    <a:pt x="167" y="255"/>
                  </a:lnTo>
                  <a:lnTo>
                    <a:pt x="170" y="258"/>
                  </a:lnTo>
                  <a:lnTo>
                    <a:pt x="175" y="263"/>
                  </a:lnTo>
                  <a:lnTo>
                    <a:pt x="175" y="266"/>
                  </a:lnTo>
                  <a:lnTo>
                    <a:pt x="178" y="268"/>
                  </a:lnTo>
                  <a:lnTo>
                    <a:pt x="181" y="271"/>
                  </a:lnTo>
                  <a:lnTo>
                    <a:pt x="181" y="274"/>
                  </a:lnTo>
                  <a:lnTo>
                    <a:pt x="183" y="276"/>
                  </a:lnTo>
                  <a:lnTo>
                    <a:pt x="183" y="279"/>
                  </a:lnTo>
                  <a:lnTo>
                    <a:pt x="186" y="282"/>
                  </a:lnTo>
                  <a:lnTo>
                    <a:pt x="189" y="285"/>
                  </a:lnTo>
                  <a:lnTo>
                    <a:pt x="191" y="287"/>
                  </a:lnTo>
                  <a:lnTo>
                    <a:pt x="191" y="290"/>
                  </a:lnTo>
                  <a:lnTo>
                    <a:pt x="197" y="295"/>
                  </a:lnTo>
                  <a:lnTo>
                    <a:pt x="194" y="295"/>
                  </a:lnTo>
                  <a:lnTo>
                    <a:pt x="197" y="295"/>
                  </a:lnTo>
                  <a:lnTo>
                    <a:pt x="199" y="298"/>
                  </a:lnTo>
                  <a:lnTo>
                    <a:pt x="199" y="301"/>
                  </a:lnTo>
                  <a:lnTo>
                    <a:pt x="202" y="303"/>
                  </a:lnTo>
                  <a:lnTo>
                    <a:pt x="202" y="306"/>
                  </a:lnTo>
                  <a:lnTo>
                    <a:pt x="205" y="309"/>
                  </a:lnTo>
                  <a:lnTo>
                    <a:pt x="207" y="311"/>
                  </a:lnTo>
                  <a:lnTo>
                    <a:pt x="210" y="314"/>
                  </a:lnTo>
                  <a:lnTo>
                    <a:pt x="210" y="317"/>
                  </a:lnTo>
                  <a:lnTo>
                    <a:pt x="213" y="319"/>
                  </a:lnTo>
                  <a:lnTo>
                    <a:pt x="218" y="325"/>
                  </a:lnTo>
                  <a:lnTo>
                    <a:pt x="218" y="327"/>
                  </a:lnTo>
                  <a:lnTo>
                    <a:pt x="221" y="330"/>
                  </a:lnTo>
                  <a:lnTo>
                    <a:pt x="223" y="333"/>
                  </a:lnTo>
                  <a:lnTo>
                    <a:pt x="223" y="336"/>
                  </a:lnTo>
                  <a:lnTo>
                    <a:pt x="226" y="338"/>
                  </a:lnTo>
                  <a:lnTo>
                    <a:pt x="229" y="341"/>
                  </a:lnTo>
                  <a:lnTo>
                    <a:pt x="231" y="344"/>
                  </a:lnTo>
                  <a:lnTo>
                    <a:pt x="231" y="346"/>
                  </a:lnTo>
                  <a:lnTo>
                    <a:pt x="234" y="349"/>
                  </a:lnTo>
                  <a:lnTo>
                    <a:pt x="236" y="352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Freeform 143"/>
            <p:cNvSpPr>
              <a:spLocks/>
            </p:cNvSpPr>
            <p:nvPr/>
          </p:nvSpPr>
          <p:spPr bwMode="auto">
            <a:xfrm>
              <a:off x="1889" y="2112"/>
              <a:ext cx="314" cy="314"/>
            </a:xfrm>
            <a:custGeom>
              <a:avLst/>
              <a:gdLst>
                <a:gd name="T0" fmla="*/ 3 w 314"/>
                <a:gd name="T1" fmla="*/ 5 h 314"/>
                <a:gd name="T2" fmla="*/ 11 w 314"/>
                <a:gd name="T3" fmla="*/ 16 h 314"/>
                <a:gd name="T4" fmla="*/ 19 w 314"/>
                <a:gd name="T5" fmla="*/ 27 h 314"/>
                <a:gd name="T6" fmla="*/ 27 w 314"/>
                <a:gd name="T7" fmla="*/ 37 h 314"/>
                <a:gd name="T8" fmla="*/ 32 w 314"/>
                <a:gd name="T9" fmla="*/ 45 h 314"/>
                <a:gd name="T10" fmla="*/ 40 w 314"/>
                <a:gd name="T11" fmla="*/ 53 h 314"/>
                <a:gd name="T12" fmla="*/ 46 w 314"/>
                <a:gd name="T13" fmla="*/ 61 h 314"/>
                <a:gd name="T14" fmla="*/ 51 w 314"/>
                <a:gd name="T15" fmla="*/ 67 h 314"/>
                <a:gd name="T16" fmla="*/ 56 w 314"/>
                <a:gd name="T17" fmla="*/ 75 h 314"/>
                <a:gd name="T18" fmla="*/ 64 w 314"/>
                <a:gd name="T19" fmla="*/ 86 h 314"/>
                <a:gd name="T20" fmla="*/ 72 w 314"/>
                <a:gd name="T21" fmla="*/ 94 h 314"/>
                <a:gd name="T22" fmla="*/ 78 w 314"/>
                <a:gd name="T23" fmla="*/ 102 h 314"/>
                <a:gd name="T24" fmla="*/ 83 w 314"/>
                <a:gd name="T25" fmla="*/ 110 h 314"/>
                <a:gd name="T26" fmla="*/ 91 w 314"/>
                <a:gd name="T27" fmla="*/ 118 h 314"/>
                <a:gd name="T28" fmla="*/ 99 w 314"/>
                <a:gd name="T29" fmla="*/ 129 h 314"/>
                <a:gd name="T30" fmla="*/ 107 w 314"/>
                <a:gd name="T31" fmla="*/ 137 h 314"/>
                <a:gd name="T32" fmla="*/ 117 w 314"/>
                <a:gd name="T33" fmla="*/ 147 h 314"/>
                <a:gd name="T34" fmla="*/ 123 w 314"/>
                <a:gd name="T35" fmla="*/ 153 h 314"/>
                <a:gd name="T36" fmla="*/ 128 w 314"/>
                <a:gd name="T37" fmla="*/ 161 h 314"/>
                <a:gd name="T38" fmla="*/ 136 w 314"/>
                <a:gd name="T39" fmla="*/ 169 h 314"/>
                <a:gd name="T40" fmla="*/ 141 w 314"/>
                <a:gd name="T41" fmla="*/ 177 h 314"/>
                <a:gd name="T42" fmla="*/ 149 w 314"/>
                <a:gd name="T43" fmla="*/ 185 h 314"/>
                <a:gd name="T44" fmla="*/ 157 w 314"/>
                <a:gd name="T45" fmla="*/ 193 h 314"/>
                <a:gd name="T46" fmla="*/ 165 w 314"/>
                <a:gd name="T47" fmla="*/ 201 h 314"/>
                <a:gd name="T48" fmla="*/ 173 w 314"/>
                <a:gd name="T49" fmla="*/ 209 h 314"/>
                <a:gd name="T50" fmla="*/ 181 w 314"/>
                <a:gd name="T51" fmla="*/ 217 h 314"/>
                <a:gd name="T52" fmla="*/ 189 w 314"/>
                <a:gd name="T53" fmla="*/ 223 h 314"/>
                <a:gd name="T54" fmla="*/ 197 w 314"/>
                <a:gd name="T55" fmla="*/ 231 h 314"/>
                <a:gd name="T56" fmla="*/ 205 w 314"/>
                <a:gd name="T57" fmla="*/ 239 h 314"/>
                <a:gd name="T58" fmla="*/ 213 w 314"/>
                <a:gd name="T59" fmla="*/ 244 h 314"/>
                <a:gd name="T60" fmla="*/ 221 w 314"/>
                <a:gd name="T61" fmla="*/ 252 h 314"/>
                <a:gd name="T62" fmla="*/ 229 w 314"/>
                <a:gd name="T63" fmla="*/ 257 h 314"/>
                <a:gd name="T64" fmla="*/ 237 w 314"/>
                <a:gd name="T65" fmla="*/ 263 h 314"/>
                <a:gd name="T66" fmla="*/ 245 w 314"/>
                <a:gd name="T67" fmla="*/ 271 h 314"/>
                <a:gd name="T68" fmla="*/ 253 w 314"/>
                <a:gd name="T69" fmla="*/ 276 h 314"/>
                <a:gd name="T70" fmla="*/ 261 w 314"/>
                <a:gd name="T71" fmla="*/ 282 h 314"/>
                <a:gd name="T72" fmla="*/ 269 w 314"/>
                <a:gd name="T73" fmla="*/ 287 h 314"/>
                <a:gd name="T74" fmla="*/ 277 w 314"/>
                <a:gd name="T75" fmla="*/ 292 h 314"/>
                <a:gd name="T76" fmla="*/ 285 w 314"/>
                <a:gd name="T77" fmla="*/ 298 h 314"/>
                <a:gd name="T78" fmla="*/ 293 w 314"/>
                <a:gd name="T79" fmla="*/ 300 h 314"/>
                <a:gd name="T80" fmla="*/ 301 w 314"/>
                <a:gd name="T81" fmla="*/ 306 h 314"/>
                <a:gd name="T82" fmla="*/ 309 w 314"/>
                <a:gd name="T83" fmla="*/ 311 h 3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4"/>
                <a:gd name="T127" fmla="*/ 0 h 314"/>
                <a:gd name="T128" fmla="*/ 314 w 314"/>
                <a:gd name="T129" fmla="*/ 314 h 3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4" h="314">
                  <a:moveTo>
                    <a:pt x="0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8" y="10"/>
                  </a:lnTo>
                  <a:lnTo>
                    <a:pt x="8" y="13"/>
                  </a:lnTo>
                  <a:lnTo>
                    <a:pt x="11" y="16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9" y="27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7"/>
                  </a:lnTo>
                  <a:lnTo>
                    <a:pt x="30" y="40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5" y="48"/>
                  </a:lnTo>
                  <a:lnTo>
                    <a:pt x="38" y="51"/>
                  </a:lnTo>
                  <a:lnTo>
                    <a:pt x="40" y="53"/>
                  </a:lnTo>
                  <a:lnTo>
                    <a:pt x="40" y="56"/>
                  </a:lnTo>
                  <a:lnTo>
                    <a:pt x="46" y="59"/>
                  </a:lnTo>
                  <a:lnTo>
                    <a:pt x="46" y="61"/>
                  </a:lnTo>
                  <a:lnTo>
                    <a:pt x="51" y="67"/>
                  </a:lnTo>
                  <a:lnTo>
                    <a:pt x="48" y="67"/>
                  </a:lnTo>
                  <a:lnTo>
                    <a:pt x="51" y="67"/>
                  </a:lnTo>
                  <a:lnTo>
                    <a:pt x="54" y="69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8"/>
                  </a:lnTo>
                  <a:lnTo>
                    <a:pt x="64" y="83"/>
                  </a:lnTo>
                  <a:lnTo>
                    <a:pt x="64" y="86"/>
                  </a:lnTo>
                  <a:lnTo>
                    <a:pt x="67" y="88"/>
                  </a:lnTo>
                  <a:lnTo>
                    <a:pt x="70" y="91"/>
                  </a:lnTo>
                  <a:lnTo>
                    <a:pt x="72" y="94"/>
                  </a:lnTo>
                  <a:lnTo>
                    <a:pt x="72" y="96"/>
                  </a:lnTo>
                  <a:lnTo>
                    <a:pt x="75" y="99"/>
                  </a:lnTo>
                  <a:lnTo>
                    <a:pt x="78" y="102"/>
                  </a:lnTo>
                  <a:lnTo>
                    <a:pt x="80" y="104"/>
                  </a:lnTo>
                  <a:lnTo>
                    <a:pt x="83" y="107"/>
                  </a:lnTo>
                  <a:lnTo>
                    <a:pt x="83" y="110"/>
                  </a:lnTo>
                  <a:lnTo>
                    <a:pt x="88" y="112"/>
                  </a:lnTo>
                  <a:lnTo>
                    <a:pt x="88" y="115"/>
                  </a:lnTo>
                  <a:lnTo>
                    <a:pt x="91" y="118"/>
                  </a:lnTo>
                  <a:lnTo>
                    <a:pt x="94" y="121"/>
                  </a:lnTo>
                  <a:lnTo>
                    <a:pt x="99" y="126"/>
                  </a:lnTo>
                  <a:lnTo>
                    <a:pt x="99" y="129"/>
                  </a:lnTo>
                  <a:lnTo>
                    <a:pt x="102" y="131"/>
                  </a:lnTo>
                  <a:lnTo>
                    <a:pt x="104" y="134"/>
                  </a:lnTo>
                  <a:lnTo>
                    <a:pt x="107" y="137"/>
                  </a:lnTo>
                  <a:lnTo>
                    <a:pt x="110" y="139"/>
                  </a:lnTo>
                  <a:lnTo>
                    <a:pt x="112" y="142"/>
                  </a:lnTo>
                  <a:lnTo>
                    <a:pt x="117" y="147"/>
                  </a:lnTo>
                  <a:lnTo>
                    <a:pt x="115" y="147"/>
                  </a:lnTo>
                  <a:lnTo>
                    <a:pt x="117" y="147"/>
                  </a:lnTo>
                  <a:lnTo>
                    <a:pt x="123" y="153"/>
                  </a:lnTo>
                  <a:lnTo>
                    <a:pt x="123" y="155"/>
                  </a:lnTo>
                  <a:lnTo>
                    <a:pt x="125" y="158"/>
                  </a:lnTo>
                  <a:lnTo>
                    <a:pt x="128" y="161"/>
                  </a:lnTo>
                  <a:lnTo>
                    <a:pt x="131" y="163"/>
                  </a:lnTo>
                  <a:lnTo>
                    <a:pt x="133" y="166"/>
                  </a:lnTo>
                  <a:lnTo>
                    <a:pt x="136" y="169"/>
                  </a:lnTo>
                  <a:lnTo>
                    <a:pt x="139" y="172"/>
                  </a:lnTo>
                  <a:lnTo>
                    <a:pt x="144" y="177"/>
                  </a:lnTo>
                  <a:lnTo>
                    <a:pt x="141" y="177"/>
                  </a:lnTo>
                  <a:lnTo>
                    <a:pt x="144" y="177"/>
                  </a:lnTo>
                  <a:lnTo>
                    <a:pt x="149" y="182"/>
                  </a:lnTo>
                  <a:lnTo>
                    <a:pt x="149" y="185"/>
                  </a:lnTo>
                  <a:lnTo>
                    <a:pt x="152" y="185"/>
                  </a:lnTo>
                  <a:lnTo>
                    <a:pt x="155" y="190"/>
                  </a:lnTo>
                  <a:lnTo>
                    <a:pt x="157" y="193"/>
                  </a:lnTo>
                  <a:lnTo>
                    <a:pt x="160" y="193"/>
                  </a:lnTo>
                  <a:lnTo>
                    <a:pt x="163" y="198"/>
                  </a:lnTo>
                  <a:lnTo>
                    <a:pt x="165" y="201"/>
                  </a:lnTo>
                  <a:lnTo>
                    <a:pt x="168" y="201"/>
                  </a:lnTo>
                  <a:lnTo>
                    <a:pt x="171" y="206"/>
                  </a:lnTo>
                  <a:lnTo>
                    <a:pt x="173" y="209"/>
                  </a:lnTo>
                  <a:lnTo>
                    <a:pt x="176" y="209"/>
                  </a:lnTo>
                  <a:lnTo>
                    <a:pt x="179" y="212"/>
                  </a:lnTo>
                  <a:lnTo>
                    <a:pt x="181" y="217"/>
                  </a:lnTo>
                  <a:lnTo>
                    <a:pt x="184" y="217"/>
                  </a:lnTo>
                  <a:lnTo>
                    <a:pt x="187" y="220"/>
                  </a:lnTo>
                  <a:lnTo>
                    <a:pt x="189" y="223"/>
                  </a:lnTo>
                  <a:lnTo>
                    <a:pt x="192" y="225"/>
                  </a:lnTo>
                  <a:lnTo>
                    <a:pt x="195" y="228"/>
                  </a:lnTo>
                  <a:lnTo>
                    <a:pt x="197" y="231"/>
                  </a:lnTo>
                  <a:lnTo>
                    <a:pt x="200" y="233"/>
                  </a:lnTo>
                  <a:lnTo>
                    <a:pt x="203" y="236"/>
                  </a:lnTo>
                  <a:lnTo>
                    <a:pt x="205" y="239"/>
                  </a:lnTo>
                  <a:lnTo>
                    <a:pt x="208" y="241"/>
                  </a:lnTo>
                  <a:lnTo>
                    <a:pt x="211" y="241"/>
                  </a:lnTo>
                  <a:lnTo>
                    <a:pt x="213" y="244"/>
                  </a:lnTo>
                  <a:lnTo>
                    <a:pt x="216" y="247"/>
                  </a:lnTo>
                  <a:lnTo>
                    <a:pt x="219" y="249"/>
                  </a:lnTo>
                  <a:lnTo>
                    <a:pt x="221" y="252"/>
                  </a:lnTo>
                  <a:lnTo>
                    <a:pt x="224" y="255"/>
                  </a:lnTo>
                  <a:lnTo>
                    <a:pt x="226" y="255"/>
                  </a:lnTo>
                  <a:lnTo>
                    <a:pt x="229" y="257"/>
                  </a:lnTo>
                  <a:lnTo>
                    <a:pt x="232" y="260"/>
                  </a:lnTo>
                  <a:lnTo>
                    <a:pt x="234" y="260"/>
                  </a:lnTo>
                  <a:lnTo>
                    <a:pt x="237" y="263"/>
                  </a:lnTo>
                  <a:lnTo>
                    <a:pt x="240" y="266"/>
                  </a:lnTo>
                  <a:lnTo>
                    <a:pt x="242" y="268"/>
                  </a:lnTo>
                  <a:lnTo>
                    <a:pt x="245" y="271"/>
                  </a:lnTo>
                  <a:lnTo>
                    <a:pt x="248" y="271"/>
                  </a:lnTo>
                  <a:lnTo>
                    <a:pt x="250" y="274"/>
                  </a:lnTo>
                  <a:lnTo>
                    <a:pt x="253" y="276"/>
                  </a:lnTo>
                  <a:lnTo>
                    <a:pt x="256" y="279"/>
                  </a:lnTo>
                  <a:lnTo>
                    <a:pt x="258" y="279"/>
                  </a:lnTo>
                  <a:lnTo>
                    <a:pt x="261" y="282"/>
                  </a:lnTo>
                  <a:lnTo>
                    <a:pt x="264" y="284"/>
                  </a:lnTo>
                  <a:lnTo>
                    <a:pt x="266" y="284"/>
                  </a:lnTo>
                  <a:lnTo>
                    <a:pt x="269" y="287"/>
                  </a:lnTo>
                  <a:lnTo>
                    <a:pt x="272" y="290"/>
                  </a:lnTo>
                  <a:lnTo>
                    <a:pt x="274" y="290"/>
                  </a:lnTo>
                  <a:lnTo>
                    <a:pt x="277" y="292"/>
                  </a:lnTo>
                  <a:lnTo>
                    <a:pt x="280" y="292"/>
                  </a:lnTo>
                  <a:lnTo>
                    <a:pt x="282" y="295"/>
                  </a:lnTo>
                  <a:lnTo>
                    <a:pt x="285" y="298"/>
                  </a:lnTo>
                  <a:lnTo>
                    <a:pt x="288" y="298"/>
                  </a:lnTo>
                  <a:lnTo>
                    <a:pt x="290" y="300"/>
                  </a:lnTo>
                  <a:lnTo>
                    <a:pt x="293" y="300"/>
                  </a:lnTo>
                  <a:lnTo>
                    <a:pt x="296" y="303"/>
                  </a:lnTo>
                  <a:lnTo>
                    <a:pt x="298" y="306"/>
                  </a:lnTo>
                  <a:lnTo>
                    <a:pt x="301" y="306"/>
                  </a:lnTo>
                  <a:lnTo>
                    <a:pt x="304" y="309"/>
                  </a:lnTo>
                  <a:lnTo>
                    <a:pt x="306" y="309"/>
                  </a:lnTo>
                  <a:lnTo>
                    <a:pt x="309" y="311"/>
                  </a:lnTo>
                  <a:lnTo>
                    <a:pt x="312" y="311"/>
                  </a:lnTo>
                  <a:lnTo>
                    <a:pt x="314" y="314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Freeform 144"/>
            <p:cNvSpPr>
              <a:spLocks/>
            </p:cNvSpPr>
            <p:nvPr/>
          </p:nvSpPr>
          <p:spPr bwMode="auto">
            <a:xfrm>
              <a:off x="2203" y="2426"/>
              <a:ext cx="338" cy="35"/>
            </a:xfrm>
            <a:custGeom>
              <a:avLst/>
              <a:gdLst>
                <a:gd name="T0" fmla="*/ 6 w 338"/>
                <a:gd name="T1" fmla="*/ 3 h 35"/>
                <a:gd name="T2" fmla="*/ 14 w 338"/>
                <a:gd name="T3" fmla="*/ 5 h 35"/>
                <a:gd name="T4" fmla="*/ 22 w 338"/>
                <a:gd name="T5" fmla="*/ 8 h 35"/>
                <a:gd name="T6" fmla="*/ 29 w 338"/>
                <a:gd name="T7" fmla="*/ 13 h 35"/>
                <a:gd name="T8" fmla="*/ 37 w 338"/>
                <a:gd name="T9" fmla="*/ 16 h 35"/>
                <a:gd name="T10" fmla="*/ 45 w 338"/>
                <a:gd name="T11" fmla="*/ 19 h 35"/>
                <a:gd name="T12" fmla="*/ 53 w 338"/>
                <a:gd name="T13" fmla="*/ 21 h 35"/>
                <a:gd name="T14" fmla="*/ 61 w 338"/>
                <a:gd name="T15" fmla="*/ 24 h 35"/>
                <a:gd name="T16" fmla="*/ 69 w 338"/>
                <a:gd name="T17" fmla="*/ 24 h 35"/>
                <a:gd name="T18" fmla="*/ 77 w 338"/>
                <a:gd name="T19" fmla="*/ 27 h 35"/>
                <a:gd name="T20" fmla="*/ 85 w 338"/>
                <a:gd name="T21" fmla="*/ 29 h 35"/>
                <a:gd name="T22" fmla="*/ 93 w 338"/>
                <a:gd name="T23" fmla="*/ 29 h 35"/>
                <a:gd name="T24" fmla="*/ 101 w 338"/>
                <a:gd name="T25" fmla="*/ 32 h 35"/>
                <a:gd name="T26" fmla="*/ 109 w 338"/>
                <a:gd name="T27" fmla="*/ 32 h 35"/>
                <a:gd name="T28" fmla="*/ 117 w 338"/>
                <a:gd name="T29" fmla="*/ 32 h 35"/>
                <a:gd name="T30" fmla="*/ 125 w 338"/>
                <a:gd name="T31" fmla="*/ 32 h 35"/>
                <a:gd name="T32" fmla="*/ 133 w 338"/>
                <a:gd name="T33" fmla="*/ 32 h 35"/>
                <a:gd name="T34" fmla="*/ 141 w 338"/>
                <a:gd name="T35" fmla="*/ 35 h 35"/>
                <a:gd name="T36" fmla="*/ 149 w 338"/>
                <a:gd name="T37" fmla="*/ 35 h 35"/>
                <a:gd name="T38" fmla="*/ 157 w 338"/>
                <a:gd name="T39" fmla="*/ 35 h 35"/>
                <a:gd name="T40" fmla="*/ 165 w 338"/>
                <a:gd name="T41" fmla="*/ 35 h 35"/>
                <a:gd name="T42" fmla="*/ 173 w 338"/>
                <a:gd name="T43" fmla="*/ 35 h 35"/>
                <a:gd name="T44" fmla="*/ 181 w 338"/>
                <a:gd name="T45" fmla="*/ 35 h 35"/>
                <a:gd name="T46" fmla="*/ 189 w 338"/>
                <a:gd name="T47" fmla="*/ 35 h 35"/>
                <a:gd name="T48" fmla="*/ 197 w 338"/>
                <a:gd name="T49" fmla="*/ 35 h 35"/>
                <a:gd name="T50" fmla="*/ 205 w 338"/>
                <a:gd name="T51" fmla="*/ 35 h 35"/>
                <a:gd name="T52" fmla="*/ 213 w 338"/>
                <a:gd name="T53" fmla="*/ 35 h 35"/>
                <a:gd name="T54" fmla="*/ 221 w 338"/>
                <a:gd name="T55" fmla="*/ 35 h 35"/>
                <a:gd name="T56" fmla="*/ 229 w 338"/>
                <a:gd name="T57" fmla="*/ 35 h 35"/>
                <a:gd name="T58" fmla="*/ 237 w 338"/>
                <a:gd name="T59" fmla="*/ 35 h 35"/>
                <a:gd name="T60" fmla="*/ 245 w 338"/>
                <a:gd name="T61" fmla="*/ 35 h 35"/>
                <a:gd name="T62" fmla="*/ 253 w 338"/>
                <a:gd name="T63" fmla="*/ 35 h 35"/>
                <a:gd name="T64" fmla="*/ 261 w 338"/>
                <a:gd name="T65" fmla="*/ 35 h 35"/>
                <a:gd name="T66" fmla="*/ 269 w 338"/>
                <a:gd name="T67" fmla="*/ 35 h 35"/>
                <a:gd name="T68" fmla="*/ 277 w 338"/>
                <a:gd name="T69" fmla="*/ 35 h 35"/>
                <a:gd name="T70" fmla="*/ 285 w 338"/>
                <a:gd name="T71" fmla="*/ 35 h 35"/>
                <a:gd name="T72" fmla="*/ 293 w 338"/>
                <a:gd name="T73" fmla="*/ 35 h 35"/>
                <a:gd name="T74" fmla="*/ 301 w 338"/>
                <a:gd name="T75" fmla="*/ 35 h 35"/>
                <a:gd name="T76" fmla="*/ 309 w 338"/>
                <a:gd name="T77" fmla="*/ 35 h 35"/>
                <a:gd name="T78" fmla="*/ 317 w 338"/>
                <a:gd name="T79" fmla="*/ 35 h 35"/>
                <a:gd name="T80" fmla="*/ 325 w 338"/>
                <a:gd name="T81" fmla="*/ 35 h 35"/>
                <a:gd name="T82" fmla="*/ 333 w 338"/>
                <a:gd name="T83" fmla="*/ 35 h 3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8"/>
                <a:gd name="T127" fmla="*/ 0 h 35"/>
                <a:gd name="T128" fmla="*/ 338 w 338"/>
                <a:gd name="T129" fmla="*/ 35 h 3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8" h="35">
                  <a:moveTo>
                    <a:pt x="0" y="0"/>
                  </a:moveTo>
                  <a:lnTo>
                    <a:pt x="3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7" y="11"/>
                  </a:lnTo>
                  <a:lnTo>
                    <a:pt x="29" y="13"/>
                  </a:lnTo>
                  <a:lnTo>
                    <a:pt x="32" y="13"/>
                  </a:lnTo>
                  <a:lnTo>
                    <a:pt x="35" y="13"/>
                  </a:lnTo>
                  <a:lnTo>
                    <a:pt x="37" y="16"/>
                  </a:lnTo>
                  <a:lnTo>
                    <a:pt x="40" y="16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8" y="19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6" y="21"/>
                  </a:lnTo>
                  <a:lnTo>
                    <a:pt x="59" y="21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9" y="24"/>
                  </a:lnTo>
                  <a:lnTo>
                    <a:pt x="72" y="27"/>
                  </a:lnTo>
                  <a:lnTo>
                    <a:pt x="75" y="27"/>
                  </a:lnTo>
                  <a:lnTo>
                    <a:pt x="77" y="27"/>
                  </a:lnTo>
                  <a:lnTo>
                    <a:pt x="80" y="27"/>
                  </a:lnTo>
                  <a:lnTo>
                    <a:pt x="83" y="29"/>
                  </a:lnTo>
                  <a:lnTo>
                    <a:pt x="85" y="29"/>
                  </a:lnTo>
                  <a:lnTo>
                    <a:pt x="88" y="29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6" y="29"/>
                  </a:lnTo>
                  <a:lnTo>
                    <a:pt x="99" y="32"/>
                  </a:lnTo>
                  <a:lnTo>
                    <a:pt x="101" y="32"/>
                  </a:lnTo>
                  <a:lnTo>
                    <a:pt x="104" y="32"/>
                  </a:lnTo>
                  <a:lnTo>
                    <a:pt x="107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32"/>
                  </a:lnTo>
                  <a:lnTo>
                    <a:pt x="120" y="32"/>
                  </a:lnTo>
                  <a:lnTo>
                    <a:pt x="123" y="32"/>
                  </a:lnTo>
                  <a:lnTo>
                    <a:pt x="125" y="32"/>
                  </a:lnTo>
                  <a:lnTo>
                    <a:pt x="128" y="32"/>
                  </a:lnTo>
                  <a:lnTo>
                    <a:pt x="131" y="32"/>
                  </a:lnTo>
                  <a:lnTo>
                    <a:pt x="133" y="32"/>
                  </a:lnTo>
                  <a:lnTo>
                    <a:pt x="136" y="35"/>
                  </a:lnTo>
                  <a:lnTo>
                    <a:pt x="139" y="35"/>
                  </a:lnTo>
                  <a:lnTo>
                    <a:pt x="141" y="35"/>
                  </a:lnTo>
                  <a:lnTo>
                    <a:pt x="144" y="35"/>
                  </a:lnTo>
                  <a:lnTo>
                    <a:pt x="146" y="35"/>
                  </a:lnTo>
                  <a:lnTo>
                    <a:pt x="149" y="35"/>
                  </a:lnTo>
                  <a:lnTo>
                    <a:pt x="152" y="35"/>
                  </a:lnTo>
                  <a:lnTo>
                    <a:pt x="154" y="35"/>
                  </a:lnTo>
                  <a:lnTo>
                    <a:pt x="157" y="35"/>
                  </a:lnTo>
                  <a:lnTo>
                    <a:pt x="160" y="35"/>
                  </a:lnTo>
                  <a:lnTo>
                    <a:pt x="162" y="35"/>
                  </a:lnTo>
                  <a:lnTo>
                    <a:pt x="165" y="35"/>
                  </a:lnTo>
                  <a:lnTo>
                    <a:pt x="168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81" y="35"/>
                  </a:lnTo>
                  <a:lnTo>
                    <a:pt x="184" y="35"/>
                  </a:lnTo>
                  <a:lnTo>
                    <a:pt x="186" y="35"/>
                  </a:lnTo>
                  <a:lnTo>
                    <a:pt x="189" y="35"/>
                  </a:lnTo>
                  <a:lnTo>
                    <a:pt x="192" y="35"/>
                  </a:lnTo>
                  <a:lnTo>
                    <a:pt x="194" y="35"/>
                  </a:lnTo>
                  <a:lnTo>
                    <a:pt x="197" y="35"/>
                  </a:lnTo>
                  <a:lnTo>
                    <a:pt x="200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8" y="35"/>
                  </a:lnTo>
                  <a:lnTo>
                    <a:pt x="210" y="35"/>
                  </a:lnTo>
                  <a:lnTo>
                    <a:pt x="213" y="35"/>
                  </a:lnTo>
                  <a:lnTo>
                    <a:pt x="216" y="35"/>
                  </a:lnTo>
                  <a:lnTo>
                    <a:pt x="218" y="35"/>
                  </a:lnTo>
                  <a:lnTo>
                    <a:pt x="221" y="35"/>
                  </a:lnTo>
                  <a:lnTo>
                    <a:pt x="224" y="35"/>
                  </a:lnTo>
                  <a:lnTo>
                    <a:pt x="226" y="35"/>
                  </a:lnTo>
                  <a:lnTo>
                    <a:pt x="229" y="35"/>
                  </a:lnTo>
                  <a:lnTo>
                    <a:pt x="232" y="35"/>
                  </a:lnTo>
                  <a:lnTo>
                    <a:pt x="234" y="35"/>
                  </a:lnTo>
                  <a:lnTo>
                    <a:pt x="237" y="35"/>
                  </a:lnTo>
                  <a:lnTo>
                    <a:pt x="240" y="35"/>
                  </a:lnTo>
                  <a:lnTo>
                    <a:pt x="242" y="35"/>
                  </a:lnTo>
                  <a:lnTo>
                    <a:pt x="245" y="35"/>
                  </a:lnTo>
                  <a:lnTo>
                    <a:pt x="248" y="35"/>
                  </a:lnTo>
                  <a:lnTo>
                    <a:pt x="250" y="35"/>
                  </a:lnTo>
                  <a:lnTo>
                    <a:pt x="253" y="35"/>
                  </a:lnTo>
                  <a:lnTo>
                    <a:pt x="255" y="35"/>
                  </a:lnTo>
                  <a:lnTo>
                    <a:pt x="258" y="35"/>
                  </a:lnTo>
                  <a:lnTo>
                    <a:pt x="261" y="35"/>
                  </a:lnTo>
                  <a:lnTo>
                    <a:pt x="263" y="35"/>
                  </a:lnTo>
                  <a:lnTo>
                    <a:pt x="266" y="35"/>
                  </a:lnTo>
                  <a:lnTo>
                    <a:pt x="269" y="35"/>
                  </a:lnTo>
                  <a:lnTo>
                    <a:pt x="271" y="35"/>
                  </a:lnTo>
                  <a:lnTo>
                    <a:pt x="274" y="35"/>
                  </a:lnTo>
                  <a:lnTo>
                    <a:pt x="277" y="35"/>
                  </a:lnTo>
                  <a:lnTo>
                    <a:pt x="279" y="35"/>
                  </a:lnTo>
                  <a:lnTo>
                    <a:pt x="282" y="35"/>
                  </a:lnTo>
                  <a:lnTo>
                    <a:pt x="285" y="35"/>
                  </a:lnTo>
                  <a:lnTo>
                    <a:pt x="287" y="35"/>
                  </a:lnTo>
                  <a:lnTo>
                    <a:pt x="290" y="35"/>
                  </a:lnTo>
                  <a:lnTo>
                    <a:pt x="293" y="35"/>
                  </a:lnTo>
                  <a:lnTo>
                    <a:pt x="295" y="35"/>
                  </a:lnTo>
                  <a:lnTo>
                    <a:pt x="298" y="35"/>
                  </a:lnTo>
                  <a:lnTo>
                    <a:pt x="301" y="35"/>
                  </a:lnTo>
                  <a:lnTo>
                    <a:pt x="303" y="35"/>
                  </a:lnTo>
                  <a:lnTo>
                    <a:pt x="306" y="35"/>
                  </a:lnTo>
                  <a:lnTo>
                    <a:pt x="309" y="35"/>
                  </a:lnTo>
                  <a:lnTo>
                    <a:pt x="311" y="35"/>
                  </a:lnTo>
                  <a:lnTo>
                    <a:pt x="314" y="35"/>
                  </a:lnTo>
                  <a:lnTo>
                    <a:pt x="317" y="35"/>
                  </a:lnTo>
                  <a:lnTo>
                    <a:pt x="319" y="35"/>
                  </a:lnTo>
                  <a:lnTo>
                    <a:pt x="322" y="35"/>
                  </a:lnTo>
                  <a:lnTo>
                    <a:pt x="325" y="35"/>
                  </a:lnTo>
                  <a:lnTo>
                    <a:pt x="327" y="35"/>
                  </a:lnTo>
                  <a:lnTo>
                    <a:pt x="330" y="35"/>
                  </a:lnTo>
                  <a:lnTo>
                    <a:pt x="333" y="35"/>
                  </a:lnTo>
                  <a:lnTo>
                    <a:pt x="335" y="35"/>
                  </a:lnTo>
                  <a:lnTo>
                    <a:pt x="338" y="35"/>
                  </a:ln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9" name="Line 75"/>
            <p:cNvSpPr>
              <a:spLocks noChangeShapeType="1"/>
            </p:cNvSpPr>
            <p:nvPr/>
          </p:nvSpPr>
          <p:spPr bwMode="auto">
            <a:xfrm>
              <a:off x="1076" y="2461"/>
              <a:ext cx="1582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00" name="Text Box 146"/>
            <p:cNvSpPr txBox="1">
              <a:spLocks noChangeArrowheads="1"/>
            </p:cNvSpPr>
            <p:nvPr/>
          </p:nvSpPr>
          <p:spPr bwMode="auto">
            <a:xfrm>
              <a:off x="2455" y="2443"/>
              <a:ext cx="23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1800" b="1" i="1"/>
                <a:t>ω</a:t>
              </a:r>
            </a:p>
          </p:txBody>
        </p:sp>
        <p:sp>
          <p:nvSpPr>
            <p:cNvPr id="11301" name="Text Box 148"/>
            <p:cNvSpPr txBox="1">
              <a:spLocks noChangeArrowheads="1"/>
            </p:cNvSpPr>
            <p:nvPr/>
          </p:nvSpPr>
          <p:spPr bwMode="auto">
            <a:xfrm>
              <a:off x="2160" y="2160"/>
              <a:ext cx="92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>
                  <a:solidFill>
                    <a:srgbClr val="CC00CC"/>
                  </a:solidFill>
                </a:rPr>
                <a:t>W</a:t>
              </a:r>
              <a:r>
                <a:rPr lang="pl-PL" sz="1800" b="1">
                  <a:solidFill>
                    <a:srgbClr val="CC00CC"/>
                  </a:solidFill>
                </a:rPr>
                <a:t> + </a:t>
              </a:r>
              <a:r>
                <a:rPr lang="el-GR" sz="1800" b="1" i="1">
                  <a:solidFill>
                    <a:srgbClr val="CC00CC"/>
                  </a:solidFill>
                </a:rPr>
                <a:t>ω</a:t>
              </a:r>
              <a:r>
                <a:rPr lang="pl-PL" sz="1800" b="1" baseline="-25000">
                  <a:solidFill>
                    <a:srgbClr val="CC00CC"/>
                  </a:solidFill>
                </a:rPr>
                <a:t>r </a:t>
              </a:r>
              <a:r>
                <a:rPr lang="pl-PL" sz="1800" b="1">
                  <a:solidFill>
                    <a:srgbClr val="CC00CC"/>
                  </a:solidFill>
                </a:rPr>
                <a:t>= 2</a:t>
              </a:r>
              <a:r>
                <a:rPr lang="pl-PL" sz="1800" b="1" i="1">
                  <a:solidFill>
                    <a:srgbClr val="CC00CC"/>
                  </a:solidFill>
                </a:rPr>
                <a:t>W</a:t>
              </a:r>
              <a:endParaRPr lang="el-GR" sz="1800" b="1" i="1">
                <a:solidFill>
                  <a:srgbClr val="CC00CC"/>
                </a:solidFill>
              </a:endParaRPr>
            </a:p>
          </p:txBody>
        </p:sp>
        <p:sp>
          <p:nvSpPr>
            <p:cNvPr id="11302" name="Line 149"/>
            <p:cNvSpPr>
              <a:spLocks noChangeShapeType="1"/>
            </p:cNvSpPr>
            <p:nvPr/>
          </p:nvSpPr>
          <p:spPr bwMode="auto">
            <a:xfrm>
              <a:off x="2341" y="2415"/>
              <a:ext cx="0" cy="85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1271" name="Group 238"/>
          <p:cNvGrpSpPr>
            <a:grpSpLocks/>
          </p:cNvGrpSpPr>
          <p:nvPr/>
        </p:nvGrpSpPr>
        <p:grpSpPr bwMode="auto">
          <a:xfrm>
            <a:off x="5246688" y="1901825"/>
            <a:ext cx="2925762" cy="2351088"/>
            <a:chOff x="3305" y="1198"/>
            <a:chExt cx="1843" cy="1481"/>
          </a:xfrm>
        </p:grpSpPr>
        <p:sp>
          <p:nvSpPr>
            <p:cNvPr id="11274" name="Rectangle 155"/>
            <p:cNvSpPr>
              <a:spLocks noChangeArrowheads="1"/>
            </p:cNvSpPr>
            <p:nvPr/>
          </p:nvSpPr>
          <p:spPr bwMode="auto">
            <a:xfrm>
              <a:off x="3401" y="1198"/>
              <a:ext cx="1582" cy="1263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5" name="Line 158"/>
            <p:cNvSpPr>
              <a:spLocks noChangeShapeType="1"/>
            </p:cNvSpPr>
            <p:nvPr/>
          </p:nvSpPr>
          <p:spPr bwMode="auto">
            <a:xfrm flipV="1">
              <a:off x="3401" y="1198"/>
              <a:ext cx="1" cy="12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6" name="Line 159"/>
            <p:cNvSpPr>
              <a:spLocks noChangeShapeType="1"/>
            </p:cNvSpPr>
            <p:nvPr/>
          </p:nvSpPr>
          <p:spPr bwMode="auto">
            <a:xfrm>
              <a:off x="3401" y="2461"/>
              <a:ext cx="169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7" name="Line 176"/>
            <p:cNvSpPr>
              <a:spLocks noChangeShapeType="1"/>
            </p:cNvSpPr>
            <p:nvPr/>
          </p:nvSpPr>
          <p:spPr bwMode="auto">
            <a:xfrm flipV="1">
              <a:off x="4191" y="2445"/>
              <a:ext cx="1" cy="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78" name="Rectangle 178"/>
            <p:cNvSpPr>
              <a:spLocks noChangeArrowheads="1"/>
            </p:cNvSpPr>
            <p:nvPr/>
          </p:nvSpPr>
          <p:spPr bwMode="auto">
            <a:xfrm>
              <a:off x="4156" y="2472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</a:rPr>
                <a:t>0</a:t>
              </a:r>
              <a:endParaRPr lang="pl-PL" sz="1800"/>
            </a:p>
          </p:txBody>
        </p:sp>
        <p:sp>
          <p:nvSpPr>
            <p:cNvPr id="11279" name="Line 197"/>
            <p:cNvSpPr>
              <a:spLocks noChangeShapeType="1"/>
            </p:cNvSpPr>
            <p:nvPr/>
          </p:nvSpPr>
          <p:spPr bwMode="auto">
            <a:xfrm>
              <a:off x="3401" y="2278"/>
              <a:ext cx="1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0" name="Rectangle 199"/>
            <p:cNvSpPr>
              <a:spLocks noChangeArrowheads="1"/>
            </p:cNvSpPr>
            <p:nvPr/>
          </p:nvSpPr>
          <p:spPr bwMode="auto">
            <a:xfrm>
              <a:off x="3305" y="2245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11281" name="Line 212"/>
            <p:cNvSpPr>
              <a:spLocks noChangeShapeType="1"/>
            </p:cNvSpPr>
            <p:nvPr/>
          </p:nvSpPr>
          <p:spPr bwMode="auto">
            <a:xfrm>
              <a:off x="3401" y="1378"/>
              <a:ext cx="1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2" name="Rectangle 214"/>
            <p:cNvSpPr>
              <a:spLocks noChangeArrowheads="1"/>
            </p:cNvSpPr>
            <p:nvPr/>
          </p:nvSpPr>
          <p:spPr bwMode="auto">
            <a:xfrm>
              <a:off x="3305" y="1338"/>
              <a:ext cx="72" cy="1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1</a:t>
              </a:r>
              <a:endParaRPr lang="pl-PL" sz="1800" b="1"/>
            </a:p>
          </p:txBody>
        </p:sp>
        <p:sp>
          <p:nvSpPr>
            <p:cNvPr id="11283" name="Freeform 221"/>
            <p:cNvSpPr>
              <a:spLocks/>
            </p:cNvSpPr>
            <p:nvPr/>
          </p:nvSpPr>
          <p:spPr bwMode="auto">
            <a:xfrm>
              <a:off x="3401" y="2241"/>
              <a:ext cx="338" cy="61"/>
            </a:xfrm>
            <a:custGeom>
              <a:avLst/>
              <a:gdLst>
                <a:gd name="T0" fmla="*/ 5 w 338"/>
                <a:gd name="T1" fmla="*/ 34 h 61"/>
                <a:gd name="T2" fmla="*/ 13 w 338"/>
                <a:gd name="T3" fmla="*/ 34 h 61"/>
                <a:gd name="T4" fmla="*/ 21 w 338"/>
                <a:gd name="T5" fmla="*/ 34 h 61"/>
                <a:gd name="T6" fmla="*/ 29 w 338"/>
                <a:gd name="T7" fmla="*/ 37 h 61"/>
                <a:gd name="T8" fmla="*/ 37 w 338"/>
                <a:gd name="T9" fmla="*/ 37 h 61"/>
                <a:gd name="T10" fmla="*/ 45 w 338"/>
                <a:gd name="T11" fmla="*/ 37 h 61"/>
                <a:gd name="T12" fmla="*/ 53 w 338"/>
                <a:gd name="T13" fmla="*/ 40 h 61"/>
                <a:gd name="T14" fmla="*/ 61 w 338"/>
                <a:gd name="T15" fmla="*/ 40 h 61"/>
                <a:gd name="T16" fmla="*/ 69 w 338"/>
                <a:gd name="T17" fmla="*/ 43 h 61"/>
                <a:gd name="T18" fmla="*/ 77 w 338"/>
                <a:gd name="T19" fmla="*/ 45 h 61"/>
                <a:gd name="T20" fmla="*/ 85 w 338"/>
                <a:gd name="T21" fmla="*/ 45 h 61"/>
                <a:gd name="T22" fmla="*/ 93 w 338"/>
                <a:gd name="T23" fmla="*/ 48 h 61"/>
                <a:gd name="T24" fmla="*/ 101 w 338"/>
                <a:gd name="T25" fmla="*/ 48 h 61"/>
                <a:gd name="T26" fmla="*/ 109 w 338"/>
                <a:gd name="T27" fmla="*/ 51 h 61"/>
                <a:gd name="T28" fmla="*/ 117 w 338"/>
                <a:gd name="T29" fmla="*/ 51 h 61"/>
                <a:gd name="T30" fmla="*/ 125 w 338"/>
                <a:gd name="T31" fmla="*/ 53 h 61"/>
                <a:gd name="T32" fmla="*/ 133 w 338"/>
                <a:gd name="T33" fmla="*/ 56 h 61"/>
                <a:gd name="T34" fmla="*/ 141 w 338"/>
                <a:gd name="T35" fmla="*/ 56 h 61"/>
                <a:gd name="T36" fmla="*/ 149 w 338"/>
                <a:gd name="T37" fmla="*/ 59 h 61"/>
                <a:gd name="T38" fmla="*/ 157 w 338"/>
                <a:gd name="T39" fmla="*/ 59 h 61"/>
                <a:gd name="T40" fmla="*/ 165 w 338"/>
                <a:gd name="T41" fmla="*/ 59 h 61"/>
                <a:gd name="T42" fmla="*/ 173 w 338"/>
                <a:gd name="T43" fmla="*/ 61 h 61"/>
                <a:gd name="T44" fmla="*/ 181 w 338"/>
                <a:gd name="T45" fmla="*/ 61 h 61"/>
                <a:gd name="T46" fmla="*/ 189 w 338"/>
                <a:gd name="T47" fmla="*/ 61 h 61"/>
                <a:gd name="T48" fmla="*/ 197 w 338"/>
                <a:gd name="T49" fmla="*/ 61 h 61"/>
                <a:gd name="T50" fmla="*/ 205 w 338"/>
                <a:gd name="T51" fmla="*/ 61 h 61"/>
                <a:gd name="T52" fmla="*/ 213 w 338"/>
                <a:gd name="T53" fmla="*/ 61 h 61"/>
                <a:gd name="T54" fmla="*/ 221 w 338"/>
                <a:gd name="T55" fmla="*/ 61 h 61"/>
                <a:gd name="T56" fmla="*/ 229 w 338"/>
                <a:gd name="T57" fmla="*/ 61 h 61"/>
                <a:gd name="T58" fmla="*/ 237 w 338"/>
                <a:gd name="T59" fmla="*/ 59 h 61"/>
                <a:gd name="T60" fmla="*/ 245 w 338"/>
                <a:gd name="T61" fmla="*/ 59 h 61"/>
                <a:gd name="T62" fmla="*/ 252 w 338"/>
                <a:gd name="T63" fmla="*/ 56 h 61"/>
                <a:gd name="T64" fmla="*/ 260 w 338"/>
                <a:gd name="T65" fmla="*/ 53 h 61"/>
                <a:gd name="T66" fmla="*/ 268 w 338"/>
                <a:gd name="T67" fmla="*/ 51 h 61"/>
                <a:gd name="T68" fmla="*/ 276 w 338"/>
                <a:gd name="T69" fmla="*/ 45 h 61"/>
                <a:gd name="T70" fmla="*/ 284 w 338"/>
                <a:gd name="T71" fmla="*/ 43 h 61"/>
                <a:gd name="T72" fmla="*/ 292 w 338"/>
                <a:gd name="T73" fmla="*/ 37 h 61"/>
                <a:gd name="T74" fmla="*/ 300 w 338"/>
                <a:gd name="T75" fmla="*/ 32 h 61"/>
                <a:gd name="T76" fmla="*/ 308 w 338"/>
                <a:gd name="T77" fmla="*/ 26 h 61"/>
                <a:gd name="T78" fmla="*/ 316 w 338"/>
                <a:gd name="T79" fmla="*/ 21 h 61"/>
                <a:gd name="T80" fmla="*/ 324 w 338"/>
                <a:gd name="T81" fmla="*/ 13 h 61"/>
                <a:gd name="T82" fmla="*/ 332 w 338"/>
                <a:gd name="T83" fmla="*/ 5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8"/>
                <a:gd name="T127" fmla="*/ 0 h 61"/>
                <a:gd name="T128" fmla="*/ 338 w 338"/>
                <a:gd name="T129" fmla="*/ 61 h 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8" h="61">
                  <a:moveTo>
                    <a:pt x="0" y="32"/>
                  </a:moveTo>
                  <a:lnTo>
                    <a:pt x="3" y="34"/>
                  </a:lnTo>
                  <a:lnTo>
                    <a:pt x="5" y="34"/>
                  </a:lnTo>
                  <a:lnTo>
                    <a:pt x="8" y="34"/>
                  </a:lnTo>
                  <a:lnTo>
                    <a:pt x="11" y="34"/>
                  </a:lnTo>
                  <a:lnTo>
                    <a:pt x="13" y="34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21" y="34"/>
                  </a:lnTo>
                  <a:lnTo>
                    <a:pt x="24" y="34"/>
                  </a:lnTo>
                  <a:lnTo>
                    <a:pt x="26" y="37"/>
                  </a:lnTo>
                  <a:lnTo>
                    <a:pt x="29" y="37"/>
                  </a:lnTo>
                  <a:lnTo>
                    <a:pt x="32" y="37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40" y="37"/>
                  </a:lnTo>
                  <a:lnTo>
                    <a:pt x="42" y="37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3" y="40"/>
                  </a:lnTo>
                  <a:lnTo>
                    <a:pt x="56" y="40"/>
                  </a:lnTo>
                  <a:lnTo>
                    <a:pt x="58" y="40"/>
                  </a:lnTo>
                  <a:lnTo>
                    <a:pt x="61" y="40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69" y="43"/>
                  </a:lnTo>
                  <a:lnTo>
                    <a:pt x="72" y="43"/>
                  </a:lnTo>
                  <a:lnTo>
                    <a:pt x="74" y="43"/>
                  </a:lnTo>
                  <a:lnTo>
                    <a:pt x="77" y="45"/>
                  </a:lnTo>
                  <a:lnTo>
                    <a:pt x="80" y="45"/>
                  </a:lnTo>
                  <a:lnTo>
                    <a:pt x="82" y="45"/>
                  </a:lnTo>
                  <a:lnTo>
                    <a:pt x="85" y="45"/>
                  </a:lnTo>
                  <a:lnTo>
                    <a:pt x="88" y="45"/>
                  </a:lnTo>
                  <a:lnTo>
                    <a:pt x="90" y="45"/>
                  </a:lnTo>
                  <a:lnTo>
                    <a:pt x="93" y="48"/>
                  </a:lnTo>
                  <a:lnTo>
                    <a:pt x="96" y="48"/>
                  </a:lnTo>
                  <a:lnTo>
                    <a:pt x="98" y="48"/>
                  </a:lnTo>
                  <a:lnTo>
                    <a:pt x="101" y="48"/>
                  </a:lnTo>
                  <a:lnTo>
                    <a:pt x="104" y="48"/>
                  </a:lnTo>
                  <a:lnTo>
                    <a:pt x="106" y="51"/>
                  </a:lnTo>
                  <a:lnTo>
                    <a:pt x="109" y="51"/>
                  </a:lnTo>
                  <a:lnTo>
                    <a:pt x="112" y="51"/>
                  </a:lnTo>
                  <a:lnTo>
                    <a:pt x="114" y="51"/>
                  </a:lnTo>
                  <a:lnTo>
                    <a:pt x="117" y="51"/>
                  </a:lnTo>
                  <a:lnTo>
                    <a:pt x="120" y="53"/>
                  </a:lnTo>
                  <a:lnTo>
                    <a:pt x="122" y="53"/>
                  </a:lnTo>
                  <a:lnTo>
                    <a:pt x="125" y="53"/>
                  </a:lnTo>
                  <a:lnTo>
                    <a:pt x="128" y="53"/>
                  </a:lnTo>
                  <a:lnTo>
                    <a:pt x="130" y="53"/>
                  </a:lnTo>
                  <a:lnTo>
                    <a:pt x="133" y="56"/>
                  </a:lnTo>
                  <a:lnTo>
                    <a:pt x="135" y="56"/>
                  </a:lnTo>
                  <a:lnTo>
                    <a:pt x="138" y="56"/>
                  </a:lnTo>
                  <a:lnTo>
                    <a:pt x="141" y="56"/>
                  </a:lnTo>
                  <a:lnTo>
                    <a:pt x="143" y="56"/>
                  </a:lnTo>
                  <a:lnTo>
                    <a:pt x="146" y="56"/>
                  </a:lnTo>
                  <a:lnTo>
                    <a:pt x="149" y="59"/>
                  </a:lnTo>
                  <a:lnTo>
                    <a:pt x="151" y="59"/>
                  </a:lnTo>
                  <a:lnTo>
                    <a:pt x="154" y="59"/>
                  </a:lnTo>
                  <a:lnTo>
                    <a:pt x="157" y="59"/>
                  </a:lnTo>
                  <a:lnTo>
                    <a:pt x="159" y="59"/>
                  </a:lnTo>
                  <a:lnTo>
                    <a:pt x="162" y="59"/>
                  </a:lnTo>
                  <a:lnTo>
                    <a:pt x="165" y="59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3" y="61"/>
                  </a:lnTo>
                  <a:lnTo>
                    <a:pt x="175" y="61"/>
                  </a:lnTo>
                  <a:lnTo>
                    <a:pt x="178" y="61"/>
                  </a:lnTo>
                  <a:lnTo>
                    <a:pt x="181" y="61"/>
                  </a:lnTo>
                  <a:lnTo>
                    <a:pt x="183" y="61"/>
                  </a:lnTo>
                  <a:lnTo>
                    <a:pt x="186" y="61"/>
                  </a:lnTo>
                  <a:lnTo>
                    <a:pt x="189" y="61"/>
                  </a:lnTo>
                  <a:lnTo>
                    <a:pt x="191" y="61"/>
                  </a:lnTo>
                  <a:lnTo>
                    <a:pt x="194" y="61"/>
                  </a:lnTo>
                  <a:lnTo>
                    <a:pt x="197" y="61"/>
                  </a:lnTo>
                  <a:lnTo>
                    <a:pt x="199" y="61"/>
                  </a:lnTo>
                  <a:lnTo>
                    <a:pt x="202" y="61"/>
                  </a:lnTo>
                  <a:lnTo>
                    <a:pt x="205" y="61"/>
                  </a:lnTo>
                  <a:lnTo>
                    <a:pt x="207" y="61"/>
                  </a:lnTo>
                  <a:lnTo>
                    <a:pt x="210" y="61"/>
                  </a:lnTo>
                  <a:lnTo>
                    <a:pt x="213" y="61"/>
                  </a:lnTo>
                  <a:lnTo>
                    <a:pt x="215" y="61"/>
                  </a:lnTo>
                  <a:lnTo>
                    <a:pt x="218" y="61"/>
                  </a:lnTo>
                  <a:lnTo>
                    <a:pt x="221" y="61"/>
                  </a:lnTo>
                  <a:lnTo>
                    <a:pt x="223" y="61"/>
                  </a:lnTo>
                  <a:lnTo>
                    <a:pt x="226" y="61"/>
                  </a:lnTo>
                  <a:lnTo>
                    <a:pt x="229" y="61"/>
                  </a:lnTo>
                  <a:lnTo>
                    <a:pt x="231" y="61"/>
                  </a:lnTo>
                  <a:lnTo>
                    <a:pt x="234" y="59"/>
                  </a:lnTo>
                  <a:lnTo>
                    <a:pt x="237" y="59"/>
                  </a:lnTo>
                  <a:lnTo>
                    <a:pt x="239" y="59"/>
                  </a:lnTo>
                  <a:lnTo>
                    <a:pt x="242" y="59"/>
                  </a:lnTo>
                  <a:lnTo>
                    <a:pt x="245" y="59"/>
                  </a:lnTo>
                  <a:lnTo>
                    <a:pt x="247" y="56"/>
                  </a:lnTo>
                  <a:lnTo>
                    <a:pt x="250" y="56"/>
                  </a:lnTo>
                  <a:lnTo>
                    <a:pt x="252" y="56"/>
                  </a:lnTo>
                  <a:lnTo>
                    <a:pt x="255" y="53"/>
                  </a:lnTo>
                  <a:lnTo>
                    <a:pt x="258" y="53"/>
                  </a:lnTo>
                  <a:lnTo>
                    <a:pt x="260" y="53"/>
                  </a:lnTo>
                  <a:lnTo>
                    <a:pt x="263" y="51"/>
                  </a:lnTo>
                  <a:lnTo>
                    <a:pt x="266" y="51"/>
                  </a:lnTo>
                  <a:lnTo>
                    <a:pt x="268" y="51"/>
                  </a:lnTo>
                  <a:lnTo>
                    <a:pt x="271" y="48"/>
                  </a:lnTo>
                  <a:lnTo>
                    <a:pt x="274" y="48"/>
                  </a:lnTo>
                  <a:lnTo>
                    <a:pt x="276" y="45"/>
                  </a:lnTo>
                  <a:lnTo>
                    <a:pt x="279" y="45"/>
                  </a:lnTo>
                  <a:lnTo>
                    <a:pt x="282" y="43"/>
                  </a:lnTo>
                  <a:lnTo>
                    <a:pt x="284" y="43"/>
                  </a:lnTo>
                  <a:lnTo>
                    <a:pt x="287" y="40"/>
                  </a:lnTo>
                  <a:lnTo>
                    <a:pt x="290" y="40"/>
                  </a:lnTo>
                  <a:lnTo>
                    <a:pt x="292" y="37"/>
                  </a:lnTo>
                  <a:lnTo>
                    <a:pt x="295" y="34"/>
                  </a:lnTo>
                  <a:lnTo>
                    <a:pt x="298" y="34"/>
                  </a:lnTo>
                  <a:lnTo>
                    <a:pt x="300" y="32"/>
                  </a:lnTo>
                  <a:lnTo>
                    <a:pt x="303" y="32"/>
                  </a:lnTo>
                  <a:lnTo>
                    <a:pt x="306" y="29"/>
                  </a:lnTo>
                  <a:lnTo>
                    <a:pt x="308" y="26"/>
                  </a:lnTo>
                  <a:lnTo>
                    <a:pt x="311" y="24"/>
                  </a:lnTo>
                  <a:lnTo>
                    <a:pt x="314" y="24"/>
                  </a:lnTo>
                  <a:lnTo>
                    <a:pt x="316" y="21"/>
                  </a:lnTo>
                  <a:lnTo>
                    <a:pt x="319" y="18"/>
                  </a:lnTo>
                  <a:lnTo>
                    <a:pt x="322" y="16"/>
                  </a:lnTo>
                  <a:lnTo>
                    <a:pt x="324" y="13"/>
                  </a:lnTo>
                  <a:lnTo>
                    <a:pt x="327" y="10"/>
                  </a:lnTo>
                  <a:lnTo>
                    <a:pt x="330" y="8"/>
                  </a:lnTo>
                  <a:lnTo>
                    <a:pt x="332" y="5"/>
                  </a:lnTo>
                  <a:lnTo>
                    <a:pt x="335" y="2"/>
                  </a:lnTo>
                  <a:lnTo>
                    <a:pt x="33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4" name="Freeform 222"/>
            <p:cNvSpPr>
              <a:spLocks/>
            </p:cNvSpPr>
            <p:nvPr/>
          </p:nvSpPr>
          <p:spPr bwMode="auto">
            <a:xfrm>
              <a:off x="3739" y="1663"/>
              <a:ext cx="263" cy="578"/>
            </a:xfrm>
            <a:custGeom>
              <a:avLst/>
              <a:gdLst>
                <a:gd name="T0" fmla="*/ 5 w 263"/>
                <a:gd name="T1" fmla="*/ 572 h 578"/>
                <a:gd name="T2" fmla="*/ 13 w 263"/>
                <a:gd name="T3" fmla="*/ 564 h 578"/>
                <a:gd name="T4" fmla="*/ 21 w 263"/>
                <a:gd name="T5" fmla="*/ 553 h 578"/>
                <a:gd name="T6" fmla="*/ 29 w 263"/>
                <a:gd name="T7" fmla="*/ 543 h 578"/>
                <a:gd name="T8" fmla="*/ 37 w 263"/>
                <a:gd name="T9" fmla="*/ 532 h 578"/>
                <a:gd name="T10" fmla="*/ 47 w 263"/>
                <a:gd name="T11" fmla="*/ 518 h 578"/>
                <a:gd name="T12" fmla="*/ 53 w 263"/>
                <a:gd name="T13" fmla="*/ 508 h 578"/>
                <a:gd name="T14" fmla="*/ 61 w 263"/>
                <a:gd name="T15" fmla="*/ 494 h 578"/>
                <a:gd name="T16" fmla="*/ 71 w 263"/>
                <a:gd name="T17" fmla="*/ 478 h 578"/>
                <a:gd name="T18" fmla="*/ 77 w 263"/>
                <a:gd name="T19" fmla="*/ 465 h 578"/>
                <a:gd name="T20" fmla="*/ 87 w 263"/>
                <a:gd name="T21" fmla="*/ 449 h 578"/>
                <a:gd name="T22" fmla="*/ 93 w 263"/>
                <a:gd name="T23" fmla="*/ 433 h 578"/>
                <a:gd name="T24" fmla="*/ 103 w 263"/>
                <a:gd name="T25" fmla="*/ 416 h 578"/>
                <a:gd name="T26" fmla="*/ 109 w 263"/>
                <a:gd name="T27" fmla="*/ 400 h 578"/>
                <a:gd name="T28" fmla="*/ 114 w 263"/>
                <a:gd name="T29" fmla="*/ 392 h 578"/>
                <a:gd name="T30" fmla="*/ 119 w 263"/>
                <a:gd name="T31" fmla="*/ 376 h 578"/>
                <a:gd name="T32" fmla="*/ 125 w 263"/>
                <a:gd name="T33" fmla="*/ 368 h 578"/>
                <a:gd name="T34" fmla="*/ 130 w 263"/>
                <a:gd name="T35" fmla="*/ 352 h 578"/>
                <a:gd name="T36" fmla="*/ 138 w 263"/>
                <a:gd name="T37" fmla="*/ 339 h 578"/>
                <a:gd name="T38" fmla="*/ 140 w 263"/>
                <a:gd name="T39" fmla="*/ 325 h 578"/>
                <a:gd name="T40" fmla="*/ 151 w 263"/>
                <a:gd name="T41" fmla="*/ 306 h 578"/>
                <a:gd name="T42" fmla="*/ 156 w 263"/>
                <a:gd name="T43" fmla="*/ 285 h 578"/>
                <a:gd name="T44" fmla="*/ 164 w 263"/>
                <a:gd name="T45" fmla="*/ 269 h 578"/>
                <a:gd name="T46" fmla="*/ 167 w 263"/>
                <a:gd name="T47" fmla="*/ 258 h 578"/>
                <a:gd name="T48" fmla="*/ 172 w 263"/>
                <a:gd name="T49" fmla="*/ 250 h 578"/>
                <a:gd name="T50" fmla="*/ 175 w 263"/>
                <a:gd name="T51" fmla="*/ 236 h 578"/>
                <a:gd name="T52" fmla="*/ 180 w 263"/>
                <a:gd name="T53" fmla="*/ 228 h 578"/>
                <a:gd name="T54" fmla="*/ 183 w 263"/>
                <a:gd name="T55" fmla="*/ 215 h 578"/>
                <a:gd name="T56" fmla="*/ 191 w 263"/>
                <a:gd name="T57" fmla="*/ 199 h 578"/>
                <a:gd name="T58" fmla="*/ 196 w 263"/>
                <a:gd name="T59" fmla="*/ 180 h 578"/>
                <a:gd name="T60" fmla="*/ 204 w 263"/>
                <a:gd name="T61" fmla="*/ 167 h 578"/>
                <a:gd name="T62" fmla="*/ 207 w 263"/>
                <a:gd name="T63" fmla="*/ 151 h 578"/>
                <a:gd name="T64" fmla="*/ 215 w 263"/>
                <a:gd name="T65" fmla="*/ 134 h 578"/>
                <a:gd name="T66" fmla="*/ 218 w 263"/>
                <a:gd name="T67" fmla="*/ 121 h 578"/>
                <a:gd name="T68" fmla="*/ 226 w 263"/>
                <a:gd name="T69" fmla="*/ 105 h 578"/>
                <a:gd name="T70" fmla="*/ 231 w 263"/>
                <a:gd name="T71" fmla="*/ 86 h 578"/>
                <a:gd name="T72" fmla="*/ 236 w 263"/>
                <a:gd name="T73" fmla="*/ 75 h 578"/>
                <a:gd name="T74" fmla="*/ 239 w 263"/>
                <a:gd name="T75" fmla="*/ 65 h 578"/>
                <a:gd name="T76" fmla="*/ 244 w 263"/>
                <a:gd name="T77" fmla="*/ 54 h 578"/>
                <a:gd name="T78" fmla="*/ 247 w 263"/>
                <a:gd name="T79" fmla="*/ 43 h 578"/>
                <a:gd name="T80" fmla="*/ 255 w 263"/>
                <a:gd name="T81" fmla="*/ 30 h 578"/>
                <a:gd name="T82" fmla="*/ 257 w 263"/>
                <a:gd name="T83" fmla="*/ 14 h 5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3"/>
                <a:gd name="T127" fmla="*/ 0 h 578"/>
                <a:gd name="T128" fmla="*/ 263 w 263"/>
                <a:gd name="T129" fmla="*/ 578 h 5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3" h="578">
                  <a:moveTo>
                    <a:pt x="0" y="578"/>
                  </a:moveTo>
                  <a:lnTo>
                    <a:pt x="2" y="575"/>
                  </a:lnTo>
                  <a:lnTo>
                    <a:pt x="5" y="572"/>
                  </a:lnTo>
                  <a:lnTo>
                    <a:pt x="8" y="570"/>
                  </a:lnTo>
                  <a:lnTo>
                    <a:pt x="10" y="567"/>
                  </a:lnTo>
                  <a:lnTo>
                    <a:pt x="13" y="564"/>
                  </a:lnTo>
                  <a:lnTo>
                    <a:pt x="18" y="559"/>
                  </a:lnTo>
                  <a:lnTo>
                    <a:pt x="18" y="556"/>
                  </a:lnTo>
                  <a:lnTo>
                    <a:pt x="21" y="553"/>
                  </a:lnTo>
                  <a:lnTo>
                    <a:pt x="23" y="551"/>
                  </a:lnTo>
                  <a:lnTo>
                    <a:pt x="29" y="545"/>
                  </a:lnTo>
                  <a:lnTo>
                    <a:pt x="29" y="543"/>
                  </a:lnTo>
                  <a:lnTo>
                    <a:pt x="31" y="540"/>
                  </a:lnTo>
                  <a:lnTo>
                    <a:pt x="37" y="535"/>
                  </a:lnTo>
                  <a:lnTo>
                    <a:pt x="37" y="532"/>
                  </a:lnTo>
                  <a:lnTo>
                    <a:pt x="42" y="527"/>
                  </a:lnTo>
                  <a:lnTo>
                    <a:pt x="42" y="524"/>
                  </a:lnTo>
                  <a:lnTo>
                    <a:pt x="47" y="518"/>
                  </a:lnTo>
                  <a:lnTo>
                    <a:pt x="47" y="516"/>
                  </a:lnTo>
                  <a:lnTo>
                    <a:pt x="53" y="510"/>
                  </a:lnTo>
                  <a:lnTo>
                    <a:pt x="53" y="508"/>
                  </a:lnTo>
                  <a:lnTo>
                    <a:pt x="58" y="502"/>
                  </a:lnTo>
                  <a:lnTo>
                    <a:pt x="58" y="497"/>
                  </a:lnTo>
                  <a:lnTo>
                    <a:pt x="61" y="494"/>
                  </a:lnTo>
                  <a:lnTo>
                    <a:pt x="66" y="489"/>
                  </a:lnTo>
                  <a:lnTo>
                    <a:pt x="66" y="484"/>
                  </a:lnTo>
                  <a:lnTo>
                    <a:pt x="71" y="478"/>
                  </a:lnTo>
                  <a:lnTo>
                    <a:pt x="71" y="476"/>
                  </a:lnTo>
                  <a:lnTo>
                    <a:pt x="77" y="470"/>
                  </a:lnTo>
                  <a:lnTo>
                    <a:pt x="77" y="465"/>
                  </a:lnTo>
                  <a:lnTo>
                    <a:pt x="82" y="459"/>
                  </a:lnTo>
                  <a:lnTo>
                    <a:pt x="82" y="454"/>
                  </a:lnTo>
                  <a:lnTo>
                    <a:pt x="87" y="449"/>
                  </a:lnTo>
                  <a:lnTo>
                    <a:pt x="87" y="443"/>
                  </a:lnTo>
                  <a:lnTo>
                    <a:pt x="93" y="438"/>
                  </a:lnTo>
                  <a:lnTo>
                    <a:pt x="93" y="433"/>
                  </a:lnTo>
                  <a:lnTo>
                    <a:pt x="98" y="427"/>
                  </a:lnTo>
                  <a:lnTo>
                    <a:pt x="98" y="422"/>
                  </a:lnTo>
                  <a:lnTo>
                    <a:pt x="103" y="416"/>
                  </a:lnTo>
                  <a:lnTo>
                    <a:pt x="103" y="411"/>
                  </a:lnTo>
                  <a:lnTo>
                    <a:pt x="109" y="406"/>
                  </a:lnTo>
                  <a:lnTo>
                    <a:pt x="109" y="400"/>
                  </a:lnTo>
                  <a:lnTo>
                    <a:pt x="111" y="398"/>
                  </a:lnTo>
                  <a:lnTo>
                    <a:pt x="111" y="395"/>
                  </a:lnTo>
                  <a:lnTo>
                    <a:pt x="114" y="392"/>
                  </a:lnTo>
                  <a:lnTo>
                    <a:pt x="114" y="387"/>
                  </a:lnTo>
                  <a:lnTo>
                    <a:pt x="119" y="382"/>
                  </a:lnTo>
                  <a:lnTo>
                    <a:pt x="119" y="376"/>
                  </a:lnTo>
                  <a:lnTo>
                    <a:pt x="122" y="373"/>
                  </a:lnTo>
                  <a:lnTo>
                    <a:pt x="122" y="371"/>
                  </a:lnTo>
                  <a:lnTo>
                    <a:pt x="125" y="368"/>
                  </a:lnTo>
                  <a:lnTo>
                    <a:pt x="125" y="363"/>
                  </a:lnTo>
                  <a:lnTo>
                    <a:pt x="130" y="357"/>
                  </a:lnTo>
                  <a:lnTo>
                    <a:pt x="130" y="352"/>
                  </a:lnTo>
                  <a:lnTo>
                    <a:pt x="133" y="349"/>
                  </a:lnTo>
                  <a:lnTo>
                    <a:pt x="133" y="344"/>
                  </a:lnTo>
                  <a:lnTo>
                    <a:pt x="138" y="339"/>
                  </a:lnTo>
                  <a:lnTo>
                    <a:pt x="138" y="333"/>
                  </a:lnTo>
                  <a:lnTo>
                    <a:pt x="140" y="330"/>
                  </a:lnTo>
                  <a:lnTo>
                    <a:pt x="140" y="325"/>
                  </a:lnTo>
                  <a:lnTo>
                    <a:pt x="146" y="320"/>
                  </a:lnTo>
                  <a:lnTo>
                    <a:pt x="146" y="312"/>
                  </a:lnTo>
                  <a:lnTo>
                    <a:pt x="151" y="306"/>
                  </a:lnTo>
                  <a:lnTo>
                    <a:pt x="151" y="298"/>
                  </a:lnTo>
                  <a:lnTo>
                    <a:pt x="156" y="293"/>
                  </a:lnTo>
                  <a:lnTo>
                    <a:pt x="156" y="285"/>
                  </a:lnTo>
                  <a:lnTo>
                    <a:pt x="162" y="279"/>
                  </a:lnTo>
                  <a:lnTo>
                    <a:pt x="162" y="271"/>
                  </a:lnTo>
                  <a:lnTo>
                    <a:pt x="164" y="269"/>
                  </a:lnTo>
                  <a:lnTo>
                    <a:pt x="164" y="266"/>
                  </a:lnTo>
                  <a:lnTo>
                    <a:pt x="167" y="263"/>
                  </a:lnTo>
                  <a:lnTo>
                    <a:pt x="167" y="258"/>
                  </a:lnTo>
                  <a:lnTo>
                    <a:pt x="170" y="255"/>
                  </a:lnTo>
                  <a:lnTo>
                    <a:pt x="170" y="253"/>
                  </a:lnTo>
                  <a:lnTo>
                    <a:pt x="172" y="250"/>
                  </a:lnTo>
                  <a:lnTo>
                    <a:pt x="172" y="245"/>
                  </a:lnTo>
                  <a:lnTo>
                    <a:pt x="175" y="242"/>
                  </a:lnTo>
                  <a:lnTo>
                    <a:pt x="175" y="236"/>
                  </a:lnTo>
                  <a:lnTo>
                    <a:pt x="178" y="234"/>
                  </a:lnTo>
                  <a:lnTo>
                    <a:pt x="178" y="231"/>
                  </a:lnTo>
                  <a:lnTo>
                    <a:pt x="180" y="228"/>
                  </a:lnTo>
                  <a:lnTo>
                    <a:pt x="180" y="223"/>
                  </a:lnTo>
                  <a:lnTo>
                    <a:pt x="183" y="220"/>
                  </a:lnTo>
                  <a:lnTo>
                    <a:pt x="183" y="215"/>
                  </a:lnTo>
                  <a:lnTo>
                    <a:pt x="188" y="210"/>
                  </a:lnTo>
                  <a:lnTo>
                    <a:pt x="188" y="202"/>
                  </a:lnTo>
                  <a:lnTo>
                    <a:pt x="191" y="199"/>
                  </a:lnTo>
                  <a:lnTo>
                    <a:pt x="191" y="194"/>
                  </a:lnTo>
                  <a:lnTo>
                    <a:pt x="196" y="188"/>
                  </a:lnTo>
                  <a:lnTo>
                    <a:pt x="196" y="180"/>
                  </a:lnTo>
                  <a:lnTo>
                    <a:pt x="199" y="177"/>
                  </a:lnTo>
                  <a:lnTo>
                    <a:pt x="199" y="172"/>
                  </a:lnTo>
                  <a:lnTo>
                    <a:pt x="204" y="167"/>
                  </a:lnTo>
                  <a:lnTo>
                    <a:pt x="204" y="159"/>
                  </a:lnTo>
                  <a:lnTo>
                    <a:pt x="207" y="156"/>
                  </a:lnTo>
                  <a:lnTo>
                    <a:pt x="207" y="151"/>
                  </a:lnTo>
                  <a:lnTo>
                    <a:pt x="212" y="145"/>
                  </a:lnTo>
                  <a:lnTo>
                    <a:pt x="212" y="137"/>
                  </a:lnTo>
                  <a:lnTo>
                    <a:pt x="215" y="134"/>
                  </a:lnTo>
                  <a:lnTo>
                    <a:pt x="215" y="129"/>
                  </a:lnTo>
                  <a:lnTo>
                    <a:pt x="218" y="126"/>
                  </a:lnTo>
                  <a:lnTo>
                    <a:pt x="218" y="121"/>
                  </a:lnTo>
                  <a:lnTo>
                    <a:pt x="223" y="116"/>
                  </a:lnTo>
                  <a:lnTo>
                    <a:pt x="223" y="108"/>
                  </a:lnTo>
                  <a:lnTo>
                    <a:pt x="226" y="105"/>
                  </a:lnTo>
                  <a:lnTo>
                    <a:pt x="226" y="99"/>
                  </a:lnTo>
                  <a:lnTo>
                    <a:pt x="231" y="94"/>
                  </a:lnTo>
                  <a:lnTo>
                    <a:pt x="231" y="86"/>
                  </a:lnTo>
                  <a:lnTo>
                    <a:pt x="234" y="83"/>
                  </a:lnTo>
                  <a:lnTo>
                    <a:pt x="234" y="78"/>
                  </a:lnTo>
                  <a:lnTo>
                    <a:pt x="236" y="75"/>
                  </a:lnTo>
                  <a:lnTo>
                    <a:pt x="236" y="73"/>
                  </a:lnTo>
                  <a:lnTo>
                    <a:pt x="239" y="70"/>
                  </a:lnTo>
                  <a:lnTo>
                    <a:pt x="239" y="65"/>
                  </a:lnTo>
                  <a:lnTo>
                    <a:pt x="242" y="62"/>
                  </a:lnTo>
                  <a:lnTo>
                    <a:pt x="242" y="57"/>
                  </a:lnTo>
                  <a:lnTo>
                    <a:pt x="244" y="54"/>
                  </a:lnTo>
                  <a:lnTo>
                    <a:pt x="244" y="51"/>
                  </a:lnTo>
                  <a:lnTo>
                    <a:pt x="247" y="48"/>
                  </a:lnTo>
                  <a:lnTo>
                    <a:pt x="247" y="43"/>
                  </a:lnTo>
                  <a:lnTo>
                    <a:pt x="249" y="40"/>
                  </a:lnTo>
                  <a:lnTo>
                    <a:pt x="249" y="35"/>
                  </a:lnTo>
                  <a:lnTo>
                    <a:pt x="255" y="30"/>
                  </a:lnTo>
                  <a:lnTo>
                    <a:pt x="255" y="22"/>
                  </a:lnTo>
                  <a:lnTo>
                    <a:pt x="257" y="19"/>
                  </a:lnTo>
                  <a:lnTo>
                    <a:pt x="257" y="14"/>
                  </a:lnTo>
                  <a:lnTo>
                    <a:pt x="263" y="8"/>
                  </a:lnTo>
                  <a:lnTo>
                    <a:pt x="263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5" name="Freeform 223"/>
            <p:cNvSpPr>
              <a:spLocks/>
            </p:cNvSpPr>
            <p:nvPr/>
          </p:nvSpPr>
          <p:spPr bwMode="auto">
            <a:xfrm>
              <a:off x="4002" y="1378"/>
              <a:ext cx="189" cy="285"/>
            </a:xfrm>
            <a:custGeom>
              <a:avLst/>
              <a:gdLst>
                <a:gd name="T0" fmla="*/ 5 w 189"/>
                <a:gd name="T1" fmla="*/ 280 h 285"/>
                <a:gd name="T2" fmla="*/ 8 w 189"/>
                <a:gd name="T3" fmla="*/ 269 h 285"/>
                <a:gd name="T4" fmla="*/ 10 w 189"/>
                <a:gd name="T5" fmla="*/ 264 h 285"/>
                <a:gd name="T6" fmla="*/ 13 w 189"/>
                <a:gd name="T7" fmla="*/ 256 h 285"/>
                <a:gd name="T8" fmla="*/ 18 w 189"/>
                <a:gd name="T9" fmla="*/ 245 h 285"/>
                <a:gd name="T10" fmla="*/ 21 w 189"/>
                <a:gd name="T11" fmla="*/ 237 h 285"/>
                <a:gd name="T12" fmla="*/ 24 w 189"/>
                <a:gd name="T13" fmla="*/ 229 h 285"/>
                <a:gd name="T14" fmla="*/ 26 w 189"/>
                <a:gd name="T15" fmla="*/ 223 h 285"/>
                <a:gd name="T16" fmla="*/ 32 w 189"/>
                <a:gd name="T17" fmla="*/ 213 h 285"/>
                <a:gd name="T18" fmla="*/ 37 w 189"/>
                <a:gd name="T19" fmla="*/ 199 h 285"/>
                <a:gd name="T20" fmla="*/ 40 w 189"/>
                <a:gd name="T21" fmla="*/ 191 h 285"/>
                <a:gd name="T22" fmla="*/ 45 w 189"/>
                <a:gd name="T23" fmla="*/ 180 h 285"/>
                <a:gd name="T24" fmla="*/ 50 w 189"/>
                <a:gd name="T25" fmla="*/ 170 h 285"/>
                <a:gd name="T26" fmla="*/ 56 w 189"/>
                <a:gd name="T27" fmla="*/ 156 h 285"/>
                <a:gd name="T28" fmla="*/ 61 w 189"/>
                <a:gd name="T29" fmla="*/ 145 h 285"/>
                <a:gd name="T30" fmla="*/ 66 w 189"/>
                <a:gd name="T31" fmla="*/ 135 h 285"/>
                <a:gd name="T32" fmla="*/ 72 w 189"/>
                <a:gd name="T33" fmla="*/ 124 h 285"/>
                <a:gd name="T34" fmla="*/ 77 w 189"/>
                <a:gd name="T35" fmla="*/ 113 h 285"/>
                <a:gd name="T36" fmla="*/ 82 w 189"/>
                <a:gd name="T37" fmla="*/ 102 h 285"/>
                <a:gd name="T38" fmla="*/ 88 w 189"/>
                <a:gd name="T39" fmla="*/ 94 h 285"/>
                <a:gd name="T40" fmla="*/ 93 w 189"/>
                <a:gd name="T41" fmla="*/ 84 h 285"/>
                <a:gd name="T42" fmla="*/ 98 w 189"/>
                <a:gd name="T43" fmla="*/ 76 h 285"/>
                <a:gd name="T44" fmla="*/ 103 w 189"/>
                <a:gd name="T45" fmla="*/ 68 h 285"/>
                <a:gd name="T46" fmla="*/ 109 w 189"/>
                <a:gd name="T47" fmla="*/ 60 h 285"/>
                <a:gd name="T48" fmla="*/ 114 w 189"/>
                <a:gd name="T49" fmla="*/ 51 h 285"/>
                <a:gd name="T50" fmla="*/ 117 w 189"/>
                <a:gd name="T51" fmla="*/ 46 h 285"/>
                <a:gd name="T52" fmla="*/ 122 w 189"/>
                <a:gd name="T53" fmla="*/ 38 h 285"/>
                <a:gd name="T54" fmla="*/ 127 w 189"/>
                <a:gd name="T55" fmla="*/ 33 h 285"/>
                <a:gd name="T56" fmla="*/ 133 w 189"/>
                <a:gd name="T57" fmla="*/ 27 h 285"/>
                <a:gd name="T58" fmla="*/ 138 w 189"/>
                <a:gd name="T59" fmla="*/ 22 h 285"/>
                <a:gd name="T60" fmla="*/ 143 w 189"/>
                <a:gd name="T61" fmla="*/ 17 h 285"/>
                <a:gd name="T62" fmla="*/ 149 w 189"/>
                <a:gd name="T63" fmla="*/ 14 h 285"/>
                <a:gd name="T64" fmla="*/ 154 w 189"/>
                <a:gd name="T65" fmla="*/ 11 h 285"/>
                <a:gd name="T66" fmla="*/ 159 w 189"/>
                <a:gd name="T67" fmla="*/ 6 h 285"/>
                <a:gd name="T68" fmla="*/ 165 w 189"/>
                <a:gd name="T69" fmla="*/ 3 h 285"/>
                <a:gd name="T70" fmla="*/ 170 w 189"/>
                <a:gd name="T71" fmla="*/ 3 h 285"/>
                <a:gd name="T72" fmla="*/ 175 w 189"/>
                <a:gd name="T73" fmla="*/ 0 h 285"/>
                <a:gd name="T74" fmla="*/ 181 w 189"/>
                <a:gd name="T75" fmla="*/ 0 h 285"/>
                <a:gd name="T76" fmla="*/ 186 w 189"/>
                <a:gd name="T77" fmla="*/ 0 h 2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89"/>
                <a:gd name="T118" fmla="*/ 0 h 285"/>
                <a:gd name="T119" fmla="*/ 189 w 189"/>
                <a:gd name="T120" fmla="*/ 285 h 28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89" h="285">
                  <a:moveTo>
                    <a:pt x="0" y="285"/>
                  </a:moveTo>
                  <a:lnTo>
                    <a:pt x="5" y="280"/>
                  </a:lnTo>
                  <a:lnTo>
                    <a:pt x="5" y="272"/>
                  </a:lnTo>
                  <a:lnTo>
                    <a:pt x="8" y="269"/>
                  </a:lnTo>
                  <a:lnTo>
                    <a:pt x="8" y="266"/>
                  </a:lnTo>
                  <a:lnTo>
                    <a:pt x="10" y="264"/>
                  </a:lnTo>
                  <a:lnTo>
                    <a:pt x="10" y="258"/>
                  </a:lnTo>
                  <a:lnTo>
                    <a:pt x="13" y="256"/>
                  </a:lnTo>
                  <a:lnTo>
                    <a:pt x="13" y="250"/>
                  </a:lnTo>
                  <a:lnTo>
                    <a:pt x="18" y="245"/>
                  </a:lnTo>
                  <a:lnTo>
                    <a:pt x="18" y="239"/>
                  </a:lnTo>
                  <a:lnTo>
                    <a:pt x="21" y="237"/>
                  </a:lnTo>
                  <a:lnTo>
                    <a:pt x="21" y="231"/>
                  </a:lnTo>
                  <a:lnTo>
                    <a:pt x="24" y="229"/>
                  </a:lnTo>
                  <a:lnTo>
                    <a:pt x="24" y="226"/>
                  </a:lnTo>
                  <a:lnTo>
                    <a:pt x="26" y="223"/>
                  </a:lnTo>
                  <a:lnTo>
                    <a:pt x="26" y="218"/>
                  </a:lnTo>
                  <a:lnTo>
                    <a:pt x="32" y="213"/>
                  </a:lnTo>
                  <a:lnTo>
                    <a:pt x="32" y="205"/>
                  </a:lnTo>
                  <a:lnTo>
                    <a:pt x="37" y="199"/>
                  </a:lnTo>
                  <a:lnTo>
                    <a:pt x="37" y="194"/>
                  </a:lnTo>
                  <a:lnTo>
                    <a:pt x="40" y="191"/>
                  </a:lnTo>
                  <a:lnTo>
                    <a:pt x="40" y="186"/>
                  </a:lnTo>
                  <a:lnTo>
                    <a:pt x="45" y="180"/>
                  </a:lnTo>
                  <a:lnTo>
                    <a:pt x="45" y="175"/>
                  </a:lnTo>
                  <a:lnTo>
                    <a:pt x="50" y="170"/>
                  </a:lnTo>
                  <a:lnTo>
                    <a:pt x="50" y="162"/>
                  </a:lnTo>
                  <a:lnTo>
                    <a:pt x="56" y="156"/>
                  </a:lnTo>
                  <a:lnTo>
                    <a:pt x="56" y="151"/>
                  </a:lnTo>
                  <a:lnTo>
                    <a:pt x="61" y="145"/>
                  </a:lnTo>
                  <a:lnTo>
                    <a:pt x="61" y="140"/>
                  </a:lnTo>
                  <a:lnTo>
                    <a:pt x="66" y="135"/>
                  </a:lnTo>
                  <a:lnTo>
                    <a:pt x="66" y="129"/>
                  </a:lnTo>
                  <a:lnTo>
                    <a:pt x="72" y="124"/>
                  </a:lnTo>
                  <a:lnTo>
                    <a:pt x="72" y="119"/>
                  </a:lnTo>
                  <a:lnTo>
                    <a:pt x="77" y="113"/>
                  </a:lnTo>
                  <a:lnTo>
                    <a:pt x="77" y="108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8" y="94"/>
                  </a:lnTo>
                  <a:lnTo>
                    <a:pt x="88" y="89"/>
                  </a:lnTo>
                  <a:lnTo>
                    <a:pt x="93" y="84"/>
                  </a:lnTo>
                  <a:lnTo>
                    <a:pt x="93" y="81"/>
                  </a:lnTo>
                  <a:lnTo>
                    <a:pt x="98" y="76"/>
                  </a:lnTo>
                  <a:lnTo>
                    <a:pt x="98" y="73"/>
                  </a:lnTo>
                  <a:lnTo>
                    <a:pt x="103" y="68"/>
                  </a:lnTo>
                  <a:lnTo>
                    <a:pt x="103" y="65"/>
                  </a:lnTo>
                  <a:lnTo>
                    <a:pt x="109" y="60"/>
                  </a:lnTo>
                  <a:lnTo>
                    <a:pt x="109" y="57"/>
                  </a:lnTo>
                  <a:lnTo>
                    <a:pt x="114" y="51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2" y="41"/>
                  </a:lnTo>
                  <a:lnTo>
                    <a:pt x="122" y="38"/>
                  </a:lnTo>
                  <a:lnTo>
                    <a:pt x="125" y="35"/>
                  </a:lnTo>
                  <a:lnTo>
                    <a:pt x="127" y="33"/>
                  </a:lnTo>
                  <a:lnTo>
                    <a:pt x="130" y="30"/>
                  </a:lnTo>
                  <a:lnTo>
                    <a:pt x="133" y="27"/>
                  </a:lnTo>
                  <a:lnTo>
                    <a:pt x="135" y="25"/>
                  </a:lnTo>
                  <a:lnTo>
                    <a:pt x="138" y="22"/>
                  </a:lnTo>
                  <a:lnTo>
                    <a:pt x="141" y="19"/>
                  </a:lnTo>
                  <a:lnTo>
                    <a:pt x="143" y="17"/>
                  </a:lnTo>
                  <a:lnTo>
                    <a:pt x="146" y="17"/>
                  </a:lnTo>
                  <a:lnTo>
                    <a:pt x="149" y="14"/>
                  </a:lnTo>
                  <a:lnTo>
                    <a:pt x="151" y="11"/>
                  </a:lnTo>
                  <a:lnTo>
                    <a:pt x="154" y="11"/>
                  </a:lnTo>
                  <a:lnTo>
                    <a:pt x="157" y="8"/>
                  </a:lnTo>
                  <a:lnTo>
                    <a:pt x="159" y="6"/>
                  </a:lnTo>
                  <a:lnTo>
                    <a:pt x="162" y="6"/>
                  </a:lnTo>
                  <a:lnTo>
                    <a:pt x="165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1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89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6" name="Freeform 224"/>
            <p:cNvSpPr>
              <a:spLocks/>
            </p:cNvSpPr>
            <p:nvPr/>
          </p:nvSpPr>
          <p:spPr bwMode="auto">
            <a:xfrm>
              <a:off x="4191" y="1378"/>
              <a:ext cx="273" cy="521"/>
            </a:xfrm>
            <a:custGeom>
              <a:avLst/>
              <a:gdLst>
                <a:gd name="T0" fmla="*/ 5 w 273"/>
                <a:gd name="T1" fmla="*/ 0 h 521"/>
                <a:gd name="T2" fmla="*/ 13 w 273"/>
                <a:gd name="T3" fmla="*/ 0 h 521"/>
                <a:gd name="T4" fmla="*/ 21 w 273"/>
                <a:gd name="T5" fmla="*/ 3 h 521"/>
                <a:gd name="T6" fmla="*/ 29 w 273"/>
                <a:gd name="T7" fmla="*/ 8 h 521"/>
                <a:gd name="T8" fmla="*/ 37 w 273"/>
                <a:gd name="T9" fmla="*/ 14 h 521"/>
                <a:gd name="T10" fmla="*/ 45 w 273"/>
                <a:gd name="T11" fmla="*/ 19 h 521"/>
                <a:gd name="T12" fmla="*/ 53 w 273"/>
                <a:gd name="T13" fmla="*/ 27 h 521"/>
                <a:gd name="T14" fmla="*/ 61 w 273"/>
                <a:gd name="T15" fmla="*/ 35 h 521"/>
                <a:gd name="T16" fmla="*/ 71 w 273"/>
                <a:gd name="T17" fmla="*/ 46 h 521"/>
                <a:gd name="T18" fmla="*/ 79 w 273"/>
                <a:gd name="T19" fmla="*/ 57 h 521"/>
                <a:gd name="T20" fmla="*/ 87 w 273"/>
                <a:gd name="T21" fmla="*/ 68 h 521"/>
                <a:gd name="T22" fmla="*/ 95 w 273"/>
                <a:gd name="T23" fmla="*/ 81 h 521"/>
                <a:gd name="T24" fmla="*/ 101 w 273"/>
                <a:gd name="T25" fmla="*/ 94 h 521"/>
                <a:gd name="T26" fmla="*/ 109 w 273"/>
                <a:gd name="T27" fmla="*/ 108 h 521"/>
                <a:gd name="T28" fmla="*/ 119 w 273"/>
                <a:gd name="T29" fmla="*/ 124 h 521"/>
                <a:gd name="T30" fmla="*/ 125 w 273"/>
                <a:gd name="T31" fmla="*/ 140 h 521"/>
                <a:gd name="T32" fmla="*/ 135 w 273"/>
                <a:gd name="T33" fmla="*/ 156 h 521"/>
                <a:gd name="T34" fmla="*/ 138 w 273"/>
                <a:gd name="T35" fmla="*/ 170 h 521"/>
                <a:gd name="T36" fmla="*/ 148 w 273"/>
                <a:gd name="T37" fmla="*/ 186 h 521"/>
                <a:gd name="T38" fmla="*/ 154 w 273"/>
                <a:gd name="T39" fmla="*/ 205 h 521"/>
                <a:gd name="T40" fmla="*/ 162 w 273"/>
                <a:gd name="T41" fmla="*/ 218 h 521"/>
                <a:gd name="T42" fmla="*/ 164 w 273"/>
                <a:gd name="T43" fmla="*/ 231 h 521"/>
                <a:gd name="T44" fmla="*/ 170 w 273"/>
                <a:gd name="T45" fmla="*/ 239 h 521"/>
                <a:gd name="T46" fmla="*/ 175 w 273"/>
                <a:gd name="T47" fmla="*/ 258 h 521"/>
                <a:gd name="T48" fmla="*/ 180 w 273"/>
                <a:gd name="T49" fmla="*/ 266 h 521"/>
                <a:gd name="T50" fmla="*/ 183 w 273"/>
                <a:gd name="T51" fmla="*/ 280 h 521"/>
                <a:gd name="T52" fmla="*/ 194 w 273"/>
                <a:gd name="T53" fmla="*/ 299 h 521"/>
                <a:gd name="T54" fmla="*/ 196 w 273"/>
                <a:gd name="T55" fmla="*/ 315 h 521"/>
                <a:gd name="T56" fmla="*/ 204 w 273"/>
                <a:gd name="T57" fmla="*/ 331 h 521"/>
                <a:gd name="T58" fmla="*/ 207 w 273"/>
                <a:gd name="T59" fmla="*/ 342 h 521"/>
                <a:gd name="T60" fmla="*/ 212 w 273"/>
                <a:gd name="T61" fmla="*/ 352 h 521"/>
                <a:gd name="T62" fmla="*/ 215 w 273"/>
                <a:gd name="T63" fmla="*/ 363 h 521"/>
                <a:gd name="T64" fmla="*/ 220 w 273"/>
                <a:gd name="T65" fmla="*/ 374 h 521"/>
                <a:gd name="T66" fmla="*/ 226 w 273"/>
                <a:gd name="T67" fmla="*/ 393 h 521"/>
                <a:gd name="T68" fmla="*/ 234 w 273"/>
                <a:gd name="T69" fmla="*/ 406 h 521"/>
                <a:gd name="T70" fmla="*/ 236 w 273"/>
                <a:gd name="T71" fmla="*/ 422 h 521"/>
                <a:gd name="T72" fmla="*/ 244 w 273"/>
                <a:gd name="T73" fmla="*/ 436 h 521"/>
                <a:gd name="T74" fmla="*/ 247 w 273"/>
                <a:gd name="T75" fmla="*/ 452 h 521"/>
                <a:gd name="T76" fmla="*/ 255 w 273"/>
                <a:gd name="T77" fmla="*/ 468 h 521"/>
                <a:gd name="T78" fmla="*/ 260 w 273"/>
                <a:gd name="T79" fmla="*/ 487 h 521"/>
                <a:gd name="T80" fmla="*/ 268 w 273"/>
                <a:gd name="T81" fmla="*/ 500 h 521"/>
                <a:gd name="T82" fmla="*/ 271 w 273"/>
                <a:gd name="T83" fmla="*/ 513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3"/>
                <a:gd name="T127" fmla="*/ 0 h 521"/>
                <a:gd name="T128" fmla="*/ 273 w 273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3" h="521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1" y="3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4" y="11"/>
                  </a:lnTo>
                  <a:lnTo>
                    <a:pt x="37" y="14"/>
                  </a:lnTo>
                  <a:lnTo>
                    <a:pt x="39" y="17"/>
                  </a:lnTo>
                  <a:lnTo>
                    <a:pt x="42" y="17"/>
                  </a:lnTo>
                  <a:lnTo>
                    <a:pt x="45" y="19"/>
                  </a:lnTo>
                  <a:lnTo>
                    <a:pt x="47" y="22"/>
                  </a:lnTo>
                  <a:lnTo>
                    <a:pt x="50" y="25"/>
                  </a:lnTo>
                  <a:lnTo>
                    <a:pt x="53" y="27"/>
                  </a:lnTo>
                  <a:lnTo>
                    <a:pt x="55" y="30"/>
                  </a:lnTo>
                  <a:lnTo>
                    <a:pt x="58" y="33"/>
                  </a:lnTo>
                  <a:lnTo>
                    <a:pt x="61" y="35"/>
                  </a:lnTo>
                  <a:lnTo>
                    <a:pt x="63" y="38"/>
                  </a:lnTo>
                  <a:lnTo>
                    <a:pt x="66" y="41"/>
                  </a:lnTo>
                  <a:lnTo>
                    <a:pt x="71" y="46"/>
                  </a:lnTo>
                  <a:lnTo>
                    <a:pt x="71" y="49"/>
                  </a:lnTo>
                  <a:lnTo>
                    <a:pt x="74" y="51"/>
                  </a:lnTo>
                  <a:lnTo>
                    <a:pt x="79" y="57"/>
                  </a:lnTo>
                  <a:lnTo>
                    <a:pt x="79" y="60"/>
                  </a:lnTo>
                  <a:lnTo>
                    <a:pt x="82" y="62"/>
                  </a:lnTo>
                  <a:lnTo>
                    <a:pt x="87" y="68"/>
                  </a:lnTo>
                  <a:lnTo>
                    <a:pt x="87" y="73"/>
                  </a:lnTo>
                  <a:lnTo>
                    <a:pt x="90" y="76"/>
                  </a:lnTo>
                  <a:lnTo>
                    <a:pt x="95" y="81"/>
                  </a:lnTo>
                  <a:lnTo>
                    <a:pt x="95" y="84"/>
                  </a:lnTo>
                  <a:lnTo>
                    <a:pt x="101" y="89"/>
                  </a:lnTo>
                  <a:lnTo>
                    <a:pt x="101" y="94"/>
                  </a:lnTo>
                  <a:lnTo>
                    <a:pt x="103" y="97"/>
                  </a:lnTo>
                  <a:lnTo>
                    <a:pt x="109" y="102"/>
                  </a:lnTo>
                  <a:lnTo>
                    <a:pt x="109" y="108"/>
                  </a:lnTo>
                  <a:lnTo>
                    <a:pt x="114" y="113"/>
                  </a:lnTo>
                  <a:lnTo>
                    <a:pt x="114" y="119"/>
                  </a:lnTo>
                  <a:lnTo>
                    <a:pt x="119" y="124"/>
                  </a:lnTo>
                  <a:lnTo>
                    <a:pt x="119" y="129"/>
                  </a:lnTo>
                  <a:lnTo>
                    <a:pt x="125" y="135"/>
                  </a:lnTo>
                  <a:lnTo>
                    <a:pt x="125" y="140"/>
                  </a:lnTo>
                  <a:lnTo>
                    <a:pt x="130" y="145"/>
                  </a:lnTo>
                  <a:lnTo>
                    <a:pt x="130" y="151"/>
                  </a:lnTo>
                  <a:lnTo>
                    <a:pt x="135" y="156"/>
                  </a:lnTo>
                  <a:lnTo>
                    <a:pt x="135" y="162"/>
                  </a:lnTo>
                  <a:lnTo>
                    <a:pt x="138" y="164"/>
                  </a:lnTo>
                  <a:lnTo>
                    <a:pt x="138" y="170"/>
                  </a:lnTo>
                  <a:lnTo>
                    <a:pt x="143" y="175"/>
                  </a:lnTo>
                  <a:lnTo>
                    <a:pt x="143" y="180"/>
                  </a:lnTo>
                  <a:lnTo>
                    <a:pt x="148" y="186"/>
                  </a:lnTo>
                  <a:lnTo>
                    <a:pt x="148" y="194"/>
                  </a:lnTo>
                  <a:lnTo>
                    <a:pt x="154" y="199"/>
                  </a:lnTo>
                  <a:lnTo>
                    <a:pt x="154" y="205"/>
                  </a:lnTo>
                  <a:lnTo>
                    <a:pt x="156" y="207"/>
                  </a:lnTo>
                  <a:lnTo>
                    <a:pt x="156" y="213"/>
                  </a:lnTo>
                  <a:lnTo>
                    <a:pt x="162" y="218"/>
                  </a:lnTo>
                  <a:lnTo>
                    <a:pt x="162" y="223"/>
                  </a:lnTo>
                  <a:lnTo>
                    <a:pt x="164" y="226"/>
                  </a:lnTo>
                  <a:lnTo>
                    <a:pt x="164" y="231"/>
                  </a:lnTo>
                  <a:lnTo>
                    <a:pt x="167" y="234"/>
                  </a:lnTo>
                  <a:lnTo>
                    <a:pt x="167" y="237"/>
                  </a:lnTo>
                  <a:lnTo>
                    <a:pt x="170" y="239"/>
                  </a:lnTo>
                  <a:lnTo>
                    <a:pt x="170" y="245"/>
                  </a:lnTo>
                  <a:lnTo>
                    <a:pt x="175" y="250"/>
                  </a:lnTo>
                  <a:lnTo>
                    <a:pt x="175" y="258"/>
                  </a:lnTo>
                  <a:lnTo>
                    <a:pt x="178" y="261"/>
                  </a:lnTo>
                  <a:lnTo>
                    <a:pt x="178" y="264"/>
                  </a:lnTo>
                  <a:lnTo>
                    <a:pt x="180" y="266"/>
                  </a:lnTo>
                  <a:lnTo>
                    <a:pt x="180" y="272"/>
                  </a:lnTo>
                  <a:lnTo>
                    <a:pt x="183" y="274"/>
                  </a:lnTo>
                  <a:lnTo>
                    <a:pt x="183" y="280"/>
                  </a:lnTo>
                  <a:lnTo>
                    <a:pt x="188" y="285"/>
                  </a:lnTo>
                  <a:lnTo>
                    <a:pt x="188" y="293"/>
                  </a:lnTo>
                  <a:lnTo>
                    <a:pt x="194" y="299"/>
                  </a:lnTo>
                  <a:lnTo>
                    <a:pt x="194" y="307"/>
                  </a:lnTo>
                  <a:lnTo>
                    <a:pt x="196" y="309"/>
                  </a:lnTo>
                  <a:lnTo>
                    <a:pt x="196" y="315"/>
                  </a:lnTo>
                  <a:lnTo>
                    <a:pt x="202" y="320"/>
                  </a:lnTo>
                  <a:lnTo>
                    <a:pt x="202" y="328"/>
                  </a:lnTo>
                  <a:lnTo>
                    <a:pt x="204" y="331"/>
                  </a:lnTo>
                  <a:lnTo>
                    <a:pt x="204" y="333"/>
                  </a:lnTo>
                  <a:lnTo>
                    <a:pt x="207" y="336"/>
                  </a:lnTo>
                  <a:lnTo>
                    <a:pt x="207" y="342"/>
                  </a:lnTo>
                  <a:lnTo>
                    <a:pt x="210" y="344"/>
                  </a:lnTo>
                  <a:lnTo>
                    <a:pt x="210" y="350"/>
                  </a:lnTo>
                  <a:lnTo>
                    <a:pt x="212" y="352"/>
                  </a:lnTo>
                  <a:lnTo>
                    <a:pt x="212" y="355"/>
                  </a:lnTo>
                  <a:lnTo>
                    <a:pt x="215" y="358"/>
                  </a:lnTo>
                  <a:lnTo>
                    <a:pt x="215" y="363"/>
                  </a:lnTo>
                  <a:lnTo>
                    <a:pt x="218" y="366"/>
                  </a:lnTo>
                  <a:lnTo>
                    <a:pt x="218" y="371"/>
                  </a:lnTo>
                  <a:lnTo>
                    <a:pt x="220" y="374"/>
                  </a:lnTo>
                  <a:lnTo>
                    <a:pt x="220" y="379"/>
                  </a:lnTo>
                  <a:lnTo>
                    <a:pt x="226" y="384"/>
                  </a:lnTo>
                  <a:lnTo>
                    <a:pt x="226" y="393"/>
                  </a:lnTo>
                  <a:lnTo>
                    <a:pt x="228" y="395"/>
                  </a:lnTo>
                  <a:lnTo>
                    <a:pt x="228" y="401"/>
                  </a:lnTo>
                  <a:lnTo>
                    <a:pt x="234" y="406"/>
                  </a:lnTo>
                  <a:lnTo>
                    <a:pt x="234" y="414"/>
                  </a:lnTo>
                  <a:lnTo>
                    <a:pt x="236" y="417"/>
                  </a:lnTo>
                  <a:lnTo>
                    <a:pt x="236" y="422"/>
                  </a:lnTo>
                  <a:lnTo>
                    <a:pt x="239" y="425"/>
                  </a:lnTo>
                  <a:lnTo>
                    <a:pt x="239" y="430"/>
                  </a:lnTo>
                  <a:lnTo>
                    <a:pt x="244" y="436"/>
                  </a:lnTo>
                  <a:lnTo>
                    <a:pt x="244" y="444"/>
                  </a:lnTo>
                  <a:lnTo>
                    <a:pt x="247" y="446"/>
                  </a:lnTo>
                  <a:lnTo>
                    <a:pt x="247" y="452"/>
                  </a:lnTo>
                  <a:lnTo>
                    <a:pt x="252" y="457"/>
                  </a:lnTo>
                  <a:lnTo>
                    <a:pt x="252" y="465"/>
                  </a:lnTo>
                  <a:lnTo>
                    <a:pt x="255" y="468"/>
                  </a:lnTo>
                  <a:lnTo>
                    <a:pt x="255" y="473"/>
                  </a:lnTo>
                  <a:lnTo>
                    <a:pt x="260" y="479"/>
                  </a:lnTo>
                  <a:lnTo>
                    <a:pt x="260" y="487"/>
                  </a:lnTo>
                  <a:lnTo>
                    <a:pt x="263" y="489"/>
                  </a:lnTo>
                  <a:lnTo>
                    <a:pt x="263" y="495"/>
                  </a:lnTo>
                  <a:lnTo>
                    <a:pt x="268" y="500"/>
                  </a:lnTo>
                  <a:lnTo>
                    <a:pt x="268" y="508"/>
                  </a:lnTo>
                  <a:lnTo>
                    <a:pt x="271" y="511"/>
                  </a:lnTo>
                  <a:lnTo>
                    <a:pt x="271" y="513"/>
                  </a:lnTo>
                  <a:lnTo>
                    <a:pt x="273" y="516"/>
                  </a:lnTo>
                  <a:lnTo>
                    <a:pt x="273" y="5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7" name="Freeform 225"/>
            <p:cNvSpPr>
              <a:spLocks/>
            </p:cNvSpPr>
            <p:nvPr/>
          </p:nvSpPr>
          <p:spPr bwMode="auto">
            <a:xfrm>
              <a:off x="4464" y="1899"/>
              <a:ext cx="309" cy="403"/>
            </a:xfrm>
            <a:custGeom>
              <a:avLst/>
              <a:gdLst>
                <a:gd name="T0" fmla="*/ 3 w 309"/>
                <a:gd name="T1" fmla="*/ 9 h 403"/>
                <a:gd name="T2" fmla="*/ 8 w 309"/>
                <a:gd name="T3" fmla="*/ 17 h 403"/>
                <a:gd name="T4" fmla="*/ 11 w 309"/>
                <a:gd name="T5" fmla="*/ 27 h 403"/>
                <a:gd name="T6" fmla="*/ 16 w 309"/>
                <a:gd name="T7" fmla="*/ 38 h 403"/>
                <a:gd name="T8" fmla="*/ 22 w 309"/>
                <a:gd name="T9" fmla="*/ 57 h 403"/>
                <a:gd name="T10" fmla="*/ 32 w 309"/>
                <a:gd name="T11" fmla="*/ 76 h 403"/>
                <a:gd name="T12" fmla="*/ 38 w 309"/>
                <a:gd name="T13" fmla="*/ 94 h 403"/>
                <a:gd name="T14" fmla="*/ 46 w 309"/>
                <a:gd name="T15" fmla="*/ 108 h 403"/>
                <a:gd name="T16" fmla="*/ 51 w 309"/>
                <a:gd name="T17" fmla="*/ 127 h 403"/>
                <a:gd name="T18" fmla="*/ 56 w 309"/>
                <a:gd name="T19" fmla="*/ 135 h 403"/>
                <a:gd name="T20" fmla="*/ 62 w 309"/>
                <a:gd name="T21" fmla="*/ 151 h 403"/>
                <a:gd name="T22" fmla="*/ 67 w 309"/>
                <a:gd name="T23" fmla="*/ 159 h 403"/>
                <a:gd name="T24" fmla="*/ 72 w 309"/>
                <a:gd name="T25" fmla="*/ 175 h 403"/>
                <a:gd name="T26" fmla="*/ 83 w 309"/>
                <a:gd name="T27" fmla="*/ 191 h 403"/>
                <a:gd name="T28" fmla="*/ 88 w 309"/>
                <a:gd name="T29" fmla="*/ 207 h 403"/>
                <a:gd name="T30" fmla="*/ 99 w 309"/>
                <a:gd name="T31" fmla="*/ 223 h 403"/>
                <a:gd name="T32" fmla="*/ 104 w 309"/>
                <a:gd name="T33" fmla="*/ 240 h 403"/>
                <a:gd name="T34" fmla="*/ 112 w 309"/>
                <a:gd name="T35" fmla="*/ 253 h 403"/>
                <a:gd name="T36" fmla="*/ 123 w 309"/>
                <a:gd name="T37" fmla="*/ 266 h 403"/>
                <a:gd name="T38" fmla="*/ 131 w 309"/>
                <a:gd name="T39" fmla="*/ 280 h 403"/>
                <a:gd name="T40" fmla="*/ 136 w 309"/>
                <a:gd name="T41" fmla="*/ 291 h 403"/>
                <a:gd name="T42" fmla="*/ 147 w 309"/>
                <a:gd name="T43" fmla="*/ 304 h 403"/>
                <a:gd name="T44" fmla="*/ 155 w 309"/>
                <a:gd name="T45" fmla="*/ 315 h 403"/>
                <a:gd name="T46" fmla="*/ 160 w 309"/>
                <a:gd name="T47" fmla="*/ 323 h 403"/>
                <a:gd name="T48" fmla="*/ 168 w 309"/>
                <a:gd name="T49" fmla="*/ 334 h 403"/>
                <a:gd name="T50" fmla="*/ 176 w 309"/>
                <a:gd name="T51" fmla="*/ 342 h 403"/>
                <a:gd name="T52" fmla="*/ 184 w 309"/>
                <a:gd name="T53" fmla="*/ 350 h 403"/>
                <a:gd name="T54" fmla="*/ 192 w 309"/>
                <a:gd name="T55" fmla="*/ 358 h 403"/>
                <a:gd name="T56" fmla="*/ 200 w 309"/>
                <a:gd name="T57" fmla="*/ 363 h 403"/>
                <a:gd name="T58" fmla="*/ 208 w 309"/>
                <a:gd name="T59" fmla="*/ 371 h 403"/>
                <a:gd name="T60" fmla="*/ 216 w 309"/>
                <a:gd name="T61" fmla="*/ 376 h 403"/>
                <a:gd name="T62" fmla="*/ 224 w 309"/>
                <a:gd name="T63" fmla="*/ 382 h 403"/>
                <a:gd name="T64" fmla="*/ 232 w 309"/>
                <a:gd name="T65" fmla="*/ 385 h 403"/>
                <a:gd name="T66" fmla="*/ 240 w 309"/>
                <a:gd name="T67" fmla="*/ 390 h 403"/>
                <a:gd name="T68" fmla="*/ 248 w 309"/>
                <a:gd name="T69" fmla="*/ 393 h 403"/>
                <a:gd name="T70" fmla="*/ 256 w 309"/>
                <a:gd name="T71" fmla="*/ 395 h 403"/>
                <a:gd name="T72" fmla="*/ 264 w 309"/>
                <a:gd name="T73" fmla="*/ 398 h 403"/>
                <a:gd name="T74" fmla="*/ 272 w 309"/>
                <a:gd name="T75" fmla="*/ 401 h 403"/>
                <a:gd name="T76" fmla="*/ 280 w 309"/>
                <a:gd name="T77" fmla="*/ 401 h 403"/>
                <a:gd name="T78" fmla="*/ 288 w 309"/>
                <a:gd name="T79" fmla="*/ 403 h 403"/>
                <a:gd name="T80" fmla="*/ 296 w 309"/>
                <a:gd name="T81" fmla="*/ 403 h 403"/>
                <a:gd name="T82" fmla="*/ 304 w 309"/>
                <a:gd name="T83" fmla="*/ 403 h 4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9"/>
                <a:gd name="T127" fmla="*/ 0 h 403"/>
                <a:gd name="T128" fmla="*/ 309 w 309"/>
                <a:gd name="T129" fmla="*/ 403 h 4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9" h="403">
                  <a:moveTo>
                    <a:pt x="0" y="0"/>
                  </a:moveTo>
                  <a:lnTo>
                    <a:pt x="3" y="3"/>
                  </a:lnTo>
                  <a:lnTo>
                    <a:pt x="3" y="9"/>
                  </a:lnTo>
                  <a:lnTo>
                    <a:pt x="6" y="11"/>
                  </a:lnTo>
                  <a:lnTo>
                    <a:pt x="6" y="14"/>
                  </a:lnTo>
                  <a:lnTo>
                    <a:pt x="8" y="17"/>
                  </a:lnTo>
                  <a:lnTo>
                    <a:pt x="8" y="22"/>
                  </a:lnTo>
                  <a:lnTo>
                    <a:pt x="11" y="25"/>
                  </a:lnTo>
                  <a:lnTo>
                    <a:pt x="11" y="27"/>
                  </a:lnTo>
                  <a:lnTo>
                    <a:pt x="14" y="30"/>
                  </a:lnTo>
                  <a:lnTo>
                    <a:pt x="14" y="35"/>
                  </a:lnTo>
                  <a:lnTo>
                    <a:pt x="16" y="38"/>
                  </a:lnTo>
                  <a:lnTo>
                    <a:pt x="16" y="43"/>
                  </a:lnTo>
                  <a:lnTo>
                    <a:pt x="22" y="49"/>
                  </a:lnTo>
                  <a:lnTo>
                    <a:pt x="22" y="57"/>
                  </a:lnTo>
                  <a:lnTo>
                    <a:pt x="27" y="62"/>
                  </a:lnTo>
                  <a:lnTo>
                    <a:pt x="27" y="70"/>
                  </a:lnTo>
                  <a:lnTo>
                    <a:pt x="32" y="76"/>
                  </a:lnTo>
                  <a:lnTo>
                    <a:pt x="32" y="84"/>
                  </a:lnTo>
                  <a:lnTo>
                    <a:pt x="38" y="89"/>
                  </a:lnTo>
                  <a:lnTo>
                    <a:pt x="38" y="94"/>
                  </a:lnTo>
                  <a:lnTo>
                    <a:pt x="40" y="97"/>
                  </a:lnTo>
                  <a:lnTo>
                    <a:pt x="40" y="103"/>
                  </a:lnTo>
                  <a:lnTo>
                    <a:pt x="46" y="108"/>
                  </a:lnTo>
                  <a:lnTo>
                    <a:pt x="46" y="116"/>
                  </a:lnTo>
                  <a:lnTo>
                    <a:pt x="51" y="121"/>
                  </a:lnTo>
                  <a:lnTo>
                    <a:pt x="51" y="127"/>
                  </a:lnTo>
                  <a:lnTo>
                    <a:pt x="54" y="129"/>
                  </a:lnTo>
                  <a:lnTo>
                    <a:pt x="54" y="132"/>
                  </a:lnTo>
                  <a:lnTo>
                    <a:pt x="56" y="135"/>
                  </a:lnTo>
                  <a:lnTo>
                    <a:pt x="56" y="140"/>
                  </a:lnTo>
                  <a:lnTo>
                    <a:pt x="62" y="146"/>
                  </a:lnTo>
                  <a:lnTo>
                    <a:pt x="62" y="151"/>
                  </a:lnTo>
                  <a:lnTo>
                    <a:pt x="64" y="154"/>
                  </a:lnTo>
                  <a:lnTo>
                    <a:pt x="64" y="156"/>
                  </a:lnTo>
                  <a:lnTo>
                    <a:pt x="67" y="159"/>
                  </a:lnTo>
                  <a:lnTo>
                    <a:pt x="67" y="164"/>
                  </a:lnTo>
                  <a:lnTo>
                    <a:pt x="72" y="170"/>
                  </a:lnTo>
                  <a:lnTo>
                    <a:pt x="72" y="175"/>
                  </a:lnTo>
                  <a:lnTo>
                    <a:pt x="78" y="180"/>
                  </a:lnTo>
                  <a:lnTo>
                    <a:pt x="78" y="186"/>
                  </a:lnTo>
                  <a:lnTo>
                    <a:pt x="83" y="191"/>
                  </a:lnTo>
                  <a:lnTo>
                    <a:pt x="83" y="197"/>
                  </a:lnTo>
                  <a:lnTo>
                    <a:pt x="88" y="202"/>
                  </a:lnTo>
                  <a:lnTo>
                    <a:pt x="88" y="207"/>
                  </a:lnTo>
                  <a:lnTo>
                    <a:pt x="93" y="213"/>
                  </a:lnTo>
                  <a:lnTo>
                    <a:pt x="93" y="218"/>
                  </a:lnTo>
                  <a:lnTo>
                    <a:pt x="99" y="223"/>
                  </a:lnTo>
                  <a:lnTo>
                    <a:pt x="99" y="229"/>
                  </a:lnTo>
                  <a:lnTo>
                    <a:pt x="104" y="234"/>
                  </a:lnTo>
                  <a:lnTo>
                    <a:pt x="104" y="240"/>
                  </a:lnTo>
                  <a:lnTo>
                    <a:pt x="107" y="242"/>
                  </a:lnTo>
                  <a:lnTo>
                    <a:pt x="112" y="248"/>
                  </a:lnTo>
                  <a:lnTo>
                    <a:pt x="112" y="253"/>
                  </a:lnTo>
                  <a:lnTo>
                    <a:pt x="117" y="258"/>
                  </a:lnTo>
                  <a:lnTo>
                    <a:pt x="117" y="261"/>
                  </a:lnTo>
                  <a:lnTo>
                    <a:pt x="123" y="266"/>
                  </a:lnTo>
                  <a:lnTo>
                    <a:pt x="123" y="272"/>
                  </a:lnTo>
                  <a:lnTo>
                    <a:pt x="125" y="274"/>
                  </a:lnTo>
                  <a:lnTo>
                    <a:pt x="131" y="280"/>
                  </a:lnTo>
                  <a:lnTo>
                    <a:pt x="131" y="282"/>
                  </a:lnTo>
                  <a:lnTo>
                    <a:pt x="136" y="288"/>
                  </a:lnTo>
                  <a:lnTo>
                    <a:pt x="136" y="291"/>
                  </a:lnTo>
                  <a:lnTo>
                    <a:pt x="141" y="296"/>
                  </a:lnTo>
                  <a:lnTo>
                    <a:pt x="141" y="299"/>
                  </a:lnTo>
                  <a:lnTo>
                    <a:pt x="147" y="304"/>
                  </a:lnTo>
                  <a:lnTo>
                    <a:pt x="147" y="307"/>
                  </a:lnTo>
                  <a:lnTo>
                    <a:pt x="149" y="309"/>
                  </a:lnTo>
                  <a:lnTo>
                    <a:pt x="155" y="315"/>
                  </a:lnTo>
                  <a:lnTo>
                    <a:pt x="155" y="317"/>
                  </a:lnTo>
                  <a:lnTo>
                    <a:pt x="157" y="320"/>
                  </a:lnTo>
                  <a:lnTo>
                    <a:pt x="160" y="323"/>
                  </a:lnTo>
                  <a:lnTo>
                    <a:pt x="163" y="325"/>
                  </a:lnTo>
                  <a:lnTo>
                    <a:pt x="168" y="331"/>
                  </a:lnTo>
                  <a:lnTo>
                    <a:pt x="168" y="334"/>
                  </a:lnTo>
                  <a:lnTo>
                    <a:pt x="171" y="336"/>
                  </a:lnTo>
                  <a:lnTo>
                    <a:pt x="173" y="339"/>
                  </a:lnTo>
                  <a:lnTo>
                    <a:pt x="176" y="342"/>
                  </a:lnTo>
                  <a:lnTo>
                    <a:pt x="179" y="344"/>
                  </a:lnTo>
                  <a:lnTo>
                    <a:pt x="181" y="347"/>
                  </a:lnTo>
                  <a:lnTo>
                    <a:pt x="184" y="350"/>
                  </a:lnTo>
                  <a:lnTo>
                    <a:pt x="187" y="352"/>
                  </a:lnTo>
                  <a:lnTo>
                    <a:pt x="189" y="355"/>
                  </a:lnTo>
                  <a:lnTo>
                    <a:pt x="192" y="358"/>
                  </a:lnTo>
                  <a:lnTo>
                    <a:pt x="195" y="360"/>
                  </a:lnTo>
                  <a:lnTo>
                    <a:pt x="197" y="363"/>
                  </a:lnTo>
                  <a:lnTo>
                    <a:pt x="200" y="363"/>
                  </a:lnTo>
                  <a:lnTo>
                    <a:pt x="203" y="366"/>
                  </a:lnTo>
                  <a:lnTo>
                    <a:pt x="205" y="368"/>
                  </a:lnTo>
                  <a:lnTo>
                    <a:pt x="208" y="371"/>
                  </a:lnTo>
                  <a:lnTo>
                    <a:pt x="210" y="371"/>
                  </a:lnTo>
                  <a:lnTo>
                    <a:pt x="213" y="374"/>
                  </a:lnTo>
                  <a:lnTo>
                    <a:pt x="216" y="376"/>
                  </a:lnTo>
                  <a:lnTo>
                    <a:pt x="218" y="376"/>
                  </a:lnTo>
                  <a:lnTo>
                    <a:pt x="221" y="379"/>
                  </a:lnTo>
                  <a:lnTo>
                    <a:pt x="224" y="382"/>
                  </a:lnTo>
                  <a:lnTo>
                    <a:pt x="226" y="382"/>
                  </a:lnTo>
                  <a:lnTo>
                    <a:pt x="229" y="385"/>
                  </a:lnTo>
                  <a:lnTo>
                    <a:pt x="232" y="385"/>
                  </a:lnTo>
                  <a:lnTo>
                    <a:pt x="234" y="387"/>
                  </a:lnTo>
                  <a:lnTo>
                    <a:pt x="237" y="387"/>
                  </a:lnTo>
                  <a:lnTo>
                    <a:pt x="240" y="390"/>
                  </a:lnTo>
                  <a:lnTo>
                    <a:pt x="242" y="390"/>
                  </a:lnTo>
                  <a:lnTo>
                    <a:pt x="245" y="393"/>
                  </a:lnTo>
                  <a:lnTo>
                    <a:pt x="248" y="393"/>
                  </a:lnTo>
                  <a:lnTo>
                    <a:pt x="250" y="393"/>
                  </a:lnTo>
                  <a:lnTo>
                    <a:pt x="253" y="395"/>
                  </a:lnTo>
                  <a:lnTo>
                    <a:pt x="256" y="395"/>
                  </a:lnTo>
                  <a:lnTo>
                    <a:pt x="258" y="395"/>
                  </a:lnTo>
                  <a:lnTo>
                    <a:pt x="261" y="398"/>
                  </a:lnTo>
                  <a:lnTo>
                    <a:pt x="264" y="398"/>
                  </a:lnTo>
                  <a:lnTo>
                    <a:pt x="266" y="398"/>
                  </a:lnTo>
                  <a:lnTo>
                    <a:pt x="269" y="401"/>
                  </a:lnTo>
                  <a:lnTo>
                    <a:pt x="272" y="401"/>
                  </a:lnTo>
                  <a:lnTo>
                    <a:pt x="274" y="401"/>
                  </a:lnTo>
                  <a:lnTo>
                    <a:pt x="277" y="401"/>
                  </a:lnTo>
                  <a:lnTo>
                    <a:pt x="280" y="401"/>
                  </a:lnTo>
                  <a:lnTo>
                    <a:pt x="282" y="403"/>
                  </a:lnTo>
                  <a:lnTo>
                    <a:pt x="285" y="403"/>
                  </a:lnTo>
                  <a:lnTo>
                    <a:pt x="288" y="403"/>
                  </a:lnTo>
                  <a:lnTo>
                    <a:pt x="290" y="403"/>
                  </a:lnTo>
                  <a:lnTo>
                    <a:pt x="293" y="403"/>
                  </a:lnTo>
                  <a:lnTo>
                    <a:pt x="296" y="403"/>
                  </a:lnTo>
                  <a:lnTo>
                    <a:pt x="298" y="403"/>
                  </a:lnTo>
                  <a:lnTo>
                    <a:pt x="301" y="403"/>
                  </a:lnTo>
                  <a:lnTo>
                    <a:pt x="304" y="403"/>
                  </a:lnTo>
                  <a:lnTo>
                    <a:pt x="306" y="403"/>
                  </a:lnTo>
                  <a:lnTo>
                    <a:pt x="309" y="403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8" name="Freeform 226"/>
            <p:cNvSpPr>
              <a:spLocks/>
            </p:cNvSpPr>
            <p:nvPr/>
          </p:nvSpPr>
          <p:spPr bwMode="auto">
            <a:xfrm>
              <a:off x="4773" y="2273"/>
              <a:ext cx="210" cy="29"/>
            </a:xfrm>
            <a:custGeom>
              <a:avLst/>
              <a:gdLst>
                <a:gd name="T0" fmla="*/ 3 w 210"/>
                <a:gd name="T1" fmla="*/ 29 h 29"/>
                <a:gd name="T2" fmla="*/ 8 w 210"/>
                <a:gd name="T3" fmla="*/ 29 h 29"/>
                <a:gd name="T4" fmla="*/ 13 w 210"/>
                <a:gd name="T5" fmla="*/ 29 h 29"/>
                <a:gd name="T6" fmla="*/ 18 w 210"/>
                <a:gd name="T7" fmla="*/ 29 h 29"/>
                <a:gd name="T8" fmla="*/ 24 w 210"/>
                <a:gd name="T9" fmla="*/ 29 h 29"/>
                <a:gd name="T10" fmla="*/ 29 w 210"/>
                <a:gd name="T11" fmla="*/ 29 h 29"/>
                <a:gd name="T12" fmla="*/ 34 w 210"/>
                <a:gd name="T13" fmla="*/ 29 h 29"/>
                <a:gd name="T14" fmla="*/ 40 w 210"/>
                <a:gd name="T15" fmla="*/ 27 h 29"/>
                <a:gd name="T16" fmla="*/ 45 w 210"/>
                <a:gd name="T17" fmla="*/ 27 h 29"/>
                <a:gd name="T18" fmla="*/ 50 w 210"/>
                <a:gd name="T19" fmla="*/ 27 h 29"/>
                <a:gd name="T20" fmla="*/ 56 w 210"/>
                <a:gd name="T21" fmla="*/ 27 h 29"/>
                <a:gd name="T22" fmla="*/ 61 w 210"/>
                <a:gd name="T23" fmla="*/ 24 h 29"/>
                <a:gd name="T24" fmla="*/ 66 w 210"/>
                <a:gd name="T25" fmla="*/ 24 h 29"/>
                <a:gd name="T26" fmla="*/ 72 w 210"/>
                <a:gd name="T27" fmla="*/ 24 h 29"/>
                <a:gd name="T28" fmla="*/ 77 w 210"/>
                <a:gd name="T29" fmla="*/ 21 h 29"/>
                <a:gd name="T30" fmla="*/ 82 w 210"/>
                <a:gd name="T31" fmla="*/ 21 h 29"/>
                <a:gd name="T32" fmla="*/ 88 w 210"/>
                <a:gd name="T33" fmla="*/ 19 h 29"/>
                <a:gd name="T34" fmla="*/ 93 w 210"/>
                <a:gd name="T35" fmla="*/ 19 h 29"/>
                <a:gd name="T36" fmla="*/ 98 w 210"/>
                <a:gd name="T37" fmla="*/ 19 h 29"/>
                <a:gd name="T38" fmla="*/ 104 w 210"/>
                <a:gd name="T39" fmla="*/ 16 h 29"/>
                <a:gd name="T40" fmla="*/ 109 w 210"/>
                <a:gd name="T41" fmla="*/ 16 h 29"/>
                <a:gd name="T42" fmla="*/ 114 w 210"/>
                <a:gd name="T43" fmla="*/ 13 h 29"/>
                <a:gd name="T44" fmla="*/ 120 w 210"/>
                <a:gd name="T45" fmla="*/ 13 h 29"/>
                <a:gd name="T46" fmla="*/ 125 w 210"/>
                <a:gd name="T47" fmla="*/ 13 h 29"/>
                <a:gd name="T48" fmla="*/ 130 w 210"/>
                <a:gd name="T49" fmla="*/ 11 h 29"/>
                <a:gd name="T50" fmla="*/ 135 w 210"/>
                <a:gd name="T51" fmla="*/ 11 h 29"/>
                <a:gd name="T52" fmla="*/ 141 w 210"/>
                <a:gd name="T53" fmla="*/ 11 h 29"/>
                <a:gd name="T54" fmla="*/ 146 w 210"/>
                <a:gd name="T55" fmla="*/ 8 h 29"/>
                <a:gd name="T56" fmla="*/ 151 w 210"/>
                <a:gd name="T57" fmla="*/ 8 h 29"/>
                <a:gd name="T58" fmla="*/ 157 w 210"/>
                <a:gd name="T59" fmla="*/ 8 h 29"/>
                <a:gd name="T60" fmla="*/ 162 w 210"/>
                <a:gd name="T61" fmla="*/ 5 h 29"/>
                <a:gd name="T62" fmla="*/ 167 w 210"/>
                <a:gd name="T63" fmla="*/ 5 h 29"/>
                <a:gd name="T64" fmla="*/ 173 w 210"/>
                <a:gd name="T65" fmla="*/ 5 h 29"/>
                <a:gd name="T66" fmla="*/ 178 w 210"/>
                <a:gd name="T67" fmla="*/ 5 h 29"/>
                <a:gd name="T68" fmla="*/ 183 w 210"/>
                <a:gd name="T69" fmla="*/ 2 h 29"/>
                <a:gd name="T70" fmla="*/ 189 w 210"/>
                <a:gd name="T71" fmla="*/ 2 h 29"/>
                <a:gd name="T72" fmla="*/ 194 w 210"/>
                <a:gd name="T73" fmla="*/ 2 h 29"/>
                <a:gd name="T74" fmla="*/ 199 w 210"/>
                <a:gd name="T75" fmla="*/ 2 h 29"/>
                <a:gd name="T76" fmla="*/ 205 w 210"/>
                <a:gd name="T77" fmla="*/ 0 h 29"/>
                <a:gd name="T78" fmla="*/ 210 w 210"/>
                <a:gd name="T79" fmla="*/ 0 h 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0"/>
                <a:gd name="T121" fmla="*/ 0 h 29"/>
                <a:gd name="T122" fmla="*/ 210 w 210"/>
                <a:gd name="T123" fmla="*/ 29 h 2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0" h="29">
                  <a:moveTo>
                    <a:pt x="0" y="29"/>
                  </a:moveTo>
                  <a:lnTo>
                    <a:pt x="3" y="29"/>
                  </a:lnTo>
                  <a:lnTo>
                    <a:pt x="5" y="29"/>
                  </a:lnTo>
                  <a:lnTo>
                    <a:pt x="8" y="29"/>
                  </a:lnTo>
                  <a:lnTo>
                    <a:pt x="10" y="29"/>
                  </a:lnTo>
                  <a:lnTo>
                    <a:pt x="13" y="29"/>
                  </a:lnTo>
                  <a:lnTo>
                    <a:pt x="16" y="29"/>
                  </a:lnTo>
                  <a:lnTo>
                    <a:pt x="18" y="29"/>
                  </a:lnTo>
                  <a:lnTo>
                    <a:pt x="21" y="29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9" y="29"/>
                  </a:lnTo>
                  <a:lnTo>
                    <a:pt x="32" y="29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40" y="27"/>
                  </a:lnTo>
                  <a:lnTo>
                    <a:pt x="42" y="27"/>
                  </a:lnTo>
                  <a:lnTo>
                    <a:pt x="45" y="27"/>
                  </a:lnTo>
                  <a:lnTo>
                    <a:pt x="48" y="27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8" y="24"/>
                  </a:lnTo>
                  <a:lnTo>
                    <a:pt x="61" y="24"/>
                  </a:lnTo>
                  <a:lnTo>
                    <a:pt x="64" y="24"/>
                  </a:lnTo>
                  <a:lnTo>
                    <a:pt x="66" y="24"/>
                  </a:lnTo>
                  <a:lnTo>
                    <a:pt x="69" y="24"/>
                  </a:lnTo>
                  <a:lnTo>
                    <a:pt x="72" y="24"/>
                  </a:lnTo>
                  <a:lnTo>
                    <a:pt x="74" y="21"/>
                  </a:lnTo>
                  <a:lnTo>
                    <a:pt x="77" y="21"/>
                  </a:lnTo>
                  <a:lnTo>
                    <a:pt x="80" y="21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101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9" y="16"/>
                  </a:lnTo>
                  <a:lnTo>
                    <a:pt x="112" y="16"/>
                  </a:lnTo>
                  <a:lnTo>
                    <a:pt x="114" y="13"/>
                  </a:lnTo>
                  <a:lnTo>
                    <a:pt x="117" y="13"/>
                  </a:lnTo>
                  <a:lnTo>
                    <a:pt x="120" y="13"/>
                  </a:lnTo>
                  <a:lnTo>
                    <a:pt x="122" y="13"/>
                  </a:lnTo>
                  <a:lnTo>
                    <a:pt x="125" y="13"/>
                  </a:lnTo>
                  <a:lnTo>
                    <a:pt x="127" y="13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5" y="11"/>
                  </a:lnTo>
                  <a:lnTo>
                    <a:pt x="138" y="11"/>
                  </a:lnTo>
                  <a:lnTo>
                    <a:pt x="141" y="11"/>
                  </a:lnTo>
                  <a:lnTo>
                    <a:pt x="143" y="8"/>
                  </a:lnTo>
                  <a:lnTo>
                    <a:pt x="146" y="8"/>
                  </a:lnTo>
                  <a:lnTo>
                    <a:pt x="149" y="8"/>
                  </a:lnTo>
                  <a:lnTo>
                    <a:pt x="151" y="8"/>
                  </a:lnTo>
                  <a:lnTo>
                    <a:pt x="154" y="8"/>
                  </a:lnTo>
                  <a:lnTo>
                    <a:pt x="157" y="8"/>
                  </a:lnTo>
                  <a:lnTo>
                    <a:pt x="159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3" y="5"/>
                  </a:lnTo>
                  <a:lnTo>
                    <a:pt x="175" y="5"/>
                  </a:lnTo>
                  <a:lnTo>
                    <a:pt x="178" y="5"/>
                  </a:lnTo>
                  <a:lnTo>
                    <a:pt x="181" y="2"/>
                  </a:lnTo>
                  <a:lnTo>
                    <a:pt x="183" y="2"/>
                  </a:lnTo>
                  <a:lnTo>
                    <a:pt x="186" y="2"/>
                  </a:lnTo>
                  <a:lnTo>
                    <a:pt x="189" y="2"/>
                  </a:lnTo>
                  <a:lnTo>
                    <a:pt x="191" y="2"/>
                  </a:lnTo>
                  <a:lnTo>
                    <a:pt x="194" y="2"/>
                  </a:lnTo>
                  <a:lnTo>
                    <a:pt x="197" y="2"/>
                  </a:lnTo>
                  <a:lnTo>
                    <a:pt x="199" y="2"/>
                  </a:lnTo>
                  <a:lnTo>
                    <a:pt x="202" y="2"/>
                  </a:lnTo>
                  <a:lnTo>
                    <a:pt x="205" y="0"/>
                  </a:lnTo>
                  <a:lnTo>
                    <a:pt x="207" y="0"/>
                  </a:lnTo>
                  <a:lnTo>
                    <a:pt x="21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89" name="Rectangle 227"/>
            <p:cNvSpPr>
              <a:spLocks noChangeArrowheads="1"/>
            </p:cNvSpPr>
            <p:nvPr/>
          </p:nvSpPr>
          <p:spPr bwMode="auto">
            <a:xfrm>
              <a:off x="4992" y="2448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i="1"/>
                <a:t>t</a:t>
              </a:r>
              <a:endParaRPr lang="el-GR" sz="1800" i="1"/>
            </a:p>
          </p:txBody>
        </p:sp>
        <p:sp>
          <p:nvSpPr>
            <p:cNvPr id="11290" name="Rectangle 228"/>
            <p:cNvSpPr>
              <a:spLocks noChangeArrowheads="1"/>
            </p:cNvSpPr>
            <p:nvPr/>
          </p:nvSpPr>
          <p:spPr bwMode="auto">
            <a:xfrm>
              <a:off x="3456" y="1248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b="1" i="1"/>
                <a:t>h</a:t>
              </a:r>
              <a:r>
                <a:rPr lang="pl-PL" sz="1800" b="1"/>
                <a:t>(</a:t>
              </a:r>
              <a:r>
                <a:rPr lang="pl-PL" sz="1800" b="1" i="1"/>
                <a:t>t</a:t>
              </a:r>
              <a:r>
                <a:rPr lang="pl-PL" sz="1800" b="1"/>
                <a:t>)</a:t>
              </a:r>
              <a:endParaRPr lang="el-GR" sz="1800" b="1"/>
            </a:p>
          </p:txBody>
        </p:sp>
        <p:sp>
          <p:nvSpPr>
            <p:cNvPr id="11291" name="Line 230"/>
            <p:cNvSpPr>
              <a:spLocks noChangeShapeType="1"/>
            </p:cNvSpPr>
            <p:nvPr/>
          </p:nvSpPr>
          <p:spPr bwMode="auto">
            <a:xfrm>
              <a:off x="3419" y="2282"/>
              <a:ext cx="15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1272" name="Text Box 232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1273" name="Rectangle 236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„Raised cosine” shaping – special case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69873-293D-4D82-B7F4-F6021DD4C452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838200"/>
            <a:ext cx="7808913" cy="4814888"/>
          </a:xfrm>
          <a:noFill/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pl-PL" sz="2000" b="1" smtClean="0">
                <a:solidFill>
                  <a:schemeClr val="accent2"/>
                </a:solidFill>
                <a:latin typeface="Times New Roman" pitchFamily="18" charset="0"/>
              </a:rPr>
              <a:t>Noise/error sources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Channel noise</a:t>
            </a:r>
            <a:r>
              <a:rPr lang="pl-PL" sz="1800" smtClean="0">
                <a:latin typeface="Times New Roman" pitchFamily="18" charset="0"/>
              </a:rPr>
              <a:t> – low impact in a baseband wired transmission, SNR high enough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Quantization noise</a:t>
            </a:r>
            <a:r>
              <a:rPr lang="pl-PL" sz="1800" smtClean="0">
                <a:latin typeface="Times New Roman" pitchFamily="18" charset="0"/>
              </a:rPr>
              <a:t> – to be greatly reduced with increasing # quantization levels resulting in a transmission rate growth (that in turn is reduced by compression techniques)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Intersymbol Interference</a:t>
            </a:r>
            <a:r>
              <a:rPr lang="pl-PL" sz="1800" smtClean="0">
                <a:latin typeface="Times New Roman" pitchFamily="18" charset="0"/>
              </a:rPr>
              <a:t> – real source of errors to be fight against 1.Nyquist signalling, 2. Nyquist shaping, 3. Channel equalization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pl-PL" sz="2000" b="1" smtClean="0">
                <a:solidFill>
                  <a:schemeClr val="accent2"/>
                </a:solidFill>
                <a:latin typeface="Times New Roman" pitchFamily="18" charset="0"/>
              </a:rPr>
              <a:t>1</a:t>
            </a:r>
            <a:r>
              <a:rPr lang="pl-PL" sz="2000" b="1" baseline="30000" smtClean="0">
                <a:solidFill>
                  <a:schemeClr val="accent2"/>
                </a:solidFill>
                <a:latin typeface="Times New Roman" pitchFamily="18" charset="0"/>
              </a:rPr>
              <a:t>st</a:t>
            </a:r>
            <a:r>
              <a:rPr lang="pl-PL" sz="2000" b="1" smtClean="0">
                <a:solidFill>
                  <a:schemeClr val="accent2"/>
                </a:solidFill>
                <a:latin typeface="Times New Roman" pitchFamily="18" charset="0"/>
              </a:rPr>
              <a:t> Nyquist criterion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ISI = 0</a:t>
            </a:r>
            <a:r>
              <a:rPr lang="pl-PL" sz="1800" smtClean="0">
                <a:latin typeface="Times New Roman" pitchFamily="18" charset="0"/>
              </a:rPr>
              <a:t> when a signalling clock follows the </a:t>
            </a:r>
            <a:r>
              <a:rPr lang="pl-PL" sz="1800" b="1" smtClean="0">
                <a:latin typeface="Times New Roman" pitchFamily="18" charset="0"/>
              </a:rPr>
              <a:t>Nyquist clock.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Nyquist filter slope shaping</a:t>
            </a:r>
            <a:r>
              <a:rPr lang="pl-PL" sz="1800" smtClean="0">
                <a:latin typeface="Times New Roman" pitchFamily="18" charset="0"/>
              </a:rPr>
              <a:t> alows for deploying </a:t>
            </a:r>
            <a:r>
              <a:rPr lang="pl-PL" sz="1800" b="1" smtClean="0">
                <a:latin typeface="Times New Roman" pitchFamily="18" charset="0"/>
              </a:rPr>
              <a:t>channels having a smooth amplitude characteristics</a:t>
            </a:r>
            <a:r>
              <a:rPr lang="pl-PL" sz="1800" smtClean="0">
                <a:latin typeface="Times New Roman" pitchFamily="18" charset="0"/>
              </a:rPr>
              <a:t> at the cost of </a:t>
            </a:r>
            <a:r>
              <a:rPr lang="pl-PL" sz="1800" b="1" smtClean="0">
                <a:latin typeface="Times New Roman" pitchFamily="18" charset="0"/>
              </a:rPr>
              <a:t>decreasing the spectral efficiency</a:t>
            </a:r>
            <a:r>
              <a:rPr lang="pl-PL" sz="1800" smtClean="0">
                <a:latin typeface="Times New Roman" pitchFamily="18" charset="0"/>
              </a:rPr>
              <a:t> of signalling.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Raised cosine</a:t>
            </a:r>
            <a:r>
              <a:rPr lang="pl-PL" sz="1800" smtClean="0">
                <a:latin typeface="Times New Roman" pitchFamily="18" charset="0"/>
              </a:rPr>
              <a:t> (squared raised cosine) is the most common Nyquist shaping.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r>
              <a:rPr lang="pl-PL" sz="1800" b="1" smtClean="0">
                <a:latin typeface="Times New Roman" pitchFamily="18" charset="0"/>
              </a:rPr>
              <a:t>Spectral efficiency of signalling</a:t>
            </a:r>
            <a:r>
              <a:rPr lang="pl-PL" sz="1800" smtClean="0">
                <a:latin typeface="Times New Roman" pitchFamily="18" charset="0"/>
              </a:rPr>
              <a:t> is measured as a ratio of a transmission rate to a bandwidth requested for supporting this rate (likely for ISI = 0).</a:t>
            </a:r>
          </a:p>
          <a:p>
            <a:pPr lvl="1">
              <a:lnSpc>
                <a:spcPct val="90000"/>
              </a:lnSpc>
              <a:buClr>
                <a:srgbClr val="33CCCC"/>
              </a:buClr>
              <a:buSzPct val="120000"/>
              <a:buFontTx/>
              <a:buChar char="•"/>
            </a:pPr>
            <a:endParaRPr lang="pl-PL" sz="1800" smtClean="0">
              <a:latin typeface="Times New Roman" pitchFamily="18" charset="0"/>
            </a:endParaRP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838200" y="0"/>
            <a:ext cx="8305800" cy="1143000"/>
          </a:xfrm>
          <a:noFill/>
        </p:spPr>
        <p:txBody>
          <a:bodyPr/>
          <a:lstStyle/>
          <a:p>
            <a:r>
              <a:rPr lang="pl-PL" sz="3800" b="1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</a:t>
            </a:r>
            <a:r>
              <a:rPr lang="pl-PL" sz="1400" b="1" dirty="0" err="1" smtClean="0">
                <a:solidFill>
                  <a:srgbClr val="669900"/>
                </a:solidFill>
              </a:rPr>
              <a:t>Signals</a:t>
            </a:r>
            <a:r>
              <a:rPr lang="pl-PL" sz="1400" b="1" dirty="0" smtClean="0">
                <a:solidFill>
                  <a:srgbClr val="669900"/>
                </a:solidFill>
              </a:rPr>
              <a:t> &amp; Systems”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5BA27-25FE-4C2A-80EA-34A99CB2EE54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sp>
        <p:nvSpPr>
          <p:cNvPr id="4" name="Text Box 33"/>
          <p:cNvSpPr txBox="1">
            <a:spLocks noChangeArrowheads="1"/>
          </p:cNvSpPr>
          <p:nvPr/>
        </p:nvSpPr>
        <p:spPr bwMode="auto">
          <a:xfrm>
            <a:off x="1904222" y="3155347"/>
            <a:ext cx="55467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kumimoji="1" lang="pl-PL" b="1" kern="0" dirty="0" err="1">
                <a:solidFill>
                  <a:srgbClr val="FF0066"/>
                </a:solidFill>
                <a:latin typeface="Albertus Extra Bold" pitchFamily="34" charset="0"/>
              </a:rPr>
              <a:t>Transition</a:t>
            </a:r>
            <a:r>
              <a:rPr kumimoji="1" lang="pl-PL" b="1" kern="0" dirty="0">
                <a:solidFill>
                  <a:srgbClr val="FF0066"/>
                </a:solidFill>
                <a:latin typeface="Albertus Extra Bold" pitchFamily="34" charset="0"/>
              </a:rPr>
              <a:t> </a:t>
            </a:r>
            <a:r>
              <a:rPr kumimoji="1" lang="pl-PL" b="1" kern="0" dirty="0" err="1">
                <a:solidFill>
                  <a:srgbClr val="FF0066"/>
                </a:solidFill>
                <a:latin typeface="Albertus Extra Bold" pitchFamily="34" charset="0"/>
              </a:rPr>
              <a:t>graph</a:t>
            </a:r>
            <a:r>
              <a:rPr kumimoji="1" lang="pl-PL" b="1" kern="0" dirty="0">
                <a:solidFill>
                  <a:srgbClr val="FF0066"/>
                </a:solidFill>
                <a:latin typeface="Albertus Extra Bold" pitchFamily="34" charset="0"/>
              </a:rPr>
              <a:t> for </a:t>
            </a:r>
            <a:r>
              <a:rPr kumimoji="1" lang="pl-PL" b="1" kern="0" dirty="0" err="1">
                <a:solidFill>
                  <a:srgbClr val="FF0066"/>
                </a:solidFill>
                <a:latin typeface="Albertus Extra Bold" pitchFamily="34" charset="0"/>
              </a:rPr>
              <a:t>the</a:t>
            </a:r>
            <a:r>
              <a:rPr kumimoji="1" lang="pl-PL" b="1" kern="0" dirty="0">
                <a:solidFill>
                  <a:srgbClr val="FF0066"/>
                </a:solidFill>
                <a:latin typeface="Albertus Extra Bold" pitchFamily="34" charset="0"/>
              </a:rPr>
              <a:t> </a:t>
            </a:r>
            <a:r>
              <a:rPr kumimoji="1" lang="pl-PL" b="1" kern="0" dirty="0" err="1">
                <a:solidFill>
                  <a:srgbClr val="FF0066"/>
                </a:solidFill>
                <a:latin typeface="Albertus Extra Bold" pitchFamily="34" charset="0"/>
              </a:rPr>
              <a:t>Miller’s</a:t>
            </a:r>
            <a:r>
              <a:rPr kumimoji="1" lang="pl-PL" b="1" kern="0" dirty="0">
                <a:solidFill>
                  <a:srgbClr val="FF0066"/>
                </a:solidFill>
                <a:latin typeface="Albertus Extra Bold" pitchFamily="34" charset="0"/>
              </a:rPr>
              <a:t> </a:t>
            </a:r>
            <a:r>
              <a:rPr kumimoji="1" lang="pl-PL" b="1" kern="0" dirty="0" err="1">
                <a:solidFill>
                  <a:srgbClr val="FF0066"/>
                </a:solidFill>
                <a:latin typeface="Albertus Extra Bold" pitchFamily="34" charset="0"/>
              </a:rPr>
              <a:t>code</a:t>
            </a:r>
            <a:endParaRPr kumimoji="1" lang="pl-PL" b="1" kern="0" dirty="0">
              <a:solidFill>
                <a:srgbClr val="FF0066"/>
              </a:solidFill>
              <a:latin typeface="Albertus Extra Bold" pitchFamily="34" charset="0"/>
            </a:endParaRPr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1460500" y="171624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dirty="0" err="1">
                <a:solidFill>
                  <a:schemeClr val="tx1"/>
                </a:solidFill>
              </a:rPr>
              <a:t>Miller’s</a:t>
            </a:r>
            <a:r>
              <a:rPr lang="pl-PL" sz="4000" b="1" dirty="0">
                <a:solidFill>
                  <a:schemeClr val="tx1"/>
                </a:solidFill>
              </a:rPr>
              <a:t> </a:t>
            </a:r>
            <a:r>
              <a:rPr lang="pl-PL" sz="4000" b="1" dirty="0" err="1">
                <a:solidFill>
                  <a:schemeClr val="tx1"/>
                </a:solidFill>
              </a:rPr>
              <a:t>transmission</a:t>
            </a:r>
            <a:r>
              <a:rPr lang="pl-PL" sz="4000" b="1" dirty="0">
                <a:solidFill>
                  <a:schemeClr val="tx1"/>
                </a:solidFill>
              </a:rPr>
              <a:t> </a:t>
            </a:r>
            <a:r>
              <a:rPr lang="pl-PL" sz="4000" b="1" dirty="0" err="1">
                <a:solidFill>
                  <a:schemeClr val="tx1"/>
                </a:solidFill>
              </a:rPr>
              <a:t>code</a:t>
            </a:r>
            <a:endParaRPr lang="pl-PL" sz="4000" b="1" dirty="0">
              <a:solidFill>
                <a:schemeClr val="tx1"/>
              </a:solidFill>
            </a:endParaRPr>
          </a:p>
        </p:txBody>
      </p:sp>
      <p:sp>
        <p:nvSpPr>
          <p:cNvPr id="53" name="Text Box 10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6" name="Group 84"/>
          <p:cNvGrpSpPr>
            <a:grpSpLocks/>
          </p:cNvGrpSpPr>
          <p:nvPr/>
        </p:nvGrpSpPr>
        <p:grpSpPr bwMode="auto">
          <a:xfrm>
            <a:off x="1020226" y="3946723"/>
            <a:ext cx="7953375" cy="2451100"/>
            <a:chOff x="654" y="2064"/>
            <a:chExt cx="5010" cy="1544"/>
          </a:xfrm>
        </p:grpSpPr>
        <p:sp>
          <p:nvSpPr>
            <p:cNvPr id="57" name="Text Box 5"/>
            <p:cNvSpPr txBox="1">
              <a:spLocks noChangeArrowheads="1"/>
            </p:cNvSpPr>
            <p:nvPr/>
          </p:nvSpPr>
          <p:spPr bwMode="auto">
            <a:xfrm>
              <a:off x="758" y="2504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pl-PL"/>
            </a:p>
          </p:txBody>
        </p:sp>
        <p:sp>
          <p:nvSpPr>
            <p:cNvPr id="58" name="Line 45"/>
            <p:cNvSpPr>
              <a:spLocks noChangeShapeType="1"/>
            </p:cNvSpPr>
            <p:nvPr/>
          </p:nvSpPr>
          <p:spPr bwMode="auto">
            <a:xfrm>
              <a:off x="768" y="2888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Line 46"/>
            <p:cNvSpPr>
              <a:spLocks noChangeShapeType="1"/>
            </p:cNvSpPr>
            <p:nvPr/>
          </p:nvSpPr>
          <p:spPr bwMode="auto">
            <a:xfrm>
              <a:off x="768" y="2408"/>
              <a:ext cx="4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47"/>
            <p:cNvSpPr>
              <a:spLocks noChangeShapeType="1"/>
            </p:cNvSpPr>
            <p:nvPr/>
          </p:nvSpPr>
          <p:spPr bwMode="auto">
            <a:xfrm>
              <a:off x="720" y="3368"/>
              <a:ext cx="49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48"/>
            <p:cNvSpPr>
              <a:spLocks noChangeShapeType="1"/>
            </p:cNvSpPr>
            <p:nvPr/>
          </p:nvSpPr>
          <p:spPr bwMode="auto">
            <a:xfrm flipV="1">
              <a:off x="816" y="2072"/>
              <a:ext cx="0" cy="15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Line 49"/>
            <p:cNvSpPr>
              <a:spLocks noChangeShapeType="1"/>
            </p:cNvSpPr>
            <p:nvPr/>
          </p:nvSpPr>
          <p:spPr bwMode="auto">
            <a:xfrm>
              <a:off x="1104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Line 50"/>
            <p:cNvSpPr>
              <a:spLocks noChangeShapeType="1"/>
            </p:cNvSpPr>
            <p:nvPr/>
          </p:nvSpPr>
          <p:spPr bwMode="auto">
            <a:xfrm>
              <a:off x="2512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4" name="Line 51"/>
            <p:cNvSpPr>
              <a:spLocks noChangeShapeType="1"/>
            </p:cNvSpPr>
            <p:nvPr/>
          </p:nvSpPr>
          <p:spPr bwMode="auto">
            <a:xfrm>
              <a:off x="2864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" name="Line 52"/>
            <p:cNvSpPr>
              <a:spLocks noChangeShapeType="1"/>
            </p:cNvSpPr>
            <p:nvPr/>
          </p:nvSpPr>
          <p:spPr bwMode="auto">
            <a:xfrm>
              <a:off x="3216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6" name="Line 53"/>
            <p:cNvSpPr>
              <a:spLocks noChangeShapeType="1"/>
            </p:cNvSpPr>
            <p:nvPr/>
          </p:nvSpPr>
          <p:spPr bwMode="auto">
            <a:xfrm>
              <a:off x="3568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Line 54"/>
            <p:cNvSpPr>
              <a:spLocks noChangeShapeType="1"/>
            </p:cNvSpPr>
            <p:nvPr/>
          </p:nvSpPr>
          <p:spPr bwMode="auto">
            <a:xfrm>
              <a:off x="3920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" name="Line 55"/>
            <p:cNvSpPr>
              <a:spLocks noChangeShapeType="1"/>
            </p:cNvSpPr>
            <p:nvPr/>
          </p:nvSpPr>
          <p:spPr bwMode="auto">
            <a:xfrm>
              <a:off x="4272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" name="Line 56"/>
            <p:cNvSpPr>
              <a:spLocks noChangeShapeType="1"/>
            </p:cNvSpPr>
            <p:nvPr/>
          </p:nvSpPr>
          <p:spPr bwMode="auto">
            <a:xfrm>
              <a:off x="4624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4976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Line 58"/>
            <p:cNvSpPr>
              <a:spLocks noChangeShapeType="1"/>
            </p:cNvSpPr>
            <p:nvPr/>
          </p:nvSpPr>
          <p:spPr bwMode="auto">
            <a:xfrm>
              <a:off x="5328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Line 61"/>
            <p:cNvSpPr>
              <a:spLocks noChangeShapeType="1"/>
            </p:cNvSpPr>
            <p:nvPr/>
          </p:nvSpPr>
          <p:spPr bwMode="auto">
            <a:xfrm>
              <a:off x="1456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Line 62"/>
            <p:cNvSpPr>
              <a:spLocks noChangeShapeType="1"/>
            </p:cNvSpPr>
            <p:nvPr/>
          </p:nvSpPr>
          <p:spPr bwMode="auto">
            <a:xfrm>
              <a:off x="1808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" name="Line 63"/>
            <p:cNvSpPr>
              <a:spLocks noChangeShapeType="1"/>
            </p:cNvSpPr>
            <p:nvPr/>
          </p:nvSpPr>
          <p:spPr bwMode="auto">
            <a:xfrm>
              <a:off x="2160" y="2168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" name="Text Box 64"/>
            <p:cNvSpPr txBox="1">
              <a:spLocks noChangeArrowheads="1"/>
            </p:cNvSpPr>
            <p:nvPr/>
          </p:nvSpPr>
          <p:spPr bwMode="auto">
            <a:xfrm>
              <a:off x="854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76" name="Text Box 65"/>
            <p:cNvSpPr txBox="1">
              <a:spLocks noChangeArrowheads="1"/>
            </p:cNvSpPr>
            <p:nvPr/>
          </p:nvSpPr>
          <p:spPr bwMode="auto">
            <a:xfrm>
              <a:off x="1202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7" name="Text Box 66"/>
            <p:cNvSpPr txBox="1">
              <a:spLocks noChangeArrowheads="1"/>
            </p:cNvSpPr>
            <p:nvPr/>
          </p:nvSpPr>
          <p:spPr bwMode="auto">
            <a:xfrm>
              <a:off x="2598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8" name="Text Box 67"/>
            <p:cNvSpPr txBox="1">
              <a:spLocks noChangeArrowheads="1"/>
            </p:cNvSpPr>
            <p:nvPr/>
          </p:nvSpPr>
          <p:spPr bwMode="auto">
            <a:xfrm>
              <a:off x="2249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79" name="Text Box 68"/>
            <p:cNvSpPr txBox="1">
              <a:spLocks noChangeArrowheads="1"/>
            </p:cNvSpPr>
            <p:nvPr/>
          </p:nvSpPr>
          <p:spPr bwMode="auto">
            <a:xfrm>
              <a:off x="1551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0" name="Text Box 69"/>
            <p:cNvSpPr txBox="1">
              <a:spLocks noChangeArrowheads="1"/>
            </p:cNvSpPr>
            <p:nvPr/>
          </p:nvSpPr>
          <p:spPr bwMode="auto">
            <a:xfrm>
              <a:off x="1900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1" name="Text Box 70"/>
            <p:cNvSpPr txBox="1">
              <a:spLocks noChangeArrowheads="1"/>
            </p:cNvSpPr>
            <p:nvPr/>
          </p:nvSpPr>
          <p:spPr bwMode="auto">
            <a:xfrm>
              <a:off x="3295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82" name="Text Box 71"/>
            <p:cNvSpPr txBox="1">
              <a:spLocks noChangeArrowheads="1"/>
            </p:cNvSpPr>
            <p:nvPr/>
          </p:nvSpPr>
          <p:spPr bwMode="auto">
            <a:xfrm>
              <a:off x="2947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83" name="Text Box 72"/>
            <p:cNvSpPr txBox="1">
              <a:spLocks noChangeArrowheads="1"/>
            </p:cNvSpPr>
            <p:nvPr/>
          </p:nvSpPr>
          <p:spPr bwMode="auto">
            <a:xfrm>
              <a:off x="4691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84" name="Text Box 73"/>
            <p:cNvSpPr txBox="1">
              <a:spLocks noChangeArrowheads="1"/>
            </p:cNvSpPr>
            <p:nvPr/>
          </p:nvSpPr>
          <p:spPr bwMode="auto">
            <a:xfrm>
              <a:off x="3644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0</a:t>
              </a:r>
              <a:endParaRPr lang="pl-PL"/>
            </a:p>
          </p:txBody>
        </p:sp>
        <p:sp>
          <p:nvSpPr>
            <p:cNvPr id="85" name="Text Box 74"/>
            <p:cNvSpPr txBox="1">
              <a:spLocks noChangeArrowheads="1"/>
            </p:cNvSpPr>
            <p:nvPr/>
          </p:nvSpPr>
          <p:spPr bwMode="auto">
            <a:xfrm>
              <a:off x="3993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6" name="Text Box 75"/>
            <p:cNvSpPr txBox="1">
              <a:spLocks noChangeArrowheads="1"/>
            </p:cNvSpPr>
            <p:nvPr/>
          </p:nvSpPr>
          <p:spPr bwMode="auto">
            <a:xfrm>
              <a:off x="4342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7" name="Text Box 76"/>
            <p:cNvSpPr txBox="1">
              <a:spLocks noChangeArrowheads="1"/>
            </p:cNvSpPr>
            <p:nvPr/>
          </p:nvSpPr>
          <p:spPr bwMode="auto">
            <a:xfrm>
              <a:off x="5040" y="20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/>
                <a:t>1</a:t>
              </a:r>
              <a:endParaRPr lang="pl-PL"/>
            </a:p>
          </p:txBody>
        </p:sp>
        <p:sp>
          <p:nvSpPr>
            <p:cNvPr id="88" name="Line 77"/>
            <p:cNvSpPr>
              <a:spLocks noChangeShapeType="1"/>
            </p:cNvSpPr>
            <p:nvPr/>
          </p:nvSpPr>
          <p:spPr bwMode="auto">
            <a:xfrm>
              <a:off x="654" y="3354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" name="Line 78"/>
            <p:cNvSpPr>
              <a:spLocks noChangeShapeType="1"/>
            </p:cNvSpPr>
            <p:nvPr/>
          </p:nvSpPr>
          <p:spPr bwMode="auto">
            <a:xfrm>
              <a:off x="960" y="240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" name="Line 79"/>
            <p:cNvSpPr>
              <a:spLocks noChangeShapeType="1"/>
            </p:cNvSpPr>
            <p:nvPr/>
          </p:nvSpPr>
          <p:spPr bwMode="auto">
            <a:xfrm>
              <a:off x="984" y="2410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81"/>
            <p:cNvSpPr>
              <a:spLocks noChangeShapeType="1"/>
            </p:cNvSpPr>
            <p:nvPr/>
          </p:nvSpPr>
          <p:spPr bwMode="auto">
            <a:xfrm>
              <a:off x="1305" y="2410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82"/>
            <p:cNvSpPr>
              <a:spLocks noChangeShapeType="1"/>
            </p:cNvSpPr>
            <p:nvPr/>
          </p:nvSpPr>
          <p:spPr bwMode="auto">
            <a:xfrm>
              <a:off x="1608" y="2424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83"/>
            <p:cNvSpPr>
              <a:spLocks noChangeShapeType="1"/>
            </p:cNvSpPr>
            <p:nvPr/>
          </p:nvSpPr>
          <p:spPr bwMode="auto">
            <a:xfrm>
              <a:off x="1968" y="240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84"/>
            <p:cNvSpPr>
              <a:spLocks noChangeShapeType="1"/>
            </p:cNvSpPr>
            <p:nvPr/>
          </p:nvSpPr>
          <p:spPr bwMode="auto">
            <a:xfrm>
              <a:off x="1632" y="3368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5" name="Line 85"/>
            <p:cNvSpPr>
              <a:spLocks noChangeShapeType="1"/>
            </p:cNvSpPr>
            <p:nvPr/>
          </p:nvSpPr>
          <p:spPr bwMode="auto">
            <a:xfrm>
              <a:off x="1971" y="2400"/>
              <a:ext cx="5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6" name="Line 86"/>
            <p:cNvSpPr>
              <a:spLocks noChangeShapeType="1"/>
            </p:cNvSpPr>
            <p:nvPr/>
          </p:nvSpPr>
          <p:spPr bwMode="auto">
            <a:xfrm>
              <a:off x="2512" y="240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7" name="Line 87"/>
            <p:cNvSpPr>
              <a:spLocks noChangeShapeType="1"/>
            </p:cNvSpPr>
            <p:nvPr/>
          </p:nvSpPr>
          <p:spPr bwMode="auto">
            <a:xfrm flipV="1">
              <a:off x="2520" y="336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8" name="Line 88"/>
            <p:cNvSpPr>
              <a:spLocks noChangeShapeType="1"/>
            </p:cNvSpPr>
            <p:nvPr/>
          </p:nvSpPr>
          <p:spPr bwMode="auto">
            <a:xfrm flipV="1">
              <a:off x="2860" y="2400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9" name="Line 89"/>
            <p:cNvSpPr>
              <a:spLocks noChangeShapeType="1"/>
            </p:cNvSpPr>
            <p:nvPr/>
          </p:nvSpPr>
          <p:spPr bwMode="auto">
            <a:xfrm>
              <a:off x="2864" y="24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0" name="Line 90"/>
            <p:cNvSpPr>
              <a:spLocks noChangeShapeType="1"/>
            </p:cNvSpPr>
            <p:nvPr/>
          </p:nvSpPr>
          <p:spPr bwMode="auto">
            <a:xfrm>
              <a:off x="3224" y="2424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1" name="Line 91"/>
            <p:cNvSpPr>
              <a:spLocks noChangeShapeType="1"/>
            </p:cNvSpPr>
            <p:nvPr/>
          </p:nvSpPr>
          <p:spPr bwMode="auto">
            <a:xfrm flipV="1">
              <a:off x="3216" y="336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" name="Line 92"/>
            <p:cNvSpPr>
              <a:spLocks noChangeShapeType="1"/>
            </p:cNvSpPr>
            <p:nvPr/>
          </p:nvSpPr>
          <p:spPr bwMode="auto">
            <a:xfrm flipV="1">
              <a:off x="3558" y="2408"/>
              <a:ext cx="5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" name="Line 93"/>
            <p:cNvSpPr>
              <a:spLocks noChangeShapeType="1"/>
            </p:cNvSpPr>
            <p:nvPr/>
          </p:nvSpPr>
          <p:spPr bwMode="auto">
            <a:xfrm>
              <a:off x="3568" y="241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" name="Line 94"/>
            <p:cNvSpPr>
              <a:spLocks noChangeShapeType="1"/>
            </p:cNvSpPr>
            <p:nvPr/>
          </p:nvSpPr>
          <p:spPr bwMode="auto">
            <a:xfrm>
              <a:off x="4096" y="241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5" name="Line 95"/>
            <p:cNvSpPr>
              <a:spLocks noChangeShapeType="1"/>
            </p:cNvSpPr>
            <p:nvPr/>
          </p:nvSpPr>
          <p:spPr bwMode="auto">
            <a:xfrm>
              <a:off x="4096" y="3364"/>
              <a:ext cx="3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6" name="Line 96"/>
            <p:cNvSpPr>
              <a:spLocks noChangeShapeType="1"/>
            </p:cNvSpPr>
            <p:nvPr/>
          </p:nvSpPr>
          <p:spPr bwMode="auto">
            <a:xfrm>
              <a:off x="4432" y="24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7" name="Line 98"/>
            <p:cNvSpPr>
              <a:spLocks noChangeShapeType="1"/>
            </p:cNvSpPr>
            <p:nvPr/>
          </p:nvSpPr>
          <p:spPr bwMode="auto">
            <a:xfrm flipV="1">
              <a:off x="4440" y="2416"/>
              <a:ext cx="7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" name="Line 100"/>
            <p:cNvSpPr>
              <a:spLocks noChangeShapeType="1"/>
            </p:cNvSpPr>
            <p:nvPr/>
          </p:nvSpPr>
          <p:spPr bwMode="auto">
            <a:xfrm>
              <a:off x="5184" y="240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9" name="Line 101"/>
            <p:cNvSpPr>
              <a:spLocks noChangeShapeType="1"/>
            </p:cNvSpPr>
            <p:nvPr/>
          </p:nvSpPr>
          <p:spPr bwMode="auto">
            <a:xfrm>
              <a:off x="5192" y="3368"/>
              <a:ext cx="28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40" y="1024508"/>
            <a:ext cx="416052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9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grpSp>
        <p:nvGrpSpPr>
          <p:cNvPr id="4" name="Group 147"/>
          <p:cNvGrpSpPr>
            <a:grpSpLocks/>
          </p:cNvGrpSpPr>
          <p:nvPr/>
        </p:nvGrpSpPr>
        <p:grpSpPr bwMode="auto">
          <a:xfrm>
            <a:off x="1046032" y="1908236"/>
            <a:ext cx="6935789" cy="4387851"/>
            <a:chOff x="619" y="1872"/>
            <a:chExt cx="4369" cy="2764"/>
          </a:xfrm>
        </p:grpSpPr>
        <p:grpSp>
          <p:nvGrpSpPr>
            <p:cNvPr id="5" name="Group 110"/>
            <p:cNvGrpSpPr>
              <a:grpSpLocks/>
            </p:cNvGrpSpPr>
            <p:nvPr/>
          </p:nvGrpSpPr>
          <p:grpSpPr bwMode="auto">
            <a:xfrm>
              <a:off x="1536" y="1872"/>
              <a:ext cx="2761" cy="1999"/>
              <a:chOff x="1175" y="689"/>
              <a:chExt cx="3571" cy="2821"/>
            </a:xfrm>
          </p:grpSpPr>
          <p:sp>
            <p:nvSpPr>
              <p:cNvPr id="12" name="Rectangle 111"/>
              <p:cNvSpPr>
                <a:spLocks noChangeArrowheads="1"/>
              </p:cNvSpPr>
              <p:nvPr/>
            </p:nvSpPr>
            <p:spPr bwMode="auto">
              <a:xfrm>
                <a:off x="1175" y="689"/>
                <a:ext cx="3570" cy="282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Rectangle 112"/>
              <p:cNvSpPr>
                <a:spLocks noChangeArrowheads="1"/>
              </p:cNvSpPr>
              <p:nvPr/>
            </p:nvSpPr>
            <p:spPr bwMode="auto">
              <a:xfrm>
                <a:off x="1175" y="689"/>
                <a:ext cx="3570" cy="282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Line 113"/>
              <p:cNvSpPr>
                <a:spLocks noChangeShapeType="1"/>
              </p:cNvSpPr>
              <p:nvPr/>
            </p:nvSpPr>
            <p:spPr bwMode="auto">
              <a:xfrm>
                <a:off x="1175" y="689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114"/>
              <p:cNvSpPr>
                <a:spLocks noChangeShapeType="1"/>
              </p:cNvSpPr>
              <p:nvPr/>
            </p:nvSpPr>
            <p:spPr bwMode="auto">
              <a:xfrm>
                <a:off x="1175" y="3509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115"/>
              <p:cNvSpPr>
                <a:spLocks noChangeShapeType="1"/>
              </p:cNvSpPr>
              <p:nvPr/>
            </p:nvSpPr>
            <p:spPr bwMode="auto">
              <a:xfrm flipV="1">
                <a:off x="4745" y="689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116"/>
              <p:cNvSpPr>
                <a:spLocks noChangeShapeType="1"/>
              </p:cNvSpPr>
              <p:nvPr/>
            </p:nvSpPr>
            <p:spPr bwMode="auto">
              <a:xfrm flipV="1">
                <a:off x="1175" y="689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Line 117"/>
              <p:cNvSpPr>
                <a:spLocks noChangeShapeType="1"/>
              </p:cNvSpPr>
              <p:nvPr/>
            </p:nvSpPr>
            <p:spPr bwMode="auto">
              <a:xfrm>
                <a:off x="1175" y="3509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18"/>
              <p:cNvSpPr>
                <a:spLocks noChangeShapeType="1"/>
              </p:cNvSpPr>
              <p:nvPr/>
            </p:nvSpPr>
            <p:spPr bwMode="auto">
              <a:xfrm flipV="1">
                <a:off x="1175" y="689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19"/>
              <p:cNvSpPr>
                <a:spLocks noChangeShapeType="1"/>
              </p:cNvSpPr>
              <p:nvPr/>
            </p:nvSpPr>
            <p:spPr bwMode="auto">
              <a:xfrm>
                <a:off x="4745" y="689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20"/>
              <p:cNvSpPr>
                <a:spLocks noChangeShapeType="1"/>
              </p:cNvSpPr>
              <p:nvPr/>
            </p:nvSpPr>
            <p:spPr bwMode="auto">
              <a:xfrm flipH="1">
                <a:off x="4709" y="689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121"/>
              <p:cNvSpPr>
                <a:spLocks noChangeShapeType="1"/>
              </p:cNvSpPr>
              <p:nvPr/>
            </p:nvSpPr>
            <p:spPr bwMode="auto">
              <a:xfrm>
                <a:off x="1175" y="689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Line 122"/>
              <p:cNvSpPr>
                <a:spLocks noChangeShapeType="1"/>
              </p:cNvSpPr>
              <p:nvPr/>
            </p:nvSpPr>
            <p:spPr bwMode="auto">
              <a:xfrm>
                <a:off x="1175" y="3509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Line 123"/>
              <p:cNvSpPr>
                <a:spLocks noChangeShapeType="1"/>
              </p:cNvSpPr>
              <p:nvPr/>
            </p:nvSpPr>
            <p:spPr bwMode="auto">
              <a:xfrm flipV="1">
                <a:off x="4745" y="689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Line 124"/>
              <p:cNvSpPr>
                <a:spLocks noChangeShapeType="1"/>
              </p:cNvSpPr>
              <p:nvPr/>
            </p:nvSpPr>
            <p:spPr bwMode="auto">
              <a:xfrm flipV="1">
                <a:off x="1175" y="689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Freeform 125"/>
              <p:cNvSpPr>
                <a:spLocks/>
              </p:cNvSpPr>
              <p:nvPr/>
            </p:nvSpPr>
            <p:spPr bwMode="auto">
              <a:xfrm>
                <a:off x="1175" y="2957"/>
                <a:ext cx="660" cy="486"/>
              </a:xfrm>
              <a:custGeom>
                <a:avLst/>
                <a:gdLst>
                  <a:gd name="T0" fmla="*/ 12 w 660"/>
                  <a:gd name="T1" fmla="*/ 438 h 486"/>
                  <a:gd name="T2" fmla="*/ 30 w 660"/>
                  <a:gd name="T3" fmla="*/ 438 h 486"/>
                  <a:gd name="T4" fmla="*/ 48 w 660"/>
                  <a:gd name="T5" fmla="*/ 438 h 486"/>
                  <a:gd name="T6" fmla="*/ 66 w 660"/>
                  <a:gd name="T7" fmla="*/ 444 h 486"/>
                  <a:gd name="T8" fmla="*/ 84 w 660"/>
                  <a:gd name="T9" fmla="*/ 444 h 486"/>
                  <a:gd name="T10" fmla="*/ 102 w 660"/>
                  <a:gd name="T11" fmla="*/ 450 h 486"/>
                  <a:gd name="T12" fmla="*/ 120 w 660"/>
                  <a:gd name="T13" fmla="*/ 450 h 486"/>
                  <a:gd name="T14" fmla="*/ 138 w 660"/>
                  <a:gd name="T15" fmla="*/ 456 h 486"/>
                  <a:gd name="T16" fmla="*/ 156 w 660"/>
                  <a:gd name="T17" fmla="*/ 462 h 486"/>
                  <a:gd name="T18" fmla="*/ 174 w 660"/>
                  <a:gd name="T19" fmla="*/ 462 h 486"/>
                  <a:gd name="T20" fmla="*/ 192 w 660"/>
                  <a:gd name="T21" fmla="*/ 468 h 486"/>
                  <a:gd name="T22" fmla="*/ 210 w 660"/>
                  <a:gd name="T23" fmla="*/ 474 h 486"/>
                  <a:gd name="T24" fmla="*/ 228 w 660"/>
                  <a:gd name="T25" fmla="*/ 480 h 486"/>
                  <a:gd name="T26" fmla="*/ 246 w 660"/>
                  <a:gd name="T27" fmla="*/ 480 h 486"/>
                  <a:gd name="T28" fmla="*/ 264 w 660"/>
                  <a:gd name="T29" fmla="*/ 486 h 486"/>
                  <a:gd name="T30" fmla="*/ 282 w 660"/>
                  <a:gd name="T31" fmla="*/ 486 h 486"/>
                  <a:gd name="T32" fmla="*/ 300 w 660"/>
                  <a:gd name="T33" fmla="*/ 486 h 486"/>
                  <a:gd name="T34" fmla="*/ 318 w 660"/>
                  <a:gd name="T35" fmla="*/ 486 h 486"/>
                  <a:gd name="T36" fmla="*/ 336 w 660"/>
                  <a:gd name="T37" fmla="*/ 486 h 486"/>
                  <a:gd name="T38" fmla="*/ 354 w 660"/>
                  <a:gd name="T39" fmla="*/ 486 h 486"/>
                  <a:gd name="T40" fmla="*/ 372 w 660"/>
                  <a:gd name="T41" fmla="*/ 480 h 486"/>
                  <a:gd name="T42" fmla="*/ 390 w 660"/>
                  <a:gd name="T43" fmla="*/ 474 h 486"/>
                  <a:gd name="T44" fmla="*/ 408 w 660"/>
                  <a:gd name="T45" fmla="*/ 468 h 486"/>
                  <a:gd name="T46" fmla="*/ 426 w 660"/>
                  <a:gd name="T47" fmla="*/ 456 h 486"/>
                  <a:gd name="T48" fmla="*/ 444 w 660"/>
                  <a:gd name="T49" fmla="*/ 438 h 486"/>
                  <a:gd name="T50" fmla="*/ 462 w 660"/>
                  <a:gd name="T51" fmla="*/ 426 h 486"/>
                  <a:gd name="T52" fmla="*/ 480 w 660"/>
                  <a:gd name="T53" fmla="*/ 402 h 486"/>
                  <a:gd name="T54" fmla="*/ 498 w 660"/>
                  <a:gd name="T55" fmla="*/ 378 h 486"/>
                  <a:gd name="T56" fmla="*/ 510 w 660"/>
                  <a:gd name="T57" fmla="*/ 360 h 486"/>
                  <a:gd name="T58" fmla="*/ 522 w 660"/>
                  <a:gd name="T59" fmla="*/ 342 h 486"/>
                  <a:gd name="T60" fmla="*/ 534 w 660"/>
                  <a:gd name="T61" fmla="*/ 324 h 486"/>
                  <a:gd name="T62" fmla="*/ 546 w 660"/>
                  <a:gd name="T63" fmla="*/ 306 h 486"/>
                  <a:gd name="T64" fmla="*/ 552 w 660"/>
                  <a:gd name="T65" fmla="*/ 282 h 486"/>
                  <a:gd name="T66" fmla="*/ 564 w 660"/>
                  <a:gd name="T67" fmla="*/ 258 h 486"/>
                  <a:gd name="T68" fmla="*/ 576 w 660"/>
                  <a:gd name="T69" fmla="*/ 234 h 486"/>
                  <a:gd name="T70" fmla="*/ 588 w 660"/>
                  <a:gd name="T71" fmla="*/ 210 h 486"/>
                  <a:gd name="T72" fmla="*/ 600 w 660"/>
                  <a:gd name="T73" fmla="*/ 180 h 486"/>
                  <a:gd name="T74" fmla="*/ 606 w 660"/>
                  <a:gd name="T75" fmla="*/ 156 h 486"/>
                  <a:gd name="T76" fmla="*/ 618 w 660"/>
                  <a:gd name="T77" fmla="*/ 126 h 486"/>
                  <a:gd name="T78" fmla="*/ 630 w 660"/>
                  <a:gd name="T79" fmla="*/ 90 h 486"/>
                  <a:gd name="T80" fmla="*/ 642 w 660"/>
                  <a:gd name="T81" fmla="*/ 60 h 486"/>
                  <a:gd name="T82" fmla="*/ 648 w 660"/>
                  <a:gd name="T83" fmla="*/ 24 h 4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486"/>
                  <a:gd name="T128" fmla="*/ 660 w 660"/>
                  <a:gd name="T129" fmla="*/ 486 h 4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486">
                    <a:moveTo>
                      <a:pt x="0" y="438"/>
                    </a:moveTo>
                    <a:lnTo>
                      <a:pt x="6" y="438"/>
                    </a:lnTo>
                    <a:lnTo>
                      <a:pt x="12" y="438"/>
                    </a:lnTo>
                    <a:lnTo>
                      <a:pt x="18" y="438"/>
                    </a:lnTo>
                    <a:lnTo>
                      <a:pt x="24" y="438"/>
                    </a:lnTo>
                    <a:lnTo>
                      <a:pt x="30" y="438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8"/>
                    </a:lnTo>
                    <a:lnTo>
                      <a:pt x="54" y="438"/>
                    </a:lnTo>
                    <a:lnTo>
                      <a:pt x="60" y="438"/>
                    </a:lnTo>
                    <a:lnTo>
                      <a:pt x="66" y="444"/>
                    </a:lnTo>
                    <a:lnTo>
                      <a:pt x="72" y="444"/>
                    </a:lnTo>
                    <a:lnTo>
                      <a:pt x="78" y="444"/>
                    </a:lnTo>
                    <a:lnTo>
                      <a:pt x="84" y="444"/>
                    </a:lnTo>
                    <a:lnTo>
                      <a:pt x="90" y="444"/>
                    </a:lnTo>
                    <a:lnTo>
                      <a:pt x="96" y="444"/>
                    </a:lnTo>
                    <a:lnTo>
                      <a:pt x="102" y="450"/>
                    </a:lnTo>
                    <a:lnTo>
                      <a:pt x="108" y="450"/>
                    </a:lnTo>
                    <a:lnTo>
                      <a:pt x="114" y="450"/>
                    </a:lnTo>
                    <a:lnTo>
                      <a:pt x="120" y="450"/>
                    </a:lnTo>
                    <a:lnTo>
                      <a:pt x="126" y="450"/>
                    </a:lnTo>
                    <a:lnTo>
                      <a:pt x="132" y="456"/>
                    </a:lnTo>
                    <a:lnTo>
                      <a:pt x="138" y="456"/>
                    </a:lnTo>
                    <a:lnTo>
                      <a:pt x="144" y="456"/>
                    </a:lnTo>
                    <a:lnTo>
                      <a:pt x="150" y="456"/>
                    </a:lnTo>
                    <a:lnTo>
                      <a:pt x="156" y="462"/>
                    </a:lnTo>
                    <a:lnTo>
                      <a:pt x="162" y="462"/>
                    </a:lnTo>
                    <a:lnTo>
                      <a:pt x="168" y="462"/>
                    </a:lnTo>
                    <a:lnTo>
                      <a:pt x="174" y="462"/>
                    </a:lnTo>
                    <a:lnTo>
                      <a:pt x="180" y="468"/>
                    </a:lnTo>
                    <a:lnTo>
                      <a:pt x="186" y="468"/>
                    </a:lnTo>
                    <a:lnTo>
                      <a:pt x="192" y="468"/>
                    </a:lnTo>
                    <a:lnTo>
                      <a:pt x="198" y="468"/>
                    </a:lnTo>
                    <a:lnTo>
                      <a:pt x="204" y="474"/>
                    </a:lnTo>
                    <a:lnTo>
                      <a:pt x="210" y="474"/>
                    </a:lnTo>
                    <a:lnTo>
                      <a:pt x="216" y="474"/>
                    </a:lnTo>
                    <a:lnTo>
                      <a:pt x="222" y="474"/>
                    </a:lnTo>
                    <a:lnTo>
                      <a:pt x="228" y="480"/>
                    </a:lnTo>
                    <a:lnTo>
                      <a:pt x="234" y="480"/>
                    </a:lnTo>
                    <a:lnTo>
                      <a:pt x="240" y="480"/>
                    </a:lnTo>
                    <a:lnTo>
                      <a:pt x="246" y="480"/>
                    </a:lnTo>
                    <a:lnTo>
                      <a:pt x="252" y="480"/>
                    </a:lnTo>
                    <a:lnTo>
                      <a:pt x="258" y="486"/>
                    </a:lnTo>
                    <a:lnTo>
                      <a:pt x="264" y="486"/>
                    </a:lnTo>
                    <a:lnTo>
                      <a:pt x="270" y="486"/>
                    </a:lnTo>
                    <a:lnTo>
                      <a:pt x="276" y="486"/>
                    </a:lnTo>
                    <a:lnTo>
                      <a:pt x="282" y="486"/>
                    </a:lnTo>
                    <a:lnTo>
                      <a:pt x="288" y="486"/>
                    </a:lnTo>
                    <a:lnTo>
                      <a:pt x="294" y="486"/>
                    </a:lnTo>
                    <a:lnTo>
                      <a:pt x="300" y="486"/>
                    </a:lnTo>
                    <a:lnTo>
                      <a:pt x="306" y="486"/>
                    </a:lnTo>
                    <a:lnTo>
                      <a:pt x="312" y="486"/>
                    </a:lnTo>
                    <a:lnTo>
                      <a:pt x="318" y="486"/>
                    </a:lnTo>
                    <a:lnTo>
                      <a:pt x="324" y="486"/>
                    </a:lnTo>
                    <a:lnTo>
                      <a:pt x="330" y="486"/>
                    </a:lnTo>
                    <a:lnTo>
                      <a:pt x="336" y="486"/>
                    </a:lnTo>
                    <a:lnTo>
                      <a:pt x="342" y="486"/>
                    </a:lnTo>
                    <a:lnTo>
                      <a:pt x="348" y="486"/>
                    </a:lnTo>
                    <a:lnTo>
                      <a:pt x="354" y="486"/>
                    </a:lnTo>
                    <a:lnTo>
                      <a:pt x="360" y="486"/>
                    </a:lnTo>
                    <a:lnTo>
                      <a:pt x="366" y="480"/>
                    </a:lnTo>
                    <a:lnTo>
                      <a:pt x="372" y="480"/>
                    </a:lnTo>
                    <a:lnTo>
                      <a:pt x="378" y="480"/>
                    </a:lnTo>
                    <a:lnTo>
                      <a:pt x="384" y="474"/>
                    </a:lnTo>
                    <a:lnTo>
                      <a:pt x="390" y="474"/>
                    </a:lnTo>
                    <a:lnTo>
                      <a:pt x="396" y="474"/>
                    </a:lnTo>
                    <a:lnTo>
                      <a:pt x="402" y="468"/>
                    </a:lnTo>
                    <a:lnTo>
                      <a:pt x="408" y="468"/>
                    </a:lnTo>
                    <a:lnTo>
                      <a:pt x="414" y="462"/>
                    </a:lnTo>
                    <a:lnTo>
                      <a:pt x="420" y="456"/>
                    </a:lnTo>
                    <a:lnTo>
                      <a:pt x="426" y="456"/>
                    </a:lnTo>
                    <a:lnTo>
                      <a:pt x="432" y="450"/>
                    </a:lnTo>
                    <a:lnTo>
                      <a:pt x="438" y="444"/>
                    </a:lnTo>
                    <a:lnTo>
                      <a:pt x="444" y="438"/>
                    </a:lnTo>
                    <a:lnTo>
                      <a:pt x="450" y="432"/>
                    </a:lnTo>
                    <a:lnTo>
                      <a:pt x="456" y="426"/>
                    </a:lnTo>
                    <a:lnTo>
                      <a:pt x="462" y="426"/>
                    </a:lnTo>
                    <a:lnTo>
                      <a:pt x="468" y="414"/>
                    </a:lnTo>
                    <a:lnTo>
                      <a:pt x="474" y="408"/>
                    </a:lnTo>
                    <a:lnTo>
                      <a:pt x="480" y="402"/>
                    </a:lnTo>
                    <a:lnTo>
                      <a:pt x="486" y="396"/>
                    </a:lnTo>
                    <a:lnTo>
                      <a:pt x="498" y="384"/>
                    </a:lnTo>
                    <a:lnTo>
                      <a:pt x="498" y="378"/>
                    </a:lnTo>
                    <a:lnTo>
                      <a:pt x="504" y="372"/>
                    </a:lnTo>
                    <a:lnTo>
                      <a:pt x="510" y="366"/>
                    </a:lnTo>
                    <a:lnTo>
                      <a:pt x="510" y="360"/>
                    </a:lnTo>
                    <a:lnTo>
                      <a:pt x="516" y="354"/>
                    </a:lnTo>
                    <a:lnTo>
                      <a:pt x="516" y="348"/>
                    </a:lnTo>
                    <a:lnTo>
                      <a:pt x="522" y="342"/>
                    </a:lnTo>
                    <a:lnTo>
                      <a:pt x="528" y="336"/>
                    </a:lnTo>
                    <a:lnTo>
                      <a:pt x="528" y="330"/>
                    </a:lnTo>
                    <a:lnTo>
                      <a:pt x="534" y="324"/>
                    </a:lnTo>
                    <a:lnTo>
                      <a:pt x="534" y="318"/>
                    </a:lnTo>
                    <a:lnTo>
                      <a:pt x="540" y="312"/>
                    </a:lnTo>
                    <a:lnTo>
                      <a:pt x="546" y="306"/>
                    </a:lnTo>
                    <a:lnTo>
                      <a:pt x="546" y="300"/>
                    </a:lnTo>
                    <a:lnTo>
                      <a:pt x="552" y="288"/>
                    </a:lnTo>
                    <a:lnTo>
                      <a:pt x="552" y="282"/>
                    </a:lnTo>
                    <a:lnTo>
                      <a:pt x="558" y="276"/>
                    </a:lnTo>
                    <a:lnTo>
                      <a:pt x="564" y="270"/>
                    </a:lnTo>
                    <a:lnTo>
                      <a:pt x="564" y="258"/>
                    </a:lnTo>
                    <a:lnTo>
                      <a:pt x="570" y="252"/>
                    </a:lnTo>
                    <a:lnTo>
                      <a:pt x="570" y="246"/>
                    </a:lnTo>
                    <a:lnTo>
                      <a:pt x="576" y="234"/>
                    </a:lnTo>
                    <a:lnTo>
                      <a:pt x="582" y="228"/>
                    </a:lnTo>
                    <a:lnTo>
                      <a:pt x="582" y="216"/>
                    </a:lnTo>
                    <a:lnTo>
                      <a:pt x="588" y="210"/>
                    </a:lnTo>
                    <a:lnTo>
                      <a:pt x="588" y="204"/>
                    </a:lnTo>
                    <a:lnTo>
                      <a:pt x="594" y="192"/>
                    </a:lnTo>
                    <a:lnTo>
                      <a:pt x="600" y="180"/>
                    </a:lnTo>
                    <a:lnTo>
                      <a:pt x="600" y="174"/>
                    </a:lnTo>
                    <a:lnTo>
                      <a:pt x="606" y="162"/>
                    </a:lnTo>
                    <a:lnTo>
                      <a:pt x="606" y="156"/>
                    </a:lnTo>
                    <a:lnTo>
                      <a:pt x="612" y="144"/>
                    </a:lnTo>
                    <a:lnTo>
                      <a:pt x="618" y="132"/>
                    </a:lnTo>
                    <a:lnTo>
                      <a:pt x="618" y="126"/>
                    </a:lnTo>
                    <a:lnTo>
                      <a:pt x="624" y="114"/>
                    </a:lnTo>
                    <a:lnTo>
                      <a:pt x="624" y="102"/>
                    </a:lnTo>
                    <a:lnTo>
                      <a:pt x="630" y="90"/>
                    </a:lnTo>
                    <a:lnTo>
                      <a:pt x="636" y="84"/>
                    </a:lnTo>
                    <a:lnTo>
                      <a:pt x="636" y="72"/>
                    </a:lnTo>
                    <a:lnTo>
                      <a:pt x="642" y="60"/>
                    </a:lnTo>
                    <a:lnTo>
                      <a:pt x="642" y="48"/>
                    </a:lnTo>
                    <a:lnTo>
                      <a:pt x="648" y="36"/>
                    </a:lnTo>
                    <a:lnTo>
                      <a:pt x="648" y="24"/>
                    </a:lnTo>
                    <a:lnTo>
                      <a:pt x="654" y="12"/>
                    </a:lnTo>
                    <a:lnTo>
                      <a:pt x="660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Freeform 126"/>
              <p:cNvSpPr>
                <a:spLocks/>
              </p:cNvSpPr>
              <p:nvPr/>
            </p:nvSpPr>
            <p:spPr bwMode="auto">
              <a:xfrm>
                <a:off x="1835" y="1169"/>
                <a:ext cx="474" cy="1788"/>
              </a:xfrm>
              <a:custGeom>
                <a:avLst/>
                <a:gdLst>
                  <a:gd name="T0" fmla="*/ 6 w 474"/>
                  <a:gd name="T1" fmla="*/ 1764 h 1788"/>
                  <a:gd name="T2" fmla="*/ 18 w 474"/>
                  <a:gd name="T3" fmla="*/ 1722 h 1788"/>
                  <a:gd name="T4" fmla="*/ 24 w 474"/>
                  <a:gd name="T5" fmla="*/ 1686 h 1788"/>
                  <a:gd name="T6" fmla="*/ 36 w 474"/>
                  <a:gd name="T7" fmla="*/ 1644 h 1788"/>
                  <a:gd name="T8" fmla="*/ 48 w 474"/>
                  <a:gd name="T9" fmla="*/ 1602 h 1788"/>
                  <a:gd name="T10" fmla="*/ 60 w 474"/>
                  <a:gd name="T11" fmla="*/ 1560 h 1788"/>
                  <a:gd name="T12" fmla="*/ 72 w 474"/>
                  <a:gd name="T13" fmla="*/ 1512 h 1788"/>
                  <a:gd name="T14" fmla="*/ 78 w 474"/>
                  <a:gd name="T15" fmla="*/ 1464 h 1788"/>
                  <a:gd name="T16" fmla="*/ 90 w 474"/>
                  <a:gd name="T17" fmla="*/ 1416 h 1788"/>
                  <a:gd name="T18" fmla="*/ 102 w 474"/>
                  <a:gd name="T19" fmla="*/ 1368 h 1788"/>
                  <a:gd name="T20" fmla="*/ 114 w 474"/>
                  <a:gd name="T21" fmla="*/ 1320 h 1788"/>
                  <a:gd name="T22" fmla="*/ 126 w 474"/>
                  <a:gd name="T23" fmla="*/ 1272 h 1788"/>
                  <a:gd name="T24" fmla="*/ 132 w 474"/>
                  <a:gd name="T25" fmla="*/ 1218 h 1788"/>
                  <a:gd name="T26" fmla="*/ 144 w 474"/>
                  <a:gd name="T27" fmla="*/ 1164 h 1788"/>
                  <a:gd name="T28" fmla="*/ 156 w 474"/>
                  <a:gd name="T29" fmla="*/ 1110 h 1788"/>
                  <a:gd name="T30" fmla="*/ 168 w 474"/>
                  <a:gd name="T31" fmla="*/ 1062 h 1788"/>
                  <a:gd name="T32" fmla="*/ 174 w 474"/>
                  <a:gd name="T33" fmla="*/ 1008 h 1788"/>
                  <a:gd name="T34" fmla="*/ 186 w 474"/>
                  <a:gd name="T35" fmla="*/ 954 h 1788"/>
                  <a:gd name="T36" fmla="*/ 198 w 474"/>
                  <a:gd name="T37" fmla="*/ 900 h 1788"/>
                  <a:gd name="T38" fmla="*/ 210 w 474"/>
                  <a:gd name="T39" fmla="*/ 846 h 1788"/>
                  <a:gd name="T40" fmla="*/ 222 w 474"/>
                  <a:gd name="T41" fmla="*/ 792 h 1788"/>
                  <a:gd name="T42" fmla="*/ 228 w 474"/>
                  <a:gd name="T43" fmla="*/ 738 h 1788"/>
                  <a:gd name="T44" fmla="*/ 240 w 474"/>
                  <a:gd name="T45" fmla="*/ 684 h 1788"/>
                  <a:gd name="T46" fmla="*/ 252 w 474"/>
                  <a:gd name="T47" fmla="*/ 630 h 1788"/>
                  <a:gd name="T48" fmla="*/ 264 w 474"/>
                  <a:gd name="T49" fmla="*/ 582 h 1788"/>
                  <a:gd name="T50" fmla="*/ 276 w 474"/>
                  <a:gd name="T51" fmla="*/ 528 h 1788"/>
                  <a:gd name="T52" fmla="*/ 282 w 474"/>
                  <a:gd name="T53" fmla="*/ 480 h 1788"/>
                  <a:gd name="T54" fmla="*/ 294 w 474"/>
                  <a:gd name="T55" fmla="*/ 432 h 1788"/>
                  <a:gd name="T56" fmla="*/ 306 w 474"/>
                  <a:gd name="T57" fmla="*/ 384 h 1788"/>
                  <a:gd name="T58" fmla="*/ 318 w 474"/>
                  <a:gd name="T59" fmla="*/ 342 h 1788"/>
                  <a:gd name="T60" fmla="*/ 324 w 474"/>
                  <a:gd name="T61" fmla="*/ 300 h 1788"/>
                  <a:gd name="T62" fmla="*/ 336 w 474"/>
                  <a:gd name="T63" fmla="*/ 258 h 1788"/>
                  <a:gd name="T64" fmla="*/ 348 w 474"/>
                  <a:gd name="T65" fmla="*/ 222 h 1788"/>
                  <a:gd name="T66" fmla="*/ 360 w 474"/>
                  <a:gd name="T67" fmla="*/ 186 h 1788"/>
                  <a:gd name="T68" fmla="*/ 372 w 474"/>
                  <a:gd name="T69" fmla="*/ 150 h 1788"/>
                  <a:gd name="T70" fmla="*/ 378 w 474"/>
                  <a:gd name="T71" fmla="*/ 120 h 1788"/>
                  <a:gd name="T72" fmla="*/ 390 w 474"/>
                  <a:gd name="T73" fmla="*/ 96 h 1788"/>
                  <a:gd name="T74" fmla="*/ 402 w 474"/>
                  <a:gd name="T75" fmla="*/ 72 h 1788"/>
                  <a:gd name="T76" fmla="*/ 414 w 474"/>
                  <a:gd name="T77" fmla="*/ 48 h 1788"/>
                  <a:gd name="T78" fmla="*/ 432 w 474"/>
                  <a:gd name="T79" fmla="*/ 24 h 1788"/>
                  <a:gd name="T80" fmla="*/ 444 w 474"/>
                  <a:gd name="T81" fmla="*/ 6 h 1788"/>
                  <a:gd name="T82" fmla="*/ 462 w 474"/>
                  <a:gd name="T83" fmla="*/ 0 h 178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4"/>
                  <a:gd name="T127" fmla="*/ 0 h 1788"/>
                  <a:gd name="T128" fmla="*/ 474 w 474"/>
                  <a:gd name="T129" fmla="*/ 1788 h 178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4" h="1788">
                    <a:moveTo>
                      <a:pt x="0" y="1788"/>
                    </a:moveTo>
                    <a:lnTo>
                      <a:pt x="0" y="1776"/>
                    </a:lnTo>
                    <a:lnTo>
                      <a:pt x="6" y="1764"/>
                    </a:lnTo>
                    <a:lnTo>
                      <a:pt x="6" y="1752"/>
                    </a:lnTo>
                    <a:lnTo>
                      <a:pt x="12" y="1740"/>
                    </a:lnTo>
                    <a:lnTo>
                      <a:pt x="18" y="1722"/>
                    </a:lnTo>
                    <a:lnTo>
                      <a:pt x="18" y="1710"/>
                    </a:lnTo>
                    <a:lnTo>
                      <a:pt x="24" y="1698"/>
                    </a:lnTo>
                    <a:lnTo>
                      <a:pt x="24" y="1686"/>
                    </a:lnTo>
                    <a:lnTo>
                      <a:pt x="30" y="1674"/>
                    </a:lnTo>
                    <a:lnTo>
                      <a:pt x="36" y="1656"/>
                    </a:lnTo>
                    <a:lnTo>
                      <a:pt x="36" y="1644"/>
                    </a:lnTo>
                    <a:lnTo>
                      <a:pt x="42" y="1632"/>
                    </a:lnTo>
                    <a:lnTo>
                      <a:pt x="42" y="1614"/>
                    </a:lnTo>
                    <a:lnTo>
                      <a:pt x="48" y="1602"/>
                    </a:lnTo>
                    <a:lnTo>
                      <a:pt x="54" y="1584"/>
                    </a:lnTo>
                    <a:lnTo>
                      <a:pt x="54" y="1572"/>
                    </a:lnTo>
                    <a:lnTo>
                      <a:pt x="60" y="1560"/>
                    </a:lnTo>
                    <a:lnTo>
                      <a:pt x="60" y="1542"/>
                    </a:lnTo>
                    <a:lnTo>
                      <a:pt x="66" y="1530"/>
                    </a:lnTo>
                    <a:lnTo>
                      <a:pt x="72" y="1512"/>
                    </a:lnTo>
                    <a:lnTo>
                      <a:pt x="72" y="1494"/>
                    </a:lnTo>
                    <a:lnTo>
                      <a:pt x="78" y="1482"/>
                    </a:lnTo>
                    <a:lnTo>
                      <a:pt x="78" y="1464"/>
                    </a:lnTo>
                    <a:lnTo>
                      <a:pt x="84" y="1452"/>
                    </a:lnTo>
                    <a:lnTo>
                      <a:pt x="90" y="1434"/>
                    </a:lnTo>
                    <a:lnTo>
                      <a:pt x="90" y="1416"/>
                    </a:lnTo>
                    <a:lnTo>
                      <a:pt x="96" y="1404"/>
                    </a:lnTo>
                    <a:lnTo>
                      <a:pt x="96" y="1386"/>
                    </a:lnTo>
                    <a:lnTo>
                      <a:pt x="102" y="1368"/>
                    </a:lnTo>
                    <a:lnTo>
                      <a:pt x="108" y="1350"/>
                    </a:lnTo>
                    <a:lnTo>
                      <a:pt x="108" y="1338"/>
                    </a:lnTo>
                    <a:lnTo>
                      <a:pt x="114" y="1320"/>
                    </a:lnTo>
                    <a:lnTo>
                      <a:pt x="114" y="1302"/>
                    </a:lnTo>
                    <a:lnTo>
                      <a:pt x="120" y="1284"/>
                    </a:lnTo>
                    <a:lnTo>
                      <a:pt x="126" y="1272"/>
                    </a:lnTo>
                    <a:lnTo>
                      <a:pt x="126" y="1254"/>
                    </a:lnTo>
                    <a:lnTo>
                      <a:pt x="132" y="1236"/>
                    </a:lnTo>
                    <a:lnTo>
                      <a:pt x="132" y="1218"/>
                    </a:lnTo>
                    <a:lnTo>
                      <a:pt x="138" y="1200"/>
                    </a:lnTo>
                    <a:lnTo>
                      <a:pt x="144" y="1182"/>
                    </a:lnTo>
                    <a:lnTo>
                      <a:pt x="144" y="1164"/>
                    </a:lnTo>
                    <a:lnTo>
                      <a:pt x="150" y="1146"/>
                    </a:lnTo>
                    <a:lnTo>
                      <a:pt x="150" y="1128"/>
                    </a:lnTo>
                    <a:lnTo>
                      <a:pt x="156" y="1110"/>
                    </a:lnTo>
                    <a:lnTo>
                      <a:pt x="156" y="1092"/>
                    </a:lnTo>
                    <a:lnTo>
                      <a:pt x="162" y="1080"/>
                    </a:lnTo>
                    <a:lnTo>
                      <a:pt x="168" y="1062"/>
                    </a:lnTo>
                    <a:lnTo>
                      <a:pt x="168" y="1044"/>
                    </a:lnTo>
                    <a:lnTo>
                      <a:pt x="174" y="1026"/>
                    </a:lnTo>
                    <a:lnTo>
                      <a:pt x="174" y="1008"/>
                    </a:lnTo>
                    <a:lnTo>
                      <a:pt x="180" y="990"/>
                    </a:lnTo>
                    <a:lnTo>
                      <a:pt x="186" y="972"/>
                    </a:lnTo>
                    <a:lnTo>
                      <a:pt x="186" y="954"/>
                    </a:lnTo>
                    <a:lnTo>
                      <a:pt x="192" y="936"/>
                    </a:lnTo>
                    <a:lnTo>
                      <a:pt x="192" y="918"/>
                    </a:lnTo>
                    <a:lnTo>
                      <a:pt x="198" y="900"/>
                    </a:lnTo>
                    <a:lnTo>
                      <a:pt x="204" y="882"/>
                    </a:lnTo>
                    <a:lnTo>
                      <a:pt x="204" y="864"/>
                    </a:lnTo>
                    <a:lnTo>
                      <a:pt x="210" y="846"/>
                    </a:lnTo>
                    <a:lnTo>
                      <a:pt x="210" y="828"/>
                    </a:lnTo>
                    <a:lnTo>
                      <a:pt x="216" y="810"/>
                    </a:lnTo>
                    <a:lnTo>
                      <a:pt x="222" y="792"/>
                    </a:lnTo>
                    <a:lnTo>
                      <a:pt x="222" y="774"/>
                    </a:lnTo>
                    <a:lnTo>
                      <a:pt x="228" y="756"/>
                    </a:lnTo>
                    <a:lnTo>
                      <a:pt x="228" y="738"/>
                    </a:lnTo>
                    <a:lnTo>
                      <a:pt x="234" y="720"/>
                    </a:lnTo>
                    <a:lnTo>
                      <a:pt x="240" y="702"/>
                    </a:lnTo>
                    <a:lnTo>
                      <a:pt x="240" y="684"/>
                    </a:lnTo>
                    <a:lnTo>
                      <a:pt x="246" y="666"/>
                    </a:lnTo>
                    <a:lnTo>
                      <a:pt x="246" y="648"/>
                    </a:lnTo>
                    <a:lnTo>
                      <a:pt x="252" y="630"/>
                    </a:lnTo>
                    <a:lnTo>
                      <a:pt x="258" y="612"/>
                    </a:lnTo>
                    <a:lnTo>
                      <a:pt x="258" y="594"/>
                    </a:lnTo>
                    <a:lnTo>
                      <a:pt x="264" y="582"/>
                    </a:lnTo>
                    <a:lnTo>
                      <a:pt x="264" y="564"/>
                    </a:lnTo>
                    <a:lnTo>
                      <a:pt x="270" y="546"/>
                    </a:lnTo>
                    <a:lnTo>
                      <a:pt x="276" y="528"/>
                    </a:lnTo>
                    <a:lnTo>
                      <a:pt x="276" y="510"/>
                    </a:lnTo>
                    <a:lnTo>
                      <a:pt x="282" y="498"/>
                    </a:lnTo>
                    <a:lnTo>
                      <a:pt x="282" y="480"/>
                    </a:lnTo>
                    <a:lnTo>
                      <a:pt x="288" y="462"/>
                    </a:lnTo>
                    <a:lnTo>
                      <a:pt x="294" y="450"/>
                    </a:lnTo>
                    <a:lnTo>
                      <a:pt x="294" y="432"/>
                    </a:lnTo>
                    <a:lnTo>
                      <a:pt x="300" y="414"/>
                    </a:lnTo>
                    <a:lnTo>
                      <a:pt x="300" y="402"/>
                    </a:lnTo>
                    <a:lnTo>
                      <a:pt x="306" y="384"/>
                    </a:lnTo>
                    <a:lnTo>
                      <a:pt x="312" y="372"/>
                    </a:lnTo>
                    <a:lnTo>
                      <a:pt x="312" y="354"/>
                    </a:lnTo>
                    <a:lnTo>
                      <a:pt x="318" y="342"/>
                    </a:lnTo>
                    <a:lnTo>
                      <a:pt x="318" y="324"/>
                    </a:lnTo>
                    <a:lnTo>
                      <a:pt x="324" y="312"/>
                    </a:lnTo>
                    <a:lnTo>
                      <a:pt x="324" y="300"/>
                    </a:lnTo>
                    <a:lnTo>
                      <a:pt x="330" y="282"/>
                    </a:lnTo>
                    <a:lnTo>
                      <a:pt x="336" y="270"/>
                    </a:lnTo>
                    <a:lnTo>
                      <a:pt x="336" y="258"/>
                    </a:lnTo>
                    <a:lnTo>
                      <a:pt x="342" y="246"/>
                    </a:lnTo>
                    <a:lnTo>
                      <a:pt x="342" y="234"/>
                    </a:lnTo>
                    <a:lnTo>
                      <a:pt x="348" y="222"/>
                    </a:lnTo>
                    <a:lnTo>
                      <a:pt x="354" y="210"/>
                    </a:lnTo>
                    <a:lnTo>
                      <a:pt x="354" y="198"/>
                    </a:lnTo>
                    <a:lnTo>
                      <a:pt x="360" y="186"/>
                    </a:lnTo>
                    <a:lnTo>
                      <a:pt x="360" y="174"/>
                    </a:lnTo>
                    <a:lnTo>
                      <a:pt x="366" y="162"/>
                    </a:lnTo>
                    <a:lnTo>
                      <a:pt x="372" y="150"/>
                    </a:lnTo>
                    <a:lnTo>
                      <a:pt x="372" y="138"/>
                    </a:lnTo>
                    <a:lnTo>
                      <a:pt x="378" y="132"/>
                    </a:lnTo>
                    <a:lnTo>
                      <a:pt x="378" y="120"/>
                    </a:lnTo>
                    <a:lnTo>
                      <a:pt x="384" y="114"/>
                    </a:lnTo>
                    <a:lnTo>
                      <a:pt x="390" y="102"/>
                    </a:lnTo>
                    <a:lnTo>
                      <a:pt x="390" y="96"/>
                    </a:lnTo>
                    <a:lnTo>
                      <a:pt x="396" y="84"/>
                    </a:lnTo>
                    <a:lnTo>
                      <a:pt x="396" y="78"/>
                    </a:lnTo>
                    <a:lnTo>
                      <a:pt x="402" y="72"/>
                    </a:lnTo>
                    <a:lnTo>
                      <a:pt x="408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14" y="42"/>
                    </a:lnTo>
                    <a:lnTo>
                      <a:pt x="420" y="36"/>
                    </a:lnTo>
                    <a:lnTo>
                      <a:pt x="432" y="24"/>
                    </a:lnTo>
                    <a:lnTo>
                      <a:pt x="432" y="18"/>
                    </a:lnTo>
                    <a:lnTo>
                      <a:pt x="438" y="12"/>
                    </a:lnTo>
                    <a:lnTo>
                      <a:pt x="444" y="6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Freeform 127"/>
              <p:cNvSpPr>
                <a:spLocks/>
              </p:cNvSpPr>
              <p:nvPr/>
            </p:nvSpPr>
            <p:spPr bwMode="auto">
              <a:xfrm>
                <a:off x="2309" y="1169"/>
                <a:ext cx="474" cy="2010"/>
              </a:xfrm>
              <a:custGeom>
                <a:avLst/>
                <a:gdLst>
                  <a:gd name="T0" fmla="*/ 12 w 474"/>
                  <a:gd name="T1" fmla="*/ 6 h 2010"/>
                  <a:gd name="T2" fmla="*/ 30 w 474"/>
                  <a:gd name="T3" fmla="*/ 24 h 2010"/>
                  <a:gd name="T4" fmla="*/ 48 w 474"/>
                  <a:gd name="T5" fmla="*/ 42 h 2010"/>
                  <a:gd name="T6" fmla="*/ 54 w 474"/>
                  <a:gd name="T7" fmla="*/ 66 h 2010"/>
                  <a:gd name="T8" fmla="*/ 66 w 474"/>
                  <a:gd name="T9" fmla="*/ 90 h 2010"/>
                  <a:gd name="T10" fmla="*/ 78 w 474"/>
                  <a:gd name="T11" fmla="*/ 120 h 2010"/>
                  <a:gd name="T12" fmla="*/ 90 w 474"/>
                  <a:gd name="T13" fmla="*/ 150 h 2010"/>
                  <a:gd name="T14" fmla="*/ 102 w 474"/>
                  <a:gd name="T15" fmla="*/ 192 h 2010"/>
                  <a:gd name="T16" fmla="*/ 108 w 474"/>
                  <a:gd name="T17" fmla="*/ 228 h 2010"/>
                  <a:gd name="T18" fmla="*/ 120 w 474"/>
                  <a:gd name="T19" fmla="*/ 270 h 2010"/>
                  <a:gd name="T20" fmla="*/ 132 w 474"/>
                  <a:gd name="T21" fmla="*/ 318 h 2010"/>
                  <a:gd name="T22" fmla="*/ 144 w 474"/>
                  <a:gd name="T23" fmla="*/ 366 h 2010"/>
                  <a:gd name="T24" fmla="*/ 156 w 474"/>
                  <a:gd name="T25" fmla="*/ 420 h 2010"/>
                  <a:gd name="T26" fmla="*/ 162 w 474"/>
                  <a:gd name="T27" fmla="*/ 474 h 2010"/>
                  <a:gd name="T28" fmla="*/ 174 w 474"/>
                  <a:gd name="T29" fmla="*/ 534 h 2010"/>
                  <a:gd name="T30" fmla="*/ 186 w 474"/>
                  <a:gd name="T31" fmla="*/ 594 h 2010"/>
                  <a:gd name="T32" fmla="*/ 198 w 474"/>
                  <a:gd name="T33" fmla="*/ 654 h 2010"/>
                  <a:gd name="T34" fmla="*/ 204 w 474"/>
                  <a:gd name="T35" fmla="*/ 714 h 2010"/>
                  <a:gd name="T36" fmla="*/ 216 w 474"/>
                  <a:gd name="T37" fmla="*/ 780 h 2010"/>
                  <a:gd name="T38" fmla="*/ 228 w 474"/>
                  <a:gd name="T39" fmla="*/ 840 h 2010"/>
                  <a:gd name="T40" fmla="*/ 240 w 474"/>
                  <a:gd name="T41" fmla="*/ 906 h 2010"/>
                  <a:gd name="T42" fmla="*/ 252 w 474"/>
                  <a:gd name="T43" fmla="*/ 972 h 2010"/>
                  <a:gd name="T44" fmla="*/ 258 w 474"/>
                  <a:gd name="T45" fmla="*/ 1038 h 2010"/>
                  <a:gd name="T46" fmla="*/ 270 w 474"/>
                  <a:gd name="T47" fmla="*/ 1104 h 2010"/>
                  <a:gd name="T48" fmla="*/ 282 w 474"/>
                  <a:gd name="T49" fmla="*/ 1170 h 2010"/>
                  <a:gd name="T50" fmla="*/ 294 w 474"/>
                  <a:gd name="T51" fmla="*/ 1230 h 2010"/>
                  <a:gd name="T52" fmla="*/ 306 w 474"/>
                  <a:gd name="T53" fmla="*/ 1296 h 2010"/>
                  <a:gd name="T54" fmla="*/ 312 w 474"/>
                  <a:gd name="T55" fmla="*/ 1356 h 2010"/>
                  <a:gd name="T56" fmla="*/ 324 w 474"/>
                  <a:gd name="T57" fmla="*/ 1416 h 2010"/>
                  <a:gd name="T58" fmla="*/ 336 w 474"/>
                  <a:gd name="T59" fmla="*/ 1476 h 2010"/>
                  <a:gd name="T60" fmla="*/ 348 w 474"/>
                  <a:gd name="T61" fmla="*/ 1530 h 2010"/>
                  <a:gd name="T62" fmla="*/ 354 w 474"/>
                  <a:gd name="T63" fmla="*/ 1584 h 2010"/>
                  <a:gd name="T64" fmla="*/ 366 w 474"/>
                  <a:gd name="T65" fmla="*/ 1638 h 2010"/>
                  <a:gd name="T66" fmla="*/ 378 w 474"/>
                  <a:gd name="T67" fmla="*/ 1686 h 2010"/>
                  <a:gd name="T68" fmla="*/ 390 w 474"/>
                  <a:gd name="T69" fmla="*/ 1734 h 2010"/>
                  <a:gd name="T70" fmla="*/ 402 w 474"/>
                  <a:gd name="T71" fmla="*/ 1776 h 2010"/>
                  <a:gd name="T72" fmla="*/ 408 w 474"/>
                  <a:gd name="T73" fmla="*/ 1818 h 2010"/>
                  <a:gd name="T74" fmla="*/ 420 w 474"/>
                  <a:gd name="T75" fmla="*/ 1860 h 2010"/>
                  <a:gd name="T76" fmla="*/ 432 w 474"/>
                  <a:gd name="T77" fmla="*/ 1896 h 2010"/>
                  <a:gd name="T78" fmla="*/ 444 w 474"/>
                  <a:gd name="T79" fmla="*/ 1932 h 2010"/>
                  <a:gd name="T80" fmla="*/ 456 w 474"/>
                  <a:gd name="T81" fmla="*/ 1962 h 2010"/>
                  <a:gd name="T82" fmla="*/ 462 w 474"/>
                  <a:gd name="T83" fmla="*/ 1992 h 20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74"/>
                  <a:gd name="T127" fmla="*/ 0 h 2010"/>
                  <a:gd name="T128" fmla="*/ 474 w 474"/>
                  <a:gd name="T129" fmla="*/ 2010 h 20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74" h="2010">
                    <a:moveTo>
                      <a:pt x="0" y="0"/>
                    </a:moveTo>
                    <a:lnTo>
                      <a:pt x="6" y="0"/>
                    </a:lnTo>
                    <a:lnTo>
                      <a:pt x="12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24"/>
                    </a:lnTo>
                    <a:lnTo>
                      <a:pt x="36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54"/>
                    </a:lnTo>
                    <a:lnTo>
                      <a:pt x="54" y="60"/>
                    </a:lnTo>
                    <a:lnTo>
                      <a:pt x="54" y="66"/>
                    </a:lnTo>
                    <a:lnTo>
                      <a:pt x="60" y="72"/>
                    </a:lnTo>
                    <a:lnTo>
                      <a:pt x="66" y="84"/>
                    </a:lnTo>
                    <a:lnTo>
                      <a:pt x="66" y="90"/>
                    </a:lnTo>
                    <a:lnTo>
                      <a:pt x="72" y="102"/>
                    </a:lnTo>
                    <a:lnTo>
                      <a:pt x="72" y="108"/>
                    </a:lnTo>
                    <a:lnTo>
                      <a:pt x="78" y="120"/>
                    </a:lnTo>
                    <a:lnTo>
                      <a:pt x="84" y="132"/>
                    </a:lnTo>
                    <a:lnTo>
                      <a:pt x="84" y="144"/>
                    </a:lnTo>
                    <a:lnTo>
                      <a:pt x="90" y="150"/>
                    </a:lnTo>
                    <a:lnTo>
                      <a:pt x="90" y="162"/>
                    </a:lnTo>
                    <a:lnTo>
                      <a:pt x="96" y="174"/>
                    </a:lnTo>
                    <a:lnTo>
                      <a:pt x="102" y="192"/>
                    </a:lnTo>
                    <a:lnTo>
                      <a:pt x="102" y="204"/>
                    </a:lnTo>
                    <a:lnTo>
                      <a:pt x="108" y="216"/>
                    </a:lnTo>
                    <a:lnTo>
                      <a:pt x="108" y="228"/>
                    </a:lnTo>
                    <a:lnTo>
                      <a:pt x="114" y="246"/>
                    </a:lnTo>
                    <a:lnTo>
                      <a:pt x="120" y="258"/>
                    </a:lnTo>
                    <a:lnTo>
                      <a:pt x="120" y="270"/>
                    </a:lnTo>
                    <a:lnTo>
                      <a:pt x="126" y="288"/>
                    </a:lnTo>
                    <a:lnTo>
                      <a:pt x="126" y="306"/>
                    </a:lnTo>
                    <a:lnTo>
                      <a:pt x="132" y="318"/>
                    </a:lnTo>
                    <a:lnTo>
                      <a:pt x="138" y="336"/>
                    </a:lnTo>
                    <a:lnTo>
                      <a:pt x="138" y="354"/>
                    </a:lnTo>
                    <a:lnTo>
                      <a:pt x="144" y="366"/>
                    </a:lnTo>
                    <a:lnTo>
                      <a:pt x="144" y="384"/>
                    </a:lnTo>
                    <a:lnTo>
                      <a:pt x="150" y="402"/>
                    </a:lnTo>
                    <a:lnTo>
                      <a:pt x="156" y="420"/>
                    </a:lnTo>
                    <a:lnTo>
                      <a:pt x="156" y="438"/>
                    </a:lnTo>
                    <a:lnTo>
                      <a:pt x="162" y="456"/>
                    </a:lnTo>
                    <a:lnTo>
                      <a:pt x="162" y="474"/>
                    </a:lnTo>
                    <a:lnTo>
                      <a:pt x="168" y="492"/>
                    </a:lnTo>
                    <a:lnTo>
                      <a:pt x="168" y="516"/>
                    </a:lnTo>
                    <a:lnTo>
                      <a:pt x="174" y="534"/>
                    </a:lnTo>
                    <a:lnTo>
                      <a:pt x="180" y="552"/>
                    </a:lnTo>
                    <a:lnTo>
                      <a:pt x="180" y="570"/>
                    </a:lnTo>
                    <a:lnTo>
                      <a:pt x="186" y="594"/>
                    </a:lnTo>
                    <a:lnTo>
                      <a:pt x="186" y="612"/>
                    </a:lnTo>
                    <a:lnTo>
                      <a:pt x="192" y="630"/>
                    </a:lnTo>
                    <a:lnTo>
                      <a:pt x="198" y="654"/>
                    </a:lnTo>
                    <a:lnTo>
                      <a:pt x="198" y="672"/>
                    </a:lnTo>
                    <a:lnTo>
                      <a:pt x="204" y="696"/>
                    </a:lnTo>
                    <a:lnTo>
                      <a:pt x="204" y="714"/>
                    </a:lnTo>
                    <a:lnTo>
                      <a:pt x="210" y="738"/>
                    </a:lnTo>
                    <a:lnTo>
                      <a:pt x="216" y="756"/>
                    </a:lnTo>
                    <a:lnTo>
                      <a:pt x="216" y="780"/>
                    </a:lnTo>
                    <a:lnTo>
                      <a:pt x="222" y="798"/>
                    </a:lnTo>
                    <a:lnTo>
                      <a:pt x="222" y="822"/>
                    </a:lnTo>
                    <a:lnTo>
                      <a:pt x="228" y="840"/>
                    </a:lnTo>
                    <a:lnTo>
                      <a:pt x="234" y="864"/>
                    </a:lnTo>
                    <a:lnTo>
                      <a:pt x="234" y="888"/>
                    </a:lnTo>
                    <a:lnTo>
                      <a:pt x="240" y="906"/>
                    </a:lnTo>
                    <a:lnTo>
                      <a:pt x="240" y="930"/>
                    </a:lnTo>
                    <a:lnTo>
                      <a:pt x="246" y="954"/>
                    </a:lnTo>
                    <a:lnTo>
                      <a:pt x="252" y="972"/>
                    </a:lnTo>
                    <a:lnTo>
                      <a:pt x="252" y="996"/>
                    </a:lnTo>
                    <a:lnTo>
                      <a:pt x="258" y="1014"/>
                    </a:lnTo>
                    <a:lnTo>
                      <a:pt x="258" y="1038"/>
                    </a:lnTo>
                    <a:lnTo>
                      <a:pt x="264" y="1062"/>
                    </a:lnTo>
                    <a:lnTo>
                      <a:pt x="270" y="1080"/>
                    </a:lnTo>
                    <a:lnTo>
                      <a:pt x="270" y="1104"/>
                    </a:lnTo>
                    <a:lnTo>
                      <a:pt x="276" y="1128"/>
                    </a:lnTo>
                    <a:lnTo>
                      <a:pt x="276" y="1146"/>
                    </a:lnTo>
                    <a:lnTo>
                      <a:pt x="282" y="1170"/>
                    </a:lnTo>
                    <a:lnTo>
                      <a:pt x="288" y="1188"/>
                    </a:lnTo>
                    <a:lnTo>
                      <a:pt x="288" y="1212"/>
                    </a:lnTo>
                    <a:lnTo>
                      <a:pt x="294" y="1230"/>
                    </a:lnTo>
                    <a:lnTo>
                      <a:pt x="294" y="1254"/>
                    </a:lnTo>
                    <a:lnTo>
                      <a:pt x="300" y="1272"/>
                    </a:lnTo>
                    <a:lnTo>
                      <a:pt x="306" y="1296"/>
                    </a:lnTo>
                    <a:lnTo>
                      <a:pt x="306" y="1314"/>
                    </a:lnTo>
                    <a:lnTo>
                      <a:pt x="312" y="1338"/>
                    </a:lnTo>
                    <a:lnTo>
                      <a:pt x="312" y="1356"/>
                    </a:lnTo>
                    <a:lnTo>
                      <a:pt x="318" y="1374"/>
                    </a:lnTo>
                    <a:lnTo>
                      <a:pt x="324" y="1398"/>
                    </a:lnTo>
                    <a:lnTo>
                      <a:pt x="324" y="1416"/>
                    </a:lnTo>
                    <a:lnTo>
                      <a:pt x="330" y="1434"/>
                    </a:lnTo>
                    <a:lnTo>
                      <a:pt x="330" y="1458"/>
                    </a:lnTo>
                    <a:lnTo>
                      <a:pt x="336" y="1476"/>
                    </a:lnTo>
                    <a:lnTo>
                      <a:pt x="336" y="1494"/>
                    </a:lnTo>
                    <a:lnTo>
                      <a:pt x="342" y="1512"/>
                    </a:lnTo>
                    <a:lnTo>
                      <a:pt x="348" y="1530"/>
                    </a:lnTo>
                    <a:lnTo>
                      <a:pt x="348" y="1548"/>
                    </a:lnTo>
                    <a:lnTo>
                      <a:pt x="354" y="1566"/>
                    </a:lnTo>
                    <a:lnTo>
                      <a:pt x="354" y="1584"/>
                    </a:lnTo>
                    <a:lnTo>
                      <a:pt x="360" y="1602"/>
                    </a:lnTo>
                    <a:lnTo>
                      <a:pt x="366" y="1620"/>
                    </a:lnTo>
                    <a:lnTo>
                      <a:pt x="366" y="1638"/>
                    </a:lnTo>
                    <a:lnTo>
                      <a:pt x="372" y="1656"/>
                    </a:lnTo>
                    <a:lnTo>
                      <a:pt x="372" y="1668"/>
                    </a:lnTo>
                    <a:lnTo>
                      <a:pt x="378" y="1686"/>
                    </a:lnTo>
                    <a:lnTo>
                      <a:pt x="384" y="1704"/>
                    </a:lnTo>
                    <a:lnTo>
                      <a:pt x="384" y="1716"/>
                    </a:lnTo>
                    <a:lnTo>
                      <a:pt x="390" y="1734"/>
                    </a:lnTo>
                    <a:lnTo>
                      <a:pt x="390" y="1752"/>
                    </a:lnTo>
                    <a:lnTo>
                      <a:pt x="396" y="1764"/>
                    </a:lnTo>
                    <a:lnTo>
                      <a:pt x="402" y="1776"/>
                    </a:lnTo>
                    <a:lnTo>
                      <a:pt x="402" y="1794"/>
                    </a:lnTo>
                    <a:lnTo>
                      <a:pt x="408" y="1806"/>
                    </a:lnTo>
                    <a:lnTo>
                      <a:pt x="408" y="1818"/>
                    </a:lnTo>
                    <a:lnTo>
                      <a:pt x="414" y="1836"/>
                    </a:lnTo>
                    <a:lnTo>
                      <a:pt x="420" y="1848"/>
                    </a:lnTo>
                    <a:lnTo>
                      <a:pt x="420" y="1860"/>
                    </a:lnTo>
                    <a:lnTo>
                      <a:pt x="426" y="1872"/>
                    </a:lnTo>
                    <a:lnTo>
                      <a:pt x="426" y="1884"/>
                    </a:lnTo>
                    <a:lnTo>
                      <a:pt x="432" y="1896"/>
                    </a:lnTo>
                    <a:lnTo>
                      <a:pt x="438" y="1908"/>
                    </a:lnTo>
                    <a:lnTo>
                      <a:pt x="438" y="1920"/>
                    </a:lnTo>
                    <a:lnTo>
                      <a:pt x="444" y="1932"/>
                    </a:lnTo>
                    <a:lnTo>
                      <a:pt x="444" y="1944"/>
                    </a:lnTo>
                    <a:lnTo>
                      <a:pt x="450" y="1950"/>
                    </a:lnTo>
                    <a:lnTo>
                      <a:pt x="456" y="1962"/>
                    </a:lnTo>
                    <a:lnTo>
                      <a:pt x="456" y="1974"/>
                    </a:lnTo>
                    <a:lnTo>
                      <a:pt x="462" y="1980"/>
                    </a:lnTo>
                    <a:lnTo>
                      <a:pt x="462" y="1992"/>
                    </a:lnTo>
                    <a:lnTo>
                      <a:pt x="468" y="1998"/>
                    </a:lnTo>
                    <a:lnTo>
                      <a:pt x="474" y="201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Freeform 128"/>
              <p:cNvSpPr>
                <a:spLocks/>
              </p:cNvSpPr>
              <p:nvPr/>
            </p:nvSpPr>
            <p:spPr bwMode="auto">
              <a:xfrm>
                <a:off x="2783" y="3179"/>
                <a:ext cx="732" cy="282"/>
              </a:xfrm>
              <a:custGeom>
                <a:avLst/>
                <a:gdLst>
                  <a:gd name="T0" fmla="*/ 6 w 732"/>
                  <a:gd name="T1" fmla="*/ 12 h 282"/>
                  <a:gd name="T2" fmla="*/ 12 w 732"/>
                  <a:gd name="T3" fmla="*/ 36 h 282"/>
                  <a:gd name="T4" fmla="*/ 24 w 732"/>
                  <a:gd name="T5" fmla="*/ 60 h 282"/>
                  <a:gd name="T6" fmla="*/ 36 w 732"/>
                  <a:gd name="T7" fmla="*/ 78 h 282"/>
                  <a:gd name="T8" fmla="*/ 48 w 732"/>
                  <a:gd name="T9" fmla="*/ 96 h 282"/>
                  <a:gd name="T10" fmla="*/ 66 w 732"/>
                  <a:gd name="T11" fmla="*/ 114 h 282"/>
                  <a:gd name="T12" fmla="*/ 90 w 732"/>
                  <a:gd name="T13" fmla="*/ 132 h 282"/>
                  <a:gd name="T14" fmla="*/ 108 w 732"/>
                  <a:gd name="T15" fmla="*/ 144 h 282"/>
                  <a:gd name="T16" fmla="*/ 126 w 732"/>
                  <a:gd name="T17" fmla="*/ 150 h 282"/>
                  <a:gd name="T18" fmla="*/ 144 w 732"/>
                  <a:gd name="T19" fmla="*/ 156 h 282"/>
                  <a:gd name="T20" fmla="*/ 162 w 732"/>
                  <a:gd name="T21" fmla="*/ 156 h 282"/>
                  <a:gd name="T22" fmla="*/ 180 w 732"/>
                  <a:gd name="T23" fmla="*/ 150 h 282"/>
                  <a:gd name="T24" fmla="*/ 198 w 732"/>
                  <a:gd name="T25" fmla="*/ 150 h 282"/>
                  <a:gd name="T26" fmla="*/ 216 w 732"/>
                  <a:gd name="T27" fmla="*/ 144 h 282"/>
                  <a:gd name="T28" fmla="*/ 234 w 732"/>
                  <a:gd name="T29" fmla="*/ 138 h 282"/>
                  <a:gd name="T30" fmla="*/ 252 w 732"/>
                  <a:gd name="T31" fmla="*/ 138 h 282"/>
                  <a:gd name="T32" fmla="*/ 270 w 732"/>
                  <a:gd name="T33" fmla="*/ 132 h 282"/>
                  <a:gd name="T34" fmla="*/ 288 w 732"/>
                  <a:gd name="T35" fmla="*/ 126 h 282"/>
                  <a:gd name="T36" fmla="*/ 306 w 732"/>
                  <a:gd name="T37" fmla="*/ 126 h 282"/>
                  <a:gd name="T38" fmla="*/ 324 w 732"/>
                  <a:gd name="T39" fmla="*/ 126 h 282"/>
                  <a:gd name="T40" fmla="*/ 342 w 732"/>
                  <a:gd name="T41" fmla="*/ 126 h 282"/>
                  <a:gd name="T42" fmla="*/ 360 w 732"/>
                  <a:gd name="T43" fmla="*/ 126 h 282"/>
                  <a:gd name="T44" fmla="*/ 378 w 732"/>
                  <a:gd name="T45" fmla="*/ 126 h 282"/>
                  <a:gd name="T46" fmla="*/ 396 w 732"/>
                  <a:gd name="T47" fmla="*/ 132 h 282"/>
                  <a:gd name="T48" fmla="*/ 414 w 732"/>
                  <a:gd name="T49" fmla="*/ 132 h 282"/>
                  <a:gd name="T50" fmla="*/ 432 w 732"/>
                  <a:gd name="T51" fmla="*/ 138 h 282"/>
                  <a:gd name="T52" fmla="*/ 450 w 732"/>
                  <a:gd name="T53" fmla="*/ 144 h 282"/>
                  <a:gd name="T54" fmla="*/ 468 w 732"/>
                  <a:gd name="T55" fmla="*/ 156 h 282"/>
                  <a:gd name="T56" fmla="*/ 486 w 732"/>
                  <a:gd name="T57" fmla="*/ 162 h 282"/>
                  <a:gd name="T58" fmla="*/ 504 w 732"/>
                  <a:gd name="T59" fmla="*/ 174 h 282"/>
                  <a:gd name="T60" fmla="*/ 522 w 732"/>
                  <a:gd name="T61" fmla="*/ 180 h 282"/>
                  <a:gd name="T62" fmla="*/ 540 w 732"/>
                  <a:gd name="T63" fmla="*/ 192 h 282"/>
                  <a:gd name="T64" fmla="*/ 558 w 732"/>
                  <a:gd name="T65" fmla="*/ 204 h 282"/>
                  <a:gd name="T66" fmla="*/ 576 w 732"/>
                  <a:gd name="T67" fmla="*/ 210 h 282"/>
                  <a:gd name="T68" fmla="*/ 594 w 732"/>
                  <a:gd name="T69" fmla="*/ 222 h 282"/>
                  <a:gd name="T70" fmla="*/ 612 w 732"/>
                  <a:gd name="T71" fmla="*/ 234 h 282"/>
                  <a:gd name="T72" fmla="*/ 630 w 732"/>
                  <a:gd name="T73" fmla="*/ 240 h 282"/>
                  <a:gd name="T74" fmla="*/ 648 w 732"/>
                  <a:gd name="T75" fmla="*/ 252 h 282"/>
                  <a:gd name="T76" fmla="*/ 666 w 732"/>
                  <a:gd name="T77" fmla="*/ 258 h 282"/>
                  <a:gd name="T78" fmla="*/ 684 w 732"/>
                  <a:gd name="T79" fmla="*/ 270 h 282"/>
                  <a:gd name="T80" fmla="*/ 702 w 732"/>
                  <a:gd name="T81" fmla="*/ 276 h 282"/>
                  <a:gd name="T82" fmla="*/ 720 w 732"/>
                  <a:gd name="T83" fmla="*/ 282 h 2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32"/>
                  <a:gd name="T127" fmla="*/ 0 h 282"/>
                  <a:gd name="T128" fmla="*/ 732 w 732"/>
                  <a:gd name="T129" fmla="*/ 282 h 2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32" h="282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24"/>
                    </a:lnTo>
                    <a:lnTo>
                      <a:pt x="12" y="30"/>
                    </a:lnTo>
                    <a:lnTo>
                      <a:pt x="12" y="36"/>
                    </a:lnTo>
                    <a:lnTo>
                      <a:pt x="18" y="42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30" y="66"/>
                    </a:lnTo>
                    <a:lnTo>
                      <a:pt x="30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8" y="90"/>
                    </a:lnTo>
                    <a:lnTo>
                      <a:pt x="48" y="96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90" y="132"/>
                    </a:lnTo>
                    <a:lnTo>
                      <a:pt x="96" y="138"/>
                    </a:lnTo>
                    <a:lnTo>
                      <a:pt x="102" y="144"/>
                    </a:lnTo>
                    <a:lnTo>
                      <a:pt x="108" y="144"/>
                    </a:lnTo>
                    <a:lnTo>
                      <a:pt x="114" y="144"/>
                    </a:lnTo>
                    <a:lnTo>
                      <a:pt x="120" y="150"/>
                    </a:lnTo>
                    <a:lnTo>
                      <a:pt x="126" y="150"/>
                    </a:lnTo>
                    <a:lnTo>
                      <a:pt x="132" y="150"/>
                    </a:lnTo>
                    <a:lnTo>
                      <a:pt x="138" y="150"/>
                    </a:lnTo>
                    <a:lnTo>
                      <a:pt x="144" y="156"/>
                    </a:lnTo>
                    <a:lnTo>
                      <a:pt x="150" y="156"/>
                    </a:lnTo>
                    <a:lnTo>
                      <a:pt x="156" y="156"/>
                    </a:lnTo>
                    <a:lnTo>
                      <a:pt x="162" y="156"/>
                    </a:lnTo>
                    <a:lnTo>
                      <a:pt x="168" y="150"/>
                    </a:lnTo>
                    <a:lnTo>
                      <a:pt x="174" y="150"/>
                    </a:lnTo>
                    <a:lnTo>
                      <a:pt x="180" y="150"/>
                    </a:lnTo>
                    <a:lnTo>
                      <a:pt x="186" y="150"/>
                    </a:lnTo>
                    <a:lnTo>
                      <a:pt x="192" y="150"/>
                    </a:lnTo>
                    <a:lnTo>
                      <a:pt x="198" y="150"/>
                    </a:lnTo>
                    <a:lnTo>
                      <a:pt x="204" y="150"/>
                    </a:lnTo>
                    <a:lnTo>
                      <a:pt x="210" y="144"/>
                    </a:lnTo>
                    <a:lnTo>
                      <a:pt x="216" y="144"/>
                    </a:lnTo>
                    <a:lnTo>
                      <a:pt x="222" y="144"/>
                    </a:lnTo>
                    <a:lnTo>
                      <a:pt x="228" y="144"/>
                    </a:lnTo>
                    <a:lnTo>
                      <a:pt x="234" y="138"/>
                    </a:lnTo>
                    <a:lnTo>
                      <a:pt x="240" y="138"/>
                    </a:lnTo>
                    <a:lnTo>
                      <a:pt x="246" y="138"/>
                    </a:lnTo>
                    <a:lnTo>
                      <a:pt x="252" y="138"/>
                    </a:lnTo>
                    <a:lnTo>
                      <a:pt x="258" y="132"/>
                    </a:lnTo>
                    <a:lnTo>
                      <a:pt x="264" y="132"/>
                    </a:lnTo>
                    <a:lnTo>
                      <a:pt x="270" y="132"/>
                    </a:lnTo>
                    <a:lnTo>
                      <a:pt x="276" y="132"/>
                    </a:lnTo>
                    <a:lnTo>
                      <a:pt x="282" y="126"/>
                    </a:lnTo>
                    <a:lnTo>
                      <a:pt x="288" y="126"/>
                    </a:lnTo>
                    <a:lnTo>
                      <a:pt x="294" y="126"/>
                    </a:lnTo>
                    <a:lnTo>
                      <a:pt x="300" y="126"/>
                    </a:lnTo>
                    <a:lnTo>
                      <a:pt x="306" y="126"/>
                    </a:lnTo>
                    <a:lnTo>
                      <a:pt x="312" y="126"/>
                    </a:lnTo>
                    <a:lnTo>
                      <a:pt x="318" y="126"/>
                    </a:lnTo>
                    <a:lnTo>
                      <a:pt x="324" y="126"/>
                    </a:lnTo>
                    <a:lnTo>
                      <a:pt x="330" y="126"/>
                    </a:lnTo>
                    <a:lnTo>
                      <a:pt x="336" y="126"/>
                    </a:lnTo>
                    <a:lnTo>
                      <a:pt x="342" y="126"/>
                    </a:lnTo>
                    <a:lnTo>
                      <a:pt x="348" y="126"/>
                    </a:lnTo>
                    <a:lnTo>
                      <a:pt x="354" y="126"/>
                    </a:lnTo>
                    <a:lnTo>
                      <a:pt x="360" y="126"/>
                    </a:lnTo>
                    <a:lnTo>
                      <a:pt x="366" y="126"/>
                    </a:lnTo>
                    <a:lnTo>
                      <a:pt x="372" y="126"/>
                    </a:lnTo>
                    <a:lnTo>
                      <a:pt x="378" y="126"/>
                    </a:lnTo>
                    <a:lnTo>
                      <a:pt x="384" y="126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402" y="132"/>
                    </a:lnTo>
                    <a:lnTo>
                      <a:pt x="408" y="132"/>
                    </a:lnTo>
                    <a:lnTo>
                      <a:pt x="414" y="132"/>
                    </a:lnTo>
                    <a:lnTo>
                      <a:pt x="420" y="138"/>
                    </a:lnTo>
                    <a:lnTo>
                      <a:pt x="426" y="138"/>
                    </a:lnTo>
                    <a:lnTo>
                      <a:pt x="432" y="138"/>
                    </a:lnTo>
                    <a:lnTo>
                      <a:pt x="438" y="144"/>
                    </a:lnTo>
                    <a:lnTo>
                      <a:pt x="444" y="144"/>
                    </a:lnTo>
                    <a:lnTo>
                      <a:pt x="450" y="144"/>
                    </a:lnTo>
                    <a:lnTo>
                      <a:pt x="456" y="150"/>
                    </a:lnTo>
                    <a:lnTo>
                      <a:pt x="462" y="150"/>
                    </a:lnTo>
                    <a:lnTo>
                      <a:pt x="468" y="156"/>
                    </a:lnTo>
                    <a:lnTo>
                      <a:pt x="474" y="156"/>
                    </a:lnTo>
                    <a:lnTo>
                      <a:pt x="480" y="162"/>
                    </a:lnTo>
                    <a:lnTo>
                      <a:pt x="486" y="162"/>
                    </a:lnTo>
                    <a:lnTo>
                      <a:pt x="492" y="168"/>
                    </a:lnTo>
                    <a:lnTo>
                      <a:pt x="498" y="168"/>
                    </a:lnTo>
                    <a:lnTo>
                      <a:pt x="504" y="174"/>
                    </a:lnTo>
                    <a:lnTo>
                      <a:pt x="510" y="174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8" y="186"/>
                    </a:lnTo>
                    <a:lnTo>
                      <a:pt x="534" y="192"/>
                    </a:lnTo>
                    <a:lnTo>
                      <a:pt x="540" y="192"/>
                    </a:lnTo>
                    <a:lnTo>
                      <a:pt x="546" y="198"/>
                    </a:lnTo>
                    <a:lnTo>
                      <a:pt x="552" y="198"/>
                    </a:lnTo>
                    <a:lnTo>
                      <a:pt x="558" y="204"/>
                    </a:lnTo>
                    <a:lnTo>
                      <a:pt x="564" y="204"/>
                    </a:lnTo>
                    <a:lnTo>
                      <a:pt x="570" y="210"/>
                    </a:lnTo>
                    <a:lnTo>
                      <a:pt x="576" y="210"/>
                    </a:lnTo>
                    <a:lnTo>
                      <a:pt x="582" y="216"/>
                    </a:lnTo>
                    <a:lnTo>
                      <a:pt x="588" y="222"/>
                    </a:lnTo>
                    <a:lnTo>
                      <a:pt x="594" y="222"/>
                    </a:lnTo>
                    <a:lnTo>
                      <a:pt x="600" y="228"/>
                    </a:lnTo>
                    <a:lnTo>
                      <a:pt x="606" y="228"/>
                    </a:lnTo>
                    <a:lnTo>
                      <a:pt x="612" y="234"/>
                    </a:lnTo>
                    <a:lnTo>
                      <a:pt x="618" y="234"/>
                    </a:lnTo>
                    <a:lnTo>
                      <a:pt x="624" y="240"/>
                    </a:lnTo>
                    <a:lnTo>
                      <a:pt x="630" y="240"/>
                    </a:lnTo>
                    <a:lnTo>
                      <a:pt x="636" y="246"/>
                    </a:lnTo>
                    <a:lnTo>
                      <a:pt x="642" y="246"/>
                    </a:lnTo>
                    <a:lnTo>
                      <a:pt x="648" y="252"/>
                    </a:lnTo>
                    <a:lnTo>
                      <a:pt x="654" y="252"/>
                    </a:lnTo>
                    <a:lnTo>
                      <a:pt x="660" y="258"/>
                    </a:lnTo>
                    <a:lnTo>
                      <a:pt x="666" y="258"/>
                    </a:lnTo>
                    <a:lnTo>
                      <a:pt x="672" y="264"/>
                    </a:lnTo>
                    <a:lnTo>
                      <a:pt x="678" y="264"/>
                    </a:lnTo>
                    <a:lnTo>
                      <a:pt x="684" y="270"/>
                    </a:lnTo>
                    <a:lnTo>
                      <a:pt x="690" y="270"/>
                    </a:lnTo>
                    <a:lnTo>
                      <a:pt x="696" y="270"/>
                    </a:lnTo>
                    <a:lnTo>
                      <a:pt x="702" y="276"/>
                    </a:lnTo>
                    <a:lnTo>
                      <a:pt x="708" y="276"/>
                    </a:lnTo>
                    <a:lnTo>
                      <a:pt x="714" y="276"/>
                    </a:lnTo>
                    <a:lnTo>
                      <a:pt x="720" y="282"/>
                    </a:lnTo>
                    <a:lnTo>
                      <a:pt x="726" y="282"/>
                    </a:lnTo>
                    <a:lnTo>
                      <a:pt x="732" y="282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Freeform 129"/>
              <p:cNvSpPr>
                <a:spLocks/>
              </p:cNvSpPr>
              <p:nvPr/>
            </p:nvSpPr>
            <p:spPr bwMode="auto">
              <a:xfrm>
                <a:off x="3515" y="3461"/>
                <a:ext cx="762" cy="30"/>
              </a:xfrm>
              <a:custGeom>
                <a:avLst/>
                <a:gdLst>
                  <a:gd name="T0" fmla="*/ 12 w 762"/>
                  <a:gd name="T1" fmla="*/ 6 h 30"/>
                  <a:gd name="T2" fmla="*/ 30 w 762"/>
                  <a:gd name="T3" fmla="*/ 12 h 30"/>
                  <a:gd name="T4" fmla="*/ 48 w 762"/>
                  <a:gd name="T5" fmla="*/ 12 h 30"/>
                  <a:gd name="T6" fmla="*/ 66 w 762"/>
                  <a:gd name="T7" fmla="*/ 18 h 30"/>
                  <a:gd name="T8" fmla="*/ 84 w 762"/>
                  <a:gd name="T9" fmla="*/ 18 h 30"/>
                  <a:gd name="T10" fmla="*/ 102 w 762"/>
                  <a:gd name="T11" fmla="*/ 18 h 30"/>
                  <a:gd name="T12" fmla="*/ 120 w 762"/>
                  <a:gd name="T13" fmla="*/ 18 h 30"/>
                  <a:gd name="T14" fmla="*/ 138 w 762"/>
                  <a:gd name="T15" fmla="*/ 18 h 30"/>
                  <a:gd name="T16" fmla="*/ 156 w 762"/>
                  <a:gd name="T17" fmla="*/ 18 h 30"/>
                  <a:gd name="T18" fmla="*/ 174 w 762"/>
                  <a:gd name="T19" fmla="*/ 18 h 30"/>
                  <a:gd name="T20" fmla="*/ 192 w 762"/>
                  <a:gd name="T21" fmla="*/ 18 h 30"/>
                  <a:gd name="T22" fmla="*/ 210 w 762"/>
                  <a:gd name="T23" fmla="*/ 18 h 30"/>
                  <a:gd name="T24" fmla="*/ 228 w 762"/>
                  <a:gd name="T25" fmla="*/ 12 h 30"/>
                  <a:gd name="T26" fmla="*/ 246 w 762"/>
                  <a:gd name="T27" fmla="*/ 12 h 30"/>
                  <a:gd name="T28" fmla="*/ 264 w 762"/>
                  <a:gd name="T29" fmla="*/ 12 h 30"/>
                  <a:gd name="T30" fmla="*/ 282 w 762"/>
                  <a:gd name="T31" fmla="*/ 6 h 30"/>
                  <a:gd name="T32" fmla="*/ 300 w 762"/>
                  <a:gd name="T33" fmla="*/ 6 h 30"/>
                  <a:gd name="T34" fmla="*/ 318 w 762"/>
                  <a:gd name="T35" fmla="*/ 6 h 30"/>
                  <a:gd name="T36" fmla="*/ 336 w 762"/>
                  <a:gd name="T37" fmla="*/ 6 h 30"/>
                  <a:gd name="T38" fmla="*/ 354 w 762"/>
                  <a:gd name="T39" fmla="*/ 0 h 30"/>
                  <a:gd name="T40" fmla="*/ 372 w 762"/>
                  <a:gd name="T41" fmla="*/ 0 h 30"/>
                  <a:gd name="T42" fmla="*/ 390 w 762"/>
                  <a:gd name="T43" fmla="*/ 0 h 30"/>
                  <a:gd name="T44" fmla="*/ 408 w 762"/>
                  <a:gd name="T45" fmla="*/ 0 h 30"/>
                  <a:gd name="T46" fmla="*/ 426 w 762"/>
                  <a:gd name="T47" fmla="*/ 0 h 30"/>
                  <a:gd name="T48" fmla="*/ 444 w 762"/>
                  <a:gd name="T49" fmla="*/ 0 h 30"/>
                  <a:gd name="T50" fmla="*/ 462 w 762"/>
                  <a:gd name="T51" fmla="*/ 0 h 30"/>
                  <a:gd name="T52" fmla="*/ 480 w 762"/>
                  <a:gd name="T53" fmla="*/ 0 h 30"/>
                  <a:gd name="T54" fmla="*/ 498 w 762"/>
                  <a:gd name="T55" fmla="*/ 0 h 30"/>
                  <a:gd name="T56" fmla="*/ 516 w 762"/>
                  <a:gd name="T57" fmla="*/ 0 h 30"/>
                  <a:gd name="T58" fmla="*/ 534 w 762"/>
                  <a:gd name="T59" fmla="*/ 6 h 30"/>
                  <a:gd name="T60" fmla="*/ 552 w 762"/>
                  <a:gd name="T61" fmla="*/ 6 h 30"/>
                  <a:gd name="T62" fmla="*/ 570 w 762"/>
                  <a:gd name="T63" fmla="*/ 6 h 30"/>
                  <a:gd name="T64" fmla="*/ 588 w 762"/>
                  <a:gd name="T65" fmla="*/ 12 h 30"/>
                  <a:gd name="T66" fmla="*/ 606 w 762"/>
                  <a:gd name="T67" fmla="*/ 12 h 30"/>
                  <a:gd name="T68" fmla="*/ 624 w 762"/>
                  <a:gd name="T69" fmla="*/ 18 h 30"/>
                  <a:gd name="T70" fmla="*/ 642 w 762"/>
                  <a:gd name="T71" fmla="*/ 18 h 30"/>
                  <a:gd name="T72" fmla="*/ 660 w 762"/>
                  <a:gd name="T73" fmla="*/ 18 h 30"/>
                  <a:gd name="T74" fmla="*/ 678 w 762"/>
                  <a:gd name="T75" fmla="*/ 24 h 30"/>
                  <a:gd name="T76" fmla="*/ 696 w 762"/>
                  <a:gd name="T77" fmla="*/ 24 h 30"/>
                  <a:gd name="T78" fmla="*/ 714 w 762"/>
                  <a:gd name="T79" fmla="*/ 24 h 30"/>
                  <a:gd name="T80" fmla="*/ 732 w 762"/>
                  <a:gd name="T81" fmla="*/ 24 h 30"/>
                  <a:gd name="T82" fmla="*/ 750 w 762"/>
                  <a:gd name="T83" fmla="*/ 30 h 3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30"/>
                  <a:gd name="T128" fmla="*/ 762 w 762"/>
                  <a:gd name="T129" fmla="*/ 30 h 3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30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2"/>
                    </a:lnTo>
                    <a:lnTo>
                      <a:pt x="54" y="12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8"/>
                    </a:lnTo>
                    <a:lnTo>
                      <a:pt x="168" y="18"/>
                    </a:lnTo>
                    <a:lnTo>
                      <a:pt x="174" y="18"/>
                    </a:lnTo>
                    <a:lnTo>
                      <a:pt x="180" y="18"/>
                    </a:lnTo>
                    <a:lnTo>
                      <a:pt x="186" y="18"/>
                    </a:lnTo>
                    <a:lnTo>
                      <a:pt x="192" y="18"/>
                    </a:lnTo>
                    <a:lnTo>
                      <a:pt x="198" y="18"/>
                    </a:lnTo>
                    <a:lnTo>
                      <a:pt x="204" y="18"/>
                    </a:lnTo>
                    <a:lnTo>
                      <a:pt x="210" y="18"/>
                    </a:lnTo>
                    <a:lnTo>
                      <a:pt x="216" y="18"/>
                    </a:lnTo>
                    <a:lnTo>
                      <a:pt x="222" y="18"/>
                    </a:lnTo>
                    <a:lnTo>
                      <a:pt x="228" y="12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6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6"/>
                    </a:lnTo>
                    <a:lnTo>
                      <a:pt x="576" y="6"/>
                    </a:lnTo>
                    <a:lnTo>
                      <a:pt x="582" y="12"/>
                    </a:lnTo>
                    <a:lnTo>
                      <a:pt x="588" y="12"/>
                    </a:lnTo>
                    <a:lnTo>
                      <a:pt x="594" y="12"/>
                    </a:lnTo>
                    <a:lnTo>
                      <a:pt x="600" y="12"/>
                    </a:lnTo>
                    <a:lnTo>
                      <a:pt x="606" y="12"/>
                    </a:lnTo>
                    <a:lnTo>
                      <a:pt x="612" y="12"/>
                    </a:lnTo>
                    <a:lnTo>
                      <a:pt x="618" y="12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8"/>
                    </a:lnTo>
                    <a:lnTo>
                      <a:pt x="660" y="18"/>
                    </a:lnTo>
                    <a:lnTo>
                      <a:pt x="666" y="18"/>
                    </a:lnTo>
                    <a:lnTo>
                      <a:pt x="672" y="18"/>
                    </a:lnTo>
                    <a:lnTo>
                      <a:pt x="678" y="24"/>
                    </a:lnTo>
                    <a:lnTo>
                      <a:pt x="684" y="24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2" y="24"/>
                    </a:lnTo>
                    <a:lnTo>
                      <a:pt x="708" y="24"/>
                    </a:lnTo>
                    <a:lnTo>
                      <a:pt x="714" y="24"/>
                    </a:lnTo>
                    <a:lnTo>
                      <a:pt x="720" y="24"/>
                    </a:lnTo>
                    <a:lnTo>
                      <a:pt x="726" y="24"/>
                    </a:lnTo>
                    <a:lnTo>
                      <a:pt x="732" y="24"/>
                    </a:lnTo>
                    <a:lnTo>
                      <a:pt x="738" y="30"/>
                    </a:lnTo>
                    <a:lnTo>
                      <a:pt x="744" y="30"/>
                    </a:lnTo>
                    <a:lnTo>
                      <a:pt x="750" y="30"/>
                    </a:lnTo>
                    <a:lnTo>
                      <a:pt x="756" y="30"/>
                    </a:lnTo>
                    <a:lnTo>
                      <a:pt x="762" y="3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Freeform 130"/>
              <p:cNvSpPr>
                <a:spLocks/>
              </p:cNvSpPr>
              <p:nvPr/>
            </p:nvSpPr>
            <p:spPr bwMode="auto">
              <a:xfrm>
                <a:off x="4277" y="3443"/>
                <a:ext cx="468" cy="48"/>
              </a:xfrm>
              <a:custGeom>
                <a:avLst/>
                <a:gdLst>
                  <a:gd name="T0" fmla="*/ 6 w 468"/>
                  <a:gd name="T1" fmla="*/ 48 h 48"/>
                  <a:gd name="T2" fmla="*/ 18 w 468"/>
                  <a:gd name="T3" fmla="*/ 48 h 48"/>
                  <a:gd name="T4" fmla="*/ 30 w 468"/>
                  <a:gd name="T5" fmla="*/ 48 h 48"/>
                  <a:gd name="T6" fmla="*/ 42 w 468"/>
                  <a:gd name="T7" fmla="*/ 48 h 48"/>
                  <a:gd name="T8" fmla="*/ 54 w 468"/>
                  <a:gd name="T9" fmla="*/ 48 h 48"/>
                  <a:gd name="T10" fmla="*/ 66 w 468"/>
                  <a:gd name="T11" fmla="*/ 48 h 48"/>
                  <a:gd name="T12" fmla="*/ 78 w 468"/>
                  <a:gd name="T13" fmla="*/ 48 h 48"/>
                  <a:gd name="T14" fmla="*/ 90 w 468"/>
                  <a:gd name="T15" fmla="*/ 48 h 48"/>
                  <a:gd name="T16" fmla="*/ 102 w 468"/>
                  <a:gd name="T17" fmla="*/ 48 h 48"/>
                  <a:gd name="T18" fmla="*/ 114 w 468"/>
                  <a:gd name="T19" fmla="*/ 42 h 48"/>
                  <a:gd name="T20" fmla="*/ 126 w 468"/>
                  <a:gd name="T21" fmla="*/ 42 h 48"/>
                  <a:gd name="T22" fmla="*/ 138 w 468"/>
                  <a:gd name="T23" fmla="*/ 42 h 48"/>
                  <a:gd name="T24" fmla="*/ 150 w 468"/>
                  <a:gd name="T25" fmla="*/ 42 h 48"/>
                  <a:gd name="T26" fmla="*/ 162 w 468"/>
                  <a:gd name="T27" fmla="*/ 42 h 48"/>
                  <a:gd name="T28" fmla="*/ 174 w 468"/>
                  <a:gd name="T29" fmla="*/ 36 h 48"/>
                  <a:gd name="T30" fmla="*/ 186 w 468"/>
                  <a:gd name="T31" fmla="*/ 36 h 48"/>
                  <a:gd name="T32" fmla="*/ 198 w 468"/>
                  <a:gd name="T33" fmla="*/ 36 h 48"/>
                  <a:gd name="T34" fmla="*/ 210 w 468"/>
                  <a:gd name="T35" fmla="*/ 36 h 48"/>
                  <a:gd name="T36" fmla="*/ 222 w 468"/>
                  <a:gd name="T37" fmla="*/ 30 h 48"/>
                  <a:gd name="T38" fmla="*/ 234 w 468"/>
                  <a:gd name="T39" fmla="*/ 30 h 48"/>
                  <a:gd name="T40" fmla="*/ 246 w 468"/>
                  <a:gd name="T41" fmla="*/ 30 h 48"/>
                  <a:gd name="T42" fmla="*/ 258 w 468"/>
                  <a:gd name="T43" fmla="*/ 24 h 48"/>
                  <a:gd name="T44" fmla="*/ 270 w 468"/>
                  <a:gd name="T45" fmla="*/ 24 h 48"/>
                  <a:gd name="T46" fmla="*/ 282 w 468"/>
                  <a:gd name="T47" fmla="*/ 24 h 48"/>
                  <a:gd name="T48" fmla="*/ 294 w 468"/>
                  <a:gd name="T49" fmla="*/ 18 h 48"/>
                  <a:gd name="T50" fmla="*/ 306 w 468"/>
                  <a:gd name="T51" fmla="*/ 18 h 48"/>
                  <a:gd name="T52" fmla="*/ 318 w 468"/>
                  <a:gd name="T53" fmla="*/ 18 h 48"/>
                  <a:gd name="T54" fmla="*/ 330 w 468"/>
                  <a:gd name="T55" fmla="*/ 12 h 48"/>
                  <a:gd name="T56" fmla="*/ 342 w 468"/>
                  <a:gd name="T57" fmla="*/ 12 h 48"/>
                  <a:gd name="T58" fmla="*/ 354 w 468"/>
                  <a:gd name="T59" fmla="*/ 12 h 48"/>
                  <a:gd name="T60" fmla="*/ 366 w 468"/>
                  <a:gd name="T61" fmla="*/ 6 h 48"/>
                  <a:gd name="T62" fmla="*/ 378 w 468"/>
                  <a:gd name="T63" fmla="*/ 6 h 48"/>
                  <a:gd name="T64" fmla="*/ 390 w 468"/>
                  <a:gd name="T65" fmla="*/ 6 h 48"/>
                  <a:gd name="T66" fmla="*/ 402 w 468"/>
                  <a:gd name="T67" fmla="*/ 6 h 48"/>
                  <a:gd name="T68" fmla="*/ 414 w 468"/>
                  <a:gd name="T69" fmla="*/ 6 h 48"/>
                  <a:gd name="T70" fmla="*/ 426 w 468"/>
                  <a:gd name="T71" fmla="*/ 0 h 48"/>
                  <a:gd name="T72" fmla="*/ 438 w 468"/>
                  <a:gd name="T73" fmla="*/ 0 h 48"/>
                  <a:gd name="T74" fmla="*/ 450 w 468"/>
                  <a:gd name="T75" fmla="*/ 0 h 48"/>
                  <a:gd name="T76" fmla="*/ 462 w 468"/>
                  <a:gd name="T77" fmla="*/ 0 h 4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68"/>
                  <a:gd name="T118" fmla="*/ 0 h 48"/>
                  <a:gd name="T119" fmla="*/ 468 w 468"/>
                  <a:gd name="T120" fmla="*/ 48 h 4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68" h="48">
                    <a:moveTo>
                      <a:pt x="0" y="48"/>
                    </a:moveTo>
                    <a:lnTo>
                      <a:pt x="6" y="48"/>
                    </a:lnTo>
                    <a:lnTo>
                      <a:pt x="12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30" y="48"/>
                    </a:lnTo>
                    <a:lnTo>
                      <a:pt x="36" y="48"/>
                    </a:lnTo>
                    <a:lnTo>
                      <a:pt x="42" y="48"/>
                    </a:lnTo>
                    <a:lnTo>
                      <a:pt x="48" y="48"/>
                    </a:lnTo>
                    <a:lnTo>
                      <a:pt x="54" y="48"/>
                    </a:lnTo>
                    <a:lnTo>
                      <a:pt x="60" y="48"/>
                    </a:lnTo>
                    <a:lnTo>
                      <a:pt x="66" y="48"/>
                    </a:lnTo>
                    <a:lnTo>
                      <a:pt x="72" y="48"/>
                    </a:lnTo>
                    <a:lnTo>
                      <a:pt x="78" y="48"/>
                    </a:lnTo>
                    <a:lnTo>
                      <a:pt x="84" y="48"/>
                    </a:lnTo>
                    <a:lnTo>
                      <a:pt x="90" y="48"/>
                    </a:lnTo>
                    <a:lnTo>
                      <a:pt x="96" y="48"/>
                    </a:lnTo>
                    <a:lnTo>
                      <a:pt x="102" y="48"/>
                    </a:lnTo>
                    <a:lnTo>
                      <a:pt x="108" y="48"/>
                    </a:lnTo>
                    <a:lnTo>
                      <a:pt x="114" y="42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2"/>
                    </a:lnTo>
                    <a:lnTo>
                      <a:pt x="138" y="42"/>
                    </a:lnTo>
                    <a:lnTo>
                      <a:pt x="144" y="42"/>
                    </a:lnTo>
                    <a:lnTo>
                      <a:pt x="150" y="42"/>
                    </a:lnTo>
                    <a:lnTo>
                      <a:pt x="156" y="42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36"/>
                    </a:lnTo>
                    <a:lnTo>
                      <a:pt x="180" y="36"/>
                    </a:lnTo>
                    <a:lnTo>
                      <a:pt x="186" y="36"/>
                    </a:lnTo>
                    <a:lnTo>
                      <a:pt x="192" y="36"/>
                    </a:lnTo>
                    <a:lnTo>
                      <a:pt x="198" y="36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0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30"/>
                    </a:lnTo>
                    <a:lnTo>
                      <a:pt x="240" y="30"/>
                    </a:lnTo>
                    <a:lnTo>
                      <a:pt x="246" y="30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24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Freeform 131"/>
              <p:cNvSpPr>
                <a:spLocks/>
              </p:cNvSpPr>
              <p:nvPr/>
            </p:nvSpPr>
            <p:spPr bwMode="auto">
              <a:xfrm>
                <a:off x="1175" y="2381"/>
                <a:ext cx="762" cy="246"/>
              </a:xfrm>
              <a:custGeom>
                <a:avLst/>
                <a:gdLst>
                  <a:gd name="T0" fmla="*/ 12 w 762"/>
                  <a:gd name="T1" fmla="*/ 0 h 246"/>
                  <a:gd name="T2" fmla="*/ 30 w 762"/>
                  <a:gd name="T3" fmla="*/ 0 h 246"/>
                  <a:gd name="T4" fmla="*/ 48 w 762"/>
                  <a:gd name="T5" fmla="*/ 0 h 246"/>
                  <a:gd name="T6" fmla="*/ 66 w 762"/>
                  <a:gd name="T7" fmla="*/ 0 h 246"/>
                  <a:gd name="T8" fmla="*/ 84 w 762"/>
                  <a:gd name="T9" fmla="*/ 0 h 246"/>
                  <a:gd name="T10" fmla="*/ 102 w 762"/>
                  <a:gd name="T11" fmla="*/ 0 h 246"/>
                  <a:gd name="T12" fmla="*/ 120 w 762"/>
                  <a:gd name="T13" fmla="*/ 6 h 246"/>
                  <a:gd name="T14" fmla="*/ 138 w 762"/>
                  <a:gd name="T15" fmla="*/ 6 h 246"/>
                  <a:gd name="T16" fmla="*/ 156 w 762"/>
                  <a:gd name="T17" fmla="*/ 12 h 246"/>
                  <a:gd name="T18" fmla="*/ 174 w 762"/>
                  <a:gd name="T19" fmla="*/ 12 h 246"/>
                  <a:gd name="T20" fmla="*/ 192 w 762"/>
                  <a:gd name="T21" fmla="*/ 18 h 246"/>
                  <a:gd name="T22" fmla="*/ 210 w 762"/>
                  <a:gd name="T23" fmla="*/ 18 h 246"/>
                  <a:gd name="T24" fmla="*/ 228 w 762"/>
                  <a:gd name="T25" fmla="*/ 24 h 246"/>
                  <a:gd name="T26" fmla="*/ 246 w 762"/>
                  <a:gd name="T27" fmla="*/ 24 h 246"/>
                  <a:gd name="T28" fmla="*/ 264 w 762"/>
                  <a:gd name="T29" fmla="*/ 30 h 246"/>
                  <a:gd name="T30" fmla="*/ 282 w 762"/>
                  <a:gd name="T31" fmla="*/ 36 h 246"/>
                  <a:gd name="T32" fmla="*/ 300 w 762"/>
                  <a:gd name="T33" fmla="*/ 42 h 246"/>
                  <a:gd name="T34" fmla="*/ 318 w 762"/>
                  <a:gd name="T35" fmla="*/ 42 h 246"/>
                  <a:gd name="T36" fmla="*/ 336 w 762"/>
                  <a:gd name="T37" fmla="*/ 48 h 246"/>
                  <a:gd name="T38" fmla="*/ 354 w 762"/>
                  <a:gd name="T39" fmla="*/ 54 h 246"/>
                  <a:gd name="T40" fmla="*/ 372 w 762"/>
                  <a:gd name="T41" fmla="*/ 60 h 246"/>
                  <a:gd name="T42" fmla="*/ 390 w 762"/>
                  <a:gd name="T43" fmla="*/ 66 h 246"/>
                  <a:gd name="T44" fmla="*/ 408 w 762"/>
                  <a:gd name="T45" fmla="*/ 72 h 246"/>
                  <a:gd name="T46" fmla="*/ 426 w 762"/>
                  <a:gd name="T47" fmla="*/ 84 h 246"/>
                  <a:gd name="T48" fmla="*/ 444 w 762"/>
                  <a:gd name="T49" fmla="*/ 90 h 246"/>
                  <a:gd name="T50" fmla="*/ 462 w 762"/>
                  <a:gd name="T51" fmla="*/ 96 h 246"/>
                  <a:gd name="T52" fmla="*/ 480 w 762"/>
                  <a:gd name="T53" fmla="*/ 102 h 246"/>
                  <a:gd name="T54" fmla="*/ 498 w 762"/>
                  <a:gd name="T55" fmla="*/ 114 h 246"/>
                  <a:gd name="T56" fmla="*/ 516 w 762"/>
                  <a:gd name="T57" fmla="*/ 120 h 246"/>
                  <a:gd name="T58" fmla="*/ 534 w 762"/>
                  <a:gd name="T59" fmla="*/ 126 h 246"/>
                  <a:gd name="T60" fmla="*/ 552 w 762"/>
                  <a:gd name="T61" fmla="*/ 138 h 246"/>
                  <a:gd name="T62" fmla="*/ 570 w 762"/>
                  <a:gd name="T63" fmla="*/ 144 h 246"/>
                  <a:gd name="T64" fmla="*/ 588 w 762"/>
                  <a:gd name="T65" fmla="*/ 156 h 246"/>
                  <a:gd name="T66" fmla="*/ 606 w 762"/>
                  <a:gd name="T67" fmla="*/ 162 h 246"/>
                  <a:gd name="T68" fmla="*/ 624 w 762"/>
                  <a:gd name="T69" fmla="*/ 174 h 246"/>
                  <a:gd name="T70" fmla="*/ 642 w 762"/>
                  <a:gd name="T71" fmla="*/ 180 h 246"/>
                  <a:gd name="T72" fmla="*/ 660 w 762"/>
                  <a:gd name="T73" fmla="*/ 192 h 246"/>
                  <a:gd name="T74" fmla="*/ 678 w 762"/>
                  <a:gd name="T75" fmla="*/ 198 h 246"/>
                  <a:gd name="T76" fmla="*/ 696 w 762"/>
                  <a:gd name="T77" fmla="*/ 210 h 246"/>
                  <a:gd name="T78" fmla="*/ 714 w 762"/>
                  <a:gd name="T79" fmla="*/ 222 h 246"/>
                  <a:gd name="T80" fmla="*/ 732 w 762"/>
                  <a:gd name="T81" fmla="*/ 228 h 246"/>
                  <a:gd name="T82" fmla="*/ 750 w 762"/>
                  <a:gd name="T83" fmla="*/ 240 h 24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246"/>
                  <a:gd name="T128" fmla="*/ 762 w 762"/>
                  <a:gd name="T129" fmla="*/ 246 h 24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246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12"/>
                    </a:lnTo>
                    <a:lnTo>
                      <a:pt x="162" y="12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80" y="12"/>
                    </a:lnTo>
                    <a:lnTo>
                      <a:pt x="186" y="12"/>
                    </a:lnTo>
                    <a:lnTo>
                      <a:pt x="192" y="18"/>
                    </a:lnTo>
                    <a:lnTo>
                      <a:pt x="198" y="18"/>
                    </a:lnTo>
                    <a:lnTo>
                      <a:pt x="204" y="18"/>
                    </a:lnTo>
                    <a:lnTo>
                      <a:pt x="210" y="18"/>
                    </a:lnTo>
                    <a:lnTo>
                      <a:pt x="216" y="18"/>
                    </a:lnTo>
                    <a:lnTo>
                      <a:pt x="222" y="18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30"/>
                    </a:lnTo>
                    <a:lnTo>
                      <a:pt x="258" y="30"/>
                    </a:lnTo>
                    <a:lnTo>
                      <a:pt x="264" y="30"/>
                    </a:lnTo>
                    <a:lnTo>
                      <a:pt x="270" y="30"/>
                    </a:lnTo>
                    <a:lnTo>
                      <a:pt x="276" y="36"/>
                    </a:lnTo>
                    <a:lnTo>
                      <a:pt x="282" y="36"/>
                    </a:lnTo>
                    <a:lnTo>
                      <a:pt x="288" y="36"/>
                    </a:lnTo>
                    <a:lnTo>
                      <a:pt x="294" y="36"/>
                    </a:lnTo>
                    <a:lnTo>
                      <a:pt x="300" y="42"/>
                    </a:lnTo>
                    <a:lnTo>
                      <a:pt x="306" y="42"/>
                    </a:lnTo>
                    <a:lnTo>
                      <a:pt x="312" y="42"/>
                    </a:lnTo>
                    <a:lnTo>
                      <a:pt x="318" y="42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54"/>
                    </a:lnTo>
                    <a:lnTo>
                      <a:pt x="348" y="54"/>
                    </a:lnTo>
                    <a:lnTo>
                      <a:pt x="354" y="54"/>
                    </a:lnTo>
                    <a:lnTo>
                      <a:pt x="360" y="60"/>
                    </a:lnTo>
                    <a:lnTo>
                      <a:pt x="366" y="60"/>
                    </a:lnTo>
                    <a:lnTo>
                      <a:pt x="372" y="60"/>
                    </a:lnTo>
                    <a:lnTo>
                      <a:pt x="378" y="66"/>
                    </a:lnTo>
                    <a:lnTo>
                      <a:pt x="384" y="66"/>
                    </a:lnTo>
                    <a:lnTo>
                      <a:pt x="390" y="66"/>
                    </a:lnTo>
                    <a:lnTo>
                      <a:pt x="396" y="72"/>
                    </a:lnTo>
                    <a:lnTo>
                      <a:pt x="402" y="72"/>
                    </a:lnTo>
                    <a:lnTo>
                      <a:pt x="408" y="72"/>
                    </a:lnTo>
                    <a:lnTo>
                      <a:pt x="414" y="78"/>
                    </a:lnTo>
                    <a:lnTo>
                      <a:pt x="420" y="78"/>
                    </a:lnTo>
                    <a:lnTo>
                      <a:pt x="426" y="84"/>
                    </a:lnTo>
                    <a:lnTo>
                      <a:pt x="432" y="84"/>
                    </a:lnTo>
                    <a:lnTo>
                      <a:pt x="438" y="84"/>
                    </a:lnTo>
                    <a:lnTo>
                      <a:pt x="444" y="90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96"/>
                    </a:lnTo>
                    <a:lnTo>
                      <a:pt x="474" y="102"/>
                    </a:lnTo>
                    <a:lnTo>
                      <a:pt x="480" y="102"/>
                    </a:lnTo>
                    <a:lnTo>
                      <a:pt x="486" y="108"/>
                    </a:lnTo>
                    <a:lnTo>
                      <a:pt x="492" y="108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20"/>
                    </a:lnTo>
                    <a:lnTo>
                      <a:pt x="522" y="120"/>
                    </a:lnTo>
                    <a:lnTo>
                      <a:pt x="528" y="126"/>
                    </a:lnTo>
                    <a:lnTo>
                      <a:pt x="534" y="126"/>
                    </a:lnTo>
                    <a:lnTo>
                      <a:pt x="540" y="132"/>
                    </a:lnTo>
                    <a:lnTo>
                      <a:pt x="546" y="132"/>
                    </a:lnTo>
                    <a:lnTo>
                      <a:pt x="552" y="138"/>
                    </a:lnTo>
                    <a:lnTo>
                      <a:pt x="558" y="138"/>
                    </a:lnTo>
                    <a:lnTo>
                      <a:pt x="564" y="144"/>
                    </a:lnTo>
                    <a:lnTo>
                      <a:pt x="570" y="144"/>
                    </a:lnTo>
                    <a:lnTo>
                      <a:pt x="576" y="144"/>
                    </a:lnTo>
                    <a:lnTo>
                      <a:pt x="582" y="150"/>
                    </a:lnTo>
                    <a:lnTo>
                      <a:pt x="588" y="156"/>
                    </a:lnTo>
                    <a:lnTo>
                      <a:pt x="594" y="156"/>
                    </a:lnTo>
                    <a:lnTo>
                      <a:pt x="600" y="156"/>
                    </a:lnTo>
                    <a:lnTo>
                      <a:pt x="606" y="162"/>
                    </a:lnTo>
                    <a:lnTo>
                      <a:pt x="612" y="162"/>
                    </a:lnTo>
                    <a:lnTo>
                      <a:pt x="618" y="168"/>
                    </a:lnTo>
                    <a:lnTo>
                      <a:pt x="624" y="174"/>
                    </a:lnTo>
                    <a:lnTo>
                      <a:pt x="630" y="174"/>
                    </a:lnTo>
                    <a:lnTo>
                      <a:pt x="636" y="180"/>
                    </a:lnTo>
                    <a:lnTo>
                      <a:pt x="642" y="180"/>
                    </a:lnTo>
                    <a:lnTo>
                      <a:pt x="648" y="186"/>
                    </a:lnTo>
                    <a:lnTo>
                      <a:pt x="654" y="186"/>
                    </a:lnTo>
                    <a:lnTo>
                      <a:pt x="660" y="192"/>
                    </a:lnTo>
                    <a:lnTo>
                      <a:pt x="666" y="192"/>
                    </a:lnTo>
                    <a:lnTo>
                      <a:pt x="672" y="198"/>
                    </a:lnTo>
                    <a:lnTo>
                      <a:pt x="678" y="198"/>
                    </a:lnTo>
                    <a:lnTo>
                      <a:pt x="684" y="204"/>
                    </a:lnTo>
                    <a:lnTo>
                      <a:pt x="690" y="204"/>
                    </a:lnTo>
                    <a:lnTo>
                      <a:pt x="696" y="210"/>
                    </a:lnTo>
                    <a:lnTo>
                      <a:pt x="702" y="216"/>
                    </a:lnTo>
                    <a:lnTo>
                      <a:pt x="708" y="216"/>
                    </a:lnTo>
                    <a:lnTo>
                      <a:pt x="714" y="222"/>
                    </a:lnTo>
                    <a:lnTo>
                      <a:pt x="720" y="222"/>
                    </a:lnTo>
                    <a:lnTo>
                      <a:pt x="726" y="228"/>
                    </a:lnTo>
                    <a:lnTo>
                      <a:pt x="732" y="228"/>
                    </a:lnTo>
                    <a:lnTo>
                      <a:pt x="738" y="234"/>
                    </a:lnTo>
                    <a:lnTo>
                      <a:pt x="744" y="234"/>
                    </a:lnTo>
                    <a:lnTo>
                      <a:pt x="750" y="240"/>
                    </a:lnTo>
                    <a:lnTo>
                      <a:pt x="756" y="246"/>
                    </a:lnTo>
                    <a:lnTo>
                      <a:pt x="762" y="246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Freeform 132"/>
              <p:cNvSpPr>
                <a:spLocks/>
              </p:cNvSpPr>
              <p:nvPr/>
            </p:nvSpPr>
            <p:spPr bwMode="auto">
              <a:xfrm>
                <a:off x="1937" y="2627"/>
                <a:ext cx="762" cy="504"/>
              </a:xfrm>
              <a:custGeom>
                <a:avLst/>
                <a:gdLst>
                  <a:gd name="T0" fmla="*/ 12 w 762"/>
                  <a:gd name="T1" fmla="*/ 12 h 504"/>
                  <a:gd name="T2" fmla="*/ 30 w 762"/>
                  <a:gd name="T3" fmla="*/ 18 h 504"/>
                  <a:gd name="T4" fmla="*/ 48 w 762"/>
                  <a:gd name="T5" fmla="*/ 30 h 504"/>
                  <a:gd name="T6" fmla="*/ 66 w 762"/>
                  <a:gd name="T7" fmla="*/ 42 h 504"/>
                  <a:gd name="T8" fmla="*/ 84 w 762"/>
                  <a:gd name="T9" fmla="*/ 54 h 504"/>
                  <a:gd name="T10" fmla="*/ 102 w 762"/>
                  <a:gd name="T11" fmla="*/ 66 h 504"/>
                  <a:gd name="T12" fmla="*/ 120 w 762"/>
                  <a:gd name="T13" fmla="*/ 78 h 504"/>
                  <a:gd name="T14" fmla="*/ 138 w 762"/>
                  <a:gd name="T15" fmla="*/ 90 h 504"/>
                  <a:gd name="T16" fmla="*/ 156 w 762"/>
                  <a:gd name="T17" fmla="*/ 102 h 504"/>
                  <a:gd name="T18" fmla="*/ 174 w 762"/>
                  <a:gd name="T19" fmla="*/ 108 h 504"/>
                  <a:gd name="T20" fmla="*/ 192 w 762"/>
                  <a:gd name="T21" fmla="*/ 120 h 504"/>
                  <a:gd name="T22" fmla="*/ 210 w 762"/>
                  <a:gd name="T23" fmla="*/ 132 h 504"/>
                  <a:gd name="T24" fmla="*/ 228 w 762"/>
                  <a:gd name="T25" fmla="*/ 144 h 504"/>
                  <a:gd name="T26" fmla="*/ 246 w 762"/>
                  <a:gd name="T27" fmla="*/ 156 h 504"/>
                  <a:gd name="T28" fmla="*/ 264 w 762"/>
                  <a:gd name="T29" fmla="*/ 168 h 504"/>
                  <a:gd name="T30" fmla="*/ 282 w 762"/>
                  <a:gd name="T31" fmla="*/ 180 h 504"/>
                  <a:gd name="T32" fmla="*/ 300 w 762"/>
                  <a:gd name="T33" fmla="*/ 192 h 504"/>
                  <a:gd name="T34" fmla="*/ 318 w 762"/>
                  <a:gd name="T35" fmla="*/ 204 h 504"/>
                  <a:gd name="T36" fmla="*/ 336 w 762"/>
                  <a:gd name="T37" fmla="*/ 216 h 504"/>
                  <a:gd name="T38" fmla="*/ 354 w 762"/>
                  <a:gd name="T39" fmla="*/ 228 h 504"/>
                  <a:gd name="T40" fmla="*/ 372 w 762"/>
                  <a:gd name="T41" fmla="*/ 246 h 504"/>
                  <a:gd name="T42" fmla="*/ 390 w 762"/>
                  <a:gd name="T43" fmla="*/ 258 h 504"/>
                  <a:gd name="T44" fmla="*/ 408 w 762"/>
                  <a:gd name="T45" fmla="*/ 270 h 504"/>
                  <a:gd name="T46" fmla="*/ 426 w 762"/>
                  <a:gd name="T47" fmla="*/ 282 h 504"/>
                  <a:gd name="T48" fmla="*/ 444 w 762"/>
                  <a:gd name="T49" fmla="*/ 294 h 504"/>
                  <a:gd name="T50" fmla="*/ 462 w 762"/>
                  <a:gd name="T51" fmla="*/ 306 h 504"/>
                  <a:gd name="T52" fmla="*/ 480 w 762"/>
                  <a:gd name="T53" fmla="*/ 318 h 504"/>
                  <a:gd name="T54" fmla="*/ 498 w 762"/>
                  <a:gd name="T55" fmla="*/ 330 h 504"/>
                  <a:gd name="T56" fmla="*/ 516 w 762"/>
                  <a:gd name="T57" fmla="*/ 342 h 504"/>
                  <a:gd name="T58" fmla="*/ 534 w 762"/>
                  <a:gd name="T59" fmla="*/ 354 h 504"/>
                  <a:gd name="T60" fmla="*/ 552 w 762"/>
                  <a:gd name="T61" fmla="*/ 366 h 504"/>
                  <a:gd name="T62" fmla="*/ 570 w 762"/>
                  <a:gd name="T63" fmla="*/ 378 h 504"/>
                  <a:gd name="T64" fmla="*/ 588 w 762"/>
                  <a:gd name="T65" fmla="*/ 390 h 504"/>
                  <a:gd name="T66" fmla="*/ 606 w 762"/>
                  <a:gd name="T67" fmla="*/ 402 h 504"/>
                  <a:gd name="T68" fmla="*/ 624 w 762"/>
                  <a:gd name="T69" fmla="*/ 414 h 504"/>
                  <a:gd name="T70" fmla="*/ 642 w 762"/>
                  <a:gd name="T71" fmla="*/ 426 h 504"/>
                  <a:gd name="T72" fmla="*/ 660 w 762"/>
                  <a:gd name="T73" fmla="*/ 438 h 504"/>
                  <a:gd name="T74" fmla="*/ 678 w 762"/>
                  <a:gd name="T75" fmla="*/ 450 h 504"/>
                  <a:gd name="T76" fmla="*/ 696 w 762"/>
                  <a:gd name="T77" fmla="*/ 462 h 504"/>
                  <a:gd name="T78" fmla="*/ 714 w 762"/>
                  <a:gd name="T79" fmla="*/ 474 h 504"/>
                  <a:gd name="T80" fmla="*/ 732 w 762"/>
                  <a:gd name="T81" fmla="*/ 480 h 504"/>
                  <a:gd name="T82" fmla="*/ 750 w 762"/>
                  <a:gd name="T83" fmla="*/ 492 h 5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04"/>
                  <a:gd name="T128" fmla="*/ 762 w 762"/>
                  <a:gd name="T129" fmla="*/ 504 h 5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04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18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6" y="42"/>
                    </a:lnTo>
                    <a:lnTo>
                      <a:pt x="72" y="48"/>
                    </a:lnTo>
                    <a:lnTo>
                      <a:pt x="78" y="48"/>
                    </a:lnTo>
                    <a:lnTo>
                      <a:pt x="84" y="54"/>
                    </a:lnTo>
                    <a:lnTo>
                      <a:pt x="90" y="60"/>
                    </a:lnTo>
                    <a:lnTo>
                      <a:pt x="96" y="60"/>
                    </a:lnTo>
                    <a:lnTo>
                      <a:pt x="102" y="66"/>
                    </a:lnTo>
                    <a:lnTo>
                      <a:pt x="108" y="72"/>
                    </a:lnTo>
                    <a:lnTo>
                      <a:pt x="114" y="72"/>
                    </a:lnTo>
                    <a:lnTo>
                      <a:pt x="120" y="78"/>
                    </a:lnTo>
                    <a:lnTo>
                      <a:pt x="126" y="78"/>
                    </a:lnTo>
                    <a:lnTo>
                      <a:pt x="132" y="84"/>
                    </a:lnTo>
                    <a:lnTo>
                      <a:pt x="138" y="90"/>
                    </a:lnTo>
                    <a:lnTo>
                      <a:pt x="144" y="90"/>
                    </a:lnTo>
                    <a:lnTo>
                      <a:pt x="150" y="96"/>
                    </a:lnTo>
                    <a:lnTo>
                      <a:pt x="156" y="102"/>
                    </a:lnTo>
                    <a:lnTo>
                      <a:pt x="162" y="102"/>
                    </a:lnTo>
                    <a:lnTo>
                      <a:pt x="168" y="108"/>
                    </a:lnTo>
                    <a:lnTo>
                      <a:pt x="174" y="108"/>
                    </a:lnTo>
                    <a:lnTo>
                      <a:pt x="180" y="114"/>
                    </a:lnTo>
                    <a:lnTo>
                      <a:pt x="186" y="120"/>
                    </a:lnTo>
                    <a:lnTo>
                      <a:pt x="192" y="120"/>
                    </a:lnTo>
                    <a:lnTo>
                      <a:pt x="198" y="126"/>
                    </a:lnTo>
                    <a:lnTo>
                      <a:pt x="204" y="132"/>
                    </a:lnTo>
                    <a:lnTo>
                      <a:pt x="210" y="132"/>
                    </a:lnTo>
                    <a:lnTo>
                      <a:pt x="216" y="138"/>
                    </a:lnTo>
                    <a:lnTo>
                      <a:pt x="222" y="144"/>
                    </a:lnTo>
                    <a:lnTo>
                      <a:pt x="228" y="144"/>
                    </a:lnTo>
                    <a:lnTo>
                      <a:pt x="234" y="150"/>
                    </a:lnTo>
                    <a:lnTo>
                      <a:pt x="240" y="156"/>
                    </a:lnTo>
                    <a:lnTo>
                      <a:pt x="246" y="156"/>
                    </a:lnTo>
                    <a:lnTo>
                      <a:pt x="252" y="162"/>
                    </a:lnTo>
                    <a:lnTo>
                      <a:pt x="258" y="168"/>
                    </a:lnTo>
                    <a:lnTo>
                      <a:pt x="264" y="168"/>
                    </a:lnTo>
                    <a:lnTo>
                      <a:pt x="270" y="174"/>
                    </a:lnTo>
                    <a:lnTo>
                      <a:pt x="276" y="180"/>
                    </a:lnTo>
                    <a:lnTo>
                      <a:pt x="282" y="180"/>
                    </a:lnTo>
                    <a:lnTo>
                      <a:pt x="288" y="186"/>
                    </a:lnTo>
                    <a:lnTo>
                      <a:pt x="294" y="192"/>
                    </a:lnTo>
                    <a:lnTo>
                      <a:pt x="300" y="192"/>
                    </a:lnTo>
                    <a:lnTo>
                      <a:pt x="306" y="198"/>
                    </a:lnTo>
                    <a:lnTo>
                      <a:pt x="312" y="204"/>
                    </a:lnTo>
                    <a:lnTo>
                      <a:pt x="318" y="204"/>
                    </a:lnTo>
                    <a:lnTo>
                      <a:pt x="324" y="210"/>
                    </a:lnTo>
                    <a:lnTo>
                      <a:pt x="330" y="216"/>
                    </a:lnTo>
                    <a:lnTo>
                      <a:pt x="336" y="216"/>
                    </a:lnTo>
                    <a:lnTo>
                      <a:pt x="342" y="222"/>
                    </a:lnTo>
                    <a:lnTo>
                      <a:pt x="348" y="228"/>
                    </a:lnTo>
                    <a:lnTo>
                      <a:pt x="354" y="228"/>
                    </a:lnTo>
                    <a:lnTo>
                      <a:pt x="360" y="234"/>
                    </a:lnTo>
                    <a:lnTo>
                      <a:pt x="366" y="240"/>
                    </a:lnTo>
                    <a:lnTo>
                      <a:pt x="372" y="246"/>
                    </a:lnTo>
                    <a:lnTo>
                      <a:pt x="378" y="246"/>
                    </a:lnTo>
                    <a:lnTo>
                      <a:pt x="384" y="252"/>
                    </a:lnTo>
                    <a:lnTo>
                      <a:pt x="390" y="258"/>
                    </a:lnTo>
                    <a:lnTo>
                      <a:pt x="396" y="258"/>
                    </a:lnTo>
                    <a:lnTo>
                      <a:pt x="402" y="264"/>
                    </a:lnTo>
                    <a:lnTo>
                      <a:pt x="408" y="270"/>
                    </a:lnTo>
                    <a:lnTo>
                      <a:pt x="414" y="270"/>
                    </a:lnTo>
                    <a:lnTo>
                      <a:pt x="420" y="276"/>
                    </a:lnTo>
                    <a:lnTo>
                      <a:pt x="426" y="282"/>
                    </a:lnTo>
                    <a:lnTo>
                      <a:pt x="432" y="282"/>
                    </a:lnTo>
                    <a:lnTo>
                      <a:pt x="438" y="288"/>
                    </a:lnTo>
                    <a:lnTo>
                      <a:pt x="444" y="294"/>
                    </a:lnTo>
                    <a:lnTo>
                      <a:pt x="450" y="294"/>
                    </a:lnTo>
                    <a:lnTo>
                      <a:pt x="456" y="300"/>
                    </a:lnTo>
                    <a:lnTo>
                      <a:pt x="462" y="306"/>
                    </a:lnTo>
                    <a:lnTo>
                      <a:pt x="468" y="306"/>
                    </a:lnTo>
                    <a:lnTo>
                      <a:pt x="474" y="312"/>
                    </a:lnTo>
                    <a:lnTo>
                      <a:pt x="480" y="318"/>
                    </a:lnTo>
                    <a:lnTo>
                      <a:pt x="486" y="318"/>
                    </a:lnTo>
                    <a:lnTo>
                      <a:pt x="492" y="324"/>
                    </a:lnTo>
                    <a:lnTo>
                      <a:pt x="498" y="330"/>
                    </a:lnTo>
                    <a:lnTo>
                      <a:pt x="504" y="336"/>
                    </a:lnTo>
                    <a:lnTo>
                      <a:pt x="510" y="336"/>
                    </a:lnTo>
                    <a:lnTo>
                      <a:pt x="516" y="342"/>
                    </a:lnTo>
                    <a:lnTo>
                      <a:pt x="522" y="348"/>
                    </a:lnTo>
                    <a:lnTo>
                      <a:pt x="528" y="348"/>
                    </a:lnTo>
                    <a:lnTo>
                      <a:pt x="534" y="354"/>
                    </a:lnTo>
                    <a:lnTo>
                      <a:pt x="540" y="360"/>
                    </a:lnTo>
                    <a:lnTo>
                      <a:pt x="546" y="360"/>
                    </a:lnTo>
                    <a:lnTo>
                      <a:pt x="552" y="366"/>
                    </a:lnTo>
                    <a:lnTo>
                      <a:pt x="558" y="372"/>
                    </a:lnTo>
                    <a:lnTo>
                      <a:pt x="564" y="372"/>
                    </a:lnTo>
                    <a:lnTo>
                      <a:pt x="570" y="378"/>
                    </a:lnTo>
                    <a:lnTo>
                      <a:pt x="576" y="384"/>
                    </a:lnTo>
                    <a:lnTo>
                      <a:pt x="582" y="384"/>
                    </a:lnTo>
                    <a:lnTo>
                      <a:pt x="588" y="390"/>
                    </a:lnTo>
                    <a:lnTo>
                      <a:pt x="594" y="396"/>
                    </a:lnTo>
                    <a:lnTo>
                      <a:pt x="600" y="396"/>
                    </a:lnTo>
                    <a:lnTo>
                      <a:pt x="606" y="402"/>
                    </a:lnTo>
                    <a:lnTo>
                      <a:pt x="612" y="408"/>
                    </a:lnTo>
                    <a:lnTo>
                      <a:pt x="618" y="408"/>
                    </a:lnTo>
                    <a:lnTo>
                      <a:pt x="624" y="414"/>
                    </a:lnTo>
                    <a:lnTo>
                      <a:pt x="630" y="420"/>
                    </a:lnTo>
                    <a:lnTo>
                      <a:pt x="636" y="420"/>
                    </a:lnTo>
                    <a:lnTo>
                      <a:pt x="642" y="426"/>
                    </a:lnTo>
                    <a:lnTo>
                      <a:pt x="648" y="432"/>
                    </a:lnTo>
                    <a:lnTo>
                      <a:pt x="654" y="432"/>
                    </a:lnTo>
                    <a:lnTo>
                      <a:pt x="660" y="438"/>
                    </a:lnTo>
                    <a:lnTo>
                      <a:pt x="666" y="444"/>
                    </a:lnTo>
                    <a:lnTo>
                      <a:pt x="672" y="444"/>
                    </a:lnTo>
                    <a:lnTo>
                      <a:pt x="678" y="450"/>
                    </a:lnTo>
                    <a:lnTo>
                      <a:pt x="684" y="456"/>
                    </a:lnTo>
                    <a:lnTo>
                      <a:pt x="690" y="456"/>
                    </a:lnTo>
                    <a:lnTo>
                      <a:pt x="696" y="462"/>
                    </a:lnTo>
                    <a:lnTo>
                      <a:pt x="702" y="462"/>
                    </a:lnTo>
                    <a:lnTo>
                      <a:pt x="708" y="468"/>
                    </a:lnTo>
                    <a:lnTo>
                      <a:pt x="714" y="474"/>
                    </a:lnTo>
                    <a:lnTo>
                      <a:pt x="720" y="474"/>
                    </a:lnTo>
                    <a:lnTo>
                      <a:pt x="726" y="480"/>
                    </a:lnTo>
                    <a:lnTo>
                      <a:pt x="732" y="480"/>
                    </a:lnTo>
                    <a:lnTo>
                      <a:pt x="738" y="486"/>
                    </a:lnTo>
                    <a:lnTo>
                      <a:pt x="744" y="492"/>
                    </a:lnTo>
                    <a:lnTo>
                      <a:pt x="750" y="492"/>
                    </a:lnTo>
                    <a:lnTo>
                      <a:pt x="756" y="498"/>
                    </a:lnTo>
                    <a:lnTo>
                      <a:pt x="762" y="504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133"/>
              <p:cNvSpPr>
                <a:spLocks/>
              </p:cNvSpPr>
              <p:nvPr/>
            </p:nvSpPr>
            <p:spPr bwMode="auto">
              <a:xfrm>
                <a:off x="2699" y="3131"/>
                <a:ext cx="762" cy="324"/>
              </a:xfrm>
              <a:custGeom>
                <a:avLst/>
                <a:gdLst>
                  <a:gd name="T0" fmla="*/ 12 w 762"/>
                  <a:gd name="T1" fmla="*/ 6 h 324"/>
                  <a:gd name="T2" fmla="*/ 30 w 762"/>
                  <a:gd name="T3" fmla="*/ 18 h 324"/>
                  <a:gd name="T4" fmla="*/ 48 w 762"/>
                  <a:gd name="T5" fmla="*/ 24 h 324"/>
                  <a:gd name="T6" fmla="*/ 66 w 762"/>
                  <a:gd name="T7" fmla="*/ 36 h 324"/>
                  <a:gd name="T8" fmla="*/ 84 w 762"/>
                  <a:gd name="T9" fmla="*/ 48 h 324"/>
                  <a:gd name="T10" fmla="*/ 102 w 762"/>
                  <a:gd name="T11" fmla="*/ 60 h 324"/>
                  <a:gd name="T12" fmla="*/ 120 w 762"/>
                  <a:gd name="T13" fmla="*/ 66 h 324"/>
                  <a:gd name="T14" fmla="*/ 138 w 762"/>
                  <a:gd name="T15" fmla="*/ 78 h 324"/>
                  <a:gd name="T16" fmla="*/ 156 w 762"/>
                  <a:gd name="T17" fmla="*/ 90 h 324"/>
                  <a:gd name="T18" fmla="*/ 174 w 762"/>
                  <a:gd name="T19" fmla="*/ 96 h 324"/>
                  <a:gd name="T20" fmla="*/ 192 w 762"/>
                  <a:gd name="T21" fmla="*/ 108 h 324"/>
                  <a:gd name="T22" fmla="*/ 210 w 762"/>
                  <a:gd name="T23" fmla="*/ 120 h 324"/>
                  <a:gd name="T24" fmla="*/ 228 w 762"/>
                  <a:gd name="T25" fmla="*/ 126 h 324"/>
                  <a:gd name="T26" fmla="*/ 246 w 762"/>
                  <a:gd name="T27" fmla="*/ 138 h 324"/>
                  <a:gd name="T28" fmla="*/ 264 w 762"/>
                  <a:gd name="T29" fmla="*/ 144 h 324"/>
                  <a:gd name="T30" fmla="*/ 282 w 762"/>
                  <a:gd name="T31" fmla="*/ 156 h 324"/>
                  <a:gd name="T32" fmla="*/ 300 w 762"/>
                  <a:gd name="T33" fmla="*/ 162 h 324"/>
                  <a:gd name="T34" fmla="*/ 318 w 762"/>
                  <a:gd name="T35" fmla="*/ 174 h 324"/>
                  <a:gd name="T36" fmla="*/ 336 w 762"/>
                  <a:gd name="T37" fmla="*/ 180 h 324"/>
                  <a:gd name="T38" fmla="*/ 354 w 762"/>
                  <a:gd name="T39" fmla="*/ 186 h 324"/>
                  <a:gd name="T40" fmla="*/ 372 w 762"/>
                  <a:gd name="T41" fmla="*/ 198 h 324"/>
                  <a:gd name="T42" fmla="*/ 390 w 762"/>
                  <a:gd name="T43" fmla="*/ 204 h 324"/>
                  <a:gd name="T44" fmla="*/ 408 w 762"/>
                  <a:gd name="T45" fmla="*/ 210 h 324"/>
                  <a:gd name="T46" fmla="*/ 426 w 762"/>
                  <a:gd name="T47" fmla="*/ 222 h 324"/>
                  <a:gd name="T48" fmla="*/ 444 w 762"/>
                  <a:gd name="T49" fmla="*/ 228 h 324"/>
                  <a:gd name="T50" fmla="*/ 462 w 762"/>
                  <a:gd name="T51" fmla="*/ 234 h 324"/>
                  <a:gd name="T52" fmla="*/ 480 w 762"/>
                  <a:gd name="T53" fmla="*/ 240 h 324"/>
                  <a:gd name="T54" fmla="*/ 498 w 762"/>
                  <a:gd name="T55" fmla="*/ 246 h 324"/>
                  <a:gd name="T56" fmla="*/ 516 w 762"/>
                  <a:gd name="T57" fmla="*/ 252 h 324"/>
                  <a:gd name="T58" fmla="*/ 534 w 762"/>
                  <a:gd name="T59" fmla="*/ 258 h 324"/>
                  <a:gd name="T60" fmla="*/ 552 w 762"/>
                  <a:gd name="T61" fmla="*/ 264 h 324"/>
                  <a:gd name="T62" fmla="*/ 570 w 762"/>
                  <a:gd name="T63" fmla="*/ 270 h 324"/>
                  <a:gd name="T64" fmla="*/ 588 w 762"/>
                  <a:gd name="T65" fmla="*/ 276 h 324"/>
                  <a:gd name="T66" fmla="*/ 606 w 762"/>
                  <a:gd name="T67" fmla="*/ 282 h 324"/>
                  <a:gd name="T68" fmla="*/ 624 w 762"/>
                  <a:gd name="T69" fmla="*/ 288 h 324"/>
                  <a:gd name="T70" fmla="*/ 642 w 762"/>
                  <a:gd name="T71" fmla="*/ 294 h 324"/>
                  <a:gd name="T72" fmla="*/ 660 w 762"/>
                  <a:gd name="T73" fmla="*/ 300 h 324"/>
                  <a:gd name="T74" fmla="*/ 678 w 762"/>
                  <a:gd name="T75" fmla="*/ 306 h 324"/>
                  <a:gd name="T76" fmla="*/ 696 w 762"/>
                  <a:gd name="T77" fmla="*/ 306 h 324"/>
                  <a:gd name="T78" fmla="*/ 714 w 762"/>
                  <a:gd name="T79" fmla="*/ 312 h 324"/>
                  <a:gd name="T80" fmla="*/ 732 w 762"/>
                  <a:gd name="T81" fmla="*/ 318 h 324"/>
                  <a:gd name="T82" fmla="*/ 750 w 762"/>
                  <a:gd name="T83" fmla="*/ 324 h 32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324"/>
                  <a:gd name="T128" fmla="*/ 762 w 762"/>
                  <a:gd name="T129" fmla="*/ 324 h 32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324">
                    <a:moveTo>
                      <a:pt x="0" y="0"/>
                    </a:moveTo>
                    <a:lnTo>
                      <a:pt x="6" y="0"/>
                    </a:lnTo>
                    <a:lnTo>
                      <a:pt x="12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90" y="54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8" y="60"/>
                    </a:lnTo>
                    <a:lnTo>
                      <a:pt x="114" y="66"/>
                    </a:lnTo>
                    <a:lnTo>
                      <a:pt x="120" y="66"/>
                    </a:lnTo>
                    <a:lnTo>
                      <a:pt x="126" y="72"/>
                    </a:lnTo>
                    <a:lnTo>
                      <a:pt x="132" y="78"/>
                    </a:lnTo>
                    <a:lnTo>
                      <a:pt x="138" y="78"/>
                    </a:lnTo>
                    <a:lnTo>
                      <a:pt x="144" y="84"/>
                    </a:lnTo>
                    <a:lnTo>
                      <a:pt x="150" y="84"/>
                    </a:lnTo>
                    <a:lnTo>
                      <a:pt x="156" y="90"/>
                    </a:lnTo>
                    <a:lnTo>
                      <a:pt x="162" y="90"/>
                    </a:lnTo>
                    <a:lnTo>
                      <a:pt x="168" y="96"/>
                    </a:lnTo>
                    <a:lnTo>
                      <a:pt x="174" y="96"/>
                    </a:lnTo>
                    <a:lnTo>
                      <a:pt x="180" y="102"/>
                    </a:lnTo>
                    <a:lnTo>
                      <a:pt x="186" y="108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0"/>
                    </a:lnTo>
                    <a:lnTo>
                      <a:pt x="216" y="120"/>
                    </a:lnTo>
                    <a:lnTo>
                      <a:pt x="222" y="126"/>
                    </a:lnTo>
                    <a:lnTo>
                      <a:pt x="228" y="126"/>
                    </a:lnTo>
                    <a:lnTo>
                      <a:pt x="234" y="132"/>
                    </a:lnTo>
                    <a:lnTo>
                      <a:pt x="240" y="132"/>
                    </a:lnTo>
                    <a:lnTo>
                      <a:pt x="246" y="138"/>
                    </a:lnTo>
                    <a:lnTo>
                      <a:pt x="252" y="138"/>
                    </a:lnTo>
                    <a:lnTo>
                      <a:pt x="258" y="144"/>
                    </a:lnTo>
                    <a:lnTo>
                      <a:pt x="264" y="144"/>
                    </a:lnTo>
                    <a:lnTo>
                      <a:pt x="270" y="150"/>
                    </a:lnTo>
                    <a:lnTo>
                      <a:pt x="276" y="150"/>
                    </a:lnTo>
                    <a:lnTo>
                      <a:pt x="282" y="156"/>
                    </a:lnTo>
                    <a:lnTo>
                      <a:pt x="288" y="156"/>
                    </a:lnTo>
                    <a:lnTo>
                      <a:pt x="294" y="162"/>
                    </a:lnTo>
                    <a:lnTo>
                      <a:pt x="300" y="162"/>
                    </a:lnTo>
                    <a:lnTo>
                      <a:pt x="306" y="168"/>
                    </a:lnTo>
                    <a:lnTo>
                      <a:pt x="312" y="168"/>
                    </a:lnTo>
                    <a:lnTo>
                      <a:pt x="318" y="174"/>
                    </a:lnTo>
                    <a:lnTo>
                      <a:pt x="324" y="174"/>
                    </a:lnTo>
                    <a:lnTo>
                      <a:pt x="330" y="180"/>
                    </a:lnTo>
                    <a:lnTo>
                      <a:pt x="336" y="180"/>
                    </a:lnTo>
                    <a:lnTo>
                      <a:pt x="342" y="180"/>
                    </a:lnTo>
                    <a:lnTo>
                      <a:pt x="348" y="186"/>
                    </a:lnTo>
                    <a:lnTo>
                      <a:pt x="354" y="186"/>
                    </a:lnTo>
                    <a:lnTo>
                      <a:pt x="360" y="192"/>
                    </a:lnTo>
                    <a:lnTo>
                      <a:pt x="366" y="192"/>
                    </a:lnTo>
                    <a:lnTo>
                      <a:pt x="372" y="198"/>
                    </a:lnTo>
                    <a:lnTo>
                      <a:pt x="378" y="198"/>
                    </a:lnTo>
                    <a:lnTo>
                      <a:pt x="384" y="204"/>
                    </a:lnTo>
                    <a:lnTo>
                      <a:pt x="390" y="204"/>
                    </a:lnTo>
                    <a:lnTo>
                      <a:pt x="396" y="204"/>
                    </a:lnTo>
                    <a:lnTo>
                      <a:pt x="402" y="210"/>
                    </a:lnTo>
                    <a:lnTo>
                      <a:pt x="408" y="210"/>
                    </a:lnTo>
                    <a:lnTo>
                      <a:pt x="414" y="216"/>
                    </a:lnTo>
                    <a:lnTo>
                      <a:pt x="420" y="216"/>
                    </a:lnTo>
                    <a:lnTo>
                      <a:pt x="426" y="222"/>
                    </a:lnTo>
                    <a:lnTo>
                      <a:pt x="432" y="222"/>
                    </a:lnTo>
                    <a:lnTo>
                      <a:pt x="438" y="222"/>
                    </a:lnTo>
                    <a:lnTo>
                      <a:pt x="444" y="228"/>
                    </a:lnTo>
                    <a:lnTo>
                      <a:pt x="450" y="228"/>
                    </a:lnTo>
                    <a:lnTo>
                      <a:pt x="456" y="228"/>
                    </a:lnTo>
                    <a:lnTo>
                      <a:pt x="462" y="234"/>
                    </a:lnTo>
                    <a:lnTo>
                      <a:pt x="468" y="234"/>
                    </a:lnTo>
                    <a:lnTo>
                      <a:pt x="474" y="240"/>
                    </a:lnTo>
                    <a:lnTo>
                      <a:pt x="480" y="240"/>
                    </a:lnTo>
                    <a:lnTo>
                      <a:pt x="486" y="240"/>
                    </a:lnTo>
                    <a:lnTo>
                      <a:pt x="492" y="246"/>
                    </a:lnTo>
                    <a:lnTo>
                      <a:pt x="498" y="246"/>
                    </a:lnTo>
                    <a:lnTo>
                      <a:pt x="504" y="252"/>
                    </a:lnTo>
                    <a:lnTo>
                      <a:pt x="510" y="252"/>
                    </a:lnTo>
                    <a:lnTo>
                      <a:pt x="516" y="252"/>
                    </a:lnTo>
                    <a:lnTo>
                      <a:pt x="522" y="258"/>
                    </a:lnTo>
                    <a:lnTo>
                      <a:pt x="528" y="258"/>
                    </a:lnTo>
                    <a:lnTo>
                      <a:pt x="534" y="258"/>
                    </a:lnTo>
                    <a:lnTo>
                      <a:pt x="540" y="264"/>
                    </a:lnTo>
                    <a:lnTo>
                      <a:pt x="546" y="264"/>
                    </a:lnTo>
                    <a:lnTo>
                      <a:pt x="552" y="264"/>
                    </a:lnTo>
                    <a:lnTo>
                      <a:pt x="558" y="270"/>
                    </a:lnTo>
                    <a:lnTo>
                      <a:pt x="564" y="270"/>
                    </a:lnTo>
                    <a:lnTo>
                      <a:pt x="570" y="270"/>
                    </a:lnTo>
                    <a:lnTo>
                      <a:pt x="576" y="276"/>
                    </a:lnTo>
                    <a:lnTo>
                      <a:pt x="582" y="276"/>
                    </a:lnTo>
                    <a:lnTo>
                      <a:pt x="588" y="276"/>
                    </a:lnTo>
                    <a:lnTo>
                      <a:pt x="594" y="282"/>
                    </a:lnTo>
                    <a:lnTo>
                      <a:pt x="600" y="282"/>
                    </a:lnTo>
                    <a:lnTo>
                      <a:pt x="606" y="282"/>
                    </a:lnTo>
                    <a:lnTo>
                      <a:pt x="612" y="288"/>
                    </a:lnTo>
                    <a:lnTo>
                      <a:pt x="618" y="288"/>
                    </a:lnTo>
                    <a:lnTo>
                      <a:pt x="624" y="288"/>
                    </a:lnTo>
                    <a:lnTo>
                      <a:pt x="630" y="288"/>
                    </a:lnTo>
                    <a:lnTo>
                      <a:pt x="636" y="294"/>
                    </a:lnTo>
                    <a:lnTo>
                      <a:pt x="642" y="294"/>
                    </a:lnTo>
                    <a:lnTo>
                      <a:pt x="648" y="294"/>
                    </a:lnTo>
                    <a:lnTo>
                      <a:pt x="654" y="300"/>
                    </a:lnTo>
                    <a:lnTo>
                      <a:pt x="660" y="300"/>
                    </a:lnTo>
                    <a:lnTo>
                      <a:pt x="666" y="300"/>
                    </a:lnTo>
                    <a:lnTo>
                      <a:pt x="672" y="300"/>
                    </a:lnTo>
                    <a:lnTo>
                      <a:pt x="678" y="306"/>
                    </a:lnTo>
                    <a:lnTo>
                      <a:pt x="684" y="306"/>
                    </a:lnTo>
                    <a:lnTo>
                      <a:pt x="690" y="306"/>
                    </a:lnTo>
                    <a:lnTo>
                      <a:pt x="696" y="306"/>
                    </a:lnTo>
                    <a:lnTo>
                      <a:pt x="702" y="312"/>
                    </a:lnTo>
                    <a:lnTo>
                      <a:pt x="708" y="312"/>
                    </a:lnTo>
                    <a:lnTo>
                      <a:pt x="714" y="312"/>
                    </a:lnTo>
                    <a:lnTo>
                      <a:pt x="720" y="312"/>
                    </a:lnTo>
                    <a:lnTo>
                      <a:pt x="726" y="318"/>
                    </a:lnTo>
                    <a:lnTo>
                      <a:pt x="732" y="318"/>
                    </a:lnTo>
                    <a:lnTo>
                      <a:pt x="738" y="318"/>
                    </a:lnTo>
                    <a:lnTo>
                      <a:pt x="744" y="318"/>
                    </a:lnTo>
                    <a:lnTo>
                      <a:pt x="750" y="324"/>
                    </a:lnTo>
                    <a:lnTo>
                      <a:pt x="756" y="324"/>
                    </a:lnTo>
                    <a:lnTo>
                      <a:pt x="762" y="324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134"/>
              <p:cNvSpPr>
                <a:spLocks/>
              </p:cNvSpPr>
              <p:nvPr/>
            </p:nvSpPr>
            <p:spPr bwMode="auto">
              <a:xfrm>
                <a:off x="3461" y="3455"/>
                <a:ext cx="762" cy="48"/>
              </a:xfrm>
              <a:custGeom>
                <a:avLst/>
                <a:gdLst>
                  <a:gd name="T0" fmla="*/ 12 w 762"/>
                  <a:gd name="T1" fmla="*/ 0 h 48"/>
                  <a:gd name="T2" fmla="*/ 30 w 762"/>
                  <a:gd name="T3" fmla="*/ 6 h 48"/>
                  <a:gd name="T4" fmla="*/ 48 w 762"/>
                  <a:gd name="T5" fmla="*/ 12 h 48"/>
                  <a:gd name="T6" fmla="*/ 66 w 762"/>
                  <a:gd name="T7" fmla="*/ 12 h 48"/>
                  <a:gd name="T8" fmla="*/ 84 w 762"/>
                  <a:gd name="T9" fmla="*/ 18 h 48"/>
                  <a:gd name="T10" fmla="*/ 102 w 762"/>
                  <a:gd name="T11" fmla="*/ 18 h 48"/>
                  <a:gd name="T12" fmla="*/ 120 w 762"/>
                  <a:gd name="T13" fmla="*/ 24 h 48"/>
                  <a:gd name="T14" fmla="*/ 138 w 762"/>
                  <a:gd name="T15" fmla="*/ 24 h 48"/>
                  <a:gd name="T16" fmla="*/ 156 w 762"/>
                  <a:gd name="T17" fmla="*/ 30 h 48"/>
                  <a:gd name="T18" fmla="*/ 174 w 762"/>
                  <a:gd name="T19" fmla="*/ 30 h 48"/>
                  <a:gd name="T20" fmla="*/ 192 w 762"/>
                  <a:gd name="T21" fmla="*/ 36 h 48"/>
                  <a:gd name="T22" fmla="*/ 210 w 762"/>
                  <a:gd name="T23" fmla="*/ 36 h 48"/>
                  <a:gd name="T24" fmla="*/ 228 w 762"/>
                  <a:gd name="T25" fmla="*/ 36 h 48"/>
                  <a:gd name="T26" fmla="*/ 246 w 762"/>
                  <a:gd name="T27" fmla="*/ 36 h 48"/>
                  <a:gd name="T28" fmla="*/ 264 w 762"/>
                  <a:gd name="T29" fmla="*/ 42 h 48"/>
                  <a:gd name="T30" fmla="*/ 282 w 762"/>
                  <a:gd name="T31" fmla="*/ 42 h 48"/>
                  <a:gd name="T32" fmla="*/ 300 w 762"/>
                  <a:gd name="T33" fmla="*/ 42 h 48"/>
                  <a:gd name="T34" fmla="*/ 318 w 762"/>
                  <a:gd name="T35" fmla="*/ 42 h 48"/>
                  <a:gd name="T36" fmla="*/ 336 w 762"/>
                  <a:gd name="T37" fmla="*/ 48 h 48"/>
                  <a:gd name="T38" fmla="*/ 354 w 762"/>
                  <a:gd name="T39" fmla="*/ 48 h 48"/>
                  <a:gd name="T40" fmla="*/ 372 w 762"/>
                  <a:gd name="T41" fmla="*/ 48 h 48"/>
                  <a:gd name="T42" fmla="*/ 390 w 762"/>
                  <a:gd name="T43" fmla="*/ 48 h 48"/>
                  <a:gd name="T44" fmla="*/ 408 w 762"/>
                  <a:gd name="T45" fmla="*/ 48 h 48"/>
                  <a:gd name="T46" fmla="*/ 426 w 762"/>
                  <a:gd name="T47" fmla="*/ 48 h 48"/>
                  <a:gd name="T48" fmla="*/ 444 w 762"/>
                  <a:gd name="T49" fmla="*/ 48 h 48"/>
                  <a:gd name="T50" fmla="*/ 462 w 762"/>
                  <a:gd name="T51" fmla="*/ 48 h 48"/>
                  <a:gd name="T52" fmla="*/ 480 w 762"/>
                  <a:gd name="T53" fmla="*/ 48 h 48"/>
                  <a:gd name="T54" fmla="*/ 498 w 762"/>
                  <a:gd name="T55" fmla="*/ 48 h 48"/>
                  <a:gd name="T56" fmla="*/ 516 w 762"/>
                  <a:gd name="T57" fmla="*/ 48 h 48"/>
                  <a:gd name="T58" fmla="*/ 534 w 762"/>
                  <a:gd name="T59" fmla="*/ 48 h 48"/>
                  <a:gd name="T60" fmla="*/ 552 w 762"/>
                  <a:gd name="T61" fmla="*/ 48 h 48"/>
                  <a:gd name="T62" fmla="*/ 570 w 762"/>
                  <a:gd name="T63" fmla="*/ 48 h 48"/>
                  <a:gd name="T64" fmla="*/ 588 w 762"/>
                  <a:gd name="T65" fmla="*/ 48 h 48"/>
                  <a:gd name="T66" fmla="*/ 606 w 762"/>
                  <a:gd name="T67" fmla="*/ 48 h 48"/>
                  <a:gd name="T68" fmla="*/ 624 w 762"/>
                  <a:gd name="T69" fmla="*/ 48 h 48"/>
                  <a:gd name="T70" fmla="*/ 642 w 762"/>
                  <a:gd name="T71" fmla="*/ 48 h 48"/>
                  <a:gd name="T72" fmla="*/ 660 w 762"/>
                  <a:gd name="T73" fmla="*/ 48 h 48"/>
                  <a:gd name="T74" fmla="*/ 678 w 762"/>
                  <a:gd name="T75" fmla="*/ 48 h 48"/>
                  <a:gd name="T76" fmla="*/ 696 w 762"/>
                  <a:gd name="T77" fmla="*/ 48 h 48"/>
                  <a:gd name="T78" fmla="*/ 714 w 762"/>
                  <a:gd name="T79" fmla="*/ 48 h 48"/>
                  <a:gd name="T80" fmla="*/ 732 w 762"/>
                  <a:gd name="T81" fmla="*/ 48 h 48"/>
                  <a:gd name="T82" fmla="*/ 750 w 762"/>
                  <a:gd name="T83" fmla="*/ 42 h 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8"/>
                  <a:gd name="T128" fmla="*/ 762 w 762"/>
                  <a:gd name="T129" fmla="*/ 48 h 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12"/>
                    </a:lnTo>
                    <a:lnTo>
                      <a:pt x="48" y="12"/>
                    </a:lnTo>
                    <a:lnTo>
                      <a:pt x="54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18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30"/>
                    </a:lnTo>
                    <a:lnTo>
                      <a:pt x="156" y="30"/>
                    </a:lnTo>
                    <a:lnTo>
                      <a:pt x="162" y="30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6"/>
                    </a:lnTo>
                    <a:lnTo>
                      <a:pt x="198" y="36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6"/>
                    </a:lnTo>
                    <a:lnTo>
                      <a:pt x="228" y="36"/>
                    </a:lnTo>
                    <a:lnTo>
                      <a:pt x="234" y="36"/>
                    </a:lnTo>
                    <a:lnTo>
                      <a:pt x="240" y="36"/>
                    </a:lnTo>
                    <a:lnTo>
                      <a:pt x="246" y="36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2"/>
                    </a:lnTo>
                    <a:lnTo>
                      <a:pt x="294" y="42"/>
                    </a:lnTo>
                    <a:lnTo>
                      <a:pt x="300" y="42"/>
                    </a:lnTo>
                    <a:lnTo>
                      <a:pt x="306" y="42"/>
                    </a:lnTo>
                    <a:lnTo>
                      <a:pt x="312" y="42"/>
                    </a:lnTo>
                    <a:lnTo>
                      <a:pt x="318" y="42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48"/>
                    </a:lnTo>
                    <a:lnTo>
                      <a:pt x="372" y="48"/>
                    </a:lnTo>
                    <a:lnTo>
                      <a:pt x="378" y="48"/>
                    </a:lnTo>
                    <a:lnTo>
                      <a:pt x="384" y="48"/>
                    </a:lnTo>
                    <a:lnTo>
                      <a:pt x="390" y="48"/>
                    </a:lnTo>
                    <a:lnTo>
                      <a:pt x="396" y="48"/>
                    </a:lnTo>
                    <a:lnTo>
                      <a:pt x="402" y="48"/>
                    </a:lnTo>
                    <a:lnTo>
                      <a:pt x="408" y="48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8"/>
                    </a:lnTo>
                    <a:lnTo>
                      <a:pt x="432" y="48"/>
                    </a:lnTo>
                    <a:lnTo>
                      <a:pt x="438" y="48"/>
                    </a:lnTo>
                    <a:lnTo>
                      <a:pt x="444" y="48"/>
                    </a:lnTo>
                    <a:lnTo>
                      <a:pt x="450" y="48"/>
                    </a:lnTo>
                    <a:lnTo>
                      <a:pt x="456" y="48"/>
                    </a:lnTo>
                    <a:lnTo>
                      <a:pt x="462" y="48"/>
                    </a:lnTo>
                    <a:lnTo>
                      <a:pt x="468" y="48"/>
                    </a:lnTo>
                    <a:lnTo>
                      <a:pt x="474" y="48"/>
                    </a:lnTo>
                    <a:lnTo>
                      <a:pt x="480" y="48"/>
                    </a:lnTo>
                    <a:lnTo>
                      <a:pt x="486" y="48"/>
                    </a:lnTo>
                    <a:lnTo>
                      <a:pt x="492" y="48"/>
                    </a:lnTo>
                    <a:lnTo>
                      <a:pt x="498" y="48"/>
                    </a:lnTo>
                    <a:lnTo>
                      <a:pt x="504" y="48"/>
                    </a:lnTo>
                    <a:lnTo>
                      <a:pt x="510" y="48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8"/>
                    </a:lnTo>
                    <a:lnTo>
                      <a:pt x="540" y="48"/>
                    </a:lnTo>
                    <a:lnTo>
                      <a:pt x="546" y="48"/>
                    </a:lnTo>
                    <a:lnTo>
                      <a:pt x="552" y="48"/>
                    </a:lnTo>
                    <a:lnTo>
                      <a:pt x="558" y="48"/>
                    </a:lnTo>
                    <a:lnTo>
                      <a:pt x="564" y="48"/>
                    </a:lnTo>
                    <a:lnTo>
                      <a:pt x="570" y="48"/>
                    </a:lnTo>
                    <a:lnTo>
                      <a:pt x="576" y="48"/>
                    </a:lnTo>
                    <a:lnTo>
                      <a:pt x="582" y="48"/>
                    </a:lnTo>
                    <a:lnTo>
                      <a:pt x="588" y="48"/>
                    </a:lnTo>
                    <a:lnTo>
                      <a:pt x="594" y="48"/>
                    </a:lnTo>
                    <a:lnTo>
                      <a:pt x="600" y="48"/>
                    </a:lnTo>
                    <a:lnTo>
                      <a:pt x="606" y="48"/>
                    </a:lnTo>
                    <a:lnTo>
                      <a:pt x="612" y="48"/>
                    </a:lnTo>
                    <a:lnTo>
                      <a:pt x="618" y="48"/>
                    </a:lnTo>
                    <a:lnTo>
                      <a:pt x="624" y="48"/>
                    </a:lnTo>
                    <a:lnTo>
                      <a:pt x="630" y="48"/>
                    </a:lnTo>
                    <a:lnTo>
                      <a:pt x="636" y="48"/>
                    </a:lnTo>
                    <a:lnTo>
                      <a:pt x="642" y="48"/>
                    </a:lnTo>
                    <a:lnTo>
                      <a:pt x="648" y="48"/>
                    </a:lnTo>
                    <a:lnTo>
                      <a:pt x="654" y="48"/>
                    </a:lnTo>
                    <a:lnTo>
                      <a:pt x="660" y="48"/>
                    </a:lnTo>
                    <a:lnTo>
                      <a:pt x="666" y="48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8"/>
                    </a:lnTo>
                    <a:lnTo>
                      <a:pt x="690" y="48"/>
                    </a:lnTo>
                    <a:lnTo>
                      <a:pt x="696" y="48"/>
                    </a:lnTo>
                    <a:lnTo>
                      <a:pt x="702" y="48"/>
                    </a:lnTo>
                    <a:lnTo>
                      <a:pt x="708" y="48"/>
                    </a:lnTo>
                    <a:lnTo>
                      <a:pt x="714" y="48"/>
                    </a:lnTo>
                    <a:lnTo>
                      <a:pt x="720" y="48"/>
                    </a:lnTo>
                    <a:lnTo>
                      <a:pt x="726" y="48"/>
                    </a:lnTo>
                    <a:lnTo>
                      <a:pt x="732" y="48"/>
                    </a:lnTo>
                    <a:lnTo>
                      <a:pt x="738" y="48"/>
                    </a:lnTo>
                    <a:lnTo>
                      <a:pt x="744" y="42"/>
                    </a:lnTo>
                    <a:lnTo>
                      <a:pt x="750" y="42"/>
                    </a:lnTo>
                    <a:lnTo>
                      <a:pt x="756" y="42"/>
                    </a:lnTo>
                    <a:lnTo>
                      <a:pt x="762" y="42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135"/>
              <p:cNvSpPr>
                <a:spLocks/>
              </p:cNvSpPr>
              <p:nvPr/>
            </p:nvSpPr>
            <p:spPr bwMode="auto">
              <a:xfrm>
                <a:off x="4223" y="3467"/>
                <a:ext cx="522" cy="30"/>
              </a:xfrm>
              <a:custGeom>
                <a:avLst/>
                <a:gdLst>
                  <a:gd name="T0" fmla="*/ 6 w 522"/>
                  <a:gd name="T1" fmla="*/ 30 h 30"/>
                  <a:gd name="T2" fmla="*/ 18 w 522"/>
                  <a:gd name="T3" fmla="*/ 30 h 30"/>
                  <a:gd name="T4" fmla="*/ 30 w 522"/>
                  <a:gd name="T5" fmla="*/ 30 h 30"/>
                  <a:gd name="T6" fmla="*/ 42 w 522"/>
                  <a:gd name="T7" fmla="*/ 30 h 30"/>
                  <a:gd name="T8" fmla="*/ 54 w 522"/>
                  <a:gd name="T9" fmla="*/ 30 h 30"/>
                  <a:gd name="T10" fmla="*/ 66 w 522"/>
                  <a:gd name="T11" fmla="*/ 30 h 30"/>
                  <a:gd name="T12" fmla="*/ 78 w 522"/>
                  <a:gd name="T13" fmla="*/ 30 h 30"/>
                  <a:gd name="T14" fmla="*/ 90 w 522"/>
                  <a:gd name="T15" fmla="*/ 24 h 30"/>
                  <a:gd name="T16" fmla="*/ 102 w 522"/>
                  <a:gd name="T17" fmla="*/ 24 h 30"/>
                  <a:gd name="T18" fmla="*/ 114 w 522"/>
                  <a:gd name="T19" fmla="*/ 24 h 30"/>
                  <a:gd name="T20" fmla="*/ 126 w 522"/>
                  <a:gd name="T21" fmla="*/ 24 h 30"/>
                  <a:gd name="T22" fmla="*/ 138 w 522"/>
                  <a:gd name="T23" fmla="*/ 24 h 30"/>
                  <a:gd name="T24" fmla="*/ 150 w 522"/>
                  <a:gd name="T25" fmla="*/ 24 h 30"/>
                  <a:gd name="T26" fmla="*/ 162 w 522"/>
                  <a:gd name="T27" fmla="*/ 24 h 30"/>
                  <a:gd name="T28" fmla="*/ 174 w 522"/>
                  <a:gd name="T29" fmla="*/ 24 h 30"/>
                  <a:gd name="T30" fmla="*/ 186 w 522"/>
                  <a:gd name="T31" fmla="*/ 18 h 30"/>
                  <a:gd name="T32" fmla="*/ 198 w 522"/>
                  <a:gd name="T33" fmla="*/ 18 h 30"/>
                  <a:gd name="T34" fmla="*/ 210 w 522"/>
                  <a:gd name="T35" fmla="*/ 18 h 30"/>
                  <a:gd name="T36" fmla="*/ 222 w 522"/>
                  <a:gd name="T37" fmla="*/ 18 h 30"/>
                  <a:gd name="T38" fmla="*/ 234 w 522"/>
                  <a:gd name="T39" fmla="*/ 18 h 30"/>
                  <a:gd name="T40" fmla="*/ 246 w 522"/>
                  <a:gd name="T41" fmla="*/ 18 h 30"/>
                  <a:gd name="T42" fmla="*/ 258 w 522"/>
                  <a:gd name="T43" fmla="*/ 18 h 30"/>
                  <a:gd name="T44" fmla="*/ 270 w 522"/>
                  <a:gd name="T45" fmla="*/ 12 h 30"/>
                  <a:gd name="T46" fmla="*/ 282 w 522"/>
                  <a:gd name="T47" fmla="*/ 12 h 30"/>
                  <a:gd name="T48" fmla="*/ 294 w 522"/>
                  <a:gd name="T49" fmla="*/ 12 h 30"/>
                  <a:gd name="T50" fmla="*/ 306 w 522"/>
                  <a:gd name="T51" fmla="*/ 12 h 30"/>
                  <a:gd name="T52" fmla="*/ 318 w 522"/>
                  <a:gd name="T53" fmla="*/ 12 h 30"/>
                  <a:gd name="T54" fmla="*/ 330 w 522"/>
                  <a:gd name="T55" fmla="*/ 12 h 30"/>
                  <a:gd name="T56" fmla="*/ 342 w 522"/>
                  <a:gd name="T57" fmla="*/ 12 h 30"/>
                  <a:gd name="T58" fmla="*/ 354 w 522"/>
                  <a:gd name="T59" fmla="*/ 6 h 30"/>
                  <a:gd name="T60" fmla="*/ 366 w 522"/>
                  <a:gd name="T61" fmla="*/ 6 h 30"/>
                  <a:gd name="T62" fmla="*/ 378 w 522"/>
                  <a:gd name="T63" fmla="*/ 6 h 30"/>
                  <a:gd name="T64" fmla="*/ 390 w 522"/>
                  <a:gd name="T65" fmla="*/ 6 h 30"/>
                  <a:gd name="T66" fmla="*/ 402 w 522"/>
                  <a:gd name="T67" fmla="*/ 6 h 30"/>
                  <a:gd name="T68" fmla="*/ 414 w 522"/>
                  <a:gd name="T69" fmla="*/ 6 h 30"/>
                  <a:gd name="T70" fmla="*/ 426 w 522"/>
                  <a:gd name="T71" fmla="*/ 6 h 30"/>
                  <a:gd name="T72" fmla="*/ 438 w 522"/>
                  <a:gd name="T73" fmla="*/ 6 h 30"/>
                  <a:gd name="T74" fmla="*/ 450 w 522"/>
                  <a:gd name="T75" fmla="*/ 0 h 30"/>
                  <a:gd name="T76" fmla="*/ 462 w 522"/>
                  <a:gd name="T77" fmla="*/ 0 h 30"/>
                  <a:gd name="T78" fmla="*/ 474 w 522"/>
                  <a:gd name="T79" fmla="*/ 0 h 30"/>
                  <a:gd name="T80" fmla="*/ 486 w 522"/>
                  <a:gd name="T81" fmla="*/ 0 h 30"/>
                  <a:gd name="T82" fmla="*/ 498 w 522"/>
                  <a:gd name="T83" fmla="*/ 0 h 30"/>
                  <a:gd name="T84" fmla="*/ 510 w 522"/>
                  <a:gd name="T85" fmla="*/ 0 h 30"/>
                  <a:gd name="T86" fmla="*/ 522 w 522"/>
                  <a:gd name="T87" fmla="*/ 0 h 3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2"/>
                  <a:gd name="T133" fmla="*/ 0 h 30"/>
                  <a:gd name="T134" fmla="*/ 522 w 522"/>
                  <a:gd name="T135" fmla="*/ 30 h 3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2" h="30">
                    <a:moveTo>
                      <a:pt x="0" y="30"/>
                    </a:moveTo>
                    <a:lnTo>
                      <a:pt x="6" y="30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30"/>
                    </a:lnTo>
                    <a:lnTo>
                      <a:pt x="36" y="30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0"/>
                    </a:lnTo>
                    <a:lnTo>
                      <a:pt x="60" y="30"/>
                    </a:lnTo>
                    <a:lnTo>
                      <a:pt x="66" y="30"/>
                    </a:lnTo>
                    <a:lnTo>
                      <a:pt x="72" y="30"/>
                    </a:lnTo>
                    <a:lnTo>
                      <a:pt x="78" y="30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24"/>
                    </a:lnTo>
                    <a:lnTo>
                      <a:pt x="174" y="24"/>
                    </a:lnTo>
                    <a:lnTo>
                      <a:pt x="180" y="18"/>
                    </a:lnTo>
                    <a:lnTo>
                      <a:pt x="186" y="18"/>
                    </a:lnTo>
                    <a:lnTo>
                      <a:pt x="192" y="18"/>
                    </a:lnTo>
                    <a:lnTo>
                      <a:pt x="198" y="18"/>
                    </a:lnTo>
                    <a:lnTo>
                      <a:pt x="204" y="18"/>
                    </a:lnTo>
                    <a:lnTo>
                      <a:pt x="210" y="18"/>
                    </a:lnTo>
                    <a:lnTo>
                      <a:pt x="216" y="18"/>
                    </a:lnTo>
                    <a:lnTo>
                      <a:pt x="222" y="18"/>
                    </a:lnTo>
                    <a:lnTo>
                      <a:pt x="228" y="18"/>
                    </a:lnTo>
                    <a:lnTo>
                      <a:pt x="234" y="18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18"/>
                    </a:lnTo>
                    <a:lnTo>
                      <a:pt x="258" y="18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12"/>
                    </a:lnTo>
                    <a:lnTo>
                      <a:pt x="288" y="12"/>
                    </a:lnTo>
                    <a:lnTo>
                      <a:pt x="294" y="12"/>
                    </a:lnTo>
                    <a:lnTo>
                      <a:pt x="300" y="12"/>
                    </a:lnTo>
                    <a:lnTo>
                      <a:pt x="306" y="12"/>
                    </a:lnTo>
                    <a:lnTo>
                      <a:pt x="312" y="12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136"/>
              <p:cNvSpPr>
                <a:spLocks/>
              </p:cNvSpPr>
              <p:nvPr/>
            </p:nvSpPr>
            <p:spPr bwMode="auto">
              <a:xfrm>
                <a:off x="1175" y="3323"/>
                <a:ext cx="762" cy="180"/>
              </a:xfrm>
              <a:custGeom>
                <a:avLst/>
                <a:gdLst>
                  <a:gd name="T0" fmla="*/ 12 w 762"/>
                  <a:gd name="T1" fmla="*/ 180 h 180"/>
                  <a:gd name="T2" fmla="*/ 30 w 762"/>
                  <a:gd name="T3" fmla="*/ 180 h 180"/>
                  <a:gd name="T4" fmla="*/ 48 w 762"/>
                  <a:gd name="T5" fmla="*/ 180 h 180"/>
                  <a:gd name="T6" fmla="*/ 66 w 762"/>
                  <a:gd name="T7" fmla="*/ 180 h 180"/>
                  <a:gd name="T8" fmla="*/ 84 w 762"/>
                  <a:gd name="T9" fmla="*/ 180 h 180"/>
                  <a:gd name="T10" fmla="*/ 102 w 762"/>
                  <a:gd name="T11" fmla="*/ 180 h 180"/>
                  <a:gd name="T12" fmla="*/ 120 w 762"/>
                  <a:gd name="T13" fmla="*/ 180 h 180"/>
                  <a:gd name="T14" fmla="*/ 138 w 762"/>
                  <a:gd name="T15" fmla="*/ 174 h 180"/>
                  <a:gd name="T16" fmla="*/ 156 w 762"/>
                  <a:gd name="T17" fmla="*/ 174 h 180"/>
                  <a:gd name="T18" fmla="*/ 174 w 762"/>
                  <a:gd name="T19" fmla="*/ 174 h 180"/>
                  <a:gd name="T20" fmla="*/ 192 w 762"/>
                  <a:gd name="T21" fmla="*/ 168 h 180"/>
                  <a:gd name="T22" fmla="*/ 210 w 762"/>
                  <a:gd name="T23" fmla="*/ 168 h 180"/>
                  <a:gd name="T24" fmla="*/ 228 w 762"/>
                  <a:gd name="T25" fmla="*/ 162 h 180"/>
                  <a:gd name="T26" fmla="*/ 246 w 762"/>
                  <a:gd name="T27" fmla="*/ 162 h 180"/>
                  <a:gd name="T28" fmla="*/ 264 w 762"/>
                  <a:gd name="T29" fmla="*/ 156 h 180"/>
                  <a:gd name="T30" fmla="*/ 282 w 762"/>
                  <a:gd name="T31" fmla="*/ 156 h 180"/>
                  <a:gd name="T32" fmla="*/ 300 w 762"/>
                  <a:gd name="T33" fmla="*/ 150 h 180"/>
                  <a:gd name="T34" fmla="*/ 318 w 762"/>
                  <a:gd name="T35" fmla="*/ 150 h 180"/>
                  <a:gd name="T36" fmla="*/ 336 w 762"/>
                  <a:gd name="T37" fmla="*/ 144 h 180"/>
                  <a:gd name="T38" fmla="*/ 354 w 762"/>
                  <a:gd name="T39" fmla="*/ 138 h 180"/>
                  <a:gd name="T40" fmla="*/ 372 w 762"/>
                  <a:gd name="T41" fmla="*/ 132 h 180"/>
                  <a:gd name="T42" fmla="*/ 390 w 762"/>
                  <a:gd name="T43" fmla="*/ 132 h 180"/>
                  <a:gd name="T44" fmla="*/ 408 w 762"/>
                  <a:gd name="T45" fmla="*/ 126 h 180"/>
                  <a:gd name="T46" fmla="*/ 426 w 762"/>
                  <a:gd name="T47" fmla="*/ 120 h 180"/>
                  <a:gd name="T48" fmla="*/ 444 w 762"/>
                  <a:gd name="T49" fmla="*/ 114 h 180"/>
                  <a:gd name="T50" fmla="*/ 462 w 762"/>
                  <a:gd name="T51" fmla="*/ 108 h 180"/>
                  <a:gd name="T52" fmla="*/ 480 w 762"/>
                  <a:gd name="T53" fmla="*/ 102 h 180"/>
                  <a:gd name="T54" fmla="*/ 498 w 762"/>
                  <a:gd name="T55" fmla="*/ 96 h 180"/>
                  <a:gd name="T56" fmla="*/ 516 w 762"/>
                  <a:gd name="T57" fmla="*/ 90 h 180"/>
                  <a:gd name="T58" fmla="*/ 534 w 762"/>
                  <a:gd name="T59" fmla="*/ 84 h 180"/>
                  <a:gd name="T60" fmla="*/ 552 w 762"/>
                  <a:gd name="T61" fmla="*/ 78 h 180"/>
                  <a:gd name="T62" fmla="*/ 570 w 762"/>
                  <a:gd name="T63" fmla="*/ 72 h 180"/>
                  <a:gd name="T64" fmla="*/ 588 w 762"/>
                  <a:gd name="T65" fmla="*/ 66 h 180"/>
                  <a:gd name="T66" fmla="*/ 606 w 762"/>
                  <a:gd name="T67" fmla="*/ 60 h 180"/>
                  <a:gd name="T68" fmla="*/ 624 w 762"/>
                  <a:gd name="T69" fmla="*/ 54 h 180"/>
                  <a:gd name="T70" fmla="*/ 642 w 762"/>
                  <a:gd name="T71" fmla="*/ 48 h 180"/>
                  <a:gd name="T72" fmla="*/ 660 w 762"/>
                  <a:gd name="T73" fmla="*/ 42 h 180"/>
                  <a:gd name="T74" fmla="*/ 678 w 762"/>
                  <a:gd name="T75" fmla="*/ 36 h 180"/>
                  <a:gd name="T76" fmla="*/ 696 w 762"/>
                  <a:gd name="T77" fmla="*/ 24 h 180"/>
                  <a:gd name="T78" fmla="*/ 714 w 762"/>
                  <a:gd name="T79" fmla="*/ 18 h 180"/>
                  <a:gd name="T80" fmla="*/ 732 w 762"/>
                  <a:gd name="T81" fmla="*/ 12 h 180"/>
                  <a:gd name="T82" fmla="*/ 750 w 762"/>
                  <a:gd name="T83" fmla="*/ 6 h 18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80"/>
                  <a:gd name="T128" fmla="*/ 762 w 762"/>
                  <a:gd name="T129" fmla="*/ 180 h 18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80">
                    <a:moveTo>
                      <a:pt x="0" y="180"/>
                    </a:moveTo>
                    <a:lnTo>
                      <a:pt x="6" y="180"/>
                    </a:lnTo>
                    <a:lnTo>
                      <a:pt x="12" y="180"/>
                    </a:lnTo>
                    <a:lnTo>
                      <a:pt x="18" y="180"/>
                    </a:lnTo>
                    <a:lnTo>
                      <a:pt x="24" y="180"/>
                    </a:lnTo>
                    <a:lnTo>
                      <a:pt x="30" y="180"/>
                    </a:lnTo>
                    <a:lnTo>
                      <a:pt x="36" y="180"/>
                    </a:lnTo>
                    <a:lnTo>
                      <a:pt x="42" y="180"/>
                    </a:lnTo>
                    <a:lnTo>
                      <a:pt x="48" y="180"/>
                    </a:lnTo>
                    <a:lnTo>
                      <a:pt x="54" y="180"/>
                    </a:lnTo>
                    <a:lnTo>
                      <a:pt x="60" y="180"/>
                    </a:lnTo>
                    <a:lnTo>
                      <a:pt x="66" y="180"/>
                    </a:lnTo>
                    <a:lnTo>
                      <a:pt x="72" y="180"/>
                    </a:lnTo>
                    <a:lnTo>
                      <a:pt x="78" y="180"/>
                    </a:lnTo>
                    <a:lnTo>
                      <a:pt x="84" y="180"/>
                    </a:lnTo>
                    <a:lnTo>
                      <a:pt x="90" y="180"/>
                    </a:lnTo>
                    <a:lnTo>
                      <a:pt x="96" y="180"/>
                    </a:lnTo>
                    <a:lnTo>
                      <a:pt x="102" y="180"/>
                    </a:lnTo>
                    <a:lnTo>
                      <a:pt x="108" y="180"/>
                    </a:lnTo>
                    <a:lnTo>
                      <a:pt x="114" y="180"/>
                    </a:lnTo>
                    <a:lnTo>
                      <a:pt x="120" y="180"/>
                    </a:lnTo>
                    <a:lnTo>
                      <a:pt x="126" y="180"/>
                    </a:lnTo>
                    <a:lnTo>
                      <a:pt x="132" y="174"/>
                    </a:lnTo>
                    <a:lnTo>
                      <a:pt x="138" y="174"/>
                    </a:lnTo>
                    <a:lnTo>
                      <a:pt x="144" y="174"/>
                    </a:lnTo>
                    <a:lnTo>
                      <a:pt x="150" y="174"/>
                    </a:lnTo>
                    <a:lnTo>
                      <a:pt x="156" y="174"/>
                    </a:lnTo>
                    <a:lnTo>
                      <a:pt x="162" y="174"/>
                    </a:lnTo>
                    <a:lnTo>
                      <a:pt x="168" y="174"/>
                    </a:lnTo>
                    <a:lnTo>
                      <a:pt x="174" y="174"/>
                    </a:lnTo>
                    <a:lnTo>
                      <a:pt x="180" y="168"/>
                    </a:lnTo>
                    <a:lnTo>
                      <a:pt x="186" y="168"/>
                    </a:lnTo>
                    <a:lnTo>
                      <a:pt x="192" y="168"/>
                    </a:lnTo>
                    <a:lnTo>
                      <a:pt x="198" y="168"/>
                    </a:lnTo>
                    <a:lnTo>
                      <a:pt x="204" y="168"/>
                    </a:lnTo>
                    <a:lnTo>
                      <a:pt x="210" y="168"/>
                    </a:lnTo>
                    <a:lnTo>
                      <a:pt x="216" y="168"/>
                    </a:lnTo>
                    <a:lnTo>
                      <a:pt x="222" y="168"/>
                    </a:lnTo>
                    <a:lnTo>
                      <a:pt x="228" y="162"/>
                    </a:lnTo>
                    <a:lnTo>
                      <a:pt x="234" y="162"/>
                    </a:lnTo>
                    <a:lnTo>
                      <a:pt x="240" y="162"/>
                    </a:lnTo>
                    <a:lnTo>
                      <a:pt x="246" y="162"/>
                    </a:lnTo>
                    <a:lnTo>
                      <a:pt x="252" y="162"/>
                    </a:lnTo>
                    <a:lnTo>
                      <a:pt x="258" y="162"/>
                    </a:lnTo>
                    <a:lnTo>
                      <a:pt x="264" y="156"/>
                    </a:lnTo>
                    <a:lnTo>
                      <a:pt x="270" y="156"/>
                    </a:lnTo>
                    <a:lnTo>
                      <a:pt x="276" y="156"/>
                    </a:lnTo>
                    <a:lnTo>
                      <a:pt x="282" y="156"/>
                    </a:lnTo>
                    <a:lnTo>
                      <a:pt x="288" y="156"/>
                    </a:lnTo>
                    <a:lnTo>
                      <a:pt x="294" y="150"/>
                    </a:lnTo>
                    <a:lnTo>
                      <a:pt x="300" y="150"/>
                    </a:lnTo>
                    <a:lnTo>
                      <a:pt x="306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30" y="144"/>
                    </a:lnTo>
                    <a:lnTo>
                      <a:pt x="336" y="144"/>
                    </a:lnTo>
                    <a:lnTo>
                      <a:pt x="342" y="144"/>
                    </a:lnTo>
                    <a:lnTo>
                      <a:pt x="348" y="138"/>
                    </a:lnTo>
                    <a:lnTo>
                      <a:pt x="354" y="138"/>
                    </a:lnTo>
                    <a:lnTo>
                      <a:pt x="360" y="138"/>
                    </a:lnTo>
                    <a:lnTo>
                      <a:pt x="366" y="138"/>
                    </a:lnTo>
                    <a:lnTo>
                      <a:pt x="372" y="132"/>
                    </a:lnTo>
                    <a:lnTo>
                      <a:pt x="378" y="132"/>
                    </a:lnTo>
                    <a:lnTo>
                      <a:pt x="384" y="132"/>
                    </a:lnTo>
                    <a:lnTo>
                      <a:pt x="390" y="132"/>
                    </a:lnTo>
                    <a:lnTo>
                      <a:pt x="396" y="126"/>
                    </a:lnTo>
                    <a:lnTo>
                      <a:pt x="402" y="126"/>
                    </a:lnTo>
                    <a:lnTo>
                      <a:pt x="408" y="126"/>
                    </a:lnTo>
                    <a:lnTo>
                      <a:pt x="414" y="126"/>
                    </a:lnTo>
                    <a:lnTo>
                      <a:pt x="420" y="120"/>
                    </a:lnTo>
                    <a:lnTo>
                      <a:pt x="426" y="120"/>
                    </a:lnTo>
                    <a:lnTo>
                      <a:pt x="432" y="120"/>
                    </a:lnTo>
                    <a:lnTo>
                      <a:pt x="438" y="114"/>
                    </a:lnTo>
                    <a:lnTo>
                      <a:pt x="444" y="114"/>
                    </a:lnTo>
                    <a:lnTo>
                      <a:pt x="450" y="114"/>
                    </a:lnTo>
                    <a:lnTo>
                      <a:pt x="456" y="114"/>
                    </a:lnTo>
                    <a:lnTo>
                      <a:pt x="462" y="108"/>
                    </a:lnTo>
                    <a:lnTo>
                      <a:pt x="468" y="108"/>
                    </a:lnTo>
                    <a:lnTo>
                      <a:pt x="474" y="108"/>
                    </a:lnTo>
                    <a:lnTo>
                      <a:pt x="480" y="102"/>
                    </a:lnTo>
                    <a:lnTo>
                      <a:pt x="486" y="102"/>
                    </a:lnTo>
                    <a:lnTo>
                      <a:pt x="492" y="102"/>
                    </a:lnTo>
                    <a:lnTo>
                      <a:pt x="498" y="96"/>
                    </a:lnTo>
                    <a:lnTo>
                      <a:pt x="504" y="96"/>
                    </a:lnTo>
                    <a:lnTo>
                      <a:pt x="510" y="96"/>
                    </a:lnTo>
                    <a:lnTo>
                      <a:pt x="516" y="90"/>
                    </a:lnTo>
                    <a:lnTo>
                      <a:pt x="522" y="90"/>
                    </a:lnTo>
                    <a:lnTo>
                      <a:pt x="528" y="90"/>
                    </a:lnTo>
                    <a:lnTo>
                      <a:pt x="534" y="84"/>
                    </a:lnTo>
                    <a:lnTo>
                      <a:pt x="540" y="84"/>
                    </a:lnTo>
                    <a:lnTo>
                      <a:pt x="546" y="84"/>
                    </a:lnTo>
                    <a:lnTo>
                      <a:pt x="552" y="78"/>
                    </a:lnTo>
                    <a:lnTo>
                      <a:pt x="558" y="78"/>
                    </a:lnTo>
                    <a:lnTo>
                      <a:pt x="564" y="78"/>
                    </a:lnTo>
                    <a:lnTo>
                      <a:pt x="570" y="72"/>
                    </a:lnTo>
                    <a:lnTo>
                      <a:pt x="576" y="72"/>
                    </a:lnTo>
                    <a:lnTo>
                      <a:pt x="582" y="72"/>
                    </a:lnTo>
                    <a:lnTo>
                      <a:pt x="588" y="66"/>
                    </a:lnTo>
                    <a:lnTo>
                      <a:pt x="594" y="66"/>
                    </a:lnTo>
                    <a:lnTo>
                      <a:pt x="600" y="66"/>
                    </a:lnTo>
                    <a:lnTo>
                      <a:pt x="606" y="60"/>
                    </a:lnTo>
                    <a:lnTo>
                      <a:pt x="612" y="60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48"/>
                    </a:lnTo>
                    <a:lnTo>
                      <a:pt x="642" y="48"/>
                    </a:lnTo>
                    <a:lnTo>
                      <a:pt x="648" y="42"/>
                    </a:lnTo>
                    <a:lnTo>
                      <a:pt x="654" y="42"/>
                    </a:lnTo>
                    <a:lnTo>
                      <a:pt x="660" y="42"/>
                    </a:lnTo>
                    <a:lnTo>
                      <a:pt x="666" y="36"/>
                    </a:lnTo>
                    <a:lnTo>
                      <a:pt x="672" y="36"/>
                    </a:lnTo>
                    <a:lnTo>
                      <a:pt x="678" y="36"/>
                    </a:lnTo>
                    <a:lnTo>
                      <a:pt x="684" y="30"/>
                    </a:lnTo>
                    <a:lnTo>
                      <a:pt x="690" y="30"/>
                    </a:lnTo>
                    <a:lnTo>
                      <a:pt x="696" y="24"/>
                    </a:lnTo>
                    <a:lnTo>
                      <a:pt x="702" y="24"/>
                    </a:lnTo>
                    <a:lnTo>
                      <a:pt x="708" y="24"/>
                    </a:lnTo>
                    <a:lnTo>
                      <a:pt x="714" y="18"/>
                    </a:lnTo>
                    <a:lnTo>
                      <a:pt x="720" y="18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0"/>
                    </a:lnTo>
                    <a:lnTo>
                      <a:pt x="762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137"/>
              <p:cNvSpPr>
                <a:spLocks/>
              </p:cNvSpPr>
              <p:nvPr/>
            </p:nvSpPr>
            <p:spPr bwMode="auto">
              <a:xfrm>
                <a:off x="1937" y="3005"/>
                <a:ext cx="762" cy="318"/>
              </a:xfrm>
              <a:custGeom>
                <a:avLst/>
                <a:gdLst>
                  <a:gd name="T0" fmla="*/ 12 w 762"/>
                  <a:gd name="T1" fmla="*/ 312 h 318"/>
                  <a:gd name="T2" fmla="*/ 30 w 762"/>
                  <a:gd name="T3" fmla="*/ 306 h 318"/>
                  <a:gd name="T4" fmla="*/ 48 w 762"/>
                  <a:gd name="T5" fmla="*/ 294 h 318"/>
                  <a:gd name="T6" fmla="*/ 66 w 762"/>
                  <a:gd name="T7" fmla="*/ 288 h 318"/>
                  <a:gd name="T8" fmla="*/ 84 w 762"/>
                  <a:gd name="T9" fmla="*/ 282 h 318"/>
                  <a:gd name="T10" fmla="*/ 102 w 762"/>
                  <a:gd name="T11" fmla="*/ 276 h 318"/>
                  <a:gd name="T12" fmla="*/ 120 w 762"/>
                  <a:gd name="T13" fmla="*/ 264 h 318"/>
                  <a:gd name="T14" fmla="*/ 138 w 762"/>
                  <a:gd name="T15" fmla="*/ 258 h 318"/>
                  <a:gd name="T16" fmla="*/ 156 w 762"/>
                  <a:gd name="T17" fmla="*/ 252 h 318"/>
                  <a:gd name="T18" fmla="*/ 174 w 762"/>
                  <a:gd name="T19" fmla="*/ 240 h 318"/>
                  <a:gd name="T20" fmla="*/ 192 w 762"/>
                  <a:gd name="T21" fmla="*/ 234 h 318"/>
                  <a:gd name="T22" fmla="*/ 210 w 762"/>
                  <a:gd name="T23" fmla="*/ 228 h 318"/>
                  <a:gd name="T24" fmla="*/ 228 w 762"/>
                  <a:gd name="T25" fmla="*/ 216 h 318"/>
                  <a:gd name="T26" fmla="*/ 246 w 762"/>
                  <a:gd name="T27" fmla="*/ 210 h 318"/>
                  <a:gd name="T28" fmla="*/ 264 w 762"/>
                  <a:gd name="T29" fmla="*/ 204 h 318"/>
                  <a:gd name="T30" fmla="*/ 282 w 762"/>
                  <a:gd name="T31" fmla="*/ 192 h 318"/>
                  <a:gd name="T32" fmla="*/ 300 w 762"/>
                  <a:gd name="T33" fmla="*/ 186 h 318"/>
                  <a:gd name="T34" fmla="*/ 318 w 762"/>
                  <a:gd name="T35" fmla="*/ 180 h 318"/>
                  <a:gd name="T36" fmla="*/ 336 w 762"/>
                  <a:gd name="T37" fmla="*/ 168 h 318"/>
                  <a:gd name="T38" fmla="*/ 354 w 762"/>
                  <a:gd name="T39" fmla="*/ 162 h 318"/>
                  <a:gd name="T40" fmla="*/ 372 w 762"/>
                  <a:gd name="T41" fmla="*/ 150 h 318"/>
                  <a:gd name="T42" fmla="*/ 390 w 762"/>
                  <a:gd name="T43" fmla="*/ 144 h 318"/>
                  <a:gd name="T44" fmla="*/ 408 w 762"/>
                  <a:gd name="T45" fmla="*/ 138 h 318"/>
                  <a:gd name="T46" fmla="*/ 426 w 762"/>
                  <a:gd name="T47" fmla="*/ 126 h 318"/>
                  <a:gd name="T48" fmla="*/ 444 w 762"/>
                  <a:gd name="T49" fmla="*/ 120 h 318"/>
                  <a:gd name="T50" fmla="*/ 462 w 762"/>
                  <a:gd name="T51" fmla="*/ 114 h 318"/>
                  <a:gd name="T52" fmla="*/ 480 w 762"/>
                  <a:gd name="T53" fmla="*/ 108 h 318"/>
                  <a:gd name="T54" fmla="*/ 498 w 762"/>
                  <a:gd name="T55" fmla="*/ 96 h 318"/>
                  <a:gd name="T56" fmla="*/ 516 w 762"/>
                  <a:gd name="T57" fmla="*/ 90 h 318"/>
                  <a:gd name="T58" fmla="*/ 534 w 762"/>
                  <a:gd name="T59" fmla="*/ 84 h 318"/>
                  <a:gd name="T60" fmla="*/ 552 w 762"/>
                  <a:gd name="T61" fmla="*/ 78 h 318"/>
                  <a:gd name="T62" fmla="*/ 570 w 762"/>
                  <a:gd name="T63" fmla="*/ 66 h 318"/>
                  <a:gd name="T64" fmla="*/ 588 w 762"/>
                  <a:gd name="T65" fmla="*/ 60 h 318"/>
                  <a:gd name="T66" fmla="*/ 606 w 762"/>
                  <a:gd name="T67" fmla="*/ 54 h 318"/>
                  <a:gd name="T68" fmla="*/ 624 w 762"/>
                  <a:gd name="T69" fmla="*/ 48 h 318"/>
                  <a:gd name="T70" fmla="*/ 642 w 762"/>
                  <a:gd name="T71" fmla="*/ 42 h 318"/>
                  <a:gd name="T72" fmla="*/ 660 w 762"/>
                  <a:gd name="T73" fmla="*/ 36 h 318"/>
                  <a:gd name="T74" fmla="*/ 678 w 762"/>
                  <a:gd name="T75" fmla="*/ 30 h 318"/>
                  <a:gd name="T76" fmla="*/ 696 w 762"/>
                  <a:gd name="T77" fmla="*/ 24 h 318"/>
                  <a:gd name="T78" fmla="*/ 714 w 762"/>
                  <a:gd name="T79" fmla="*/ 18 h 318"/>
                  <a:gd name="T80" fmla="*/ 732 w 762"/>
                  <a:gd name="T81" fmla="*/ 12 h 318"/>
                  <a:gd name="T82" fmla="*/ 750 w 762"/>
                  <a:gd name="T83" fmla="*/ 6 h 3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318"/>
                  <a:gd name="T128" fmla="*/ 762 w 762"/>
                  <a:gd name="T129" fmla="*/ 318 h 3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318">
                    <a:moveTo>
                      <a:pt x="0" y="318"/>
                    </a:moveTo>
                    <a:lnTo>
                      <a:pt x="6" y="312"/>
                    </a:lnTo>
                    <a:lnTo>
                      <a:pt x="12" y="312"/>
                    </a:lnTo>
                    <a:lnTo>
                      <a:pt x="18" y="312"/>
                    </a:lnTo>
                    <a:lnTo>
                      <a:pt x="24" y="306"/>
                    </a:lnTo>
                    <a:lnTo>
                      <a:pt x="30" y="306"/>
                    </a:lnTo>
                    <a:lnTo>
                      <a:pt x="36" y="300"/>
                    </a:lnTo>
                    <a:lnTo>
                      <a:pt x="42" y="300"/>
                    </a:lnTo>
                    <a:lnTo>
                      <a:pt x="48" y="294"/>
                    </a:lnTo>
                    <a:lnTo>
                      <a:pt x="54" y="294"/>
                    </a:lnTo>
                    <a:lnTo>
                      <a:pt x="60" y="294"/>
                    </a:lnTo>
                    <a:lnTo>
                      <a:pt x="66" y="288"/>
                    </a:lnTo>
                    <a:lnTo>
                      <a:pt x="72" y="288"/>
                    </a:lnTo>
                    <a:lnTo>
                      <a:pt x="78" y="282"/>
                    </a:lnTo>
                    <a:lnTo>
                      <a:pt x="84" y="282"/>
                    </a:lnTo>
                    <a:lnTo>
                      <a:pt x="90" y="276"/>
                    </a:lnTo>
                    <a:lnTo>
                      <a:pt x="96" y="276"/>
                    </a:lnTo>
                    <a:lnTo>
                      <a:pt x="102" y="276"/>
                    </a:lnTo>
                    <a:lnTo>
                      <a:pt x="108" y="270"/>
                    </a:lnTo>
                    <a:lnTo>
                      <a:pt x="114" y="270"/>
                    </a:lnTo>
                    <a:lnTo>
                      <a:pt x="120" y="264"/>
                    </a:lnTo>
                    <a:lnTo>
                      <a:pt x="126" y="264"/>
                    </a:lnTo>
                    <a:lnTo>
                      <a:pt x="132" y="258"/>
                    </a:lnTo>
                    <a:lnTo>
                      <a:pt x="138" y="258"/>
                    </a:lnTo>
                    <a:lnTo>
                      <a:pt x="144" y="252"/>
                    </a:lnTo>
                    <a:lnTo>
                      <a:pt x="150" y="252"/>
                    </a:lnTo>
                    <a:lnTo>
                      <a:pt x="156" y="252"/>
                    </a:lnTo>
                    <a:lnTo>
                      <a:pt x="162" y="246"/>
                    </a:lnTo>
                    <a:lnTo>
                      <a:pt x="168" y="246"/>
                    </a:lnTo>
                    <a:lnTo>
                      <a:pt x="174" y="240"/>
                    </a:lnTo>
                    <a:lnTo>
                      <a:pt x="180" y="240"/>
                    </a:lnTo>
                    <a:lnTo>
                      <a:pt x="186" y="234"/>
                    </a:lnTo>
                    <a:lnTo>
                      <a:pt x="192" y="234"/>
                    </a:lnTo>
                    <a:lnTo>
                      <a:pt x="198" y="228"/>
                    </a:lnTo>
                    <a:lnTo>
                      <a:pt x="204" y="228"/>
                    </a:lnTo>
                    <a:lnTo>
                      <a:pt x="210" y="228"/>
                    </a:lnTo>
                    <a:lnTo>
                      <a:pt x="216" y="222"/>
                    </a:lnTo>
                    <a:lnTo>
                      <a:pt x="222" y="222"/>
                    </a:lnTo>
                    <a:lnTo>
                      <a:pt x="228" y="216"/>
                    </a:lnTo>
                    <a:lnTo>
                      <a:pt x="234" y="216"/>
                    </a:lnTo>
                    <a:lnTo>
                      <a:pt x="240" y="210"/>
                    </a:lnTo>
                    <a:lnTo>
                      <a:pt x="246" y="210"/>
                    </a:lnTo>
                    <a:lnTo>
                      <a:pt x="252" y="204"/>
                    </a:lnTo>
                    <a:lnTo>
                      <a:pt x="258" y="204"/>
                    </a:lnTo>
                    <a:lnTo>
                      <a:pt x="264" y="204"/>
                    </a:lnTo>
                    <a:lnTo>
                      <a:pt x="270" y="198"/>
                    </a:lnTo>
                    <a:lnTo>
                      <a:pt x="276" y="192"/>
                    </a:lnTo>
                    <a:lnTo>
                      <a:pt x="282" y="192"/>
                    </a:lnTo>
                    <a:lnTo>
                      <a:pt x="288" y="192"/>
                    </a:lnTo>
                    <a:lnTo>
                      <a:pt x="294" y="186"/>
                    </a:lnTo>
                    <a:lnTo>
                      <a:pt x="300" y="186"/>
                    </a:lnTo>
                    <a:lnTo>
                      <a:pt x="306" y="180"/>
                    </a:lnTo>
                    <a:lnTo>
                      <a:pt x="312" y="180"/>
                    </a:lnTo>
                    <a:lnTo>
                      <a:pt x="318" y="180"/>
                    </a:lnTo>
                    <a:lnTo>
                      <a:pt x="324" y="174"/>
                    </a:lnTo>
                    <a:lnTo>
                      <a:pt x="330" y="168"/>
                    </a:lnTo>
                    <a:lnTo>
                      <a:pt x="336" y="168"/>
                    </a:lnTo>
                    <a:lnTo>
                      <a:pt x="342" y="168"/>
                    </a:lnTo>
                    <a:lnTo>
                      <a:pt x="348" y="162"/>
                    </a:lnTo>
                    <a:lnTo>
                      <a:pt x="354" y="162"/>
                    </a:lnTo>
                    <a:lnTo>
                      <a:pt x="360" y="156"/>
                    </a:lnTo>
                    <a:lnTo>
                      <a:pt x="366" y="156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84" y="150"/>
                    </a:lnTo>
                    <a:lnTo>
                      <a:pt x="390" y="144"/>
                    </a:lnTo>
                    <a:lnTo>
                      <a:pt x="396" y="144"/>
                    </a:lnTo>
                    <a:lnTo>
                      <a:pt x="402" y="138"/>
                    </a:lnTo>
                    <a:lnTo>
                      <a:pt x="408" y="138"/>
                    </a:lnTo>
                    <a:lnTo>
                      <a:pt x="414" y="132"/>
                    </a:lnTo>
                    <a:lnTo>
                      <a:pt x="420" y="132"/>
                    </a:lnTo>
                    <a:lnTo>
                      <a:pt x="426" y="126"/>
                    </a:lnTo>
                    <a:lnTo>
                      <a:pt x="432" y="126"/>
                    </a:lnTo>
                    <a:lnTo>
                      <a:pt x="438" y="126"/>
                    </a:lnTo>
                    <a:lnTo>
                      <a:pt x="444" y="120"/>
                    </a:lnTo>
                    <a:lnTo>
                      <a:pt x="450" y="120"/>
                    </a:lnTo>
                    <a:lnTo>
                      <a:pt x="456" y="114"/>
                    </a:lnTo>
                    <a:lnTo>
                      <a:pt x="462" y="114"/>
                    </a:lnTo>
                    <a:lnTo>
                      <a:pt x="468" y="114"/>
                    </a:lnTo>
                    <a:lnTo>
                      <a:pt x="474" y="108"/>
                    </a:lnTo>
                    <a:lnTo>
                      <a:pt x="480" y="108"/>
                    </a:lnTo>
                    <a:lnTo>
                      <a:pt x="486" y="102"/>
                    </a:lnTo>
                    <a:lnTo>
                      <a:pt x="492" y="102"/>
                    </a:lnTo>
                    <a:lnTo>
                      <a:pt x="498" y="96"/>
                    </a:lnTo>
                    <a:lnTo>
                      <a:pt x="504" y="96"/>
                    </a:lnTo>
                    <a:lnTo>
                      <a:pt x="510" y="96"/>
                    </a:lnTo>
                    <a:lnTo>
                      <a:pt x="516" y="90"/>
                    </a:lnTo>
                    <a:lnTo>
                      <a:pt x="522" y="90"/>
                    </a:lnTo>
                    <a:lnTo>
                      <a:pt x="528" y="84"/>
                    </a:lnTo>
                    <a:lnTo>
                      <a:pt x="534" y="84"/>
                    </a:lnTo>
                    <a:lnTo>
                      <a:pt x="540" y="78"/>
                    </a:lnTo>
                    <a:lnTo>
                      <a:pt x="546" y="78"/>
                    </a:lnTo>
                    <a:lnTo>
                      <a:pt x="552" y="78"/>
                    </a:lnTo>
                    <a:lnTo>
                      <a:pt x="558" y="72"/>
                    </a:lnTo>
                    <a:lnTo>
                      <a:pt x="564" y="72"/>
                    </a:lnTo>
                    <a:lnTo>
                      <a:pt x="570" y="66"/>
                    </a:lnTo>
                    <a:lnTo>
                      <a:pt x="576" y="66"/>
                    </a:lnTo>
                    <a:lnTo>
                      <a:pt x="582" y="66"/>
                    </a:lnTo>
                    <a:lnTo>
                      <a:pt x="588" y="60"/>
                    </a:lnTo>
                    <a:lnTo>
                      <a:pt x="594" y="60"/>
                    </a:lnTo>
                    <a:lnTo>
                      <a:pt x="600" y="60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48"/>
                    </a:lnTo>
                    <a:lnTo>
                      <a:pt x="624" y="48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54" y="36"/>
                    </a:lnTo>
                    <a:lnTo>
                      <a:pt x="660" y="36"/>
                    </a:lnTo>
                    <a:lnTo>
                      <a:pt x="666" y="30"/>
                    </a:lnTo>
                    <a:lnTo>
                      <a:pt x="672" y="30"/>
                    </a:lnTo>
                    <a:lnTo>
                      <a:pt x="678" y="30"/>
                    </a:lnTo>
                    <a:lnTo>
                      <a:pt x="684" y="24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2" y="18"/>
                    </a:lnTo>
                    <a:lnTo>
                      <a:pt x="708" y="18"/>
                    </a:lnTo>
                    <a:lnTo>
                      <a:pt x="714" y="18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0"/>
                    </a:lnTo>
                    <a:lnTo>
                      <a:pt x="762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138"/>
              <p:cNvSpPr>
                <a:spLocks/>
              </p:cNvSpPr>
              <p:nvPr/>
            </p:nvSpPr>
            <p:spPr bwMode="auto">
              <a:xfrm>
                <a:off x="2699" y="2915"/>
                <a:ext cx="762" cy="90"/>
              </a:xfrm>
              <a:custGeom>
                <a:avLst/>
                <a:gdLst>
                  <a:gd name="T0" fmla="*/ 12 w 762"/>
                  <a:gd name="T1" fmla="*/ 84 h 90"/>
                  <a:gd name="T2" fmla="*/ 30 w 762"/>
                  <a:gd name="T3" fmla="*/ 78 h 90"/>
                  <a:gd name="T4" fmla="*/ 48 w 762"/>
                  <a:gd name="T5" fmla="*/ 78 h 90"/>
                  <a:gd name="T6" fmla="*/ 66 w 762"/>
                  <a:gd name="T7" fmla="*/ 72 h 90"/>
                  <a:gd name="T8" fmla="*/ 84 w 762"/>
                  <a:gd name="T9" fmla="*/ 66 h 90"/>
                  <a:gd name="T10" fmla="*/ 102 w 762"/>
                  <a:gd name="T11" fmla="*/ 60 h 90"/>
                  <a:gd name="T12" fmla="*/ 120 w 762"/>
                  <a:gd name="T13" fmla="*/ 54 h 90"/>
                  <a:gd name="T14" fmla="*/ 138 w 762"/>
                  <a:gd name="T15" fmla="*/ 54 h 90"/>
                  <a:gd name="T16" fmla="*/ 156 w 762"/>
                  <a:gd name="T17" fmla="*/ 48 h 90"/>
                  <a:gd name="T18" fmla="*/ 174 w 762"/>
                  <a:gd name="T19" fmla="*/ 42 h 90"/>
                  <a:gd name="T20" fmla="*/ 192 w 762"/>
                  <a:gd name="T21" fmla="*/ 36 h 90"/>
                  <a:gd name="T22" fmla="*/ 210 w 762"/>
                  <a:gd name="T23" fmla="*/ 36 h 90"/>
                  <a:gd name="T24" fmla="*/ 228 w 762"/>
                  <a:gd name="T25" fmla="*/ 30 h 90"/>
                  <a:gd name="T26" fmla="*/ 246 w 762"/>
                  <a:gd name="T27" fmla="*/ 30 h 90"/>
                  <a:gd name="T28" fmla="*/ 264 w 762"/>
                  <a:gd name="T29" fmla="*/ 24 h 90"/>
                  <a:gd name="T30" fmla="*/ 282 w 762"/>
                  <a:gd name="T31" fmla="*/ 18 h 90"/>
                  <a:gd name="T32" fmla="*/ 300 w 762"/>
                  <a:gd name="T33" fmla="*/ 18 h 90"/>
                  <a:gd name="T34" fmla="*/ 318 w 762"/>
                  <a:gd name="T35" fmla="*/ 18 h 90"/>
                  <a:gd name="T36" fmla="*/ 336 w 762"/>
                  <a:gd name="T37" fmla="*/ 12 h 90"/>
                  <a:gd name="T38" fmla="*/ 354 w 762"/>
                  <a:gd name="T39" fmla="*/ 12 h 90"/>
                  <a:gd name="T40" fmla="*/ 372 w 762"/>
                  <a:gd name="T41" fmla="*/ 6 h 90"/>
                  <a:gd name="T42" fmla="*/ 390 w 762"/>
                  <a:gd name="T43" fmla="*/ 6 h 90"/>
                  <a:gd name="T44" fmla="*/ 408 w 762"/>
                  <a:gd name="T45" fmla="*/ 6 h 90"/>
                  <a:gd name="T46" fmla="*/ 426 w 762"/>
                  <a:gd name="T47" fmla="*/ 6 h 90"/>
                  <a:gd name="T48" fmla="*/ 444 w 762"/>
                  <a:gd name="T49" fmla="*/ 0 h 90"/>
                  <a:gd name="T50" fmla="*/ 462 w 762"/>
                  <a:gd name="T51" fmla="*/ 0 h 90"/>
                  <a:gd name="T52" fmla="*/ 480 w 762"/>
                  <a:gd name="T53" fmla="*/ 0 h 90"/>
                  <a:gd name="T54" fmla="*/ 498 w 762"/>
                  <a:gd name="T55" fmla="*/ 0 h 90"/>
                  <a:gd name="T56" fmla="*/ 516 w 762"/>
                  <a:gd name="T57" fmla="*/ 0 h 90"/>
                  <a:gd name="T58" fmla="*/ 534 w 762"/>
                  <a:gd name="T59" fmla="*/ 0 h 90"/>
                  <a:gd name="T60" fmla="*/ 552 w 762"/>
                  <a:gd name="T61" fmla="*/ 0 h 90"/>
                  <a:gd name="T62" fmla="*/ 570 w 762"/>
                  <a:gd name="T63" fmla="*/ 0 h 90"/>
                  <a:gd name="T64" fmla="*/ 588 w 762"/>
                  <a:gd name="T65" fmla="*/ 0 h 90"/>
                  <a:gd name="T66" fmla="*/ 606 w 762"/>
                  <a:gd name="T67" fmla="*/ 0 h 90"/>
                  <a:gd name="T68" fmla="*/ 624 w 762"/>
                  <a:gd name="T69" fmla="*/ 0 h 90"/>
                  <a:gd name="T70" fmla="*/ 642 w 762"/>
                  <a:gd name="T71" fmla="*/ 0 h 90"/>
                  <a:gd name="T72" fmla="*/ 660 w 762"/>
                  <a:gd name="T73" fmla="*/ 0 h 90"/>
                  <a:gd name="T74" fmla="*/ 678 w 762"/>
                  <a:gd name="T75" fmla="*/ 6 h 90"/>
                  <a:gd name="T76" fmla="*/ 696 w 762"/>
                  <a:gd name="T77" fmla="*/ 6 h 90"/>
                  <a:gd name="T78" fmla="*/ 714 w 762"/>
                  <a:gd name="T79" fmla="*/ 6 h 90"/>
                  <a:gd name="T80" fmla="*/ 732 w 762"/>
                  <a:gd name="T81" fmla="*/ 6 h 90"/>
                  <a:gd name="T82" fmla="*/ 750 w 762"/>
                  <a:gd name="T83" fmla="*/ 12 h 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90"/>
                  <a:gd name="T128" fmla="*/ 762 w 762"/>
                  <a:gd name="T129" fmla="*/ 90 h 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90">
                    <a:moveTo>
                      <a:pt x="0" y="90"/>
                    </a:moveTo>
                    <a:lnTo>
                      <a:pt x="6" y="90"/>
                    </a:lnTo>
                    <a:lnTo>
                      <a:pt x="12" y="84"/>
                    </a:lnTo>
                    <a:lnTo>
                      <a:pt x="18" y="84"/>
                    </a:lnTo>
                    <a:lnTo>
                      <a:pt x="24" y="84"/>
                    </a:lnTo>
                    <a:lnTo>
                      <a:pt x="30" y="78"/>
                    </a:lnTo>
                    <a:lnTo>
                      <a:pt x="36" y="78"/>
                    </a:lnTo>
                    <a:lnTo>
                      <a:pt x="42" y="78"/>
                    </a:lnTo>
                    <a:lnTo>
                      <a:pt x="48" y="78"/>
                    </a:lnTo>
                    <a:lnTo>
                      <a:pt x="54" y="72"/>
                    </a:lnTo>
                    <a:lnTo>
                      <a:pt x="60" y="72"/>
                    </a:lnTo>
                    <a:lnTo>
                      <a:pt x="66" y="72"/>
                    </a:lnTo>
                    <a:lnTo>
                      <a:pt x="72" y="66"/>
                    </a:lnTo>
                    <a:lnTo>
                      <a:pt x="78" y="66"/>
                    </a:lnTo>
                    <a:lnTo>
                      <a:pt x="84" y="66"/>
                    </a:lnTo>
                    <a:lnTo>
                      <a:pt x="90" y="66"/>
                    </a:lnTo>
                    <a:lnTo>
                      <a:pt x="96" y="60"/>
                    </a:lnTo>
                    <a:lnTo>
                      <a:pt x="102" y="60"/>
                    </a:lnTo>
                    <a:lnTo>
                      <a:pt x="108" y="60"/>
                    </a:lnTo>
                    <a:lnTo>
                      <a:pt x="114" y="54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56" y="48"/>
                    </a:lnTo>
                    <a:lnTo>
                      <a:pt x="162" y="48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36"/>
                    </a:lnTo>
                    <a:lnTo>
                      <a:pt x="198" y="36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30"/>
                    </a:lnTo>
                    <a:lnTo>
                      <a:pt x="240" y="30"/>
                    </a:lnTo>
                    <a:lnTo>
                      <a:pt x="246" y="30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18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12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6"/>
                    </a:lnTo>
                    <a:lnTo>
                      <a:pt x="678" y="6"/>
                    </a:lnTo>
                    <a:lnTo>
                      <a:pt x="684" y="6"/>
                    </a:lnTo>
                    <a:lnTo>
                      <a:pt x="690" y="6"/>
                    </a:lnTo>
                    <a:lnTo>
                      <a:pt x="696" y="6"/>
                    </a:lnTo>
                    <a:lnTo>
                      <a:pt x="702" y="6"/>
                    </a:lnTo>
                    <a:lnTo>
                      <a:pt x="708" y="6"/>
                    </a:lnTo>
                    <a:lnTo>
                      <a:pt x="714" y="6"/>
                    </a:lnTo>
                    <a:lnTo>
                      <a:pt x="720" y="6"/>
                    </a:lnTo>
                    <a:lnTo>
                      <a:pt x="726" y="6"/>
                    </a:lnTo>
                    <a:lnTo>
                      <a:pt x="732" y="6"/>
                    </a:lnTo>
                    <a:lnTo>
                      <a:pt x="738" y="6"/>
                    </a:lnTo>
                    <a:lnTo>
                      <a:pt x="744" y="12"/>
                    </a:lnTo>
                    <a:lnTo>
                      <a:pt x="750" y="12"/>
                    </a:lnTo>
                    <a:lnTo>
                      <a:pt x="756" y="12"/>
                    </a:lnTo>
                    <a:lnTo>
                      <a:pt x="762" y="12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Freeform 139"/>
              <p:cNvSpPr>
                <a:spLocks/>
              </p:cNvSpPr>
              <p:nvPr/>
            </p:nvSpPr>
            <p:spPr bwMode="auto">
              <a:xfrm>
                <a:off x="3461" y="2927"/>
                <a:ext cx="762" cy="210"/>
              </a:xfrm>
              <a:custGeom>
                <a:avLst/>
                <a:gdLst>
                  <a:gd name="T0" fmla="*/ 12 w 762"/>
                  <a:gd name="T1" fmla="*/ 0 h 210"/>
                  <a:gd name="T2" fmla="*/ 30 w 762"/>
                  <a:gd name="T3" fmla="*/ 6 h 210"/>
                  <a:gd name="T4" fmla="*/ 48 w 762"/>
                  <a:gd name="T5" fmla="*/ 6 h 210"/>
                  <a:gd name="T6" fmla="*/ 66 w 762"/>
                  <a:gd name="T7" fmla="*/ 6 h 210"/>
                  <a:gd name="T8" fmla="*/ 84 w 762"/>
                  <a:gd name="T9" fmla="*/ 12 h 210"/>
                  <a:gd name="T10" fmla="*/ 102 w 762"/>
                  <a:gd name="T11" fmla="*/ 12 h 210"/>
                  <a:gd name="T12" fmla="*/ 120 w 762"/>
                  <a:gd name="T13" fmla="*/ 18 h 210"/>
                  <a:gd name="T14" fmla="*/ 138 w 762"/>
                  <a:gd name="T15" fmla="*/ 24 h 210"/>
                  <a:gd name="T16" fmla="*/ 156 w 762"/>
                  <a:gd name="T17" fmla="*/ 24 h 210"/>
                  <a:gd name="T18" fmla="*/ 174 w 762"/>
                  <a:gd name="T19" fmla="*/ 30 h 210"/>
                  <a:gd name="T20" fmla="*/ 192 w 762"/>
                  <a:gd name="T21" fmla="*/ 30 h 210"/>
                  <a:gd name="T22" fmla="*/ 210 w 762"/>
                  <a:gd name="T23" fmla="*/ 36 h 210"/>
                  <a:gd name="T24" fmla="*/ 228 w 762"/>
                  <a:gd name="T25" fmla="*/ 42 h 210"/>
                  <a:gd name="T26" fmla="*/ 246 w 762"/>
                  <a:gd name="T27" fmla="*/ 48 h 210"/>
                  <a:gd name="T28" fmla="*/ 264 w 762"/>
                  <a:gd name="T29" fmla="*/ 48 h 210"/>
                  <a:gd name="T30" fmla="*/ 282 w 762"/>
                  <a:gd name="T31" fmla="*/ 54 h 210"/>
                  <a:gd name="T32" fmla="*/ 300 w 762"/>
                  <a:gd name="T33" fmla="*/ 60 h 210"/>
                  <a:gd name="T34" fmla="*/ 318 w 762"/>
                  <a:gd name="T35" fmla="*/ 66 h 210"/>
                  <a:gd name="T36" fmla="*/ 336 w 762"/>
                  <a:gd name="T37" fmla="*/ 66 h 210"/>
                  <a:gd name="T38" fmla="*/ 354 w 762"/>
                  <a:gd name="T39" fmla="*/ 72 h 210"/>
                  <a:gd name="T40" fmla="*/ 372 w 762"/>
                  <a:gd name="T41" fmla="*/ 78 h 210"/>
                  <a:gd name="T42" fmla="*/ 390 w 762"/>
                  <a:gd name="T43" fmla="*/ 84 h 210"/>
                  <a:gd name="T44" fmla="*/ 408 w 762"/>
                  <a:gd name="T45" fmla="*/ 90 h 210"/>
                  <a:gd name="T46" fmla="*/ 426 w 762"/>
                  <a:gd name="T47" fmla="*/ 96 h 210"/>
                  <a:gd name="T48" fmla="*/ 444 w 762"/>
                  <a:gd name="T49" fmla="*/ 102 h 210"/>
                  <a:gd name="T50" fmla="*/ 462 w 762"/>
                  <a:gd name="T51" fmla="*/ 108 h 210"/>
                  <a:gd name="T52" fmla="*/ 480 w 762"/>
                  <a:gd name="T53" fmla="*/ 108 h 210"/>
                  <a:gd name="T54" fmla="*/ 498 w 762"/>
                  <a:gd name="T55" fmla="*/ 114 h 210"/>
                  <a:gd name="T56" fmla="*/ 516 w 762"/>
                  <a:gd name="T57" fmla="*/ 120 h 210"/>
                  <a:gd name="T58" fmla="*/ 534 w 762"/>
                  <a:gd name="T59" fmla="*/ 126 h 210"/>
                  <a:gd name="T60" fmla="*/ 552 w 762"/>
                  <a:gd name="T61" fmla="*/ 132 h 210"/>
                  <a:gd name="T62" fmla="*/ 570 w 762"/>
                  <a:gd name="T63" fmla="*/ 138 h 210"/>
                  <a:gd name="T64" fmla="*/ 588 w 762"/>
                  <a:gd name="T65" fmla="*/ 144 h 210"/>
                  <a:gd name="T66" fmla="*/ 606 w 762"/>
                  <a:gd name="T67" fmla="*/ 150 h 210"/>
                  <a:gd name="T68" fmla="*/ 624 w 762"/>
                  <a:gd name="T69" fmla="*/ 156 h 210"/>
                  <a:gd name="T70" fmla="*/ 642 w 762"/>
                  <a:gd name="T71" fmla="*/ 168 h 210"/>
                  <a:gd name="T72" fmla="*/ 660 w 762"/>
                  <a:gd name="T73" fmla="*/ 174 h 210"/>
                  <a:gd name="T74" fmla="*/ 678 w 762"/>
                  <a:gd name="T75" fmla="*/ 180 h 210"/>
                  <a:gd name="T76" fmla="*/ 696 w 762"/>
                  <a:gd name="T77" fmla="*/ 186 h 210"/>
                  <a:gd name="T78" fmla="*/ 714 w 762"/>
                  <a:gd name="T79" fmla="*/ 192 h 210"/>
                  <a:gd name="T80" fmla="*/ 732 w 762"/>
                  <a:gd name="T81" fmla="*/ 198 h 210"/>
                  <a:gd name="T82" fmla="*/ 750 w 762"/>
                  <a:gd name="T83" fmla="*/ 204 h 2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210"/>
                  <a:gd name="T128" fmla="*/ 762 w 762"/>
                  <a:gd name="T129" fmla="*/ 210 h 2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21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0"/>
                    </a:lnTo>
                    <a:lnTo>
                      <a:pt x="198" y="36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8" y="48"/>
                    </a:lnTo>
                    <a:lnTo>
                      <a:pt x="264" y="48"/>
                    </a:lnTo>
                    <a:lnTo>
                      <a:pt x="270" y="48"/>
                    </a:lnTo>
                    <a:lnTo>
                      <a:pt x="276" y="54"/>
                    </a:lnTo>
                    <a:lnTo>
                      <a:pt x="282" y="54"/>
                    </a:lnTo>
                    <a:lnTo>
                      <a:pt x="288" y="54"/>
                    </a:lnTo>
                    <a:lnTo>
                      <a:pt x="294" y="54"/>
                    </a:lnTo>
                    <a:lnTo>
                      <a:pt x="300" y="60"/>
                    </a:lnTo>
                    <a:lnTo>
                      <a:pt x="306" y="60"/>
                    </a:lnTo>
                    <a:lnTo>
                      <a:pt x="312" y="60"/>
                    </a:lnTo>
                    <a:lnTo>
                      <a:pt x="318" y="66"/>
                    </a:lnTo>
                    <a:lnTo>
                      <a:pt x="324" y="66"/>
                    </a:lnTo>
                    <a:lnTo>
                      <a:pt x="330" y="66"/>
                    </a:lnTo>
                    <a:lnTo>
                      <a:pt x="336" y="66"/>
                    </a:lnTo>
                    <a:lnTo>
                      <a:pt x="342" y="72"/>
                    </a:lnTo>
                    <a:lnTo>
                      <a:pt x="348" y="72"/>
                    </a:lnTo>
                    <a:lnTo>
                      <a:pt x="354" y="72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8"/>
                    </a:lnTo>
                    <a:lnTo>
                      <a:pt x="384" y="84"/>
                    </a:lnTo>
                    <a:lnTo>
                      <a:pt x="390" y="84"/>
                    </a:lnTo>
                    <a:lnTo>
                      <a:pt x="396" y="84"/>
                    </a:lnTo>
                    <a:lnTo>
                      <a:pt x="402" y="84"/>
                    </a:lnTo>
                    <a:lnTo>
                      <a:pt x="408" y="90"/>
                    </a:lnTo>
                    <a:lnTo>
                      <a:pt x="414" y="90"/>
                    </a:lnTo>
                    <a:lnTo>
                      <a:pt x="420" y="90"/>
                    </a:lnTo>
                    <a:lnTo>
                      <a:pt x="426" y="96"/>
                    </a:lnTo>
                    <a:lnTo>
                      <a:pt x="432" y="96"/>
                    </a:lnTo>
                    <a:lnTo>
                      <a:pt x="438" y="96"/>
                    </a:lnTo>
                    <a:lnTo>
                      <a:pt x="444" y="102"/>
                    </a:lnTo>
                    <a:lnTo>
                      <a:pt x="450" y="102"/>
                    </a:lnTo>
                    <a:lnTo>
                      <a:pt x="456" y="102"/>
                    </a:lnTo>
                    <a:lnTo>
                      <a:pt x="462" y="108"/>
                    </a:lnTo>
                    <a:lnTo>
                      <a:pt x="468" y="108"/>
                    </a:lnTo>
                    <a:lnTo>
                      <a:pt x="474" y="108"/>
                    </a:lnTo>
                    <a:lnTo>
                      <a:pt x="480" y="108"/>
                    </a:lnTo>
                    <a:lnTo>
                      <a:pt x="486" y="114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20"/>
                    </a:lnTo>
                    <a:lnTo>
                      <a:pt x="510" y="120"/>
                    </a:lnTo>
                    <a:lnTo>
                      <a:pt x="516" y="120"/>
                    </a:lnTo>
                    <a:lnTo>
                      <a:pt x="522" y="126"/>
                    </a:lnTo>
                    <a:lnTo>
                      <a:pt x="528" y="126"/>
                    </a:lnTo>
                    <a:lnTo>
                      <a:pt x="534" y="126"/>
                    </a:lnTo>
                    <a:lnTo>
                      <a:pt x="540" y="132"/>
                    </a:lnTo>
                    <a:lnTo>
                      <a:pt x="546" y="132"/>
                    </a:lnTo>
                    <a:lnTo>
                      <a:pt x="552" y="132"/>
                    </a:lnTo>
                    <a:lnTo>
                      <a:pt x="558" y="138"/>
                    </a:lnTo>
                    <a:lnTo>
                      <a:pt x="564" y="138"/>
                    </a:lnTo>
                    <a:lnTo>
                      <a:pt x="570" y="138"/>
                    </a:lnTo>
                    <a:lnTo>
                      <a:pt x="576" y="144"/>
                    </a:lnTo>
                    <a:lnTo>
                      <a:pt x="582" y="144"/>
                    </a:lnTo>
                    <a:lnTo>
                      <a:pt x="588" y="144"/>
                    </a:lnTo>
                    <a:lnTo>
                      <a:pt x="594" y="150"/>
                    </a:lnTo>
                    <a:lnTo>
                      <a:pt x="600" y="150"/>
                    </a:lnTo>
                    <a:lnTo>
                      <a:pt x="606" y="150"/>
                    </a:lnTo>
                    <a:lnTo>
                      <a:pt x="612" y="156"/>
                    </a:lnTo>
                    <a:lnTo>
                      <a:pt x="618" y="156"/>
                    </a:lnTo>
                    <a:lnTo>
                      <a:pt x="624" y="156"/>
                    </a:lnTo>
                    <a:lnTo>
                      <a:pt x="630" y="162"/>
                    </a:lnTo>
                    <a:lnTo>
                      <a:pt x="636" y="162"/>
                    </a:lnTo>
                    <a:lnTo>
                      <a:pt x="642" y="168"/>
                    </a:lnTo>
                    <a:lnTo>
                      <a:pt x="648" y="168"/>
                    </a:lnTo>
                    <a:lnTo>
                      <a:pt x="654" y="168"/>
                    </a:lnTo>
                    <a:lnTo>
                      <a:pt x="660" y="174"/>
                    </a:lnTo>
                    <a:lnTo>
                      <a:pt x="666" y="174"/>
                    </a:lnTo>
                    <a:lnTo>
                      <a:pt x="672" y="174"/>
                    </a:lnTo>
                    <a:lnTo>
                      <a:pt x="678" y="180"/>
                    </a:lnTo>
                    <a:lnTo>
                      <a:pt x="684" y="180"/>
                    </a:lnTo>
                    <a:lnTo>
                      <a:pt x="690" y="180"/>
                    </a:lnTo>
                    <a:lnTo>
                      <a:pt x="696" y="186"/>
                    </a:lnTo>
                    <a:lnTo>
                      <a:pt x="702" y="186"/>
                    </a:lnTo>
                    <a:lnTo>
                      <a:pt x="708" y="186"/>
                    </a:lnTo>
                    <a:lnTo>
                      <a:pt x="714" y="192"/>
                    </a:lnTo>
                    <a:lnTo>
                      <a:pt x="720" y="192"/>
                    </a:lnTo>
                    <a:lnTo>
                      <a:pt x="726" y="192"/>
                    </a:lnTo>
                    <a:lnTo>
                      <a:pt x="732" y="198"/>
                    </a:lnTo>
                    <a:lnTo>
                      <a:pt x="738" y="198"/>
                    </a:lnTo>
                    <a:lnTo>
                      <a:pt x="744" y="204"/>
                    </a:lnTo>
                    <a:lnTo>
                      <a:pt x="750" y="204"/>
                    </a:lnTo>
                    <a:lnTo>
                      <a:pt x="756" y="204"/>
                    </a:lnTo>
                    <a:lnTo>
                      <a:pt x="762" y="21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" name="Freeform 140"/>
              <p:cNvSpPr>
                <a:spLocks/>
              </p:cNvSpPr>
              <p:nvPr/>
            </p:nvSpPr>
            <p:spPr bwMode="auto">
              <a:xfrm>
                <a:off x="4223" y="3137"/>
                <a:ext cx="522" cy="174"/>
              </a:xfrm>
              <a:custGeom>
                <a:avLst/>
                <a:gdLst>
                  <a:gd name="T0" fmla="*/ 6 w 522"/>
                  <a:gd name="T1" fmla="*/ 0 h 174"/>
                  <a:gd name="T2" fmla="*/ 18 w 522"/>
                  <a:gd name="T3" fmla="*/ 6 h 174"/>
                  <a:gd name="T4" fmla="*/ 30 w 522"/>
                  <a:gd name="T5" fmla="*/ 12 h 174"/>
                  <a:gd name="T6" fmla="*/ 42 w 522"/>
                  <a:gd name="T7" fmla="*/ 12 h 174"/>
                  <a:gd name="T8" fmla="*/ 54 w 522"/>
                  <a:gd name="T9" fmla="*/ 18 h 174"/>
                  <a:gd name="T10" fmla="*/ 66 w 522"/>
                  <a:gd name="T11" fmla="*/ 24 h 174"/>
                  <a:gd name="T12" fmla="*/ 78 w 522"/>
                  <a:gd name="T13" fmla="*/ 24 h 174"/>
                  <a:gd name="T14" fmla="*/ 90 w 522"/>
                  <a:gd name="T15" fmla="*/ 30 h 174"/>
                  <a:gd name="T16" fmla="*/ 102 w 522"/>
                  <a:gd name="T17" fmla="*/ 36 h 174"/>
                  <a:gd name="T18" fmla="*/ 114 w 522"/>
                  <a:gd name="T19" fmla="*/ 42 h 174"/>
                  <a:gd name="T20" fmla="*/ 126 w 522"/>
                  <a:gd name="T21" fmla="*/ 42 h 174"/>
                  <a:gd name="T22" fmla="*/ 138 w 522"/>
                  <a:gd name="T23" fmla="*/ 48 h 174"/>
                  <a:gd name="T24" fmla="*/ 150 w 522"/>
                  <a:gd name="T25" fmla="*/ 54 h 174"/>
                  <a:gd name="T26" fmla="*/ 162 w 522"/>
                  <a:gd name="T27" fmla="*/ 54 h 174"/>
                  <a:gd name="T28" fmla="*/ 174 w 522"/>
                  <a:gd name="T29" fmla="*/ 60 h 174"/>
                  <a:gd name="T30" fmla="*/ 186 w 522"/>
                  <a:gd name="T31" fmla="*/ 66 h 174"/>
                  <a:gd name="T32" fmla="*/ 198 w 522"/>
                  <a:gd name="T33" fmla="*/ 72 h 174"/>
                  <a:gd name="T34" fmla="*/ 210 w 522"/>
                  <a:gd name="T35" fmla="*/ 72 h 174"/>
                  <a:gd name="T36" fmla="*/ 222 w 522"/>
                  <a:gd name="T37" fmla="*/ 78 h 174"/>
                  <a:gd name="T38" fmla="*/ 234 w 522"/>
                  <a:gd name="T39" fmla="*/ 84 h 174"/>
                  <a:gd name="T40" fmla="*/ 246 w 522"/>
                  <a:gd name="T41" fmla="*/ 84 h 174"/>
                  <a:gd name="T42" fmla="*/ 258 w 522"/>
                  <a:gd name="T43" fmla="*/ 90 h 174"/>
                  <a:gd name="T44" fmla="*/ 270 w 522"/>
                  <a:gd name="T45" fmla="*/ 96 h 174"/>
                  <a:gd name="T46" fmla="*/ 282 w 522"/>
                  <a:gd name="T47" fmla="*/ 96 h 174"/>
                  <a:gd name="T48" fmla="*/ 294 w 522"/>
                  <a:gd name="T49" fmla="*/ 102 h 174"/>
                  <a:gd name="T50" fmla="*/ 306 w 522"/>
                  <a:gd name="T51" fmla="*/ 108 h 174"/>
                  <a:gd name="T52" fmla="*/ 318 w 522"/>
                  <a:gd name="T53" fmla="*/ 114 h 174"/>
                  <a:gd name="T54" fmla="*/ 330 w 522"/>
                  <a:gd name="T55" fmla="*/ 114 h 174"/>
                  <a:gd name="T56" fmla="*/ 342 w 522"/>
                  <a:gd name="T57" fmla="*/ 120 h 174"/>
                  <a:gd name="T58" fmla="*/ 354 w 522"/>
                  <a:gd name="T59" fmla="*/ 126 h 174"/>
                  <a:gd name="T60" fmla="*/ 366 w 522"/>
                  <a:gd name="T61" fmla="*/ 126 h 174"/>
                  <a:gd name="T62" fmla="*/ 378 w 522"/>
                  <a:gd name="T63" fmla="*/ 132 h 174"/>
                  <a:gd name="T64" fmla="*/ 390 w 522"/>
                  <a:gd name="T65" fmla="*/ 138 h 174"/>
                  <a:gd name="T66" fmla="*/ 402 w 522"/>
                  <a:gd name="T67" fmla="*/ 138 h 174"/>
                  <a:gd name="T68" fmla="*/ 414 w 522"/>
                  <a:gd name="T69" fmla="*/ 144 h 174"/>
                  <a:gd name="T70" fmla="*/ 426 w 522"/>
                  <a:gd name="T71" fmla="*/ 144 h 174"/>
                  <a:gd name="T72" fmla="*/ 438 w 522"/>
                  <a:gd name="T73" fmla="*/ 150 h 174"/>
                  <a:gd name="T74" fmla="*/ 450 w 522"/>
                  <a:gd name="T75" fmla="*/ 156 h 174"/>
                  <a:gd name="T76" fmla="*/ 462 w 522"/>
                  <a:gd name="T77" fmla="*/ 156 h 174"/>
                  <a:gd name="T78" fmla="*/ 474 w 522"/>
                  <a:gd name="T79" fmla="*/ 162 h 174"/>
                  <a:gd name="T80" fmla="*/ 486 w 522"/>
                  <a:gd name="T81" fmla="*/ 168 h 174"/>
                  <a:gd name="T82" fmla="*/ 498 w 522"/>
                  <a:gd name="T83" fmla="*/ 168 h 174"/>
                  <a:gd name="T84" fmla="*/ 510 w 522"/>
                  <a:gd name="T85" fmla="*/ 174 h 174"/>
                  <a:gd name="T86" fmla="*/ 522 w 522"/>
                  <a:gd name="T87" fmla="*/ 174 h 17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2"/>
                  <a:gd name="T133" fmla="*/ 0 h 174"/>
                  <a:gd name="T134" fmla="*/ 522 w 522"/>
                  <a:gd name="T135" fmla="*/ 174 h 17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2" h="174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84" y="30"/>
                    </a:lnTo>
                    <a:lnTo>
                      <a:pt x="90" y="30"/>
                    </a:lnTo>
                    <a:lnTo>
                      <a:pt x="96" y="3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4" y="42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48"/>
                    </a:lnTo>
                    <a:lnTo>
                      <a:pt x="144" y="48"/>
                    </a:lnTo>
                    <a:lnTo>
                      <a:pt x="150" y="54"/>
                    </a:lnTo>
                    <a:lnTo>
                      <a:pt x="156" y="54"/>
                    </a:lnTo>
                    <a:lnTo>
                      <a:pt x="162" y="54"/>
                    </a:lnTo>
                    <a:lnTo>
                      <a:pt x="168" y="60"/>
                    </a:lnTo>
                    <a:lnTo>
                      <a:pt x="174" y="60"/>
                    </a:lnTo>
                    <a:lnTo>
                      <a:pt x="180" y="60"/>
                    </a:lnTo>
                    <a:lnTo>
                      <a:pt x="186" y="66"/>
                    </a:lnTo>
                    <a:lnTo>
                      <a:pt x="192" y="66"/>
                    </a:lnTo>
                    <a:lnTo>
                      <a:pt x="198" y="72"/>
                    </a:lnTo>
                    <a:lnTo>
                      <a:pt x="204" y="72"/>
                    </a:lnTo>
                    <a:lnTo>
                      <a:pt x="210" y="72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8"/>
                    </a:lnTo>
                    <a:lnTo>
                      <a:pt x="234" y="84"/>
                    </a:lnTo>
                    <a:lnTo>
                      <a:pt x="240" y="84"/>
                    </a:lnTo>
                    <a:lnTo>
                      <a:pt x="246" y="84"/>
                    </a:lnTo>
                    <a:lnTo>
                      <a:pt x="252" y="90"/>
                    </a:lnTo>
                    <a:lnTo>
                      <a:pt x="258" y="90"/>
                    </a:lnTo>
                    <a:lnTo>
                      <a:pt x="264" y="90"/>
                    </a:lnTo>
                    <a:lnTo>
                      <a:pt x="270" y="96"/>
                    </a:lnTo>
                    <a:lnTo>
                      <a:pt x="276" y="96"/>
                    </a:lnTo>
                    <a:lnTo>
                      <a:pt x="282" y="96"/>
                    </a:lnTo>
                    <a:lnTo>
                      <a:pt x="288" y="102"/>
                    </a:lnTo>
                    <a:lnTo>
                      <a:pt x="294" y="102"/>
                    </a:lnTo>
                    <a:lnTo>
                      <a:pt x="300" y="102"/>
                    </a:lnTo>
                    <a:lnTo>
                      <a:pt x="306" y="108"/>
                    </a:lnTo>
                    <a:lnTo>
                      <a:pt x="312" y="108"/>
                    </a:lnTo>
                    <a:lnTo>
                      <a:pt x="318" y="114"/>
                    </a:lnTo>
                    <a:lnTo>
                      <a:pt x="324" y="114"/>
                    </a:lnTo>
                    <a:lnTo>
                      <a:pt x="330" y="114"/>
                    </a:lnTo>
                    <a:lnTo>
                      <a:pt x="336" y="120"/>
                    </a:lnTo>
                    <a:lnTo>
                      <a:pt x="342" y="120"/>
                    </a:lnTo>
                    <a:lnTo>
                      <a:pt x="348" y="120"/>
                    </a:lnTo>
                    <a:lnTo>
                      <a:pt x="354" y="126"/>
                    </a:lnTo>
                    <a:lnTo>
                      <a:pt x="360" y="126"/>
                    </a:lnTo>
                    <a:lnTo>
                      <a:pt x="366" y="126"/>
                    </a:lnTo>
                    <a:lnTo>
                      <a:pt x="372" y="132"/>
                    </a:lnTo>
                    <a:lnTo>
                      <a:pt x="378" y="132"/>
                    </a:lnTo>
                    <a:lnTo>
                      <a:pt x="384" y="132"/>
                    </a:lnTo>
                    <a:lnTo>
                      <a:pt x="390" y="138"/>
                    </a:lnTo>
                    <a:lnTo>
                      <a:pt x="396" y="138"/>
                    </a:lnTo>
                    <a:lnTo>
                      <a:pt x="402" y="138"/>
                    </a:lnTo>
                    <a:lnTo>
                      <a:pt x="408" y="144"/>
                    </a:lnTo>
                    <a:lnTo>
                      <a:pt x="414" y="144"/>
                    </a:lnTo>
                    <a:lnTo>
                      <a:pt x="420" y="144"/>
                    </a:lnTo>
                    <a:lnTo>
                      <a:pt x="426" y="144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6"/>
                    </a:lnTo>
                    <a:lnTo>
                      <a:pt x="456" y="156"/>
                    </a:lnTo>
                    <a:lnTo>
                      <a:pt x="462" y="156"/>
                    </a:lnTo>
                    <a:lnTo>
                      <a:pt x="468" y="162"/>
                    </a:lnTo>
                    <a:lnTo>
                      <a:pt x="474" y="162"/>
                    </a:lnTo>
                    <a:lnTo>
                      <a:pt x="480" y="162"/>
                    </a:lnTo>
                    <a:lnTo>
                      <a:pt x="486" y="168"/>
                    </a:lnTo>
                    <a:lnTo>
                      <a:pt x="492" y="168"/>
                    </a:lnTo>
                    <a:lnTo>
                      <a:pt x="498" y="168"/>
                    </a:lnTo>
                    <a:lnTo>
                      <a:pt x="504" y="174"/>
                    </a:lnTo>
                    <a:lnTo>
                      <a:pt x="510" y="174"/>
                    </a:lnTo>
                    <a:lnTo>
                      <a:pt x="516" y="174"/>
                    </a:lnTo>
                    <a:lnTo>
                      <a:pt x="522" y="174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6" name="Text Box 106"/>
            <p:cNvSpPr txBox="1">
              <a:spLocks noChangeArrowheads="1"/>
            </p:cNvSpPr>
            <p:nvPr/>
          </p:nvSpPr>
          <p:spPr bwMode="auto">
            <a:xfrm>
              <a:off x="4080" y="3888"/>
              <a:ext cx="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ym typeface="Symbol" pitchFamily="18" charset="2"/>
                </a:rPr>
                <a:t></a:t>
              </a:r>
              <a:endParaRPr lang="pl-PL" i="1"/>
            </a:p>
          </p:txBody>
        </p:sp>
        <p:sp>
          <p:nvSpPr>
            <p:cNvPr id="7" name="Text Box 107"/>
            <p:cNvSpPr txBox="1">
              <a:spLocks noChangeArrowheads="1"/>
            </p:cNvSpPr>
            <p:nvPr/>
          </p:nvSpPr>
          <p:spPr bwMode="auto">
            <a:xfrm>
              <a:off x="1584" y="1968"/>
              <a:ext cx="4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/>
                <a:t>S</a:t>
              </a:r>
              <a:r>
                <a:rPr lang="pl-PL" b="1"/>
                <a:t>(</a:t>
              </a:r>
              <a:r>
                <a:rPr lang="pl-PL" b="1" i="1">
                  <a:sym typeface="Symbol" pitchFamily="18" charset="2"/>
                </a:rPr>
                <a:t></a:t>
              </a:r>
              <a:r>
                <a:rPr lang="pl-PL" b="1">
                  <a:sym typeface="Symbol" pitchFamily="18" charset="2"/>
                </a:rPr>
                <a:t>)</a:t>
              </a:r>
              <a:endParaRPr lang="pl-PL"/>
            </a:p>
          </p:txBody>
        </p:sp>
        <p:sp>
          <p:nvSpPr>
            <p:cNvPr id="8" name="Text Box 108"/>
            <p:cNvSpPr txBox="1">
              <a:spLocks noChangeArrowheads="1"/>
            </p:cNvSpPr>
            <p:nvPr/>
          </p:nvSpPr>
          <p:spPr bwMode="auto">
            <a:xfrm>
              <a:off x="619" y="4113"/>
              <a:ext cx="436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err="1" smtClean="0">
                  <a:latin typeface="Albertus Medium" pitchFamily="34" charset="0"/>
                </a:rPr>
                <a:t>Shape</a:t>
              </a:r>
              <a:r>
                <a:rPr lang="pl-PL" b="1" dirty="0" smtClean="0">
                  <a:latin typeface="Albertus Medium" pitchFamily="34" charset="0"/>
                </a:rPr>
                <a:t> of </a:t>
              </a:r>
              <a:r>
                <a:rPr lang="pl-PL" b="1" dirty="0" err="1" smtClean="0">
                  <a:latin typeface="Albertus Medium" pitchFamily="34" charset="0"/>
                </a:rPr>
                <a:t>spectral</a:t>
              </a:r>
              <a:r>
                <a:rPr lang="pl-PL" b="1" dirty="0" smtClean="0">
                  <a:latin typeface="Albertus Medium" pitchFamily="34" charset="0"/>
                </a:rPr>
                <a:t> </a:t>
              </a:r>
              <a:r>
                <a:rPr lang="pl-PL" b="1" dirty="0" err="1">
                  <a:latin typeface="Albertus Medium" pitchFamily="34" charset="0"/>
                </a:rPr>
                <a:t>density</a:t>
              </a:r>
              <a:r>
                <a:rPr lang="pl-PL" b="1" dirty="0">
                  <a:latin typeface="Albertus Medium" pitchFamily="34" charset="0"/>
                </a:rPr>
                <a:t> </a:t>
              </a:r>
              <a:r>
                <a:rPr lang="pl-PL" b="1" dirty="0" err="1" smtClean="0">
                  <a:latin typeface="Albertus Medium" pitchFamily="34" charset="0"/>
                </a:rPr>
                <a:t>function</a:t>
              </a:r>
              <a:r>
                <a:rPr lang="pl-PL" b="1" dirty="0" smtClean="0">
                  <a:latin typeface="Albertus Medium" pitchFamily="34" charset="0"/>
                </a:rPr>
                <a:t> </a:t>
              </a:r>
              <a:r>
                <a:rPr lang="pl-PL" b="1" dirty="0" err="1" smtClean="0">
                  <a:latin typeface="Albertus Medium" pitchFamily="34" charset="0"/>
                </a:rPr>
                <a:t>determines</a:t>
              </a:r>
              <a:r>
                <a:rPr lang="pl-PL" b="1" dirty="0" smtClean="0">
                  <a:latin typeface="Albertus Medium" pitchFamily="34" charset="0"/>
                </a:rPr>
                <a:t/>
              </a:r>
              <a:br>
                <a:rPr lang="pl-PL" b="1" dirty="0" smtClean="0">
                  <a:latin typeface="Albertus Medium" pitchFamily="34" charset="0"/>
                </a:rPr>
              </a:br>
              <a:r>
                <a:rPr lang="pl-PL" b="1" dirty="0" err="1" smtClean="0">
                  <a:latin typeface="Albertus Medium" pitchFamily="34" charset="0"/>
                </a:rPr>
                <a:t>numerous</a:t>
              </a:r>
              <a:r>
                <a:rPr lang="pl-PL" b="1" dirty="0" smtClean="0">
                  <a:latin typeface="Albertus Medium" pitchFamily="34" charset="0"/>
                </a:rPr>
                <a:t> </a:t>
              </a:r>
              <a:r>
                <a:rPr lang="pl-PL" b="1" dirty="0" err="1" smtClean="0">
                  <a:latin typeface="Albertus Medium" pitchFamily="34" charset="0"/>
                </a:rPr>
                <a:t>features</a:t>
              </a:r>
              <a:r>
                <a:rPr lang="pl-PL" b="1" dirty="0" smtClean="0">
                  <a:latin typeface="Albertus Medium" pitchFamily="34" charset="0"/>
                </a:rPr>
                <a:t> of a </a:t>
              </a:r>
              <a:r>
                <a:rPr lang="pl-PL" b="1" dirty="0" err="1" smtClean="0">
                  <a:latin typeface="Albertus Medium" pitchFamily="34" charset="0"/>
                </a:rPr>
                <a:t>transmission</a:t>
              </a:r>
              <a:r>
                <a:rPr lang="pl-PL" b="1" dirty="0" smtClean="0">
                  <a:latin typeface="Albertus Medium" pitchFamily="34" charset="0"/>
                </a:rPr>
                <a:t> </a:t>
              </a:r>
              <a:r>
                <a:rPr lang="pl-PL" b="1" dirty="0" err="1" smtClean="0">
                  <a:latin typeface="Albertus Medium" pitchFamily="34" charset="0"/>
                </a:rPr>
                <a:t>code</a:t>
              </a:r>
              <a:r>
                <a:rPr lang="pl-PL" b="1" dirty="0" smtClean="0">
                  <a:latin typeface="Albertus Medium" pitchFamily="34" charset="0"/>
                </a:rPr>
                <a:t>.</a:t>
              </a:r>
              <a:endParaRPr lang="pl-PL" dirty="0">
                <a:latin typeface="Albertus Medium" pitchFamily="34" charset="0"/>
              </a:endParaRPr>
            </a:p>
          </p:txBody>
        </p:sp>
        <p:sp>
          <p:nvSpPr>
            <p:cNvPr id="9" name="Text Box 141"/>
            <p:cNvSpPr txBox="1">
              <a:spLocks noChangeArrowheads="1"/>
            </p:cNvSpPr>
            <p:nvPr/>
          </p:nvSpPr>
          <p:spPr bwMode="auto">
            <a:xfrm>
              <a:off x="3268" y="1968"/>
              <a:ext cx="9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>
                  <a:solidFill>
                    <a:srgbClr val="009900"/>
                  </a:solidFill>
                </a:rPr>
                <a:t>Bipolar code</a:t>
              </a:r>
              <a:endParaRPr lang="pl-PL"/>
            </a:p>
          </p:txBody>
        </p:sp>
        <p:sp>
          <p:nvSpPr>
            <p:cNvPr id="10" name="Text Box 142"/>
            <p:cNvSpPr txBox="1">
              <a:spLocks noChangeArrowheads="1"/>
            </p:cNvSpPr>
            <p:nvPr/>
          </p:nvSpPr>
          <p:spPr bwMode="auto">
            <a:xfrm>
              <a:off x="3243" y="2352"/>
              <a:ext cx="10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>
                  <a:solidFill>
                    <a:schemeClr val="accent2"/>
                  </a:solidFill>
                </a:rPr>
                <a:t>Miller’s code</a:t>
              </a:r>
              <a:endParaRPr lang="pl-PL"/>
            </a:p>
          </p:txBody>
        </p:sp>
        <p:sp>
          <p:nvSpPr>
            <p:cNvPr id="11" name="Text Box 143"/>
            <p:cNvSpPr txBox="1">
              <a:spLocks noChangeArrowheads="1"/>
            </p:cNvSpPr>
            <p:nvPr/>
          </p:nvSpPr>
          <p:spPr bwMode="auto">
            <a:xfrm>
              <a:off x="3241" y="2736"/>
              <a:ext cx="10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>
                  <a:solidFill>
                    <a:srgbClr val="FF0000"/>
                  </a:solidFill>
                </a:rPr>
                <a:t>Biphase code</a:t>
              </a:r>
              <a:endParaRPr lang="pl-PL"/>
            </a:p>
          </p:txBody>
        </p:sp>
      </p:grp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>
          <a:xfrm>
            <a:off x="1143000" y="152400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dirty="0" err="1">
                <a:solidFill>
                  <a:schemeClr val="tx1"/>
                </a:solidFill>
              </a:rPr>
              <a:t>T</a:t>
            </a:r>
            <a:r>
              <a:rPr lang="pl-PL" sz="4000" b="1" dirty="0" err="1" smtClean="0">
                <a:solidFill>
                  <a:schemeClr val="tx1"/>
                </a:solidFill>
              </a:rPr>
              <a:t>ransmission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code</a:t>
            </a:r>
            <a:r>
              <a:rPr lang="pl-PL" sz="4000" b="1" dirty="0" smtClean="0">
                <a:solidFill>
                  <a:schemeClr val="tx1"/>
                </a:solidFill>
              </a:rPr>
              <a:t/>
            </a:r>
            <a:br>
              <a:rPr lang="pl-PL" sz="4000" b="1" dirty="0" smtClean="0">
                <a:solidFill>
                  <a:schemeClr val="tx1"/>
                </a:solidFill>
              </a:rPr>
            </a:br>
            <a:r>
              <a:rPr lang="pl-PL" sz="4000" b="1" dirty="0" err="1" smtClean="0">
                <a:solidFill>
                  <a:schemeClr val="tx1"/>
                </a:solidFill>
              </a:rPr>
              <a:t>power</a:t>
            </a:r>
            <a:r>
              <a:rPr lang="pl-PL" sz="4000" b="1" dirty="0" smtClean="0">
                <a:solidFill>
                  <a:schemeClr val="tx1"/>
                </a:solidFill>
              </a:rPr>
              <a:t> spectra</a:t>
            </a:r>
            <a:endParaRPr lang="pl-PL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>
          <a:xfrm>
            <a:off x="1143000" y="152400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dirty="0" smtClean="0">
                <a:solidFill>
                  <a:schemeClr val="tx1"/>
                </a:solidFill>
              </a:rPr>
              <a:t>Trade-</a:t>
            </a:r>
            <a:r>
              <a:rPr lang="pl-PL" sz="4000" b="1" dirty="0" err="1" smtClean="0">
                <a:solidFill>
                  <a:schemeClr val="tx1"/>
                </a:solidFill>
              </a:rPr>
              <a:t>offs</a:t>
            </a:r>
            <a:r>
              <a:rPr lang="pl-PL" sz="4000" b="1" dirty="0" smtClean="0">
                <a:solidFill>
                  <a:schemeClr val="tx1"/>
                </a:solidFill>
              </a:rPr>
              <a:t> in </a:t>
            </a:r>
            <a:r>
              <a:rPr lang="pl-PL" sz="4000" b="1" dirty="0" err="1" smtClean="0">
                <a:solidFill>
                  <a:schemeClr val="tx1"/>
                </a:solidFill>
              </a:rPr>
              <a:t>transmission</a:t>
            </a:r>
            <a:r>
              <a:rPr lang="pl-PL" sz="4000" b="1" dirty="0">
                <a:solidFill>
                  <a:schemeClr val="tx1"/>
                </a:solidFill>
              </a:rPr>
              <a:t/>
            </a:r>
            <a:br>
              <a:rPr lang="pl-PL" sz="4000" b="1" dirty="0">
                <a:solidFill>
                  <a:schemeClr val="tx1"/>
                </a:solidFill>
              </a:rPr>
            </a:br>
            <a:r>
              <a:rPr lang="pl-PL" sz="4000" b="1" dirty="0" smtClean="0">
                <a:solidFill>
                  <a:schemeClr val="tx1"/>
                </a:solidFill>
              </a:rPr>
              <a:t>of </a:t>
            </a:r>
            <a:r>
              <a:rPr lang="pl-PL" sz="4000" b="1" dirty="0" err="1" smtClean="0">
                <a:solidFill>
                  <a:schemeClr val="tx1"/>
                </a:solidFill>
              </a:rPr>
              <a:t>line</a:t>
            </a:r>
            <a:r>
              <a:rPr lang="pl-PL" sz="4000" b="1" dirty="0" smtClean="0">
                <a:solidFill>
                  <a:schemeClr val="tx1"/>
                </a:solidFill>
              </a:rPr>
              <a:t> </a:t>
            </a:r>
            <a:r>
              <a:rPr lang="pl-PL" sz="4000" b="1" dirty="0" err="1" smtClean="0">
                <a:solidFill>
                  <a:schemeClr val="tx1"/>
                </a:solidFill>
              </a:rPr>
              <a:t>codes</a:t>
            </a:r>
            <a:endParaRPr lang="pl-PL" sz="4000" b="1" dirty="0" smtClean="0">
              <a:solidFill>
                <a:schemeClr val="tx1"/>
              </a:solidFill>
            </a:endParaRPr>
          </a:p>
          <a:p>
            <a:endParaRPr lang="pl-PL" sz="4000" b="1" dirty="0">
              <a:solidFill>
                <a:schemeClr val="tx1"/>
              </a:solidFill>
            </a:endParaRPr>
          </a:p>
        </p:txBody>
      </p:sp>
      <p:pic>
        <p:nvPicPr>
          <p:cNvPr id="43" name="Obraz 4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39" b="76372"/>
          <a:stretch/>
        </p:blipFill>
        <p:spPr>
          <a:xfrm>
            <a:off x="1249480" y="1885304"/>
            <a:ext cx="2068676" cy="1621021"/>
          </a:xfrm>
          <a:prstGeom prst="rect">
            <a:avLst/>
          </a:prstGeom>
        </p:spPr>
      </p:pic>
      <p:sp>
        <p:nvSpPr>
          <p:cNvPr id="44" name="pole tekstowe 43"/>
          <p:cNvSpPr txBox="1"/>
          <p:nvPr/>
        </p:nvSpPr>
        <p:spPr>
          <a:xfrm>
            <a:off x="4049986" y="2254112"/>
            <a:ext cx="3195355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>
                <a:latin typeface="Albertus Medium" pitchFamily="34" charset="0"/>
              </a:rPr>
              <a:t>Baseband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transmission</a:t>
            </a:r>
            <a:r>
              <a:rPr lang="pl-PL" sz="2000" b="1" dirty="0" smtClean="0">
                <a:latin typeface="Albertus Medium" pitchFamily="34" charset="0"/>
              </a:rPr>
              <a:t> channel</a:t>
            </a:r>
            <a:endParaRPr lang="pl-PL" sz="2000" b="1" dirty="0">
              <a:latin typeface="Albertus Medium" pitchFamily="34" charset="0"/>
            </a:endParaRPr>
          </a:p>
        </p:txBody>
      </p:sp>
      <p:cxnSp>
        <p:nvCxnSpPr>
          <p:cNvPr id="45" name="Łącznik prosty ze strzałką 44"/>
          <p:cNvCxnSpPr/>
          <p:nvPr/>
        </p:nvCxnSpPr>
        <p:spPr bwMode="auto">
          <a:xfrm flipV="1">
            <a:off x="7245341" y="2541562"/>
            <a:ext cx="1242094" cy="30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Łącznik prosty ze strzałką 45"/>
          <p:cNvCxnSpPr/>
          <p:nvPr/>
        </p:nvCxnSpPr>
        <p:spPr bwMode="auto">
          <a:xfrm>
            <a:off x="6281733" y="2954594"/>
            <a:ext cx="0" cy="5072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47" name="Łącznik prosty ze strzałką 46"/>
          <p:cNvCxnSpPr/>
          <p:nvPr/>
        </p:nvCxnSpPr>
        <p:spPr bwMode="auto">
          <a:xfrm flipV="1">
            <a:off x="2766844" y="2608055"/>
            <a:ext cx="126014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pole tekstowe 47"/>
          <p:cNvSpPr txBox="1"/>
          <p:nvPr/>
        </p:nvSpPr>
        <p:spPr>
          <a:xfrm>
            <a:off x="6439250" y="3085108"/>
            <a:ext cx="1142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  <a:latin typeface="Albertus Medium" pitchFamily="34" charset="0"/>
              </a:rPr>
              <a:t>AWGN</a:t>
            </a:r>
          </a:p>
        </p:txBody>
      </p:sp>
      <p:sp>
        <p:nvSpPr>
          <p:cNvPr id="49" name="pole tekstowe 48"/>
          <p:cNvSpPr txBox="1"/>
          <p:nvPr/>
        </p:nvSpPr>
        <p:spPr>
          <a:xfrm>
            <a:off x="2945079" y="2608055"/>
            <a:ext cx="784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err="1">
                <a:solidFill>
                  <a:srgbClr val="006600"/>
                </a:solidFill>
                <a:latin typeface="Albertus Medium" pitchFamily="34" charset="0"/>
              </a:rPr>
              <a:t>l</a:t>
            </a:r>
            <a:r>
              <a:rPr lang="pl-PL" sz="2000" b="1" dirty="0" err="1" smtClean="0">
                <a:solidFill>
                  <a:srgbClr val="006600"/>
                </a:solidFill>
                <a:latin typeface="Albertus Medium" pitchFamily="34" charset="0"/>
              </a:rPr>
              <a:t>ine</a:t>
            </a:r>
            <a:r>
              <a:rPr lang="pl-PL" sz="2000" b="1" dirty="0" smtClean="0">
                <a:solidFill>
                  <a:srgbClr val="006600"/>
                </a:solidFill>
                <a:latin typeface="Albertus Medium" pitchFamily="34" charset="0"/>
              </a:rPr>
              <a:t/>
            </a:r>
            <a:br>
              <a:rPr lang="pl-PL" sz="2000" b="1" dirty="0" smtClean="0">
                <a:solidFill>
                  <a:srgbClr val="006600"/>
                </a:solidFill>
                <a:latin typeface="Albertus Medium" pitchFamily="34" charset="0"/>
              </a:rPr>
            </a:br>
            <a:r>
              <a:rPr lang="pl-PL" sz="2000" b="1" dirty="0" err="1" smtClean="0">
                <a:solidFill>
                  <a:srgbClr val="006600"/>
                </a:solidFill>
                <a:latin typeface="Albertus Medium" pitchFamily="34" charset="0"/>
              </a:rPr>
              <a:t>code</a:t>
            </a:r>
            <a:endParaRPr lang="pl-PL" sz="2000" b="1" dirty="0">
              <a:solidFill>
                <a:srgbClr val="006600"/>
              </a:solidFill>
              <a:latin typeface="Albertus Medium" pitchFamily="34" charset="0"/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7286272" y="1660719"/>
            <a:ext cx="1353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err="1" smtClean="0">
                <a:latin typeface="Albertus Medium" pitchFamily="34" charset="0"/>
              </a:rPr>
              <a:t>deformed</a:t>
            </a:r>
            <a:r>
              <a:rPr lang="pl-PL" sz="2000" b="1" dirty="0" smtClean="0">
                <a:latin typeface="Albertus Medium" pitchFamily="34" charset="0"/>
              </a:rPr>
              <a:t/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2000" b="1" dirty="0" err="1" smtClean="0">
                <a:latin typeface="Albertus Medium" pitchFamily="34" charset="0"/>
              </a:rPr>
              <a:t>line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code</a:t>
            </a:r>
            <a:endParaRPr lang="pl-PL" sz="2000" b="1" dirty="0">
              <a:latin typeface="Albertus Medium" pitchFamily="34" charset="0"/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1133120" y="4015233"/>
            <a:ext cx="623692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err="1" smtClean="0">
                <a:latin typeface="Albertus Medium" pitchFamily="34" charset="0"/>
              </a:rPr>
              <a:t>Deformation</a:t>
            </a:r>
            <a:r>
              <a:rPr lang="pl-PL" sz="2000" b="1" dirty="0" smtClean="0">
                <a:latin typeface="Albertus Medium" pitchFamily="34" charset="0"/>
              </a:rPr>
              <a:t> of </a:t>
            </a:r>
            <a:r>
              <a:rPr lang="pl-PL" sz="2000" b="1" dirty="0" err="1" smtClean="0">
                <a:latin typeface="Albertus Medium" pitchFamily="34" charset="0"/>
              </a:rPr>
              <a:t>line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code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AWGN </a:t>
            </a:r>
            <a:r>
              <a:rPr lang="pl-PL" sz="2000" b="1" dirty="0" err="1" smtClean="0">
                <a:latin typeface="Albertus Medium" pitchFamily="34" charset="0"/>
              </a:rPr>
              <a:t>interfers</a:t>
            </a:r>
            <a:r>
              <a:rPr lang="pl-PL" sz="2000" b="1" dirty="0" smtClean="0">
                <a:latin typeface="Albertus Medium" pitchFamily="34" charset="0"/>
              </a:rPr>
              <a:t> with </a:t>
            </a:r>
            <a:r>
              <a:rPr lang="pl-PL" sz="2000" b="1" dirty="0" err="1" smtClean="0">
                <a:latin typeface="Albertus Medium" pitchFamily="34" charset="0"/>
              </a:rPr>
              <a:t>line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code</a:t>
            </a:r>
            <a:r>
              <a:rPr lang="pl-PL" sz="2000" b="1" dirty="0" smtClean="0">
                <a:latin typeface="Albertus Medium" pitchFamily="34" charset="0"/>
              </a:rPr>
              <a:t/>
            </a:r>
            <a:br>
              <a:rPr lang="pl-PL" sz="2000" b="1" dirty="0" smtClean="0"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(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decision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based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approach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detection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of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line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code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>
                <a:latin typeface="Albertus Medium" pitchFamily="34" charset="0"/>
              </a:rPr>
              <a:t>Limited </a:t>
            </a:r>
            <a:r>
              <a:rPr lang="pl-PL" sz="2000" b="1" dirty="0" err="1" smtClean="0">
                <a:latin typeface="Albertus Medium" pitchFamily="34" charset="0"/>
              </a:rPr>
              <a:t>bandwidth</a:t>
            </a:r>
            <a:r>
              <a:rPr lang="pl-PL" sz="2000" b="1" dirty="0" smtClean="0">
                <a:latin typeface="Albertus Medium" pitchFamily="34" charset="0"/>
              </a:rPr>
              <a:t> of a </a:t>
            </a:r>
            <a:r>
              <a:rPr lang="pl-PL" sz="2000" b="1" dirty="0" err="1" smtClean="0">
                <a:latin typeface="Albertus Medium" pitchFamily="34" charset="0"/>
              </a:rPr>
              <a:t>baseband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transmission</a:t>
            </a:r>
            <a:r>
              <a:rPr lang="pl-PL" sz="2000" b="1" dirty="0" smtClean="0">
                <a:latin typeface="Albertus Medium" pitchFamily="34" charset="0"/>
              </a:rPr>
              <a:t> channel </a:t>
            </a:r>
            <a:r>
              <a:rPr lang="pl-PL" sz="2000" b="1" dirty="0" err="1" smtClean="0">
                <a:latin typeface="Albertus Medium" pitchFamily="34" charset="0"/>
              </a:rPr>
              <a:t>causes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intersymbol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interference</a:t>
            </a:r>
            <a:r>
              <a:rPr lang="pl-PL" sz="2000" b="1" dirty="0">
                <a:latin typeface="Albertus Medium" pitchFamily="34" charset="0"/>
              </a:rPr>
              <a:t/>
            </a:r>
            <a:br>
              <a:rPr lang="pl-PL" sz="2000" b="1" dirty="0">
                <a:latin typeface="Albertus Medium" pitchFamily="34" charset="0"/>
              </a:rPr>
            </a:b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(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zero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InterSymbol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Interference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)</a:t>
            </a:r>
            <a:b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(ISI </a:t>
            </a: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= 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0,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Nyquist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criterion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)</a:t>
            </a:r>
            <a:endParaRPr lang="pl-PL" sz="1800" b="1" dirty="0">
              <a:solidFill>
                <a:srgbClr val="006600"/>
              </a:solidFill>
              <a:latin typeface="Albertus Medium" pitchFamily="34" charset="0"/>
            </a:endParaRPr>
          </a:p>
        </p:txBody>
      </p:sp>
      <p:cxnSp>
        <p:nvCxnSpPr>
          <p:cNvPr id="14" name="Łącznik prosty ze strzałką 13"/>
          <p:cNvCxnSpPr/>
          <p:nvPr/>
        </p:nvCxnSpPr>
        <p:spPr bwMode="auto">
          <a:xfrm>
            <a:off x="4564782" y="2954594"/>
            <a:ext cx="0" cy="5072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5" name="pole tekstowe 14"/>
          <p:cNvSpPr txBox="1"/>
          <p:nvPr/>
        </p:nvSpPr>
        <p:spPr>
          <a:xfrm>
            <a:off x="4722299" y="3085108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  <a:latin typeface="Albertus Medium" pitchFamily="34" charset="0"/>
              </a:rPr>
              <a:t>ISI</a:t>
            </a:r>
            <a:endParaRPr lang="pl-PL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6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947626" y="0"/>
            <a:ext cx="7965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4000" b="1" dirty="0" smtClean="0">
                <a:latin typeface="+mj-lt"/>
                <a:ea typeface="+mj-ea"/>
                <a:cs typeface="+mj-cs"/>
              </a:rPr>
              <a:t>AWGN and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line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code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interference</a:t>
            </a:r>
            <a:endParaRPr kumimoji="1" lang="pl-PL" sz="40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716" y="1352517"/>
            <a:ext cx="3333750" cy="2500313"/>
          </a:xfrm>
          <a:prstGeom prst="rect">
            <a:avLst/>
          </a:prstGeom>
        </p:spPr>
      </p:pic>
      <p:grpSp>
        <p:nvGrpSpPr>
          <p:cNvPr id="20" name="Grupa 19"/>
          <p:cNvGrpSpPr/>
          <p:nvPr/>
        </p:nvGrpSpPr>
        <p:grpSpPr>
          <a:xfrm>
            <a:off x="1107857" y="3969645"/>
            <a:ext cx="3333750" cy="2500313"/>
            <a:chOff x="1107857" y="3969645"/>
            <a:chExt cx="3333750" cy="2500313"/>
          </a:xfrm>
        </p:grpSpPr>
        <p:pic>
          <p:nvPicPr>
            <p:cNvPr id="21" name="Obraz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7857" y="3969645"/>
              <a:ext cx="3333750" cy="2500313"/>
            </a:xfrm>
            <a:prstGeom prst="rect">
              <a:avLst/>
            </a:prstGeom>
          </p:spPr>
        </p:pic>
        <p:cxnSp>
          <p:nvCxnSpPr>
            <p:cNvPr id="22" name="Łącznik prosty 21"/>
            <p:cNvCxnSpPr/>
            <p:nvPr/>
          </p:nvCxnSpPr>
          <p:spPr bwMode="auto">
            <a:xfrm>
              <a:off x="1167435" y="5181562"/>
              <a:ext cx="30905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Łącznik prosty 22"/>
            <p:cNvCxnSpPr/>
            <p:nvPr/>
          </p:nvCxnSpPr>
          <p:spPr bwMode="auto">
            <a:xfrm>
              <a:off x="1167435" y="4669494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Łącznik prosty 23"/>
            <p:cNvCxnSpPr/>
            <p:nvPr/>
          </p:nvCxnSpPr>
          <p:spPr bwMode="auto">
            <a:xfrm>
              <a:off x="1167435" y="5679250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Grupa 7"/>
          <p:cNvGrpSpPr/>
          <p:nvPr/>
        </p:nvGrpSpPr>
        <p:grpSpPr>
          <a:xfrm>
            <a:off x="4973716" y="3969645"/>
            <a:ext cx="3333750" cy="2500313"/>
            <a:chOff x="4973716" y="3969645"/>
            <a:chExt cx="3333750" cy="2500313"/>
          </a:xfrm>
        </p:grpSpPr>
        <p:grpSp>
          <p:nvGrpSpPr>
            <p:cNvPr id="5" name="Grupa 4"/>
            <p:cNvGrpSpPr/>
            <p:nvPr/>
          </p:nvGrpSpPr>
          <p:grpSpPr>
            <a:xfrm>
              <a:off x="4973716" y="3969645"/>
              <a:ext cx="3333750" cy="2500313"/>
              <a:chOff x="4973716" y="3969645"/>
              <a:chExt cx="3333750" cy="2500313"/>
            </a:xfrm>
          </p:grpSpPr>
          <p:grpSp>
            <p:nvGrpSpPr>
              <p:cNvPr id="25" name="Grupa 24"/>
              <p:cNvGrpSpPr/>
              <p:nvPr/>
            </p:nvGrpSpPr>
            <p:grpSpPr>
              <a:xfrm>
                <a:off x="4973716" y="3969645"/>
                <a:ext cx="3333750" cy="2500313"/>
                <a:chOff x="4973716" y="3969645"/>
                <a:chExt cx="3333750" cy="2500313"/>
              </a:xfrm>
            </p:grpSpPr>
            <p:pic>
              <p:nvPicPr>
                <p:cNvPr id="26" name="Obraz 2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73716" y="3969645"/>
                  <a:ext cx="3333750" cy="2500313"/>
                </a:xfrm>
                <a:prstGeom prst="rect">
                  <a:avLst/>
                </a:prstGeom>
              </p:spPr>
            </p:pic>
            <p:cxnSp>
              <p:nvCxnSpPr>
                <p:cNvPr id="27" name="Łącznik prosty 26"/>
                <p:cNvCxnSpPr/>
                <p:nvPr/>
              </p:nvCxnSpPr>
              <p:spPr bwMode="auto">
                <a:xfrm>
                  <a:off x="5212463" y="5204614"/>
                  <a:ext cx="3090512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8" name="Łącznik prosty 27"/>
                <p:cNvCxnSpPr/>
                <p:nvPr/>
              </p:nvCxnSpPr>
              <p:spPr bwMode="auto">
                <a:xfrm>
                  <a:off x="5232718" y="4913707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Łącznik prosty 28"/>
                <p:cNvCxnSpPr/>
                <p:nvPr/>
              </p:nvCxnSpPr>
              <p:spPr bwMode="auto">
                <a:xfrm>
                  <a:off x="5232718" y="5473019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3" name="Grupa 42"/>
              <p:cNvGrpSpPr/>
              <p:nvPr/>
            </p:nvGrpSpPr>
            <p:grpSpPr>
              <a:xfrm>
                <a:off x="6320576" y="4831411"/>
                <a:ext cx="757330" cy="1368085"/>
                <a:chOff x="2456765" y="1874982"/>
                <a:chExt cx="757330" cy="1368085"/>
              </a:xfrm>
            </p:grpSpPr>
            <p:cxnSp>
              <p:nvCxnSpPr>
                <p:cNvPr id="52" name="Łącznik prosty 51"/>
                <p:cNvCxnSpPr/>
                <p:nvPr/>
              </p:nvCxnSpPr>
              <p:spPr bwMode="auto">
                <a:xfrm flipV="1">
                  <a:off x="2456765" y="1874982"/>
                  <a:ext cx="9344" cy="1368085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9" name="Łącznik prosty 48"/>
                <p:cNvCxnSpPr/>
                <p:nvPr/>
              </p:nvCxnSpPr>
              <p:spPr bwMode="auto">
                <a:xfrm flipV="1">
                  <a:off x="3200296" y="2516590"/>
                  <a:ext cx="13799" cy="723131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cxnSp>
            <p:nvCxnSpPr>
              <p:cNvPr id="63" name="Łącznik prosty 62"/>
              <p:cNvCxnSpPr/>
              <p:nvPr/>
            </p:nvCxnSpPr>
            <p:spPr bwMode="auto">
              <a:xfrm flipV="1">
                <a:off x="7605343" y="5473019"/>
                <a:ext cx="4672" cy="71697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4" name="Łącznik prosty 63"/>
              <p:cNvCxnSpPr/>
              <p:nvPr/>
            </p:nvCxnSpPr>
            <p:spPr bwMode="auto">
              <a:xfrm flipV="1">
                <a:off x="5827573" y="5121372"/>
                <a:ext cx="6974" cy="106862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65" name="pole tekstowe 64"/>
            <p:cNvSpPr txBox="1"/>
            <p:nvPr/>
          </p:nvSpPr>
          <p:spPr>
            <a:xfrm>
              <a:off x="5633882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  <p:sp>
          <p:nvSpPr>
            <p:cNvPr id="66" name="pole tekstowe 65"/>
            <p:cNvSpPr txBox="1"/>
            <p:nvPr/>
          </p:nvSpPr>
          <p:spPr>
            <a:xfrm>
              <a:off x="6323476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Albertus Medium" pitchFamily="34" charset="0"/>
                </a:rPr>
                <a:t>1</a:t>
              </a:r>
              <a:endParaRPr lang="pl-PL" sz="1800" b="1" dirty="0">
                <a:latin typeface="Albertus Medium" pitchFamily="34" charset="0"/>
              </a:endParaRPr>
            </a:p>
          </p:txBody>
        </p:sp>
        <p:sp>
          <p:nvSpPr>
            <p:cNvPr id="67" name="pole tekstowe 66"/>
            <p:cNvSpPr txBox="1"/>
            <p:nvPr/>
          </p:nvSpPr>
          <p:spPr>
            <a:xfrm>
              <a:off x="6915749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0</a:t>
              </a:r>
            </a:p>
          </p:txBody>
        </p:sp>
        <p:sp>
          <p:nvSpPr>
            <p:cNvPr id="68" name="pole tekstowe 67"/>
            <p:cNvSpPr txBox="1"/>
            <p:nvPr/>
          </p:nvSpPr>
          <p:spPr>
            <a:xfrm>
              <a:off x="7605343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738371" y="1344655"/>
            <a:ext cx="8578831" cy="2505231"/>
            <a:chOff x="738371" y="1344655"/>
            <a:chExt cx="8578831" cy="2505231"/>
          </a:xfrm>
        </p:grpSpPr>
        <p:grpSp>
          <p:nvGrpSpPr>
            <p:cNvPr id="10" name="Grupa 9"/>
            <p:cNvGrpSpPr/>
            <p:nvPr/>
          </p:nvGrpSpPr>
          <p:grpSpPr>
            <a:xfrm>
              <a:off x="738371" y="1344655"/>
              <a:ext cx="8578831" cy="2505231"/>
              <a:chOff x="738371" y="1344655"/>
              <a:chExt cx="8578831" cy="2505231"/>
            </a:xfrm>
          </p:grpSpPr>
          <p:sp>
            <p:nvSpPr>
              <p:cNvPr id="30" name="pole tekstowe 29"/>
              <p:cNvSpPr txBox="1"/>
              <p:nvPr/>
            </p:nvSpPr>
            <p:spPr>
              <a:xfrm>
                <a:off x="1700439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31" name="pole tekstowe 30"/>
              <p:cNvSpPr txBox="1"/>
              <p:nvPr/>
            </p:nvSpPr>
            <p:spPr>
              <a:xfrm>
                <a:off x="2390033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32" name="pole tekstowe 31"/>
              <p:cNvSpPr txBox="1"/>
              <p:nvPr/>
            </p:nvSpPr>
            <p:spPr>
              <a:xfrm>
                <a:off x="2982306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33" name="pole tekstowe 32"/>
              <p:cNvSpPr txBox="1"/>
              <p:nvPr/>
            </p:nvSpPr>
            <p:spPr>
              <a:xfrm>
                <a:off x="3671900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34" name="pole tekstowe 33"/>
              <p:cNvSpPr txBox="1"/>
              <p:nvPr/>
            </p:nvSpPr>
            <p:spPr>
              <a:xfrm>
                <a:off x="930732" y="30584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35" name="pole tekstowe 34"/>
              <p:cNvSpPr txBox="1"/>
              <p:nvPr/>
            </p:nvSpPr>
            <p:spPr>
              <a:xfrm>
                <a:off x="930732" y="168773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36" name="pole tekstowe 35"/>
              <p:cNvSpPr txBox="1"/>
              <p:nvPr/>
            </p:nvSpPr>
            <p:spPr>
              <a:xfrm>
                <a:off x="738371" y="235069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1/2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37" name="pole tekstowe 36"/>
              <p:cNvSpPr txBox="1"/>
              <p:nvPr/>
            </p:nvSpPr>
            <p:spPr>
              <a:xfrm>
                <a:off x="1859939" y="2806912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38" name="pole tekstowe 37"/>
              <p:cNvSpPr txBox="1"/>
              <p:nvPr/>
            </p:nvSpPr>
            <p:spPr>
              <a:xfrm>
                <a:off x="264212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2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454374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3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407537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/>
                  <a:t>4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grpSp>
            <p:nvGrpSpPr>
              <p:cNvPr id="9" name="Grupa 8"/>
              <p:cNvGrpSpPr/>
              <p:nvPr/>
            </p:nvGrpSpPr>
            <p:grpSpPr>
              <a:xfrm>
                <a:off x="1167435" y="1344655"/>
                <a:ext cx="8149767" cy="2505231"/>
                <a:chOff x="1101299" y="1344869"/>
                <a:chExt cx="8149767" cy="2505231"/>
              </a:xfrm>
            </p:grpSpPr>
            <p:pic>
              <p:nvPicPr>
                <p:cNvPr id="15" name="Obraz 14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1299" y="1344869"/>
                  <a:ext cx="3340308" cy="2505231"/>
                </a:xfrm>
                <a:prstGeom prst="rect">
                  <a:avLst/>
                </a:prstGeom>
              </p:spPr>
            </p:pic>
            <p:cxnSp>
              <p:nvCxnSpPr>
                <p:cNvPr id="17" name="Łącznik prosty 16"/>
                <p:cNvCxnSpPr/>
                <p:nvPr/>
              </p:nvCxnSpPr>
              <p:spPr bwMode="auto">
                <a:xfrm>
                  <a:off x="1167435" y="2552179"/>
                  <a:ext cx="7155795" cy="7727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41" name="Grupa 40"/>
                <p:cNvGrpSpPr/>
                <p:nvPr/>
              </p:nvGrpSpPr>
              <p:grpSpPr>
                <a:xfrm>
                  <a:off x="1833314" y="1867801"/>
                  <a:ext cx="7417752" cy="1419726"/>
                  <a:chOff x="1833314" y="1867801"/>
                  <a:chExt cx="7417752" cy="1419726"/>
                </a:xfrm>
              </p:grpSpPr>
              <p:sp>
                <p:nvSpPr>
                  <p:cNvPr id="51" name="Text Box 1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73931" y="2104673"/>
                    <a:ext cx="2377135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2000" b="1" dirty="0" err="1" smtClean="0">
                        <a:solidFill>
                          <a:srgbClr val="C00000"/>
                        </a:solidFill>
                      </a:rPr>
                      <a:t>Decision</a:t>
                    </a:r>
                    <a:r>
                      <a:rPr lang="pl-PL" sz="2000" b="1" dirty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pl-PL" sz="2000" b="1" dirty="0" err="1" smtClean="0">
                        <a:solidFill>
                          <a:srgbClr val="C00000"/>
                        </a:solidFill>
                      </a:rPr>
                      <a:t>threshold</a:t>
                    </a:r>
                    <a:endParaRPr lang="pl-PL" sz="2000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53" name="Trójkąt równoramienny 52"/>
                  <p:cNvSpPr/>
                  <p:nvPr/>
                </p:nvSpPr>
                <p:spPr bwMode="auto">
                  <a:xfrm>
                    <a:off x="1833314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4" name="Trójkąt równoramienny 53"/>
                  <p:cNvSpPr/>
                  <p:nvPr/>
                </p:nvSpPr>
                <p:spPr bwMode="auto">
                  <a:xfrm>
                    <a:off x="3674947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55" name="Grupa 54"/>
                  <p:cNvGrpSpPr/>
                  <p:nvPr/>
                </p:nvGrpSpPr>
                <p:grpSpPr>
                  <a:xfrm>
                    <a:off x="2401463" y="1874982"/>
                    <a:ext cx="135015" cy="1368085"/>
                    <a:chOff x="2401463" y="1874982"/>
                    <a:chExt cx="135015" cy="1368085"/>
                  </a:xfrm>
                </p:grpSpPr>
                <p:cxnSp>
                  <p:nvCxnSpPr>
                    <p:cNvPr id="59" name="Łącznik prosty 58"/>
                    <p:cNvCxnSpPr/>
                    <p:nvPr/>
                  </p:nvCxnSpPr>
                  <p:spPr bwMode="auto">
                    <a:xfrm flipV="1">
                      <a:off x="2456765" y="1874982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60" name="Trójkąt równoramienny 59"/>
                    <p:cNvSpPr/>
                    <p:nvPr/>
                  </p:nvSpPr>
                  <p:spPr bwMode="auto">
                    <a:xfrm>
                      <a:off x="2401463" y="188685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56" name="Grupa 55"/>
                  <p:cNvGrpSpPr/>
                  <p:nvPr/>
                </p:nvGrpSpPr>
                <p:grpSpPr>
                  <a:xfrm>
                    <a:off x="3144413" y="1867801"/>
                    <a:ext cx="135015" cy="1371919"/>
                    <a:chOff x="3144413" y="1867801"/>
                    <a:chExt cx="135015" cy="1371919"/>
                  </a:xfrm>
                </p:grpSpPr>
                <p:cxnSp>
                  <p:nvCxnSpPr>
                    <p:cNvPr id="57" name="Łącznik prosty 56"/>
                    <p:cNvCxnSpPr/>
                    <p:nvPr/>
                  </p:nvCxnSpPr>
                  <p:spPr bwMode="auto">
                    <a:xfrm flipV="1">
                      <a:off x="3200296" y="1871635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58" name="Trójkąt równoramienny 57"/>
                    <p:cNvSpPr/>
                    <p:nvPr/>
                  </p:nvSpPr>
                  <p:spPr bwMode="auto">
                    <a:xfrm>
                      <a:off x="3144413" y="186780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  <p:cxnSp>
            <p:nvCxnSpPr>
              <p:cNvPr id="18" name="Łącznik prosty 17"/>
              <p:cNvCxnSpPr/>
              <p:nvPr/>
            </p:nvCxnSpPr>
            <p:spPr bwMode="auto">
              <a:xfrm>
                <a:off x="1167435" y="1872201"/>
                <a:ext cx="7155795" cy="772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0" name="pole tekstowe 69"/>
              <p:cNvSpPr txBox="1"/>
              <p:nvPr/>
            </p:nvSpPr>
            <p:spPr>
              <a:xfrm>
                <a:off x="1836066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0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71" name="pole tekstowe 70"/>
              <p:cNvSpPr txBox="1"/>
              <p:nvPr/>
            </p:nvSpPr>
            <p:spPr>
              <a:xfrm>
                <a:off x="2385359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72" name="pole tekstowe 71"/>
              <p:cNvSpPr txBox="1"/>
              <p:nvPr/>
            </p:nvSpPr>
            <p:spPr>
              <a:xfrm>
                <a:off x="3117933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73" name="pole tekstowe 72"/>
              <p:cNvSpPr txBox="1"/>
              <p:nvPr/>
            </p:nvSpPr>
            <p:spPr>
              <a:xfrm>
                <a:off x="3686141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</p:grpSp>
        <p:cxnSp>
          <p:nvCxnSpPr>
            <p:cNvPr id="19" name="Łącznik prosty 18"/>
            <p:cNvCxnSpPr/>
            <p:nvPr/>
          </p:nvCxnSpPr>
          <p:spPr bwMode="auto">
            <a:xfrm>
              <a:off x="1167435" y="3247611"/>
              <a:ext cx="7155795" cy="77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7476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947626" y="0"/>
            <a:ext cx="7965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4000" b="1" dirty="0" smtClean="0">
                <a:latin typeface="+mj-lt"/>
                <a:ea typeface="+mj-ea"/>
                <a:cs typeface="+mj-cs"/>
              </a:rPr>
              <a:t>ISI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and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line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code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interference</a:t>
            </a:r>
            <a:endParaRPr kumimoji="1" lang="pl-PL" sz="40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186735" y="2931086"/>
            <a:ext cx="5220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srgbClr val="FF0000"/>
                </a:solidFill>
              </a:rPr>
              <a:t>Insert </a:t>
            </a:r>
            <a:r>
              <a:rPr lang="pl-PL" sz="4000" b="1" dirty="0" err="1" smtClean="0">
                <a:solidFill>
                  <a:srgbClr val="FF0000"/>
                </a:solidFill>
              </a:rPr>
              <a:t>eye</a:t>
            </a:r>
            <a:r>
              <a:rPr lang="pl-PL" sz="4000" b="1" dirty="0" smtClean="0">
                <a:solidFill>
                  <a:srgbClr val="FF0000"/>
                </a:solidFill>
              </a:rPr>
              <a:t> diagram</a:t>
            </a:r>
            <a:endParaRPr lang="pl-PL" sz="4000" b="1" dirty="0">
              <a:solidFill>
                <a:srgbClr val="FF00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462222" y="3996433"/>
            <a:ext cx="2784737" cy="1283435"/>
            <a:chOff x="3462222" y="3996433"/>
            <a:chExt cx="2784737" cy="1283435"/>
          </a:xfrm>
        </p:grpSpPr>
        <p:graphicFrame>
          <p:nvGraphicFramePr>
            <p:cNvPr id="6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2940689"/>
                </p:ext>
              </p:extLst>
            </p:nvPr>
          </p:nvGraphicFramePr>
          <p:xfrm>
            <a:off x="3491880" y="4454368"/>
            <a:ext cx="2649538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2" name="Equation" r:id="rId3" imgW="1346040" imgH="419040" progId="Equation.3">
                    <p:embed/>
                  </p:oleObj>
                </mc:Choice>
                <mc:Fallback>
                  <p:oleObj name="Equation" r:id="rId3" imgW="134604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4454368"/>
                          <a:ext cx="2649538" cy="8255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Text Box 291"/>
            <p:cNvSpPr txBox="1">
              <a:spLocks noChangeArrowheads="1"/>
            </p:cNvSpPr>
            <p:nvPr/>
          </p:nvSpPr>
          <p:spPr bwMode="auto">
            <a:xfrm>
              <a:off x="3462222" y="3996433"/>
              <a:ext cx="278473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/>
                <a:t>Efektywność widmowa:</a:t>
              </a:r>
              <a:endParaRPr lang="pl-PL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704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42" name="Text Box 146"/>
          <p:cNvSpPr txBox="1">
            <a:spLocks noChangeArrowheads="1"/>
          </p:cNvSpPr>
          <p:nvPr/>
        </p:nvSpPr>
        <p:spPr bwMode="auto">
          <a:xfrm>
            <a:off x="6024236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06" name="Prostokąt 105"/>
          <p:cNvSpPr/>
          <p:nvPr/>
        </p:nvSpPr>
        <p:spPr>
          <a:xfrm>
            <a:off x="947626" y="0"/>
            <a:ext cx="7965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4000" b="1" dirty="0" smtClean="0">
                <a:latin typeface="+mj-lt"/>
                <a:ea typeface="+mj-ea"/>
                <a:cs typeface="+mj-cs"/>
              </a:rPr>
              <a:t>Line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code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receiver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–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basic</a:t>
            </a:r>
            <a:r>
              <a:rPr kumimoji="1" lang="pl-PL" sz="40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1" lang="pl-PL" sz="4000" b="1" dirty="0" err="1" smtClean="0">
                <a:latin typeface="+mj-lt"/>
                <a:ea typeface="+mj-ea"/>
                <a:cs typeface="+mj-cs"/>
              </a:rPr>
              <a:t>concept</a:t>
            </a:r>
            <a:endParaRPr kumimoji="1" lang="pl-PL" sz="40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1286635" y="998730"/>
            <a:ext cx="6974508" cy="2327013"/>
            <a:chOff x="1286635" y="998730"/>
            <a:chExt cx="6974508" cy="2327013"/>
          </a:xfrm>
        </p:grpSpPr>
        <p:grpSp>
          <p:nvGrpSpPr>
            <p:cNvPr id="61" name="Group 9342"/>
            <p:cNvGrpSpPr>
              <a:grpSpLocks/>
            </p:cNvGrpSpPr>
            <p:nvPr/>
          </p:nvGrpSpPr>
          <p:grpSpPr bwMode="auto">
            <a:xfrm>
              <a:off x="1599993" y="1236593"/>
              <a:ext cx="6661150" cy="2089150"/>
              <a:chOff x="1122" y="1054"/>
              <a:chExt cx="4196" cy="1316"/>
            </a:xfrm>
          </p:grpSpPr>
          <p:sp>
            <p:nvSpPr>
              <p:cNvPr id="62" name="AutoShape 9259"/>
              <p:cNvSpPr>
                <a:spLocks noChangeArrowheads="1"/>
              </p:cNvSpPr>
              <p:nvPr/>
            </p:nvSpPr>
            <p:spPr bwMode="auto">
              <a:xfrm>
                <a:off x="1122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" name="AutoShape 9260"/>
              <p:cNvSpPr>
                <a:spLocks noChangeArrowheads="1"/>
              </p:cNvSpPr>
              <p:nvPr/>
            </p:nvSpPr>
            <p:spPr bwMode="auto">
              <a:xfrm>
                <a:off x="2710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74" name="Group 9274"/>
              <p:cNvGrpSpPr>
                <a:grpSpLocks/>
              </p:cNvGrpSpPr>
              <p:nvPr/>
            </p:nvGrpSpPr>
            <p:grpSpPr bwMode="auto">
              <a:xfrm>
                <a:off x="3532" y="1508"/>
                <a:ext cx="652" cy="114"/>
                <a:chOff x="3220" y="1593"/>
                <a:chExt cx="652" cy="114"/>
              </a:xfrm>
            </p:grpSpPr>
            <p:sp>
              <p:nvSpPr>
                <p:cNvPr id="103" name="Line 9261"/>
                <p:cNvSpPr>
                  <a:spLocks noChangeShapeType="1"/>
                </p:cNvSpPr>
                <p:nvPr/>
              </p:nvSpPr>
              <p:spPr bwMode="auto">
                <a:xfrm>
                  <a:off x="3220" y="1707"/>
                  <a:ext cx="1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4" name="Line 9262"/>
                <p:cNvSpPr>
                  <a:spLocks noChangeShapeType="1"/>
                </p:cNvSpPr>
                <p:nvPr/>
              </p:nvSpPr>
              <p:spPr bwMode="auto">
                <a:xfrm flipV="1">
                  <a:off x="3419" y="1593"/>
                  <a:ext cx="170" cy="11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5" name="Line 9263"/>
                <p:cNvSpPr>
                  <a:spLocks noChangeShapeType="1"/>
                </p:cNvSpPr>
                <p:nvPr/>
              </p:nvSpPr>
              <p:spPr bwMode="auto">
                <a:xfrm>
                  <a:off x="3617" y="1707"/>
                  <a:ext cx="2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75" name="Group 9257"/>
              <p:cNvGrpSpPr>
                <a:grpSpLocks/>
              </p:cNvGrpSpPr>
              <p:nvPr/>
            </p:nvGrpSpPr>
            <p:grpSpPr bwMode="auto">
              <a:xfrm>
                <a:off x="1802" y="1083"/>
                <a:ext cx="851" cy="538"/>
                <a:chOff x="1859" y="1168"/>
                <a:chExt cx="851" cy="538"/>
              </a:xfrm>
            </p:grpSpPr>
            <p:sp>
              <p:nvSpPr>
                <p:cNvPr id="100" name="Rectangle 9254"/>
                <p:cNvSpPr>
                  <a:spLocks noChangeArrowheads="1"/>
                </p:cNvSpPr>
                <p:nvPr/>
              </p:nvSpPr>
              <p:spPr bwMode="auto">
                <a:xfrm>
                  <a:off x="1859" y="1395"/>
                  <a:ext cx="426" cy="31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1" name="Line 9255"/>
                <p:cNvSpPr>
                  <a:spLocks noChangeShapeType="1"/>
                </p:cNvSpPr>
                <p:nvPr/>
              </p:nvSpPr>
              <p:spPr bwMode="auto">
                <a:xfrm flipV="1">
                  <a:off x="1859" y="1168"/>
                  <a:ext cx="0" cy="5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2" name="Line 9256"/>
                <p:cNvSpPr>
                  <a:spLocks noChangeShapeType="1"/>
                </p:cNvSpPr>
                <p:nvPr/>
              </p:nvSpPr>
              <p:spPr bwMode="auto">
                <a:xfrm>
                  <a:off x="1859" y="1706"/>
                  <a:ext cx="85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76" name="Text Box 9265"/>
              <p:cNvSpPr txBox="1">
                <a:spLocks noChangeArrowheads="1"/>
              </p:cNvSpPr>
              <p:nvPr/>
            </p:nvSpPr>
            <p:spPr bwMode="auto">
              <a:xfrm>
                <a:off x="1774" y="1139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 sz="1200" b="1">
                    <a:sym typeface="Symbol" pitchFamily="18" charset="2"/>
                  </a:rPr>
                  <a:t></a:t>
                </a:r>
                <a:r>
                  <a:rPr lang="pl-PL" sz="1200" b="1"/>
                  <a:t>/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77" name="Text Box 9266"/>
              <p:cNvSpPr txBox="1">
                <a:spLocks noChangeArrowheads="1"/>
              </p:cNvSpPr>
              <p:nvPr/>
            </p:nvSpPr>
            <p:spPr bwMode="auto">
              <a:xfrm>
                <a:off x="208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78" name="Text Box 9268"/>
              <p:cNvSpPr txBox="1">
                <a:spLocks noChangeArrowheads="1"/>
              </p:cNvSpPr>
              <p:nvPr/>
            </p:nvSpPr>
            <p:spPr bwMode="auto">
              <a:xfrm>
                <a:off x="1236" y="1139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79" name="Text Box 9269"/>
              <p:cNvSpPr txBox="1">
                <a:spLocks noChangeArrowheads="1"/>
              </p:cNvSpPr>
              <p:nvPr/>
            </p:nvSpPr>
            <p:spPr bwMode="auto">
              <a:xfrm>
                <a:off x="2823" y="1168"/>
                <a:ext cx="63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/>
                  <a:t>Sa(</a:t>
                </a:r>
                <a:r>
                  <a:rPr lang="pl-PL" sz="1800" b="1" i="1"/>
                  <a:t>Wt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80" name="AutoShape 9273"/>
              <p:cNvSpPr>
                <a:spLocks noChangeArrowheads="1"/>
              </p:cNvSpPr>
              <p:nvPr/>
            </p:nvSpPr>
            <p:spPr bwMode="auto">
              <a:xfrm>
                <a:off x="4354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1" name="AutoShape 9277"/>
              <p:cNvSpPr>
                <a:spLocks noChangeArrowheads="1"/>
              </p:cNvSpPr>
              <p:nvPr/>
            </p:nvSpPr>
            <p:spPr bwMode="auto">
              <a:xfrm>
                <a:off x="2965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" name="Text Box 9283"/>
              <p:cNvSpPr txBox="1">
                <a:spLocks noChangeArrowheads="1"/>
              </p:cNvSpPr>
              <p:nvPr/>
            </p:nvSpPr>
            <p:spPr bwMode="auto">
              <a:xfrm>
                <a:off x="2228" y="1054"/>
                <a:ext cx="39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 smtClean="0"/>
                  <a:t>ILPF</a:t>
                </a:r>
                <a:endParaRPr lang="pl-PL" sz="1200" b="1" dirty="0"/>
              </a:p>
            </p:txBody>
          </p:sp>
          <p:sp>
            <p:nvSpPr>
              <p:cNvPr id="83" name="Text Box 9300"/>
              <p:cNvSpPr txBox="1">
                <a:spLocks noChangeArrowheads="1"/>
              </p:cNvSpPr>
              <p:nvPr/>
            </p:nvSpPr>
            <p:spPr bwMode="auto">
              <a:xfrm>
                <a:off x="242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el-GR" sz="1200" b="1" i="1">
                    <a:cs typeface="Times New Roman" pitchFamily="18" charset="0"/>
                  </a:rPr>
                  <a:t>ω</a:t>
                </a:r>
              </a:p>
            </p:txBody>
          </p:sp>
          <p:sp>
            <p:nvSpPr>
              <p:cNvPr id="84" name="Text Box 9304"/>
              <p:cNvSpPr txBox="1">
                <a:spLocks noChangeArrowheads="1"/>
              </p:cNvSpPr>
              <p:nvPr/>
            </p:nvSpPr>
            <p:spPr bwMode="auto">
              <a:xfrm>
                <a:off x="3674" y="1310"/>
                <a:ext cx="6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200" b="1" i="1"/>
                  <a:t> f </a:t>
                </a:r>
                <a:r>
                  <a:rPr lang="pl-PL" sz="1200" b="1"/>
                  <a:t>= 1/</a:t>
                </a:r>
                <a:r>
                  <a:rPr lang="pl-PL" sz="1200" b="1" i="1"/>
                  <a:t>T</a:t>
                </a:r>
                <a:endParaRPr lang="el-GR" sz="1200" b="1" i="1"/>
              </a:p>
            </p:txBody>
          </p:sp>
          <p:sp>
            <p:nvSpPr>
              <p:cNvPr id="85" name="Text Box 9305"/>
              <p:cNvSpPr txBox="1">
                <a:spLocks noChangeArrowheads="1"/>
              </p:cNvSpPr>
              <p:nvPr/>
            </p:nvSpPr>
            <p:spPr bwMode="auto">
              <a:xfrm>
                <a:off x="3418" y="1054"/>
                <a:ext cx="90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/>
                  <a:t>SAMPLING</a:t>
                </a:r>
              </a:p>
            </p:txBody>
          </p:sp>
          <p:sp>
            <p:nvSpPr>
              <p:cNvPr id="86" name="Text Box 9306"/>
              <p:cNvSpPr txBox="1">
                <a:spLocks noChangeArrowheads="1"/>
              </p:cNvSpPr>
              <p:nvPr/>
            </p:nvSpPr>
            <p:spPr bwMode="auto">
              <a:xfrm>
                <a:off x="2114" y="1962"/>
                <a:ext cx="766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THRESHOLD</a:t>
                </a:r>
                <a:br>
                  <a:rPr lang="pl-PL" sz="1200" b="1"/>
                </a:br>
                <a:r>
                  <a:rPr lang="pl-PL" sz="1200" b="1"/>
                  <a:t>DECISION</a:t>
                </a:r>
              </a:p>
            </p:txBody>
          </p:sp>
          <p:sp>
            <p:nvSpPr>
              <p:cNvPr id="87" name="Line 9309"/>
              <p:cNvSpPr>
                <a:spLocks noChangeShapeType="1"/>
              </p:cNvSpPr>
              <p:nvPr/>
            </p:nvSpPr>
            <p:spPr bwMode="auto">
              <a:xfrm rot="10800000">
                <a:off x="1406" y="1762"/>
                <a:ext cx="0" cy="4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8" name="Line 9310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4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9" name="Line 9313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0" name="Line 9315"/>
              <p:cNvSpPr>
                <a:spLocks noChangeShapeType="1"/>
              </p:cNvSpPr>
              <p:nvPr/>
            </p:nvSpPr>
            <p:spPr bwMode="auto">
              <a:xfrm rot="-5400000">
                <a:off x="1491" y="2160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1" name="Line 9316"/>
              <p:cNvSpPr>
                <a:spLocks noChangeShapeType="1"/>
              </p:cNvSpPr>
              <p:nvPr/>
            </p:nvSpPr>
            <p:spPr bwMode="auto">
              <a:xfrm rot="-5400000">
                <a:off x="1491" y="1990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Line 9317"/>
              <p:cNvSpPr>
                <a:spLocks noChangeShapeType="1"/>
              </p:cNvSpPr>
              <p:nvPr/>
            </p:nvSpPr>
            <p:spPr bwMode="auto">
              <a:xfrm>
                <a:off x="1576" y="1905"/>
                <a:ext cx="17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Line 9318"/>
              <p:cNvSpPr>
                <a:spLocks noChangeShapeType="1"/>
              </p:cNvSpPr>
              <p:nvPr/>
            </p:nvSpPr>
            <p:spPr bwMode="auto">
              <a:xfrm>
                <a:off x="1746" y="221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Line 9319"/>
              <p:cNvSpPr>
                <a:spLocks noChangeShapeType="1"/>
              </p:cNvSpPr>
              <p:nvPr/>
            </p:nvSpPr>
            <p:spPr bwMode="auto">
              <a:xfrm rot="-5400000">
                <a:off x="1407" y="187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Text Box 9320"/>
              <p:cNvSpPr txBox="1">
                <a:spLocks noChangeArrowheads="1"/>
              </p:cNvSpPr>
              <p:nvPr/>
            </p:nvSpPr>
            <p:spPr bwMode="auto">
              <a:xfrm>
                <a:off x="1293" y="2216"/>
                <a:ext cx="62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/>
                  <a:t> 0</a:t>
                </a:r>
                <a:endParaRPr lang="el-GR" sz="1000" b="1" baseline="-25000"/>
              </a:p>
            </p:txBody>
          </p:sp>
          <p:sp>
            <p:nvSpPr>
              <p:cNvPr id="96" name="Text Box 9321"/>
              <p:cNvSpPr txBox="1">
                <a:spLocks noChangeArrowheads="1"/>
              </p:cNvSpPr>
              <p:nvPr/>
            </p:nvSpPr>
            <p:spPr bwMode="auto">
              <a:xfrm>
                <a:off x="1690" y="2216"/>
                <a:ext cx="170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/>
                  <a:t>1</a:t>
                </a:r>
                <a:endParaRPr lang="el-GR" sz="1000" b="1" baseline="-25000"/>
              </a:p>
            </p:txBody>
          </p:sp>
          <p:sp>
            <p:nvSpPr>
              <p:cNvPr id="97" name="Text Box 9323"/>
              <p:cNvSpPr txBox="1">
                <a:spLocks noChangeArrowheads="1"/>
              </p:cNvSpPr>
              <p:nvPr/>
            </p:nvSpPr>
            <p:spPr bwMode="auto">
              <a:xfrm>
                <a:off x="3702" y="1962"/>
                <a:ext cx="907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PULSE</a:t>
                </a:r>
                <a:br>
                  <a:rPr lang="pl-PL" sz="1200" b="1"/>
                </a:br>
                <a:r>
                  <a:rPr lang="pl-PL" sz="1200" b="1"/>
                  <a:t>FORMATTING</a:t>
                </a:r>
              </a:p>
            </p:txBody>
          </p:sp>
          <p:sp>
            <p:nvSpPr>
              <p:cNvPr id="98" name="AutoShape 9324"/>
              <p:cNvSpPr>
                <a:spLocks noChangeArrowheads="1"/>
              </p:cNvSpPr>
              <p:nvPr/>
            </p:nvSpPr>
            <p:spPr bwMode="auto">
              <a:xfrm>
                <a:off x="4694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" name="Text Box 9341"/>
              <p:cNvSpPr txBox="1">
                <a:spLocks noChangeArrowheads="1"/>
              </p:cNvSpPr>
              <p:nvPr/>
            </p:nvSpPr>
            <p:spPr bwMode="auto">
              <a:xfrm>
                <a:off x="4896" y="1776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</p:grpSp>
        <p:sp>
          <p:nvSpPr>
            <p:cNvPr id="3" name="Prostokąt 2"/>
            <p:cNvSpPr/>
            <p:nvPr/>
          </p:nvSpPr>
          <p:spPr bwMode="auto">
            <a:xfrm>
              <a:off x="1286635" y="998730"/>
              <a:ext cx="3888869" cy="12872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343729" y="1252787"/>
              <a:ext cx="26180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b="1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</a:t>
              </a:r>
              <a:r>
                <a:rPr lang="pl-PL" sz="1600" b="1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ransmission</a:t>
              </a: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pl-PL" sz="1600" b="1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code</a:t>
              </a: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pl-PL" sz="1600" b="1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after</a:t>
              </a: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/>
              </a:r>
              <a:b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channel </a:t>
              </a:r>
              <a:r>
                <a:rPr lang="pl-PL" sz="1600" b="1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bandlimiting</a:t>
              </a: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/>
              </a:r>
              <a:b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pl-PL" sz="16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+ISI + AWGN</a:t>
              </a:r>
              <a:endParaRPr lang="pl-P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7" name="Łącznik prosty ze strzałką 6"/>
            <p:cNvCxnSpPr/>
            <p:nvPr/>
          </p:nvCxnSpPr>
          <p:spPr bwMode="auto">
            <a:xfrm>
              <a:off x="3395519" y="2139245"/>
              <a:ext cx="2045161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Prostokąt 11"/>
            <p:cNvSpPr/>
            <p:nvPr/>
          </p:nvSpPr>
          <p:spPr bwMode="auto">
            <a:xfrm>
              <a:off x="7584118" y="2382768"/>
              <a:ext cx="592888" cy="3619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7" name="pole tekstowe 106"/>
          <p:cNvSpPr txBox="1"/>
          <p:nvPr/>
        </p:nvSpPr>
        <p:spPr>
          <a:xfrm>
            <a:off x="1133119" y="4015233"/>
            <a:ext cx="78943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Decision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based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approach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to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detection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of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line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code</a:t>
            </a: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:</a:t>
            </a:r>
            <a:endParaRPr lang="pl-PL" sz="1800" b="1" dirty="0" smtClean="0">
              <a:solidFill>
                <a:srgbClr val="006600"/>
              </a:solidFill>
              <a:latin typeface="Albertus Medium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latin typeface="Albertus Medium" pitchFamily="34" charset="0"/>
              </a:rPr>
              <a:t>Receiver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has</a:t>
            </a:r>
            <a:r>
              <a:rPr lang="pl-PL" sz="2000" b="1" dirty="0" smtClean="0">
                <a:latin typeface="Albertus Medium" pitchFamily="34" charset="0"/>
              </a:rPr>
              <a:t> to be </a:t>
            </a:r>
            <a:r>
              <a:rPr lang="pl-PL" sz="2000" b="1" dirty="0" err="1" smtClean="0">
                <a:latin typeface="Albertus Medium" pitchFamily="34" charset="0"/>
              </a:rPr>
              <a:t>synchronized</a:t>
            </a:r>
            <a:r>
              <a:rPr lang="pl-PL" sz="2000" b="1" dirty="0" smtClean="0">
                <a:latin typeface="Albertus Medium" pitchFamily="34" charset="0"/>
              </a:rPr>
              <a:t> with a </a:t>
            </a:r>
            <a:r>
              <a:rPr lang="pl-PL" sz="2000" b="1" dirty="0" err="1" smtClean="0">
                <a:latin typeface="Albertus Medium" pitchFamily="34" charset="0"/>
              </a:rPr>
              <a:t>transmitter</a:t>
            </a:r>
            <a:endParaRPr lang="pl-PL" sz="2000" b="1" dirty="0" smtClean="0">
              <a:latin typeface="Albertus Medium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>
                <a:latin typeface="Albertus Medium" pitchFamily="34" charset="0"/>
              </a:rPr>
              <a:t>Incoming</a:t>
            </a: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signal</a:t>
            </a:r>
            <a:r>
              <a:rPr lang="pl-PL" sz="2000" b="1" dirty="0" smtClean="0">
                <a:latin typeface="Albertus Medium" pitchFamily="34" charset="0"/>
              </a:rPr>
              <a:t> (</a:t>
            </a:r>
            <a:r>
              <a:rPr lang="pl-PL" sz="2000" b="1" dirty="0" err="1" smtClean="0">
                <a:latin typeface="Albertus Medium" pitchFamily="34" charset="0"/>
              </a:rPr>
              <a:t>line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code</a:t>
            </a:r>
            <a:r>
              <a:rPr lang="pl-PL" sz="2000" b="1" dirty="0" smtClean="0">
                <a:latin typeface="Albertus Medium" pitchFamily="34" charset="0"/>
              </a:rPr>
              <a:t> + AWGN + ISI) </a:t>
            </a:r>
            <a:r>
              <a:rPr lang="pl-PL" sz="2000" b="1" dirty="0" err="1" smtClean="0">
                <a:latin typeface="Albertus Medium" pitchFamily="34" charset="0"/>
              </a:rPr>
              <a:t>is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sampled</a:t>
            </a:r>
            <a:endParaRPr lang="pl-PL" sz="2000" b="1" dirty="0" smtClean="0">
              <a:latin typeface="Albertus Medium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latin typeface="Albertus Medium" pitchFamily="34" charset="0"/>
              </a:rPr>
              <a:t>Threshold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device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makes</a:t>
            </a:r>
            <a:r>
              <a:rPr lang="pl-PL" sz="2000" b="1" dirty="0" smtClean="0">
                <a:latin typeface="Albertus Medium" pitchFamily="34" charset="0"/>
              </a:rPr>
              <a:t> a </a:t>
            </a:r>
            <a:r>
              <a:rPr lang="pl-PL" sz="2000" b="1" dirty="0" err="1" smtClean="0">
                <a:latin typeface="Albertus Medium" pitchFamily="34" charset="0"/>
              </a:rPr>
              <a:t>decision</a:t>
            </a:r>
            <a:r>
              <a:rPr lang="pl-PL" sz="2000" b="1" dirty="0" smtClean="0">
                <a:latin typeface="Albertus Medium" pitchFamily="34" charset="0"/>
              </a:rPr>
              <a:t> on symbol </a:t>
            </a:r>
            <a:r>
              <a:rPr lang="pl-PL" sz="2000" b="1" dirty="0" err="1" smtClean="0">
                <a:latin typeface="Albertus Medium" pitchFamily="34" charset="0"/>
              </a:rPr>
              <a:t>sent</a:t>
            </a:r>
            <a:r>
              <a:rPr lang="pl-PL" sz="2000" b="1" dirty="0" smtClean="0">
                <a:latin typeface="Albertus Medium" pitchFamily="34" charset="0"/>
              </a:rPr>
              <a:t> (0 </a:t>
            </a:r>
            <a:r>
              <a:rPr lang="pl-PL" sz="2000" b="1" dirty="0" err="1" smtClean="0">
                <a:latin typeface="Albertus Medium" pitchFamily="34" charset="0"/>
              </a:rPr>
              <a:t>or</a:t>
            </a:r>
            <a:r>
              <a:rPr lang="pl-PL" sz="2000" b="1" dirty="0" smtClean="0">
                <a:latin typeface="Albertus Medium" pitchFamily="34" charset="0"/>
              </a:rPr>
              <a:t> 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latin typeface="Albertus Medium" pitchFamily="34" charset="0"/>
              </a:rPr>
              <a:t>Detected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symbols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may</a:t>
            </a:r>
            <a:r>
              <a:rPr lang="pl-PL" sz="2000" b="1" dirty="0" smtClean="0">
                <a:latin typeface="Albertus Medium" pitchFamily="34" charset="0"/>
              </a:rPr>
              <a:t> be </a:t>
            </a:r>
            <a:r>
              <a:rPr lang="pl-PL" sz="2000" b="1" dirty="0" err="1" smtClean="0">
                <a:latin typeface="Albertus Medium" pitchFamily="34" charset="0"/>
              </a:rPr>
              <a:t>formatted</a:t>
            </a:r>
            <a:r>
              <a:rPr lang="pl-PL" sz="2000" b="1" dirty="0" smtClean="0">
                <a:latin typeface="Albertus Medium" pitchFamily="34" charset="0"/>
              </a:rPr>
              <a:t> to a </a:t>
            </a:r>
            <a:r>
              <a:rPr lang="pl-PL" sz="2000" b="1" dirty="0" err="1" smtClean="0">
                <a:latin typeface="Albertus Medium" pitchFamily="34" charset="0"/>
              </a:rPr>
              <a:t>line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code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back</a:t>
            </a:r>
            <a:endParaRPr lang="pl-PL" sz="2000" b="1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0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3"/>
          <p:cNvSpPr txBox="1">
            <a:spLocks noChangeArrowheads="1"/>
          </p:cNvSpPr>
          <p:nvPr/>
        </p:nvSpPr>
        <p:spPr bwMode="auto">
          <a:xfrm>
            <a:off x="724613" y="188640"/>
            <a:ext cx="7813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slope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rising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time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3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4" name="Text Box 89"/>
          <p:cNvSpPr txBox="1">
            <a:spLocks noChangeArrowheads="1"/>
          </p:cNvSpPr>
          <p:nvPr/>
        </p:nvSpPr>
        <p:spPr bwMode="auto">
          <a:xfrm>
            <a:off x="2267744" y="5589240"/>
            <a:ext cx="5616624" cy="83099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Slope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rising</a:t>
            </a:r>
            <a:r>
              <a:rPr lang="pl-PL" b="1" dirty="0" smtClean="0">
                <a:solidFill>
                  <a:srgbClr val="CC0099"/>
                </a:solidFill>
              </a:rPr>
              <a:t> time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inveresly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proportional</a:t>
            </a:r>
            <a:r>
              <a:rPr lang="pl-PL" b="1" dirty="0" smtClean="0">
                <a:solidFill>
                  <a:srgbClr val="CC0099"/>
                </a:solidFill>
              </a:rPr>
              <a:t/>
            </a:r>
            <a:br>
              <a:rPr lang="pl-PL" b="1" dirty="0" smtClean="0">
                <a:solidFill>
                  <a:srgbClr val="CC0099"/>
                </a:solidFill>
              </a:rPr>
            </a:br>
            <a:r>
              <a:rPr lang="pl-PL" b="1" dirty="0" smtClean="0">
                <a:solidFill>
                  <a:srgbClr val="CC0099"/>
                </a:solidFill>
              </a:rPr>
              <a:t>to a </a:t>
            </a:r>
            <a:r>
              <a:rPr lang="pl-PL" b="1" dirty="0" err="1" smtClean="0">
                <a:solidFill>
                  <a:srgbClr val="CC0099"/>
                </a:solidFill>
              </a:rPr>
              <a:t>filter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bandwidth</a:t>
            </a:r>
            <a:r>
              <a:rPr lang="pl-PL" b="1" dirty="0" smtClean="0">
                <a:solidFill>
                  <a:srgbClr val="CC0099"/>
                </a:solidFill>
              </a:rPr>
              <a:t>.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2195736" y="980728"/>
            <a:ext cx="6198390" cy="4495800"/>
            <a:chOff x="2692946" y="980728"/>
            <a:chExt cx="6198390" cy="4495800"/>
          </a:xfrm>
        </p:grpSpPr>
        <p:grpSp>
          <p:nvGrpSpPr>
            <p:cNvPr id="6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2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+1</a:t>
                </a:r>
                <a:endParaRPr lang="pl-PL" sz="2000" b="1" dirty="0"/>
              </a:p>
            </p:txBody>
          </p:sp>
          <p:sp>
            <p:nvSpPr>
              <p:cNvPr id="42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-1</a:t>
                </a:r>
                <a:endParaRPr lang="pl-PL" sz="2000" b="1" dirty="0"/>
              </a:p>
            </p:txBody>
          </p:sp>
          <p:sp>
            <p:nvSpPr>
              <p:cNvPr id="43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Text Box 86"/>
              <p:cNvSpPr txBox="1">
                <a:spLocks noChangeArrowheads="1"/>
              </p:cNvSpPr>
              <p:nvPr/>
            </p:nvSpPr>
            <p:spPr bwMode="auto">
              <a:xfrm>
                <a:off x="5988596" y="4800253"/>
                <a:ext cx="8794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+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45" name="Text Box 87"/>
              <p:cNvSpPr txBox="1">
                <a:spLocks noChangeArrowheads="1"/>
              </p:cNvSpPr>
              <p:nvPr/>
            </p:nvSpPr>
            <p:spPr bwMode="auto">
              <a:xfrm>
                <a:off x="4235996" y="4847878"/>
                <a:ext cx="8080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-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46" name="Text Box 88"/>
              <p:cNvSpPr txBox="1">
                <a:spLocks noChangeArrowheads="1"/>
              </p:cNvSpPr>
              <p:nvPr/>
            </p:nvSpPr>
            <p:spPr bwMode="auto">
              <a:xfrm>
                <a:off x="5912396" y="3857278"/>
                <a:ext cx="2362200" cy="45720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err="1"/>
                  <a:t>t</a:t>
                </a:r>
                <a:r>
                  <a:rPr lang="pl-PL" b="1" baseline="-25000" dirty="0" err="1"/>
                  <a:t>r</a:t>
                </a:r>
                <a:r>
                  <a:rPr lang="pl-PL" b="1" dirty="0"/>
                  <a:t> = 2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 = </a:t>
                </a:r>
                <a:r>
                  <a:rPr lang="pl-PL" b="1" dirty="0">
                    <a:sym typeface="Symbol" pitchFamily="18" charset="2"/>
                  </a:rPr>
                  <a:t>1</a:t>
                </a:r>
                <a:r>
                  <a:rPr lang="pl-PL" b="1" i="1" dirty="0">
                    <a:sym typeface="Symbol" pitchFamily="18" charset="2"/>
                  </a:rPr>
                  <a:t>/B</a:t>
                </a:r>
              </a:p>
            </p:txBody>
          </p:sp>
          <p:sp>
            <p:nvSpPr>
              <p:cNvPr id="47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8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0</a:t>
                </a:r>
                <a:endParaRPr lang="pl-PL" sz="2000" b="1" dirty="0"/>
              </a:p>
            </p:txBody>
          </p:sp>
        </p:grpSp>
        <p:sp>
          <p:nvSpPr>
            <p:cNvPr id="7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9" name="Łącznik prosty 8"/>
            <p:cNvCxnSpPr>
              <a:stCxn id="8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Łącznik prosty 9"/>
            <p:cNvCxnSpPr>
              <a:stCxn id="7" idx="1"/>
              <a:endCxn id="8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1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65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" name="Symbol zastępczy numeru slajdu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49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5034</TotalTime>
  <Words>1348</Words>
  <Application>Microsoft Office PowerPoint</Application>
  <PresentationFormat>Pokaz na ekranie (4:3)</PresentationFormat>
  <Paragraphs>388</Paragraphs>
  <Slides>27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27</vt:i4>
      </vt:variant>
    </vt:vector>
  </HeadingPairs>
  <TitlesOfParts>
    <vt:vector size="42" baseType="lpstr">
      <vt:lpstr>Albertus Extra Bold</vt:lpstr>
      <vt:lpstr>Albertus Medium</vt:lpstr>
      <vt:lpstr>Arial</vt:lpstr>
      <vt:lpstr>Cambria Math</vt:lpstr>
      <vt:lpstr>Comic Sans MS</vt:lpstr>
      <vt:lpstr>Helvetica</vt:lpstr>
      <vt:lpstr>Monotype Sorts</vt:lpstr>
      <vt:lpstr>Symbol</vt:lpstr>
      <vt:lpstr>Tahoma</vt:lpstr>
      <vt:lpstr>Times New Roman</vt:lpstr>
      <vt:lpstr>Wingdings</vt:lpstr>
      <vt:lpstr>Teoria sygnałów</vt:lpstr>
      <vt:lpstr>Równanie</vt:lpstr>
      <vt:lpstr>Equation</vt:lpstr>
      <vt:lpstr>Microsoft Equation 3.0</vt:lpstr>
      <vt:lpstr>INTERSYMBOL INTERFERENCE transmission (line) codes introduction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Rectangular pulse filtering (LPF)</vt:lpstr>
      <vt:lpstr>Prezentacja programu PowerPoint</vt:lpstr>
      <vt:lpstr>Contents</vt:lpstr>
      <vt:lpstr>Dirac unipolar signaling (RZ)</vt:lpstr>
      <vt:lpstr>Intersymbol Interference (ISI)</vt:lpstr>
      <vt:lpstr>ISI elimination (Dirac signaling)</vt:lpstr>
      <vt:lpstr>Spectral efficiency of binary signaling</vt:lpstr>
      <vt:lpstr>ISI elimination (Dirac signaling)</vt:lpstr>
      <vt:lpstr>ISI elimination (non-Dirac signaling)</vt:lpstr>
      <vt:lpstr>ISI elimination (rectangular pulses)</vt:lpstr>
      <vt:lpstr>IMS elimination – Nyquist 1st criterion</vt:lpstr>
      <vt:lpstr>IMS elimination – Nyquist 1st criterion</vt:lpstr>
      <vt:lpstr>IMS elimination – Nyquist 1st criterion</vt:lpstr>
      <vt:lpstr>IMS elimination – Nyquist 1st criterion</vt:lpstr>
      <vt:lpstr>„Raised cosine” shaping</vt:lpstr>
      <vt:lpstr>„Raised cosine” shaping</vt:lpstr>
      <vt:lpstr>„Raised cosine” shaping – special case</vt:lpstr>
      <vt:lpstr>Summary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446</cp:revision>
  <dcterms:created xsi:type="dcterms:W3CDTF">2001-11-19T15:22:59Z</dcterms:created>
  <dcterms:modified xsi:type="dcterms:W3CDTF">2023-01-11T11:43:56Z</dcterms:modified>
</cp:coreProperties>
</file>