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8" r:id="rId2"/>
    <p:sldId id="314" r:id="rId3"/>
    <p:sldId id="353" r:id="rId4"/>
    <p:sldId id="348" r:id="rId5"/>
    <p:sldId id="315" r:id="rId6"/>
    <p:sldId id="371" r:id="rId7"/>
    <p:sldId id="316" r:id="rId8"/>
    <p:sldId id="372" r:id="rId9"/>
    <p:sldId id="374" r:id="rId10"/>
    <p:sldId id="397" r:id="rId11"/>
    <p:sldId id="377" r:id="rId12"/>
    <p:sldId id="399" r:id="rId13"/>
    <p:sldId id="400" r:id="rId14"/>
    <p:sldId id="387" r:id="rId15"/>
    <p:sldId id="398" r:id="rId16"/>
    <p:sldId id="382" r:id="rId17"/>
    <p:sldId id="383" r:id="rId18"/>
    <p:sldId id="384" r:id="rId19"/>
    <p:sldId id="385" r:id="rId20"/>
    <p:sldId id="386" r:id="rId21"/>
    <p:sldId id="380" r:id="rId22"/>
    <p:sldId id="381" r:id="rId23"/>
    <p:sldId id="389" r:id="rId24"/>
    <p:sldId id="390" r:id="rId25"/>
    <p:sldId id="391" r:id="rId26"/>
    <p:sldId id="395" r:id="rId27"/>
    <p:sldId id="392" r:id="rId28"/>
    <p:sldId id="393" r:id="rId29"/>
    <p:sldId id="394" r:id="rId30"/>
    <p:sldId id="345" r:id="rId31"/>
    <p:sldId id="379" r:id="rId32"/>
    <p:sldId id="401" r:id="rId33"/>
    <p:sldId id="378" r:id="rId34"/>
    <p:sldId id="403" r:id="rId35"/>
    <p:sldId id="402" r:id="rId3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D60093"/>
    <a:srgbClr val="0000FF"/>
    <a:srgbClr val="006600"/>
    <a:srgbClr val="66FFFF"/>
    <a:srgbClr val="CCFFCC"/>
    <a:srgbClr val="FFCC99"/>
    <a:srgbClr val="CCFFFF"/>
    <a:srgbClr val="FF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31" autoAdjust="0"/>
    <p:restoredTop sz="90929"/>
  </p:normalViewPr>
  <p:slideViewPr>
    <p:cSldViewPr>
      <p:cViewPr varScale="1">
        <p:scale>
          <a:sx n="65" d="100"/>
          <a:sy n="65" d="100"/>
        </p:scale>
        <p:origin x="64" y="4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1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1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2.wmf"/><Relationship Id="rId4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E9D0-B181-41F5-AE9A-1FE7D1EC90AC}" type="datetimeFigureOut">
              <a:rPr lang="pl-PL" smtClean="0"/>
              <a:pPr/>
              <a:t>29.09.2024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C67BC-91FF-4917-8E18-9CE03801446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943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0831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05842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16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10129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DB8CE-664E-4A2E-BE6A-1A8BC6834E0F}" type="slidenum">
              <a:rPr lang="pl-PL" smtClean="0"/>
              <a:pPr/>
              <a:t>17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18736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1C18A-2918-49B5-92FC-0583A6AE408C}" type="slidenum">
              <a:rPr lang="pl-PL" smtClean="0"/>
              <a:pPr/>
              <a:t>18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79736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46C59-811E-46E3-9E63-FC5ECEF0C3C3}" type="slidenum">
              <a:rPr lang="pl-PL" smtClean="0"/>
              <a:pPr/>
              <a:t>19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5227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20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501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BC3EF-3A1D-4712-AD9E-7C960A03EBA1}" type="slidenum">
              <a:rPr lang="pl-PL" smtClean="0"/>
              <a:pPr/>
              <a:t>21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9574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75902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6B761-B78C-4890-9D2C-B21FDB4AC790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45274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0D285-457C-413E-939A-34C1F3DD5D7F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36946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0B956-0228-4563-A3DF-AA4151FD11CF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55095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1487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C4AE-5C75-4755-99EA-311C877F8113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0067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9F6F-0E2C-4FD9-962B-39669DF502E5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411626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65B3-8665-4D0D-908C-91D19443DF91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6591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763002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68441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16552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A4795-F01D-41D6-9405-8C662EAD1354}" type="slidenum">
              <a:rPr lang="pl-PL" smtClean="0"/>
              <a:pPr/>
              <a:t>33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8358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1E1FE-864A-49E6-8FDE-399699962EFD}" type="slidenum">
              <a:rPr lang="pl-PL" smtClean="0"/>
              <a:pPr/>
              <a:t>34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5984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9262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5A59D-B25C-4D79-A80B-DE645CC84B85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69070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7111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62172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9977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8358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2A569-A613-460C-97DC-200E72DE0624}" type="slidenum">
              <a:rPr lang="pl-PL" smtClean="0"/>
              <a:pPr/>
              <a:t>14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317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4.jpe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43.wmf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5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58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7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10" Type="http://schemas.openxmlformats.org/officeDocument/2006/relationships/image" Target="../media/image63.wmf"/><Relationship Id="rId19" Type="http://schemas.openxmlformats.org/officeDocument/2006/relationships/image" Target="../media/image44.jpeg"/><Relationship Id="rId4" Type="http://schemas.openxmlformats.org/officeDocument/2006/relationships/image" Target="../media/image68.png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3.png"/><Relationship Id="rId11" Type="http://schemas.openxmlformats.org/officeDocument/2006/relationships/oleObject" Target="../embeddings/oleObject74.bin"/><Relationship Id="rId5" Type="http://schemas.openxmlformats.org/officeDocument/2006/relationships/image" Target="../media/image69.wmf"/><Relationship Id="rId10" Type="http://schemas.openxmlformats.org/officeDocument/2006/relationships/image" Target="../media/image71.wmf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3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5.wmf"/><Relationship Id="rId12" Type="http://schemas.openxmlformats.org/officeDocument/2006/relationships/image" Target="../media/image7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78.bin"/><Relationship Id="rId5" Type="http://schemas.openxmlformats.org/officeDocument/2006/relationships/image" Target="../media/image74.wmf"/><Relationship Id="rId10" Type="http://schemas.openxmlformats.org/officeDocument/2006/relationships/image" Target="../media/image78.png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80.wmf"/><Relationship Id="rId12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82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84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83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2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4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oleObject" Target="../embeddings/oleObject95.bin"/><Relationship Id="rId18" Type="http://schemas.openxmlformats.org/officeDocument/2006/relationships/image" Target="../media/image93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8.wmf"/><Relationship Id="rId12" Type="http://schemas.openxmlformats.org/officeDocument/2006/relationships/image" Target="../media/image44.jpeg"/><Relationship Id="rId17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2.wmf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90.wmf"/><Relationship Id="rId5" Type="http://schemas.openxmlformats.org/officeDocument/2006/relationships/image" Target="../media/image87.wmf"/><Relationship Id="rId15" Type="http://schemas.openxmlformats.org/officeDocument/2006/relationships/oleObject" Target="../embeddings/oleObject96.bin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89.wmf"/><Relationship Id="rId14" Type="http://schemas.openxmlformats.org/officeDocument/2006/relationships/image" Target="../media/image9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96.png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39.wmf"/><Relationship Id="rId4" Type="http://schemas.openxmlformats.org/officeDocument/2006/relationships/image" Target="../media/image94.wmf"/><Relationship Id="rId9" Type="http://schemas.openxmlformats.org/officeDocument/2006/relationships/oleObject" Target="../embeddings/oleObject10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smtClean="0">
                <a:latin typeface="Comic Sans MS" pitchFamily="66" charset="0"/>
              </a:rPr>
              <a:t>Linear Systems &amp; Signals</a:t>
            </a:r>
            <a:endParaRPr lang="pl-PL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43000" y="1006475"/>
            <a:ext cx="7620000" cy="42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&amp;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Systems (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TILS)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decomposition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Trigonometric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80220" y="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3" name="Object 1024"/>
          <p:cNvGraphicFramePr>
            <a:graphicFrameLocks/>
          </p:cNvGraphicFramePr>
          <p:nvPr/>
        </p:nvGraphicFramePr>
        <p:xfrm>
          <a:off x="2800772" y="980728"/>
          <a:ext cx="4495800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26" name="Równanie" r:id="rId3" imgW="1650960" imgH="660240" progId="Equation.3">
                  <p:embed/>
                </p:oleObj>
              </mc:Choice>
              <mc:Fallback>
                <p:oleObj name="Równanie" r:id="rId3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772" y="980728"/>
                        <a:ext cx="4495800" cy="17986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858796" y="6456363"/>
            <a:ext cx="3092193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80220" y="378904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Power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Maclaurin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801344" y="4797152"/>
          <a:ext cx="649465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27" name="Równanie" r:id="rId5" imgW="2958840" imgH="393480" progId="Equation.3">
                  <p:embed/>
                </p:oleObj>
              </mc:Choice>
              <mc:Fallback>
                <p:oleObj name="Równanie" r:id="rId5" imgW="2958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344" y="4797152"/>
                        <a:ext cx="6494657" cy="86409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69441" y="2826296"/>
            <a:ext cx="5158463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785232" y="5805264"/>
            <a:ext cx="4526880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expansion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14" name="Grupa 27"/>
          <p:cNvGrpSpPr/>
          <p:nvPr/>
        </p:nvGrpSpPr>
        <p:grpSpPr>
          <a:xfrm>
            <a:off x="1331640" y="1403775"/>
            <a:ext cx="4776906" cy="1372090"/>
            <a:chOff x="1331640" y="1403775"/>
            <a:chExt cx="4776906" cy="1372090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89" name="Equation" r:id="rId3" imgW="603000" imgH="502920" progId="Equation.3">
                    <p:embed/>
                  </p:oleObj>
                </mc:Choice>
                <mc:Fallback>
                  <p:oleObj name="Equation" r:id="rId3" imgW="603000" imgH="5029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90" name="Równanie" r:id="rId5" imgW="1400040" imgH="549000" progId="Equation.3">
                    <p:embed/>
                  </p:oleObj>
                </mc:Choice>
                <mc:Fallback>
                  <p:oleObj name="Równanie" r:id="rId5" imgW="1400040" imgH="549000" progId="Equation.3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91" name="Equation" r:id="rId7" imgW="347400" imgH="571320" progId="Equation.3">
                    <p:embed/>
                  </p:oleObj>
                </mc:Choice>
                <mc:Fallback>
                  <p:oleObj name="Equation" r:id="rId7" imgW="347400" imgH="571320" progId="Equation.3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761016"/>
              </p:ext>
            </p:extLst>
          </p:nvPr>
        </p:nvGraphicFramePr>
        <p:xfrm>
          <a:off x="5664200" y="3694113"/>
          <a:ext cx="33305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92" name="Equation" r:id="rId9" imgW="1879560" imgH="507960" progId="Equation.3">
                  <p:embed/>
                </p:oleObj>
              </mc:Choice>
              <mc:Fallback>
                <p:oleObj name="Equation" r:id="rId9" imgW="1879560" imgH="507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4200" y="3694113"/>
                        <a:ext cx="3330575" cy="8985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i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715008"/>
              </p:ext>
            </p:extLst>
          </p:nvPr>
        </p:nvGraphicFramePr>
        <p:xfrm>
          <a:off x="2414588" y="5099050"/>
          <a:ext cx="43211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93" name="Equation" r:id="rId11" imgW="2361960" imgH="545760" progId="Equation.3">
                  <p:embed/>
                </p:oleObj>
              </mc:Choice>
              <mc:Fallback>
                <p:oleObj name="Equation" r:id="rId11" imgW="2361960" imgH="5457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88" y="5099050"/>
                        <a:ext cx="4321175" cy="10001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9738" y="4509120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28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529164"/>
              </p:ext>
            </p:extLst>
          </p:nvPr>
        </p:nvGraphicFramePr>
        <p:xfrm>
          <a:off x="2419207" y="3382796"/>
          <a:ext cx="2378075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94" name="Equation" r:id="rId14" imgW="1218960" imgH="545760" progId="Equation.3">
                  <p:embed/>
                </p:oleObj>
              </mc:Choice>
              <mc:Fallback>
                <p:oleObj name="Equation" r:id="rId14" imgW="1218960" imgH="5457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207" y="3382796"/>
                        <a:ext cx="2378075" cy="12493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14632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4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2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44795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4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286635" y="2213865"/>
            <a:ext cx="5126037" cy="4437063"/>
            <a:chOff x="1537" y="1111"/>
            <a:chExt cx="3229" cy="2795"/>
          </a:xfrm>
        </p:grpSpPr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1750" y="1276"/>
              <a:ext cx="2985" cy="235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47" y="1273"/>
              <a:ext cx="2991" cy="235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2" name="Freeform 7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750" y="3629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4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5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723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V="1">
              <a:off x="2339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2342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2266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 flipV="1">
              <a:off x="293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3" name="Line 18"/>
            <p:cNvSpPr>
              <a:spLocks noChangeShapeType="1"/>
            </p:cNvSpPr>
            <p:nvPr/>
          </p:nvSpPr>
          <p:spPr bwMode="auto">
            <a:xfrm>
              <a:off x="294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2864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5" name="Line 20"/>
            <p:cNvSpPr>
              <a:spLocks noChangeShapeType="1"/>
            </p:cNvSpPr>
            <p:nvPr/>
          </p:nvSpPr>
          <p:spPr bwMode="auto">
            <a:xfrm flipV="1">
              <a:off x="3536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6" name="Line 21"/>
            <p:cNvSpPr>
              <a:spLocks noChangeShapeType="1"/>
            </p:cNvSpPr>
            <p:nvPr/>
          </p:nvSpPr>
          <p:spPr bwMode="auto">
            <a:xfrm>
              <a:off x="3539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>
              <a:off x="3463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8" name="Line 23"/>
            <p:cNvSpPr>
              <a:spLocks noChangeShapeType="1"/>
            </p:cNvSpPr>
            <p:nvPr/>
          </p:nvSpPr>
          <p:spPr bwMode="auto">
            <a:xfrm flipV="1">
              <a:off x="4134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>
              <a:off x="4137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0" name="Rectangle 25"/>
            <p:cNvSpPr>
              <a:spLocks noChangeArrowheads="1"/>
            </p:cNvSpPr>
            <p:nvPr/>
          </p:nvSpPr>
          <p:spPr bwMode="auto">
            <a:xfrm>
              <a:off x="4061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 flipV="1">
              <a:off x="4732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>
              <a:off x="4735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3" name="Rectangle 28"/>
            <p:cNvSpPr>
              <a:spLocks noChangeArrowheads="1"/>
            </p:cNvSpPr>
            <p:nvPr/>
          </p:nvSpPr>
          <p:spPr bwMode="auto">
            <a:xfrm>
              <a:off x="4708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1750" y="3629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 flipH="1">
              <a:off x="4701" y="362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537" y="356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750" y="3292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 flipH="1">
              <a:off x="4701" y="329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9" name="Rectangle 34"/>
            <p:cNvSpPr>
              <a:spLocks noChangeArrowheads="1"/>
            </p:cNvSpPr>
            <p:nvPr/>
          </p:nvSpPr>
          <p:spPr bwMode="auto">
            <a:xfrm>
              <a:off x="1661" y="323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0" name="Line 35"/>
            <p:cNvSpPr>
              <a:spLocks noChangeShapeType="1"/>
            </p:cNvSpPr>
            <p:nvPr/>
          </p:nvSpPr>
          <p:spPr bwMode="auto">
            <a:xfrm>
              <a:off x="1750" y="2954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1" name="Line 36"/>
            <p:cNvSpPr>
              <a:spLocks noChangeShapeType="1"/>
            </p:cNvSpPr>
            <p:nvPr/>
          </p:nvSpPr>
          <p:spPr bwMode="auto">
            <a:xfrm flipH="1">
              <a:off x="4701" y="2954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2" name="Rectangle 37"/>
            <p:cNvSpPr>
              <a:spLocks noChangeArrowheads="1"/>
            </p:cNvSpPr>
            <p:nvPr/>
          </p:nvSpPr>
          <p:spPr bwMode="auto">
            <a:xfrm>
              <a:off x="1571" y="2893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3" name="Line 38"/>
            <p:cNvSpPr>
              <a:spLocks noChangeShapeType="1"/>
            </p:cNvSpPr>
            <p:nvPr/>
          </p:nvSpPr>
          <p:spPr bwMode="auto">
            <a:xfrm>
              <a:off x="1750" y="2617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4" name="Line 39"/>
            <p:cNvSpPr>
              <a:spLocks noChangeShapeType="1"/>
            </p:cNvSpPr>
            <p:nvPr/>
          </p:nvSpPr>
          <p:spPr bwMode="auto">
            <a:xfrm flipH="1">
              <a:off x="4701" y="2617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5" name="Rectangle 40"/>
            <p:cNvSpPr>
              <a:spLocks noChangeArrowheads="1"/>
            </p:cNvSpPr>
            <p:nvPr/>
          </p:nvSpPr>
          <p:spPr bwMode="auto">
            <a:xfrm>
              <a:off x="1571" y="2556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6" name="Line 41"/>
            <p:cNvSpPr>
              <a:spLocks noChangeShapeType="1"/>
            </p:cNvSpPr>
            <p:nvPr/>
          </p:nvSpPr>
          <p:spPr bwMode="auto">
            <a:xfrm>
              <a:off x="1750" y="2280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7" name="Line 42"/>
            <p:cNvSpPr>
              <a:spLocks noChangeShapeType="1"/>
            </p:cNvSpPr>
            <p:nvPr/>
          </p:nvSpPr>
          <p:spPr bwMode="auto">
            <a:xfrm flipH="1">
              <a:off x="4701" y="2280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8" name="Rectangle 43"/>
            <p:cNvSpPr>
              <a:spLocks noChangeArrowheads="1"/>
            </p:cNvSpPr>
            <p:nvPr/>
          </p:nvSpPr>
          <p:spPr bwMode="auto">
            <a:xfrm>
              <a:off x="1571" y="2218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9" name="Line 44"/>
            <p:cNvSpPr>
              <a:spLocks noChangeShapeType="1"/>
            </p:cNvSpPr>
            <p:nvPr/>
          </p:nvSpPr>
          <p:spPr bwMode="auto">
            <a:xfrm>
              <a:off x="1750" y="1943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0" name="Line 45"/>
            <p:cNvSpPr>
              <a:spLocks noChangeShapeType="1"/>
            </p:cNvSpPr>
            <p:nvPr/>
          </p:nvSpPr>
          <p:spPr bwMode="auto">
            <a:xfrm flipH="1">
              <a:off x="4701" y="194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Rectangle 46"/>
            <p:cNvSpPr>
              <a:spLocks noChangeArrowheads="1"/>
            </p:cNvSpPr>
            <p:nvPr/>
          </p:nvSpPr>
          <p:spPr bwMode="auto">
            <a:xfrm>
              <a:off x="1571" y="188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2" name="Line 47"/>
            <p:cNvSpPr>
              <a:spLocks noChangeShapeType="1"/>
            </p:cNvSpPr>
            <p:nvPr/>
          </p:nvSpPr>
          <p:spPr bwMode="auto">
            <a:xfrm>
              <a:off x="1750" y="160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3" name="Line 48"/>
            <p:cNvSpPr>
              <a:spLocks noChangeShapeType="1"/>
            </p:cNvSpPr>
            <p:nvPr/>
          </p:nvSpPr>
          <p:spPr bwMode="auto">
            <a:xfrm flipH="1">
              <a:off x="4701" y="160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4" name="Rectangle 49"/>
            <p:cNvSpPr>
              <a:spLocks noChangeArrowheads="1"/>
            </p:cNvSpPr>
            <p:nvPr/>
          </p:nvSpPr>
          <p:spPr bwMode="auto">
            <a:xfrm>
              <a:off x="1661" y="154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5" name="Line 50"/>
            <p:cNvSpPr>
              <a:spLocks noChangeShapeType="1"/>
            </p:cNvSpPr>
            <p:nvPr/>
          </p:nvSpPr>
          <p:spPr bwMode="auto">
            <a:xfrm>
              <a:off x="1750" y="127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6" name="Line 51"/>
            <p:cNvSpPr>
              <a:spLocks noChangeShapeType="1"/>
            </p:cNvSpPr>
            <p:nvPr/>
          </p:nvSpPr>
          <p:spPr bwMode="auto">
            <a:xfrm flipH="1">
              <a:off x="4701" y="127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7" name="Rectangle 52"/>
            <p:cNvSpPr>
              <a:spLocks noChangeArrowheads="1"/>
            </p:cNvSpPr>
            <p:nvPr/>
          </p:nvSpPr>
          <p:spPr bwMode="auto">
            <a:xfrm>
              <a:off x="1571" y="121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8" name="Line 53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9" name="Freeform 54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0" name="Line 55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1" name="Freeform 56"/>
            <p:cNvSpPr>
              <a:spLocks/>
            </p:cNvSpPr>
            <p:nvPr/>
          </p:nvSpPr>
          <p:spPr bwMode="auto">
            <a:xfrm>
              <a:off x="1750" y="1606"/>
              <a:ext cx="2986" cy="1687"/>
            </a:xfrm>
            <a:custGeom>
              <a:avLst/>
              <a:gdLst>
                <a:gd name="T0" fmla="*/ 28 w 2986"/>
                <a:gd name="T1" fmla="*/ 1665 h 1687"/>
                <a:gd name="T2" fmla="*/ 90 w 2986"/>
                <a:gd name="T3" fmla="*/ 1631 h 1687"/>
                <a:gd name="T4" fmla="*/ 145 w 2986"/>
                <a:gd name="T5" fmla="*/ 1596 h 1687"/>
                <a:gd name="T6" fmla="*/ 206 w 2986"/>
                <a:gd name="T7" fmla="*/ 1569 h 1687"/>
                <a:gd name="T8" fmla="*/ 268 w 2986"/>
                <a:gd name="T9" fmla="*/ 1534 h 1687"/>
                <a:gd name="T10" fmla="*/ 323 w 2986"/>
                <a:gd name="T11" fmla="*/ 1500 h 1687"/>
                <a:gd name="T12" fmla="*/ 385 w 2986"/>
                <a:gd name="T13" fmla="*/ 1465 h 1687"/>
                <a:gd name="T14" fmla="*/ 447 w 2986"/>
                <a:gd name="T15" fmla="*/ 1431 h 1687"/>
                <a:gd name="T16" fmla="*/ 502 w 2986"/>
                <a:gd name="T17" fmla="*/ 1397 h 1687"/>
                <a:gd name="T18" fmla="*/ 564 w 2986"/>
                <a:gd name="T19" fmla="*/ 1362 h 1687"/>
                <a:gd name="T20" fmla="*/ 626 w 2986"/>
                <a:gd name="T21" fmla="*/ 1328 h 1687"/>
                <a:gd name="T22" fmla="*/ 681 w 2986"/>
                <a:gd name="T23" fmla="*/ 1293 h 1687"/>
                <a:gd name="T24" fmla="*/ 743 w 2986"/>
                <a:gd name="T25" fmla="*/ 1266 h 1687"/>
                <a:gd name="T26" fmla="*/ 805 w 2986"/>
                <a:gd name="T27" fmla="*/ 1232 h 1687"/>
                <a:gd name="T28" fmla="*/ 860 w 2986"/>
                <a:gd name="T29" fmla="*/ 1197 h 1687"/>
                <a:gd name="T30" fmla="*/ 922 w 2986"/>
                <a:gd name="T31" fmla="*/ 1163 h 1687"/>
                <a:gd name="T32" fmla="*/ 984 w 2986"/>
                <a:gd name="T33" fmla="*/ 1128 h 1687"/>
                <a:gd name="T34" fmla="*/ 1039 w 2986"/>
                <a:gd name="T35" fmla="*/ 1094 h 1687"/>
                <a:gd name="T36" fmla="*/ 1101 w 2986"/>
                <a:gd name="T37" fmla="*/ 1060 h 1687"/>
                <a:gd name="T38" fmla="*/ 1163 w 2986"/>
                <a:gd name="T39" fmla="*/ 1025 h 1687"/>
                <a:gd name="T40" fmla="*/ 1218 w 2986"/>
                <a:gd name="T41" fmla="*/ 991 h 1687"/>
                <a:gd name="T42" fmla="*/ 1280 w 2986"/>
                <a:gd name="T43" fmla="*/ 963 h 1687"/>
                <a:gd name="T44" fmla="*/ 1341 w 2986"/>
                <a:gd name="T45" fmla="*/ 929 h 1687"/>
                <a:gd name="T46" fmla="*/ 1396 w 2986"/>
                <a:gd name="T47" fmla="*/ 895 h 1687"/>
                <a:gd name="T48" fmla="*/ 1458 w 2986"/>
                <a:gd name="T49" fmla="*/ 860 h 1687"/>
                <a:gd name="T50" fmla="*/ 1520 w 2986"/>
                <a:gd name="T51" fmla="*/ 826 h 1687"/>
                <a:gd name="T52" fmla="*/ 1582 w 2986"/>
                <a:gd name="T53" fmla="*/ 791 h 1687"/>
                <a:gd name="T54" fmla="*/ 1637 w 2986"/>
                <a:gd name="T55" fmla="*/ 757 h 1687"/>
                <a:gd name="T56" fmla="*/ 1699 w 2986"/>
                <a:gd name="T57" fmla="*/ 723 h 1687"/>
                <a:gd name="T58" fmla="*/ 1761 w 2986"/>
                <a:gd name="T59" fmla="*/ 695 h 1687"/>
                <a:gd name="T60" fmla="*/ 1816 w 2986"/>
                <a:gd name="T61" fmla="*/ 661 h 1687"/>
                <a:gd name="T62" fmla="*/ 1878 w 2986"/>
                <a:gd name="T63" fmla="*/ 626 h 1687"/>
                <a:gd name="T64" fmla="*/ 1940 w 2986"/>
                <a:gd name="T65" fmla="*/ 592 h 1687"/>
                <a:gd name="T66" fmla="*/ 1995 w 2986"/>
                <a:gd name="T67" fmla="*/ 557 h 1687"/>
                <a:gd name="T68" fmla="*/ 2057 w 2986"/>
                <a:gd name="T69" fmla="*/ 523 h 1687"/>
                <a:gd name="T70" fmla="*/ 2119 w 2986"/>
                <a:gd name="T71" fmla="*/ 489 h 1687"/>
                <a:gd name="T72" fmla="*/ 2174 w 2986"/>
                <a:gd name="T73" fmla="*/ 454 h 1687"/>
                <a:gd name="T74" fmla="*/ 2236 w 2986"/>
                <a:gd name="T75" fmla="*/ 420 h 1687"/>
                <a:gd name="T76" fmla="*/ 2298 w 2986"/>
                <a:gd name="T77" fmla="*/ 392 h 1687"/>
                <a:gd name="T78" fmla="*/ 2353 w 2986"/>
                <a:gd name="T79" fmla="*/ 358 h 1687"/>
                <a:gd name="T80" fmla="*/ 2415 w 2986"/>
                <a:gd name="T81" fmla="*/ 324 h 1687"/>
                <a:gd name="T82" fmla="*/ 2476 w 2986"/>
                <a:gd name="T83" fmla="*/ 289 h 1687"/>
                <a:gd name="T84" fmla="*/ 2531 w 2986"/>
                <a:gd name="T85" fmla="*/ 255 h 1687"/>
                <a:gd name="T86" fmla="*/ 2593 w 2986"/>
                <a:gd name="T87" fmla="*/ 220 h 1687"/>
                <a:gd name="T88" fmla="*/ 2655 w 2986"/>
                <a:gd name="T89" fmla="*/ 186 h 1687"/>
                <a:gd name="T90" fmla="*/ 2710 w 2986"/>
                <a:gd name="T91" fmla="*/ 152 h 1687"/>
                <a:gd name="T92" fmla="*/ 2772 w 2986"/>
                <a:gd name="T93" fmla="*/ 117 h 1687"/>
                <a:gd name="T94" fmla="*/ 2834 w 2986"/>
                <a:gd name="T95" fmla="*/ 90 h 1687"/>
                <a:gd name="T96" fmla="*/ 2889 w 2986"/>
                <a:gd name="T97" fmla="*/ 55 h 1687"/>
                <a:gd name="T98" fmla="*/ 2951 w 2986"/>
                <a:gd name="T99" fmla="*/ 21 h 16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687"/>
                <a:gd name="T152" fmla="*/ 2986 w 2986"/>
                <a:gd name="T153" fmla="*/ 1687 h 168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687">
                  <a:moveTo>
                    <a:pt x="0" y="1686"/>
                  </a:moveTo>
                  <a:lnTo>
                    <a:pt x="28" y="1665"/>
                  </a:lnTo>
                  <a:lnTo>
                    <a:pt x="55" y="1651"/>
                  </a:lnTo>
                  <a:lnTo>
                    <a:pt x="90" y="1631"/>
                  </a:lnTo>
                  <a:lnTo>
                    <a:pt x="117" y="1617"/>
                  </a:lnTo>
                  <a:lnTo>
                    <a:pt x="145" y="1596"/>
                  </a:lnTo>
                  <a:lnTo>
                    <a:pt x="179" y="1582"/>
                  </a:lnTo>
                  <a:lnTo>
                    <a:pt x="206" y="1569"/>
                  </a:lnTo>
                  <a:lnTo>
                    <a:pt x="234" y="1548"/>
                  </a:lnTo>
                  <a:lnTo>
                    <a:pt x="268" y="1534"/>
                  </a:lnTo>
                  <a:lnTo>
                    <a:pt x="296" y="1514"/>
                  </a:lnTo>
                  <a:lnTo>
                    <a:pt x="323" y="1500"/>
                  </a:lnTo>
                  <a:lnTo>
                    <a:pt x="358" y="1479"/>
                  </a:lnTo>
                  <a:lnTo>
                    <a:pt x="385" y="1465"/>
                  </a:lnTo>
                  <a:lnTo>
                    <a:pt x="413" y="1445"/>
                  </a:lnTo>
                  <a:lnTo>
                    <a:pt x="447" y="1431"/>
                  </a:lnTo>
                  <a:lnTo>
                    <a:pt x="475" y="1417"/>
                  </a:lnTo>
                  <a:lnTo>
                    <a:pt x="502" y="1397"/>
                  </a:lnTo>
                  <a:lnTo>
                    <a:pt x="537" y="1383"/>
                  </a:lnTo>
                  <a:lnTo>
                    <a:pt x="564" y="1362"/>
                  </a:lnTo>
                  <a:lnTo>
                    <a:pt x="592" y="1348"/>
                  </a:lnTo>
                  <a:lnTo>
                    <a:pt x="626" y="1328"/>
                  </a:lnTo>
                  <a:lnTo>
                    <a:pt x="654" y="1314"/>
                  </a:lnTo>
                  <a:lnTo>
                    <a:pt x="681" y="1293"/>
                  </a:lnTo>
                  <a:lnTo>
                    <a:pt x="716" y="1280"/>
                  </a:lnTo>
                  <a:lnTo>
                    <a:pt x="743" y="1266"/>
                  </a:lnTo>
                  <a:lnTo>
                    <a:pt x="771" y="1245"/>
                  </a:lnTo>
                  <a:lnTo>
                    <a:pt x="805" y="1232"/>
                  </a:lnTo>
                  <a:lnTo>
                    <a:pt x="832" y="1211"/>
                  </a:lnTo>
                  <a:lnTo>
                    <a:pt x="860" y="1197"/>
                  </a:lnTo>
                  <a:lnTo>
                    <a:pt x="894" y="1177"/>
                  </a:lnTo>
                  <a:lnTo>
                    <a:pt x="922" y="1163"/>
                  </a:lnTo>
                  <a:lnTo>
                    <a:pt x="949" y="1142"/>
                  </a:lnTo>
                  <a:lnTo>
                    <a:pt x="984" y="1128"/>
                  </a:lnTo>
                  <a:lnTo>
                    <a:pt x="1011" y="1115"/>
                  </a:lnTo>
                  <a:lnTo>
                    <a:pt x="1039" y="1094"/>
                  </a:lnTo>
                  <a:lnTo>
                    <a:pt x="1073" y="1080"/>
                  </a:lnTo>
                  <a:lnTo>
                    <a:pt x="1101" y="1060"/>
                  </a:lnTo>
                  <a:lnTo>
                    <a:pt x="1128" y="1046"/>
                  </a:lnTo>
                  <a:lnTo>
                    <a:pt x="1163" y="1025"/>
                  </a:lnTo>
                  <a:lnTo>
                    <a:pt x="1190" y="1011"/>
                  </a:lnTo>
                  <a:lnTo>
                    <a:pt x="1218" y="991"/>
                  </a:lnTo>
                  <a:lnTo>
                    <a:pt x="1252" y="977"/>
                  </a:lnTo>
                  <a:lnTo>
                    <a:pt x="1280" y="963"/>
                  </a:lnTo>
                  <a:lnTo>
                    <a:pt x="1307" y="943"/>
                  </a:lnTo>
                  <a:lnTo>
                    <a:pt x="1341" y="929"/>
                  </a:lnTo>
                  <a:lnTo>
                    <a:pt x="1369" y="908"/>
                  </a:lnTo>
                  <a:lnTo>
                    <a:pt x="1396" y="895"/>
                  </a:lnTo>
                  <a:lnTo>
                    <a:pt x="1431" y="874"/>
                  </a:lnTo>
                  <a:lnTo>
                    <a:pt x="1458" y="860"/>
                  </a:lnTo>
                  <a:lnTo>
                    <a:pt x="1493" y="846"/>
                  </a:lnTo>
                  <a:lnTo>
                    <a:pt x="1520" y="826"/>
                  </a:lnTo>
                  <a:lnTo>
                    <a:pt x="1548" y="812"/>
                  </a:lnTo>
                  <a:lnTo>
                    <a:pt x="1582" y="791"/>
                  </a:lnTo>
                  <a:lnTo>
                    <a:pt x="1610" y="778"/>
                  </a:lnTo>
                  <a:lnTo>
                    <a:pt x="1637" y="757"/>
                  </a:lnTo>
                  <a:lnTo>
                    <a:pt x="1672" y="743"/>
                  </a:lnTo>
                  <a:lnTo>
                    <a:pt x="1699" y="723"/>
                  </a:lnTo>
                  <a:lnTo>
                    <a:pt x="1727" y="709"/>
                  </a:lnTo>
                  <a:lnTo>
                    <a:pt x="1761" y="695"/>
                  </a:lnTo>
                  <a:lnTo>
                    <a:pt x="1789" y="674"/>
                  </a:lnTo>
                  <a:lnTo>
                    <a:pt x="1816" y="661"/>
                  </a:lnTo>
                  <a:lnTo>
                    <a:pt x="1850" y="640"/>
                  </a:lnTo>
                  <a:lnTo>
                    <a:pt x="1878" y="626"/>
                  </a:lnTo>
                  <a:lnTo>
                    <a:pt x="1906" y="606"/>
                  </a:lnTo>
                  <a:lnTo>
                    <a:pt x="1940" y="592"/>
                  </a:lnTo>
                  <a:lnTo>
                    <a:pt x="1967" y="571"/>
                  </a:lnTo>
                  <a:lnTo>
                    <a:pt x="1995" y="557"/>
                  </a:lnTo>
                  <a:lnTo>
                    <a:pt x="2029" y="544"/>
                  </a:lnTo>
                  <a:lnTo>
                    <a:pt x="2057" y="523"/>
                  </a:lnTo>
                  <a:lnTo>
                    <a:pt x="2084" y="509"/>
                  </a:lnTo>
                  <a:lnTo>
                    <a:pt x="2119" y="489"/>
                  </a:lnTo>
                  <a:lnTo>
                    <a:pt x="2146" y="475"/>
                  </a:lnTo>
                  <a:lnTo>
                    <a:pt x="2174" y="454"/>
                  </a:lnTo>
                  <a:lnTo>
                    <a:pt x="2208" y="441"/>
                  </a:lnTo>
                  <a:lnTo>
                    <a:pt x="2236" y="420"/>
                  </a:lnTo>
                  <a:lnTo>
                    <a:pt x="2263" y="406"/>
                  </a:lnTo>
                  <a:lnTo>
                    <a:pt x="2298" y="392"/>
                  </a:lnTo>
                  <a:lnTo>
                    <a:pt x="2325" y="372"/>
                  </a:lnTo>
                  <a:lnTo>
                    <a:pt x="2353" y="358"/>
                  </a:lnTo>
                  <a:lnTo>
                    <a:pt x="2387" y="337"/>
                  </a:lnTo>
                  <a:lnTo>
                    <a:pt x="2415" y="324"/>
                  </a:lnTo>
                  <a:lnTo>
                    <a:pt x="2442" y="303"/>
                  </a:lnTo>
                  <a:lnTo>
                    <a:pt x="2476" y="289"/>
                  </a:lnTo>
                  <a:lnTo>
                    <a:pt x="2504" y="269"/>
                  </a:lnTo>
                  <a:lnTo>
                    <a:pt x="2531" y="255"/>
                  </a:lnTo>
                  <a:lnTo>
                    <a:pt x="2566" y="241"/>
                  </a:lnTo>
                  <a:lnTo>
                    <a:pt x="2593" y="220"/>
                  </a:lnTo>
                  <a:lnTo>
                    <a:pt x="2621" y="207"/>
                  </a:lnTo>
                  <a:lnTo>
                    <a:pt x="2655" y="186"/>
                  </a:lnTo>
                  <a:lnTo>
                    <a:pt x="2683" y="172"/>
                  </a:lnTo>
                  <a:lnTo>
                    <a:pt x="2710" y="152"/>
                  </a:lnTo>
                  <a:lnTo>
                    <a:pt x="2745" y="138"/>
                  </a:lnTo>
                  <a:lnTo>
                    <a:pt x="2772" y="117"/>
                  </a:lnTo>
                  <a:lnTo>
                    <a:pt x="2800" y="103"/>
                  </a:lnTo>
                  <a:lnTo>
                    <a:pt x="2834" y="90"/>
                  </a:lnTo>
                  <a:lnTo>
                    <a:pt x="2862" y="69"/>
                  </a:lnTo>
                  <a:lnTo>
                    <a:pt x="2889" y="55"/>
                  </a:lnTo>
                  <a:lnTo>
                    <a:pt x="2924" y="35"/>
                  </a:lnTo>
                  <a:lnTo>
                    <a:pt x="2951" y="21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2" name="Freeform 57"/>
            <p:cNvSpPr>
              <a:spLocks/>
            </p:cNvSpPr>
            <p:nvPr/>
          </p:nvSpPr>
          <p:spPr bwMode="auto">
            <a:xfrm>
              <a:off x="1750" y="1579"/>
              <a:ext cx="2986" cy="1741"/>
            </a:xfrm>
            <a:custGeom>
              <a:avLst/>
              <a:gdLst>
                <a:gd name="T0" fmla="*/ 28 w 2986"/>
                <a:gd name="T1" fmla="*/ 1073 h 1741"/>
                <a:gd name="T2" fmla="*/ 90 w 2986"/>
                <a:gd name="T3" fmla="*/ 1424 h 1741"/>
                <a:gd name="T4" fmla="*/ 145 w 2986"/>
                <a:gd name="T5" fmla="*/ 1658 h 1741"/>
                <a:gd name="T6" fmla="*/ 206 w 2986"/>
                <a:gd name="T7" fmla="*/ 1740 h 1741"/>
                <a:gd name="T8" fmla="*/ 268 w 2986"/>
                <a:gd name="T9" fmla="*/ 1692 h 1741"/>
                <a:gd name="T10" fmla="*/ 323 w 2986"/>
                <a:gd name="T11" fmla="*/ 1568 h 1741"/>
                <a:gd name="T12" fmla="*/ 385 w 2986"/>
                <a:gd name="T13" fmla="*/ 1451 h 1741"/>
                <a:gd name="T14" fmla="*/ 447 w 2986"/>
                <a:gd name="T15" fmla="*/ 1375 h 1741"/>
                <a:gd name="T16" fmla="*/ 502 w 2986"/>
                <a:gd name="T17" fmla="*/ 1355 h 1741"/>
                <a:gd name="T18" fmla="*/ 564 w 2986"/>
                <a:gd name="T19" fmla="*/ 1375 h 1741"/>
                <a:gd name="T20" fmla="*/ 626 w 2986"/>
                <a:gd name="T21" fmla="*/ 1396 h 1741"/>
                <a:gd name="T22" fmla="*/ 681 w 2986"/>
                <a:gd name="T23" fmla="*/ 1382 h 1741"/>
                <a:gd name="T24" fmla="*/ 743 w 2986"/>
                <a:gd name="T25" fmla="*/ 1334 h 1741"/>
                <a:gd name="T26" fmla="*/ 805 w 2986"/>
                <a:gd name="T27" fmla="*/ 1259 h 1741"/>
                <a:gd name="T28" fmla="*/ 860 w 2986"/>
                <a:gd name="T29" fmla="*/ 1183 h 1741"/>
                <a:gd name="T30" fmla="*/ 922 w 2986"/>
                <a:gd name="T31" fmla="*/ 1142 h 1741"/>
                <a:gd name="T32" fmla="*/ 984 w 2986"/>
                <a:gd name="T33" fmla="*/ 1128 h 1741"/>
                <a:gd name="T34" fmla="*/ 1039 w 2986"/>
                <a:gd name="T35" fmla="*/ 1128 h 1741"/>
                <a:gd name="T36" fmla="*/ 1101 w 2986"/>
                <a:gd name="T37" fmla="*/ 1121 h 1741"/>
                <a:gd name="T38" fmla="*/ 1163 w 2986"/>
                <a:gd name="T39" fmla="*/ 1100 h 1741"/>
                <a:gd name="T40" fmla="*/ 1218 w 2986"/>
                <a:gd name="T41" fmla="*/ 1045 h 1741"/>
                <a:gd name="T42" fmla="*/ 1280 w 2986"/>
                <a:gd name="T43" fmla="*/ 977 h 1741"/>
                <a:gd name="T44" fmla="*/ 1341 w 2986"/>
                <a:gd name="T45" fmla="*/ 915 h 1741"/>
                <a:gd name="T46" fmla="*/ 1396 w 2986"/>
                <a:gd name="T47" fmla="*/ 880 h 1741"/>
                <a:gd name="T48" fmla="*/ 1458 w 2986"/>
                <a:gd name="T49" fmla="*/ 873 h 1741"/>
                <a:gd name="T50" fmla="*/ 1520 w 2986"/>
                <a:gd name="T51" fmla="*/ 866 h 1741"/>
                <a:gd name="T52" fmla="*/ 1582 w 2986"/>
                <a:gd name="T53" fmla="*/ 860 h 1741"/>
                <a:gd name="T54" fmla="*/ 1637 w 2986"/>
                <a:gd name="T55" fmla="*/ 825 h 1741"/>
                <a:gd name="T56" fmla="*/ 1699 w 2986"/>
                <a:gd name="T57" fmla="*/ 763 h 1741"/>
                <a:gd name="T58" fmla="*/ 1761 w 2986"/>
                <a:gd name="T59" fmla="*/ 695 h 1741"/>
                <a:gd name="T60" fmla="*/ 1816 w 2986"/>
                <a:gd name="T61" fmla="*/ 639 h 1741"/>
                <a:gd name="T62" fmla="*/ 1878 w 2986"/>
                <a:gd name="T63" fmla="*/ 619 h 1741"/>
                <a:gd name="T64" fmla="*/ 1940 w 2986"/>
                <a:gd name="T65" fmla="*/ 612 h 1741"/>
                <a:gd name="T66" fmla="*/ 1995 w 2986"/>
                <a:gd name="T67" fmla="*/ 612 h 1741"/>
                <a:gd name="T68" fmla="*/ 2057 w 2986"/>
                <a:gd name="T69" fmla="*/ 598 h 1741"/>
                <a:gd name="T70" fmla="*/ 2119 w 2986"/>
                <a:gd name="T71" fmla="*/ 557 h 1741"/>
                <a:gd name="T72" fmla="*/ 2174 w 2986"/>
                <a:gd name="T73" fmla="*/ 481 h 1741"/>
                <a:gd name="T74" fmla="*/ 2236 w 2986"/>
                <a:gd name="T75" fmla="*/ 406 h 1741"/>
                <a:gd name="T76" fmla="*/ 2298 w 2986"/>
                <a:gd name="T77" fmla="*/ 357 h 1741"/>
                <a:gd name="T78" fmla="*/ 2353 w 2986"/>
                <a:gd name="T79" fmla="*/ 344 h 1741"/>
                <a:gd name="T80" fmla="*/ 2415 w 2986"/>
                <a:gd name="T81" fmla="*/ 364 h 1741"/>
                <a:gd name="T82" fmla="*/ 2476 w 2986"/>
                <a:gd name="T83" fmla="*/ 385 h 1741"/>
                <a:gd name="T84" fmla="*/ 2531 w 2986"/>
                <a:gd name="T85" fmla="*/ 364 h 1741"/>
                <a:gd name="T86" fmla="*/ 2593 w 2986"/>
                <a:gd name="T87" fmla="*/ 289 h 1741"/>
                <a:gd name="T88" fmla="*/ 2655 w 2986"/>
                <a:gd name="T89" fmla="*/ 172 h 1741"/>
                <a:gd name="T90" fmla="*/ 2710 w 2986"/>
                <a:gd name="T91" fmla="*/ 48 h 1741"/>
                <a:gd name="T92" fmla="*/ 2772 w 2986"/>
                <a:gd name="T93" fmla="*/ 0 h 1741"/>
                <a:gd name="T94" fmla="*/ 2834 w 2986"/>
                <a:gd name="T95" fmla="*/ 82 h 1741"/>
                <a:gd name="T96" fmla="*/ 2889 w 2986"/>
                <a:gd name="T97" fmla="*/ 316 h 1741"/>
                <a:gd name="T98" fmla="*/ 2951 w 2986"/>
                <a:gd name="T99" fmla="*/ 667 h 17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741"/>
                <a:gd name="T152" fmla="*/ 2986 w 2986"/>
                <a:gd name="T153" fmla="*/ 1741 h 17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741">
                  <a:moveTo>
                    <a:pt x="0" y="873"/>
                  </a:moveTo>
                  <a:lnTo>
                    <a:pt x="28" y="1073"/>
                  </a:lnTo>
                  <a:lnTo>
                    <a:pt x="55" y="1259"/>
                  </a:lnTo>
                  <a:lnTo>
                    <a:pt x="90" y="1424"/>
                  </a:lnTo>
                  <a:lnTo>
                    <a:pt x="117" y="1554"/>
                  </a:lnTo>
                  <a:lnTo>
                    <a:pt x="145" y="1658"/>
                  </a:lnTo>
                  <a:lnTo>
                    <a:pt x="179" y="1713"/>
                  </a:lnTo>
                  <a:lnTo>
                    <a:pt x="206" y="1740"/>
                  </a:lnTo>
                  <a:lnTo>
                    <a:pt x="234" y="1726"/>
                  </a:lnTo>
                  <a:lnTo>
                    <a:pt x="268" y="1692"/>
                  </a:lnTo>
                  <a:lnTo>
                    <a:pt x="296" y="1637"/>
                  </a:lnTo>
                  <a:lnTo>
                    <a:pt x="323" y="1568"/>
                  </a:lnTo>
                  <a:lnTo>
                    <a:pt x="358" y="1506"/>
                  </a:lnTo>
                  <a:lnTo>
                    <a:pt x="385" y="1451"/>
                  </a:lnTo>
                  <a:lnTo>
                    <a:pt x="413" y="1403"/>
                  </a:lnTo>
                  <a:lnTo>
                    <a:pt x="447" y="1375"/>
                  </a:lnTo>
                  <a:lnTo>
                    <a:pt x="475" y="1362"/>
                  </a:lnTo>
                  <a:lnTo>
                    <a:pt x="502" y="1355"/>
                  </a:lnTo>
                  <a:lnTo>
                    <a:pt x="537" y="1362"/>
                  </a:lnTo>
                  <a:lnTo>
                    <a:pt x="564" y="1375"/>
                  </a:lnTo>
                  <a:lnTo>
                    <a:pt x="592" y="1389"/>
                  </a:lnTo>
                  <a:lnTo>
                    <a:pt x="626" y="1396"/>
                  </a:lnTo>
                  <a:lnTo>
                    <a:pt x="654" y="1396"/>
                  </a:lnTo>
                  <a:lnTo>
                    <a:pt x="681" y="1382"/>
                  </a:lnTo>
                  <a:lnTo>
                    <a:pt x="716" y="1362"/>
                  </a:lnTo>
                  <a:lnTo>
                    <a:pt x="743" y="1334"/>
                  </a:lnTo>
                  <a:lnTo>
                    <a:pt x="771" y="1300"/>
                  </a:lnTo>
                  <a:lnTo>
                    <a:pt x="805" y="1259"/>
                  </a:lnTo>
                  <a:lnTo>
                    <a:pt x="832" y="1217"/>
                  </a:lnTo>
                  <a:lnTo>
                    <a:pt x="860" y="1183"/>
                  </a:lnTo>
                  <a:lnTo>
                    <a:pt x="894" y="1162"/>
                  </a:lnTo>
                  <a:lnTo>
                    <a:pt x="922" y="1142"/>
                  </a:lnTo>
                  <a:lnTo>
                    <a:pt x="949" y="1128"/>
                  </a:lnTo>
                  <a:lnTo>
                    <a:pt x="984" y="1128"/>
                  </a:lnTo>
                  <a:lnTo>
                    <a:pt x="1011" y="1128"/>
                  </a:lnTo>
                  <a:lnTo>
                    <a:pt x="1039" y="1128"/>
                  </a:lnTo>
                  <a:lnTo>
                    <a:pt x="1073" y="1128"/>
                  </a:lnTo>
                  <a:lnTo>
                    <a:pt x="1101" y="1121"/>
                  </a:lnTo>
                  <a:lnTo>
                    <a:pt x="1128" y="1114"/>
                  </a:lnTo>
                  <a:lnTo>
                    <a:pt x="1163" y="1100"/>
                  </a:lnTo>
                  <a:lnTo>
                    <a:pt x="1190" y="1073"/>
                  </a:lnTo>
                  <a:lnTo>
                    <a:pt x="1218" y="1045"/>
                  </a:lnTo>
                  <a:lnTo>
                    <a:pt x="1252" y="1011"/>
                  </a:lnTo>
                  <a:lnTo>
                    <a:pt x="1280" y="977"/>
                  </a:lnTo>
                  <a:lnTo>
                    <a:pt x="1307" y="942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6" y="880"/>
                  </a:lnTo>
                  <a:lnTo>
                    <a:pt x="1431" y="873"/>
                  </a:lnTo>
                  <a:lnTo>
                    <a:pt x="1458" y="873"/>
                  </a:lnTo>
                  <a:lnTo>
                    <a:pt x="1493" y="873"/>
                  </a:lnTo>
                  <a:lnTo>
                    <a:pt x="1520" y="866"/>
                  </a:lnTo>
                  <a:lnTo>
                    <a:pt x="1548" y="866"/>
                  </a:lnTo>
                  <a:lnTo>
                    <a:pt x="1582" y="860"/>
                  </a:lnTo>
                  <a:lnTo>
                    <a:pt x="1610" y="846"/>
                  </a:lnTo>
                  <a:lnTo>
                    <a:pt x="1637" y="825"/>
                  </a:lnTo>
                  <a:lnTo>
                    <a:pt x="1672" y="798"/>
                  </a:lnTo>
                  <a:lnTo>
                    <a:pt x="1699" y="763"/>
                  </a:lnTo>
                  <a:lnTo>
                    <a:pt x="1727" y="729"/>
                  </a:lnTo>
                  <a:lnTo>
                    <a:pt x="1761" y="695"/>
                  </a:lnTo>
                  <a:lnTo>
                    <a:pt x="1789" y="667"/>
                  </a:lnTo>
                  <a:lnTo>
                    <a:pt x="1816" y="639"/>
                  </a:lnTo>
                  <a:lnTo>
                    <a:pt x="1850" y="626"/>
                  </a:lnTo>
                  <a:lnTo>
                    <a:pt x="1878" y="619"/>
                  </a:lnTo>
                  <a:lnTo>
                    <a:pt x="1906" y="612"/>
                  </a:lnTo>
                  <a:lnTo>
                    <a:pt x="1940" y="612"/>
                  </a:lnTo>
                  <a:lnTo>
                    <a:pt x="1967" y="612"/>
                  </a:lnTo>
                  <a:lnTo>
                    <a:pt x="1995" y="612"/>
                  </a:lnTo>
                  <a:lnTo>
                    <a:pt x="2029" y="612"/>
                  </a:lnTo>
                  <a:lnTo>
                    <a:pt x="2057" y="598"/>
                  </a:lnTo>
                  <a:lnTo>
                    <a:pt x="2084" y="578"/>
                  </a:lnTo>
                  <a:lnTo>
                    <a:pt x="2119" y="557"/>
                  </a:lnTo>
                  <a:lnTo>
                    <a:pt x="2146" y="523"/>
                  </a:lnTo>
                  <a:lnTo>
                    <a:pt x="2174" y="481"/>
                  </a:lnTo>
                  <a:lnTo>
                    <a:pt x="2208" y="440"/>
                  </a:lnTo>
                  <a:lnTo>
                    <a:pt x="2236" y="406"/>
                  </a:lnTo>
                  <a:lnTo>
                    <a:pt x="2263" y="378"/>
                  </a:lnTo>
                  <a:lnTo>
                    <a:pt x="2298" y="357"/>
                  </a:lnTo>
                  <a:lnTo>
                    <a:pt x="2325" y="344"/>
                  </a:lnTo>
                  <a:lnTo>
                    <a:pt x="2353" y="344"/>
                  </a:lnTo>
                  <a:lnTo>
                    <a:pt x="2387" y="351"/>
                  </a:lnTo>
                  <a:lnTo>
                    <a:pt x="2415" y="364"/>
                  </a:lnTo>
                  <a:lnTo>
                    <a:pt x="2442" y="378"/>
                  </a:lnTo>
                  <a:lnTo>
                    <a:pt x="2476" y="385"/>
                  </a:lnTo>
                  <a:lnTo>
                    <a:pt x="2504" y="378"/>
                  </a:lnTo>
                  <a:lnTo>
                    <a:pt x="2531" y="364"/>
                  </a:lnTo>
                  <a:lnTo>
                    <a:pt x="2566" y="337"/>
                  </a:lnTo>
                  <a:lnTo>
                    <a:pt x="2593" y="289"/>
                  </a:lnTo>
                  <a:lnTo>
                    <a:pt x="2621" y="234"/>
                  </a:lnTo>
                  <a:lnTo>
                    <a:pt x="2655" y="172"/>
                  </a:lnTo>
                  <a:lnTo>
                    <a:pt x="2683" y="103"/>
                  </a:lnTo>
                  <a:lnTo>
                    <a:pt x="2710" y="48"/>
                  </a:lnTo>
                  <a:lnTo>
                    <a:pt x="2745" y="14"/>
                  </a:lnTo>
                  <a:lnTo>
                    <a:pt x="2772" y="0"/>
                  </a:lnTo>
                  <a:lnTo>
                    <a:pt x="2800" y="27"/>
                  </a:lnTo>
                  <a:lnTo>
                    <a:pt x="2834" y="82"/>
                  </a:lnTo>
                  <a:lnTo>
                    <a:pt x="2862" y="185"/>
                  </a:lnTo>
                  <a:lnTo>
                    <a:pt x="2889" y="316"/>
                  </a:lnTo>
                  <a:lnTo>
                    <a:pt x="2924" y="481"/>
                  </a:lnTo>
                  <a:lnTo>
                    <a:pt x="2951" y="667"/>
                  </a:lnTo>
                  <a:lnTo>
                    <a:pt x="2985" y="86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3" name="Rectangle 58"/>
            <p:cNvSpPr>
              <a:spLocks noChangeArrowheads="1"/>
            </p:cNvSpPr>
            <p:nvPr/>
          </p:nvSpPr>
          <p:spPr bwMode="auto">
            <a:xfrm>
              <a:off x="2067" y="111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6684" name="Rectangle 59"/>
            <p:cNvSpPr>
              <a:spLocks noChangeArrowheads="1"/>
            </p:cNvSpPr>
            <p:nvPr/>
          </p:nvSpPr>
          <p:spPr bwMode="auto">
            <a:xfrm>
              <a:off x="3083" y="3780"/>
              <a:ext cx="2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sp>
        <p:nvSpPr>
          <p:cNvPr id="26628" name="Rectangle 61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6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73" name="Grupa 72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74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9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0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82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83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86" name="Łącznik prosty 85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331640" y="1196752"/>
          <a:ext cx="7056784" cy="109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76" name="Równanie" r:id="rId3" imgW="2768400" imgH="431640" progId="Equation.3">
                  <p:embed/>
                </p:oleObj>
              </mc:Choice>
              <mc:Fallback>
                <p:oleObj name="Równanie" r:id="rId3" imgW="276840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196752"/>
                        <a:ext cx="7056784" cy="109879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44369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43608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Astonishing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1524000" y="2438400"/>
            <a:ext cx="5334000" cy="4037013"/>
            <a:chOff x="1524000" y="2438400"/>
            <a:chExt cx="5334000" cy="4037013"/>
          </a:xfrm>
        </p:grpSpPr>
        <p:pic>
          <p:nvPicPr>
            <p:cNvPr id="6" name="Picture 1088" descr="C:\Moje dokumenty\Katedra\Dydaktyka\Teoria sygnałów\Zbieżność szeregu Fouriera\nieciaglosc_II_rodzaju_Fourier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0" y="24384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100"/>
            <p:cNvGrpSpPr>
              <a:grpSpLocks/>
            </p:cNvGrpSpPr>
            <p:nvPr/>
          </p:nvGrpSpPr>
          <p:grpSpPr bwMode="auto">
            <a:xfrm>
              <a:off x="2698750" y="3200400"/>
              <a:ext cx="2711450" cy="3275013"/>
              <a:chOff x="1700" y="2016"/>
              <a:chExt cx="1708" cy="2063"/>
            </a:xfrm>
          </p:grpSpPr>
          <p:sp>
            <p:nvSpPr>
              <p:cNvPr id="8" name="Text Box 1091"/>
              <p:cNvSpPr txBox="1">
                <a:spLocks noChangeArrowheads="1"/>
              </p:cNvSpPr>
              <p:nvPr/>
            </p:nvSpPr>
            <p:spPr bwMode="auto">
              <a:xfrm>
                <a:off x="2543" y="3905"/>
                <a:ext cx="362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 dirty="0">
                    <a:latin typeface="Verdana" pitchFamily="34" charset="0"/>
                  </a:rPr>
                  <a:t>time</a:t>
                </a:r>
              </a:p>
            </p:txBody>
          </p:sp>
          <p:sp>
            <p:nvSpPr>
              <p:cNvPr id="9" name="Text Box 1093"/>
              <p:cNvSpPr txBox="1">
                <a:spLocks noChangeArrowheads="1"/>
              </p:cNvSpPr>
              <p:nvPr/>
            </p:nvSpPr>
            <p:spPr bwMode="auto">
              <a:xfrm>
                <a:off x="1700" y="2858"/>
                <a:ext cx="1579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>
                    <a:latin typeface="Verdana" pitchFamily="34" charset="0"/>
                  </a:rPr>
                  <a:t>number of components -10</a:t>
                </a:r>
              </a:p>
            </p:txBody>
          </p:sp>
          <p:grpSp>
            <p:nvGrpSpPr>
              <p:cNvPr id="10" name="Group 1098"/>
              <p:cNvGrpSpPr>
                <a:grpSpLocks/>
              </p:cNvGrpSpPr>
              <p:nvPr/>
            </p:nvGrpSpPr>
            <p:grpSpPr bwMode="auto">
              <a:xfrm>
                <a:off x="1824" y="2448"/>
                <a:ext cx="1223" cy="367"/>
                <a:chOff x="1824" y="2448"/>
                <a:chExt cx="1223" cy="367"/>
              </a:xfrm>
            </p:grpSpPr>
            <p:sp>
              <p:nvSpPr>
                <p:cNvPr id="12" name="Line 1094"/>
                <p:cNvSpPr>
                  <a:spLocks noChangeShapeType="1"/>
                </p:cNvSpPr>
                <p:nvPr/>
              </p:nvSpPr>
              <p:spPr bwMode="auto">
                <a:xfrm>
                  <a:off x="1824" y="2544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FF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" name="Line 1095"/>
                <p:cNvSpPr>
                  <a:spLocks noChangeShapeType="1"/>
                </p:cNvSpPr>
                <p:nvPr/>
              </p:nvSpPr>
              <p:spPr bwMode="auto">
                <a:xfrm>
                  <a:off x="1824" y="2736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3333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" name="Text Box 1096"/>
                <p:cNvSpPr txBox="1">
                  <a:spLocks noChangeArrowheads="1"/>
                </p:cNvSpPr>
                <p:nvPr/>
              </p:nvSpPr>
              <p:spPr bwMode="auto">
                <a:xfrm>
                  <a:off x="2186" y="2642"/>
                  <a:ext cx="68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>
                      <a:latin typeface="Verdana" pitchFamily="34" charset="0"/>
                    </a:rPr>
                    <a:t>signal </a:t>
                  </a:r>
                  <a:r>
                    <a:rPr lang="pl-PL" sz="1200" b="1" i="1">
                      <a:latin typeface="Verdana" pitchFamily="34" charset="0"/>
                    </a:rPr>
                    <a:t>x</a:t>
                  </a:r>
                  <a:r>
                    <a:rPr lang="pl-PL" sz="1200" b="1">
                      <a:latin typeface="Verdana" pitchFamily="34" charset="0"/>
                    </a:rPr>
                    <a:t>(</a:t>
                  </a:r>
                  <a:r>
                    <a:rPr lang="pl-PL" sz="1200" b="1" i="1">
                      <a:latin typeface="Verdana" pitchFamily="34" charset="0"/>
                    </a:rPr>
                    <a:t>t</a:t>
                  </a:r>
                  <a:r>
                    <a:rPr lang="pl-PL" sz="1200" b="1">
                      <a:latin typeface="Verdana" pitchFamily="34" charset="0"/>
                    </a:rPr>
                    <a:t>)</a:t>
                  </a:r>
                </a:p>
              </p:txBody>
            </p:sp>
            <p:sp>
              <p:nvSpPr>
                <p:cNvPr id="15" name="Text Box 1097"/>
                <p:cNvSpPr txBox="1">
                  <a:spLocks noChangeArrowheads="1"/>
                </p:cNvSpPr>
                <p:nvPr/>
              </p:nvSpPr>
              <p:spPr bwMode="auto">
                <a:xfrm>
                  <a:off x="2186" y="2448"/>
                  <a:ext cx="861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 dirty="0">
                      <a:latin typeface="Verdana" pitchFamily="34" charset="0"/>
                    </a:rPr>
                    <a:t>Fourier </a:t>
                  </a:r>
                  <a:r>
                    <a:rPr lang="pl-PL" sz="1200" b="1" dirty="0" err="1">
                      <a:latin typeface="Verdana" pitchFamily="34" charset="0"/>
                    </a:rPr>
                    <a:t>series</a:t>
                  </a:r>
                  <a:endParaRPr lang="pl-PL" sz="1200" b="1" dirty="0">
                    <a:latin typeface="Verdana" pitchFamily="34" charset="0"/>
                  </a:endParaRPr>
                </a:p>
              </p:txBody>
            </p:sp>
          </p:grpSp>
          <p:sp>
            <p:nvSpPr>
              <p:cNvPr id="11" name="Rectangle 1099"/>
              <p:cNvSpPr>
                <a:spLocks noChangeArrowheads="1"/>
              </p:cNvSpPr>
              <p:nvPr/>
            </p:nvSpPr>
            <p:spPr bwMode="auto">
              <a:xfrm>
                <a:off x="2112" y="2016"/>
                <a:ext cx="1296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99330" name="Object 1024"/>
          <p:cNvGraphicFramePr>
            <a:graphicFrameLocks/>
          </p:cNvGraphicFramePr>
          <p:nvPr/>
        </p:nvGraphicFramePr>
        <p:xfrm>
          <a:off x="1151620" y="1223755"/>
          <a:ext cx="3915435" cy="1566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74" name="Równanie" r:id="rId4" imgW="1650960" imgH="660240" progId="Equation.3">
                  <p:embed/>
                </p:oleObj>
              </mc:Choice>
              <mc:Fallback>
                <p:oleObj name="Równanie" r:id="rId4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620" y="1223755"/>
                        <a:ext cx="3915435" cy="1566451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1" name="Object 1025"/>
          <p:cNvGraphicFramePr>
            <a:graphicFrameLocks/>
          </p:cNvGraphicFramePr>
          <p:nvPr/>
        </p:nvGraphicFramePr>
        <p:xfrm>
          <a:off x="5247075" y="1463056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75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7075" y="1463056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ole tekstowe 30"/>
          <p:cNvSpPr txBox="1"/>
          <p:nvPr/>
        </p:nvSpPr>
        <p:spPr>
          <a:xfrm>
            <a:off x="1061610" y="3248980"/>
            <a:ext cx="7928774" cy="353943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How</a:t>
            </a:r>
            <a:r>
              <a:rPr lang="pl-PL" b="1" dirty="0" smtClean="0">
                <a:latin typeface="Albertus Medium" pitchFamily="34" charset="0"/>
              </a:rPr>
              <a:t> long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truncated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be?</a:t>
            </a:r>
          </a:p>
          <a:p>
            <a:pPr algn="ctr"/>
            <a:r>
              <a:rPr lang="pl-PL" sz="3200" b="1" i="1" dirty="0" smtClean="0">
                <a:solidFill>
                  <a:srgbClr val="C00000"/>
                </a:solidFill>
                <a:latin typeface="Albertus Medium" pitchFamily="34" charset="0"/>
              </a:rPr>
              <a:t>K</a:t>
            </a:r>
            <a:r>
              <a:rPr lang="pl-PL" sz="3200" b="1" dirty="0" smtClean="0">
                <a:solidFill>
                  <a:srgbClr val="C00000"/>
                </a:solidFill>
                <a:latin typeface="Albertus Medium" pitchFamily="34" charset="0"/>
              </a:rPr>
              <a:t> = ?</a:t>
            </a:r>
          </a:p>
          <a:p>
            <a:r>
              <a:rPr lang="pl-PL" b="1" dirty="0" smtClean="0">
                <a:latin typeface="Albertus Medium" pitchFamily="34" charset="0"/>
              </a:rPr>
              <a:t>Basic </a:t>
            </a:r>
            <a:r>
              <a:rPr lang="pl-PL" b="1" dirty="0" err="1" smtClean="0">
                <a:latin typeface="Albertus Medium" pitchFamily="34" charset="0"/>
              </a:rPr>
              <a:t>approach</a:t>
            </a:r>
            <a:r>
              <a:rPr lang="pl-PL" b="1" dirty="0" smtClean="0">
                <a:latin typeface="Albertus Medium" pitchFamily="34" charset="0"/>
              </a:rPr>
              <a:t> –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number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K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retained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harmonic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components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relatively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accurate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approximation</a:t>
            </a:r>
            <a:r>
              <a:rPr lang="pl-PL" b="1" dirty="0" smtClean="0">
                <a:latin typeface="Albertus Medium" pitchFamily="34" charset="0"/>
              </a:rPr>
              <a:t>  of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original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).</a:t>
            </a:r>
          </a:p>
          <a:p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Parseval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theorem</a:t>
            </a:r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concept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fractional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endParaRPr lang="pl-PL" b="1" dirty="0" smtClean="0">
              <a:latin typeface="Albertus Medium" pitchFamily="34" charset="0"/>
            </a:endParaRPr>
          </a:p>
          <a:p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24285" y="7084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69218" y="2043554"/>
            <a:ext cx="5826125" cy="4373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05038" y="2389188"/>
            <a:ext cx="4506912" cy="3552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01863" y="2386013"/>
            <a:ext cx="4513262" cy="355917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205038" y="5942013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220027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20503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049463" y="5973763"/>
            <a:ext cx="2857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-0.5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445452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45928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4418013" y="5973763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6707188" y="5884863"/>
            <a:ext cx="1587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6711950" y="2389188"/>
            <a:ext cx="1588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6597650" y="5973763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2205038" y="594201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H="1">
            <a:off x="6661150" y="594201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070100" y="5848350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2205038" y="5432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>
            <a:off x="6661150" y="5432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1935163" y="5340350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2205038" y="4924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H="1">
            <a:off x="6661150" y="4924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1935163" y="4830763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2205038" y="4414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 flipH="1">
            <a:off x="6661150" y="4414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1935163" y="4321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0.6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2205038" y="3906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 flipH="1">
            <a:off x="6661150" y="3906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1935163" y="3813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0.8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2205038" y="3397250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 flipH="1">
            <a:off x="6661150" y="3397250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2070100" y="330358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2205038" y="288766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 flipH="1">
            <a:off x="6661150" y="288766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1935163" y="27955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>
            <a:off x="2205038" y="238918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 flipH="1">
            <a:off x="6661150" y="238918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1935163" y="229552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3" name="Freeform 45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381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4" name="Line 46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5" name="Freeform 47"/>
          <p:cNvSpPr>
            <a:spLocks/>
          </p:cNvSpPr>
          <p:nvPr/>
        </p:nvSpPr>
        <p:spPr bwMode="auto">
          <a:xfrm>
            <a:off x="2205038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0" y="0"/>
                </a:lnTo>
                <a:lnTo>
                  <a:pt x="27" y="0"/>
                </a:lnTo>
                <a:lnTo>
                  <a:pt x="33" y="0"/>
                </a:lnTo>
                <a:lnTo>
                  <a:pt x="40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6" y="0"/>
                </a:lnTo>
                <a:lnTo>
                  <a:pt x="92" y="0"/>
                </a:lnTo>
                <a:lnTo>
                  <a:pt x="99" y="0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5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1" y="0"/>
                </a:lnTo>
                <a:lnTo>
                  <a:pt x="177" y="0"/>
                </a:lnTo>
                <a:lnTo>
                  <a:pt x="184" y="0"/>
                </a:lnTo>
                <a:lnTo>
                  <a:pt x="190" y="0"/>
                </a:lnTo>
                <a:lnTo>
                  <a:pt x="197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3" y="0"/>
                </a:lnTo>
                <a:lnTo>
                  <a:pt x="249" y="0"/>
                </a:lnTo>
                <a:lnTo>
                  <a:pt x="256" y="0"/>
                </a:lnTo>
                <a:lnTo>
                  <a:pt x="262" y="0"/>
                </a:lnTo>
                <a:lnTo>
                  <a:pt x="269" y="0"/>
                </a:lnTo>
                <a:lnTo>
                  <a:pt x="275" y="0"/>
                </a:lnTo>
                <a:lnTo>
                  <a:pt x="282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8" y="0"/>
                </a:lnTo>
                <a:lnTo>
                  <a:pt x="334" y="0"/>
                </a:lnTo>
                <a:lnTo>
                  <a:pt x="341" y="0"/>
                </a:lnTo>
                <a:lnTo>
                  <a:pt x="347" y="0"/>
                </a:lnTo>
                <a:lnTo>
                  <a:pt x="354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400" y="0"/>
                </a:lnTo>
                <a:lnTo>
                  <a:pt x="406" y="0"/>
                </a:lnTo>
                <a:lnTo>
                  <a:pt x="413" y="0"/>
                </a:lnTo>
                <a:lnTo>
                  <a:pt x="419" y="0"/>
                </a:lnTo>
                <a:lnTo>
                  <a:pt x="426" y="0"/>
                </a:lnTo>
                <a:lnTo>
                  <a:pt x="432" y="0"/>
                </a:lnTo>
                <a:lnTo>
                  <a:pt x="439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5" y="0"/>
                </a:lnTo>
                <a:lnTo>
                  <a:pt x="491" y="0"/>
                </a:lnTo>
                <a:lnTo>
                  <a:pt x="498" y="0"/>
                </a:lnTo>
                <a:lnTo>
                  <a:pt x="504" y="0"/>
                </a:lnTo>
                <a:lnTo>
                  <a:pt x="511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6" y="0"/>
                </a:lnTo>
                <a:lnTo>
                  <a:pt x="583" y="0"/>
                </a:lnTo>
                <a:lnTo>
                  <a:pt x="589" y="0"/>
                </a:lnTo>
                <a:lnTo>
                  <a:pt x="596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2" y="0"/>
                </a:lnTo>
                <a:lnTo>
                  <a:pt x="648" y="0"/>
                </a:lnTo>
                <a:lnTo>
                  <a:pt x="655" y="0"/>
                </a:lnTo>
                <a:lnTo>
                  <a:pt x="661" y="0"/>
                </a:lnTo>
                <a:lnTo>
                  <a:pt x="668" y="0"/>
                </a:lnTo>
                <a:lnTo>
                  <a:pt x="674" y="0"/>
                </a:lnTo>
                <a:lnTo>
                  <a:pt x="681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7" y="0"/>
                </a:lnTo>
                <a:lnTo>
                  <a:pt x="733" y="0"/>
                </a:lnTo>
                <a:lnTo>
                  <a:pt x="740" y="0"/>
                </a:lnTo>
                <a:lnTo>
                  <a:pt x="746" y="0"/>
                </a:lnTo>
                <a:lnTo>
                  <a:pt x="753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9" y="0"/>
                </a:lnTo>
                <a:lnTo>
                  <a:pt x="805" y="0"/>
                </a:lnTo>
                <a:lnTo>
                  <a:pt x="812" y="0"/>
                </a:lnTo>
                <a:lnTo>
                  <a:pt x="818" y="0"/>
                </a:lnTo>
                <a:lnTo>
                  <a:pt x="825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6" name="Freeform 48"/>
          <p:cNvSpPr>
            <a:spLocks/>
          </p:cNvSpPr>
          <p:nvPr/>
        </p:nvSpPr>
        <p:spPr bwMode="auto">
          <a:xfrm>
            <a:off x="3524250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2" y="0"/>
                </a:lnTo>
                <a:lnTo>
                  <a:pt x="249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399" y="0"/>
                </a:lnTo>
                <a:lnTo>
                  <a:pt x="406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1" y="0"/>
                </a:lnTo>
                <a:lnTo>
                  <a:pt x="648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8" y="0"/>
                </a:lnTo>
                <a:lnTo>
                  <a:pt x="805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7" name="Freeform 49"/>
          <p:cNvSpPr>
            <a:spLocks/>
          </p:cNvSpPr>
          <p:nvPr/>
        </p:nvSpPr>
        <p:spPr bwMode="auto">
          <a:xfrm>
            <a:off x="4843463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6" y="0"/>
                </a:lnTo>
                <a:lnTo>
                  <a:pt x="373" y="0"/>
                </a:lnTo>
                <a:lnTo>
                  <a:pt x="379" y="0"/>
                </a:lnTo>
                <a:lnTo>
                  <a:pt x="386" y="0"/>
                </a:lnTo>
                <a:lnTo>
                  <a:pt x="392" y="0"/>
                </a:lnTo>
                <a:lnTo>
                  <a:pt x="399" y="0"/>
                </a:lnTo>
                <a:lnTo>
                  <a:pt x="405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1" y="0"/>
                </a:lnTo>
                <a:lnTo>
                  <a:pt x="458" y="0"/>
                </a:lnTo>
                <a:lnTo>
                  <a:pt x="464" y="0"/>
                </a:lnTo>
                <a:lnTo>
                  <a:pt x="471" y="0"/>
                </a:lnTo>
                <a:lnTo>
                  <a:pt x="477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3" y="0"/>
                </a:lnTo>
                <a:lnTo>
                  <a:pt x="530" y="0"/>
                </a:lnTo>
                <a:lnTo>
                  <a:pt x="536" y="0"/>
                </a:lnTo>
                <a:lnTo>
                  <a:pt x="543" y="0"/>
                </a:lnTo>
                <a:lnTo>
                  <a:pt x="549" y="0"/>
                </a:lnTo>
                <a:lnTo>
                  <a:pt x="556" y="0"/>
                </a:lnTo>
                <a:lnTo>
                  <a:pt x="562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8" y="0"/>
                </a:lnTo>
                <a:lnTo>
                  <a:pt x="615" y="0"/>
                </a:lnTo>
                <a:lnTo>
                  <a:pt x="621" y="0"/>
                </a:lnTo>
                <a:lnTo>
                  <a:pt x="628" y="0"/>
                </a:lnTo>
                <a:lnTo>
                  <a:pt x="634" y="0"/>
                </a:lnTo>
                <a:lnTo>
                  <a:pt x="641" y="0"/>
                </a:lnTo>
                <a:lnTo>
                  <a:pt x="647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3" y="0"/>
                </a:lnTo>
                <a:lnTo>
                  <a:pt x="700" y="0"/>
                </a:lnTo>
                <a:lnTo>
                  <a:pt x="706" y="0"/>
                </a:lnTo>
                <a:lnTo>
                  <a:pt x="713" y="0"/>
                </a:lnTo>
                <a:lnTo>
                  <a:pt x="719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5" y="0"/>
                </a:lnTo>
                <a:lnTo>
                  <a:pt x="772" y="0"/>
                </a:lnTo>
                <a:lnTo>
                  <a:pt x="778" y="0"/>
                </a:lnTo>
                <a:lnTo>
                  <a:pt x="785" y="0"/>
                </a:lnTo>
                <a:lnTo>
                  <a:pt x="791" y="0"/>
                </a:lnTo>
                <a:lnTo>
                  <a:pt x="798" y="0"/>
                </a:lnTo>
                <a:lnTo>
                  <a:pt x="804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8" name="Freeform 50"/>
          <p:cNvSpPr>
            <a:spLocks/>
          </p:cNvSpPr>
          <p:nvPr/>
        </p:nvSpPr>
        <p:spPr bwMode="auto">
          <a:xfrm>
            <a:off x="6162675" y="3397250"/>
            <a:ext cx="550863" cy="2546350"/>
          </a:xfrm>
          <a:custGeom>
            <a:avLst/>
            <a:gdLst>
              <a:gd name="T0" fmla="*/ 0 w 347"/>
              <a:gd name="T1" fmla="*/ 0 h 1604"/>
              <a:gd name="T2" fmla="*/ 2147483647 w 347"/>
              <a:gd name="T3" fmla="*/ 0 h 1604"/>
              <a:gd name="T4" fmla="*/ 2147483647 w 347"/>
              <a:gd name="T5" fmla="*/ 0 h 1604"/>
              <a:gd name="T6" fmla="*/ 2147483647 w 347"/>
              <a:gd name="T7" fmla="*/ 0 h 1604"/>
              <a:gd name="T8" fmla="*/ 2147483647 w 347"/>
              <a:gd name="T9" fmla="*/ 0 h 1604"/>
              <a:gd name="T10" fmla="*/ 2147483647 w 347"/>
              <a:gd name="T11" fmla="*/ 0 h 1604"/>
              <a:gd name="T12" fmla="*/ 2147483647 w 347"/>
              <a:gd name="T13" fmla="*/ 0 h 1604"/>
              <a:gd name="T14" fmla="*/ 2147483647 w 347"/>
              <a:gd name="T15" fmla="*/ 0 h 1604"/>
              <a:gd name="T16" fmla="*/ 2147483647 w 347"/>
              <a:gd name="T17" fmla="*/ 0 h 1604"/>
              <a:gd name="T18" fmla="*/ 2147483647 w 347"/>
              <a:gd name="T19" fmla="*/ 0 h 1604"/>
              <a:gd name="T20" fmla="*/ 2147483647 w 347"/>
              <a:gd name="T21" fmla="*/ 0 h 1604"/>
              <a:gd name="T22" fmla="*/ 2147483647 w 347"/>
              <a:gd name="T23" fmla="*/ 0 h 1604"/>
              <a:gd name="T24" fmla="*/ 2147483647 w 347"/>
              <a:gd name="T25" fmla="*/ 0 h 1604"/>
              <a:gd name="T26" fmla="*/ 2147483647 w 347"/>
              <a:gd name="T27" fmla="*/ 0 h 1604"/>
              <a:gd name="T28" fmla="*/ 2147483647 w 347"/>
              <a:gd name="T29" fmla="*/ 0 h 1604"/>
              <a:gd name="T30" fmla="*/ 2147483647 w 347"/>
              <a:gd name="T31" fmla="*/ 0 h 1604"/>
              <a:gd name="T32" fmla="*/ 2147483647 w 347"/>
              <a:gd name="T33" fmla="*/ 0 h 1604"/>
              <a:gd name="T34" fmla="*/ 2147483647 w 347"/>
              <a:gd name="T35" fmla="*/ 0 h 1604"/>
              <a:gd name="T36" fmla="*/ 2147483647 w 347"/>
              <a:gd name="T37" fmla="*/ 0 h 1604"/>
              <a:gd name="T38" fmla="*/ 2147483647 w 347"/>
              <a:gd name="T39" fmla="*/ 0 h 1604"/>
              <a:gd name="T40" fmla="*/ 2147483647 w 347"/>
              <a:gd name="T41" fmla="*/ 0 h 1604"/>
              <a:gd name="T42" fmla="*/ 2147483647 w 347"/>
              <a:gd name="T43" fmla="*/ 0 h 1604"/>
              <a:gd name="T44" fmla="*/ 2147483647 w 347"/>
              <a:gd name="T45" fmla="*/ 0 h 1604"/>
              <a:gd name="T46" fmla="*/ 2147483647 w 347"/>
              <a:gd name="T47" fmla="*/ 0 h 1604"/>
              <a:gd name="T48" fmla="*/ 2147483647 w 347"/>
              <a:gd name="T49" fmla="*/ 0 h 1604"/>
              <a:gd name="T50" fmla="*/ 2147483647 w 347"/>
              <a:gd name="T51" fmla="*/ 0 h 1604"/>
              <a:gd name="T52" fmla="*/ 2147483647 w 347"/>
              <a:gd name="T53" fmla="*/ 0 h 1604"/>
              <a:gd name="T54" fmla="*/ 2147483647 w 347"/>
              <a:gd name="T55" fmla="*/ 0 h 1604"/>
              <a:gd name="T56" fmla="*/ 2147483647 w 347"/>
              <a:gd name="T57" fmla="*/ 0 h 1604"/>
              <a:gd name="T58" fmla="*/ 2147483647 w 347"/>
              <a:gd name="T59" fmla="*/ 0 h 1604"/>
              <a:gd name="T60" fmla="*/ 2147483647 w 347"/>
              <a:gd name="T61" fmla="*/ 0 h 1604"/>
              <a:gd name="T62" fmla="*/ 2147483647 w 347"/>
              <a:gd name="T63" fmla="*/ 0 h 1604"/>
              <a:gd name="T64" fmla="*/ 2147483647 w 347"/>
              <a:gd name="T65" fmla="*/ 0 h 1604"/>
              <a:gd name="T66" fmla="*/ 2147483647 w 347"/>
              <a:gd name="T67" fmla="*/ 0 h 1604"/>
              <a:gd name="T68" fmla="*/ 2147483647 w 347"/>
              <a:gd name="T69" fmla="*/ 0 h 1604"/>
              <a:gd name="T70" fmla="*/ 2147483647 w 347"/>
              <a:gd name="T71" fmla="*/ 0 h 1604"/>
              <a:gd name="T72" fmla="*/ 2147483647 w 347"/>
              <a:gd name="T73" fmla="*/ 0 h 1604"/>
              <a:gd name="T74" fmla="*/ 2147483647 w 347"/>
              <a:gd name="T75" fmla="*/ 0 h 1604"/>
              <a:gd name="T76" fmla="*/ 2147483647 w 347"/>
              <a:gd name="T77" fmla="*/ 0 h 1604"/>
              <a:gd name="T78" fmla="*/ 2147483647 w 347"/>
              <a:gd name="T79" fmla="*/ 0 h 1604"/>
              <a:gd name="T80" fmla="*/ 2147483647 w 347"/>
              <a:gd name="T81" fmla="*/ 0 h 1604"/>
              <a:gd name="T82" fmla="*/ 2147483647 w 347"/>
              <a:gd name="T83" fmla="*/ 0 h 1604"/>
              <a:gd name="T84" fmla="*/ 2147483647 w 347"/>
              <a:gd name="T85" fmla="*/ 0 h 1604"/>
              <a:gd name="T86" fmla="*/ 2147483647 w 347"/>
              <a:gd name="T87" fmla="*/ 0 h 1604"/>
              <a:gd name="T88" fmla="*/ 2147483647 w 347"/>
              <a:gd name="T89" fmla="*/ 0 h 1604"/>
              <a:gd name="T90" fmla="*/ 2147483647 w 347"/>
              <a:gd name="T91" fmla="*/ 0 h 1604"/>
              <a:gd name="T92" fmla="*/ 2147483647 w 347"/>
              <a:gd name="T93" fmla="*/ 0 h 1604"/>
              <a:gd name="T94" fmla="*/ 2147483647 w 347"/>
              <a:gd name="T95" fmla="*/ 0 h 1604"/>
              <a:gd name="T96" fmla="*/ 2147483647 w 347"/>
              <a:gd name="T97" fmla="*/ 0 h 1604"/>
              <a:gd name="T98" fmla="*/ 2147483647 w 347"/>
              <a:gd name="T99" fmla="*/ 0 h 1604"/>
              <a:gd name="T100" fmla="*/ 2147483647 w 347"/>
              <a:gd name="T101" fmla="*/ 0 h 1604"/>
              <a:gd name="T102" fmla="*/ 2147483647 w 347"/>
              <a:gd name="T103" fmla="*/ 0 h 1604"/>
              <a:gd name="T104" fmla="*/ 2147483647 w 347"/>
              <a:gd name="T105" fmla="*/ 0 h 1604"/>
              <a:gd name="T106" fmla="*/ 2147483647 w 347"/>
              <a:gd name="T107" fmla="*/ 2147483647 h 160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7"/>
              <a:gd name="T163" fmla="*/ 0 h 1604"/>
              <a:gd name="T164" fmla="*/ 347 w 347"/>
              <a:gd name="T165" fmla="*/ 1604 h 160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7" h="1604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19" y="0"/>
                </a:lnTo>
                <a:lnTo>
                  <a:pt x="26" y="0"/>
                </a:lnTo>
                <a:lnTo>
                  <a:pt x="32" y="0"/>
                </a:lnTo>
                <a:lnTo>
                  <a:pt x="39" y="0"/>
                </a:lnTo>
                <a:lnTo>
                  <a:pt x="45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1" y="0"/>
                </a:lnTo>
                <a:lnTo>
                  <a:pt x="98" y="0"/>
                </a:lnTo>
                <a:lnTo>
                  <a:pt x="104" y="0"/>
                </a:lnTo>
                <a:lnTo>
                  <a:pt x="111" y="0"/>
                </a:lnTo>
                <a:lnTo>
                  <a:pt x="117" y="0"/>
                </a:lnTo>
                <a:lnTo>
                  <a:pt x="124" y="0"/>
                </a:lnTo>
                <a:lnTo>
                  <a:pt x="130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6" y="0"/>
                </a:lnTo>
                <a:lnTo>
                  <a:pt x="183" y="0"/>
                </a:lnTo>
                <a:lnTo>
                  <a:pt x="189" y="0"/>
                </a:lnTo>
                <a:lnTo>
                  <a:pt x="196" y="0"/>
                </a:lnTo>
                <a:lnTo>
                  <a:pt x="202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1" y="0"/>
                </a:lnTo>
                <a:lnTo>
                  <a:pt x="268" y="0"/>
                </a:lnTo>
                <a:lnTo>
                  <a:pt x="274" y="0"/>
                </a:lnTo>
                <a:lnTo>
                  <a:pt x="281" y="0"/>
                </a:lnTo>
                <a:lnTo>
                  <a:pt x="287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0"/>
                </a:lnTo>
                <a:lnTo>
                  <a:pt x="346" y="1603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9" name="Freeform 51"/>
          <p:cNvSpPr>
            <a:spLocks/>
          </p:cNvSpPr>
          <p:nvPr/>
        </p:nvSpPr>
        <p:spPr bwMode="auto">
          <a:xfrm>
            <a:off x="2205038" y="4425950"/>
            <a:ext cx="698500" cy="1517650"/>
          </a:xfrm>
          <a:custGeom>
            <a:avLst/>
            <a:gdLst>
              <a:gd name="T0" fmla="*/ 2147483647 w 440"/>
              <a:gd name="T1" fmla="*/ 2147483647 h 956"/>
              <a:gd name="T2" fmla="*/ 2147483647 w 440"/>
              <a:gd name="T3" fmla="*/ 2147483647 h 956"/>
              <a:gd name="T4" fmla="*/ 2147483647 w 440"/>
              <a:gd name="T5" fmla="*/ 2147483647 h 956"/>
              <a:gd name="T6" fmla="*/ 2147483647 w 440"/>
              <a:gd name="T7" fmla="*/ 2147483647 h 956"/>
              <a:gd name="T8" fmla="*/ 2147483647 w 440"/>
              <a:gd name="T9" fmla="*/ 2147483647 h 956"/>
              <a:gd name="T10" fmla="*/ 2147483647 w 440"/>
              <a:gd name="T11" fmla="*/ 2147483647 h 956"/>
              <a:gd name="T12" fmla="*/ 2147483647 w 440"/>
              <a:gd name="T13" fmla="*/ 2147483647 h 956"/>
              <a:gd name="T14" fmla="*/ 2147483647 w 440"/>
              <a:gd name="T15" fmla="*/ 2147483647 h 956"/>
              <a:gd name="T16" fmla="*/ 2147483647 w 440"/>
              <a:gd name="T17" fmla="*/ 2147483647 h 956"/>
              <a:gd name="T18" fmla="*/ 2147483647 w 440"/>
              <a:gd name="T19" fmla="*/ 2147483647 h 956"/>
              <a:gd name="T20" fmla="*/ 2147483647 w 440"/>
              <a:gd name="T21" fmla="*/ 2147483647 h 956"/>
              <a:gd name="T22" fmla="*/ 2147483647 w 440"/>
              <a:gd name="T23" fmla="*/ 2147483647 h 956"/>
              <a:gd name="T24" fmla="*/ 2147483647 w 440"/>
              <a:gd name="T25" fmla="*/ 2147483647 h 956"/>
              <a:gd name="T26" fmla="*/ 2147483647 w 440"/>
              <a:gd name="T27" fmla="*/ 2147483647 h 956"/>
              <a:gd name="T28" fmla="*/ 2147483647 w 440"/>
              <a:gd name="T29" fmla="*/ 2147483647 h 956"/>
              <a:gd name="T30" fmla="*/ 2147483647 w 440"/>
              <a:gd name="T31" fmla="*/ 2147483647 h 956"/>
              <a:gd name="T32" fmla="*/ 2147483647 w 440"/>
              <a:gd name="T33" fmla="*/ 2147483647 h 956"/>
              <a:gd name="T34" fmla="*/ 2147483647 w 440"/>
              <a:gd name="T35" fmla="*/ 2147483647 h 956"/>
              <a:gd name="T36" fmla="*/ 2147483647 w 440"/>
              <a:gd name="T37" fmla="*/ 2147483647 h 956"/>
              <a:gd name="T38" fmla="*/ 2147483647 w 440"/>
              <a:gd name="T39" fmla="*/ 2147483647 h 956"/>
              <a:gd name="T40" fmla="*/ 2147483647 w 440"/>
              <a:gd name="T41" fmla="*/ 2147483647 h 956"/>
              <a:gd name="T42" fmla="*/ 2147483647 w 440"/>
              <a:gd name="T43" fmla="*/ 2147483647 h 956"/>
              <a:gd name="T44" fmla="*/ 2147483647 w 440"/>
              <a:gd name="T45" fmla="*/ 2147483647 h 956"/>
              <a:gd name="T46" fmla="*/ 2147483647 w 440"/>
              <a:gd name="T47" fmla="*/ 2147483647 h 956"/>
              <a:gd name="T48" fmla="*/ 2147483647 w 440"/>
              <a:gd name="T49" fmla="*/ 2147483647 h 956"/>
              <a:gd name="T50" fmla="*/ 2147483647 w 440"/>
              <a:gd name="T51" fmla="*/ 2147483647 h 956"/>
              <a:gd name="T52" fmla="*/ 2147483647 w 440"/>
              <a:gd name="T53" fmla="*/ 2147483647 h 956"/>
              <a:gd name="T54" fmla="*/ 2147483647 w 440"/>
              <a:gd name="T55" fmla="*/ 2147483647 h 956"/>
              <a:gd name="T56" fmla="*/ 2147483647 w 440"/>
              <a:gd name="T57" fmla="*/ 2147483647 h 956"/>
              <a:gd name="T58" fmla="*/ 2147483647 w 440"/>
              <a:gd name="T59" fmla="*/ 2147483647 h 956"/>
              <a:gd name="T60" fmla="*/ 2147483647 w 440"/>
              <a:gd name="T61" fmla="*/ 2147483647 h 956"/>
              <a:gd name="T62" fmla="*/ 2147483647 w 440"/>
              <a:gd name="T63" fmla="*/ 2147483647 h 956"/>
              <a:gd name="T64" fmla="*/ 2147483647 w 440"/>
              <a:gd name="T65" fmla="*/ 2147483647 h 956"/>
              <a:gd name="T66" fmla="*/ 2147483647 w 440"/>
              <a:gd name="T67" fmla="*/ 2147483647 h 956"/>
              <a:gd name="T68" fmla="*/ 2147483647 w 440"/>
              <a:gd name="T69" fmla="*/ 2147483647 h 956"/>
              <a:gd name="T70" fmla="*/ 2147483647 w 440"/>
              <a:gd name="T71" fmla="*/ 2147483647 h 956"/>
              <a:gd name="T72" fmla="*/ 2147483647 w 440"/>
              <a:gd name="T73" fmla="*/ 2147483647 h 956"/>
              <a:gd name="T74" fmla="*/ 2147483647 w 440"/>
              <a:gd name="T75" fmla="*/ 2147483647 h 956"/>
              <a:gd name="T76" fmla="*/ 2147483647 w 440"/>
              <a:gd name="T77" fmla="*/ 2147483647 h 956"/>
              <a:gd name="T78" fmla="*/ 2147483647 w 440"/>
              <a:gd name="T79" fmla="*/ 2147483647 h 956"/>
              <a:gd name="T80" fmla="*/ 2147483647 w 440"/>
              <a:gd name="T81" fmla="*/ 2147483647 h 956"/>
              <a:gd name="T82" fmla="*/ 2147483647 w 440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40"/>
              <a:gd name="T127" fmla="*/ 0 h 956"/>
              <a:gd name="T128" fmla="*/ 440 w 440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40" h="956">
                <a:moveTo>
                  <a:pt x="0" y="955"/>
                </a:moveTo>
                <a:lnTo>
                  <a:pt x="0" y="942"/>
                </a:lnTo>
                <a:lnTo>
                  <a:pt x="7" y="935"/>
                </a:lnTo>
                <a:lnTo>
                  <a:pt x="7" y="929"/>
                </a:lnTo>
                <a:lnTo>
                  <a:pt x="14" y="922"/>
                </a:lnTo>
                <a:lnTo>
                  <a:pt x="14" y="916"/>
                </a:lnTo>
                <a:lnTo>
                  <a:pt x="20" y="909"/>
                </a:lnTo>
                <a:lnTo>
                  <a:pt x="20" y="896"/>
                </a:lnTo>
                <a:lnTo>
                  <a:pt x="27" y="890"/>
                </a:lnTo>
                <a:lnTo>
                  <a:pt x="27" y="883"/>
                </a:lnTo>
                <a:lnTo>
                  <a:pt x="33" y="877"/>
                </a:lnTo>
                <a:lnTo>
                  <a:pt x="33" y="870"/>
                </a:lnTo>
                <a:lnTo>
                  <a:pt x="40" y="863"/>
                </a:lnTo>
                <a:lnTo>
                  <a:pt x="40" y="850"/>
                </a:lnTo>
                <a:lnTo>
                  <a:pt x="46" y="844"/>
                </a:lnTo>
                <a:lnTo>
                  <a:pt x="46" y="837"/>
                </a:lnTo>
                <a:lnTo>
                  <a:pt x="53" y="831"/>
                </a:lnTo>
                <a:lnTo>
                  <a:pt x="53" y="824"/>
                </a:lnTo>
                <a:lnTo>
                  <a:pt x="59" y="818"/>
                </a:lnTo>
                <a:lnTo>
                  <a:pt x="59" y="805"/>
                </a:lnTo>
                <a:lnTo>
                  <a:pt x="66" y="798"/>
                </a:lnTo>
                <a:lnTo>
                  <a:pt x="66" y="791"/>
                </a:lnTo>
                <a:lnTo>
                  <a:pt x="72" y="785"/>
                </a:lnTo>
                <a:lnTo>
                  <a:pt x="72" y="778"/>
                </a:lnTo>
                <a:lnTo>
                  <a:pt x="79" y="772"/>
                </a:lnTo>
                <a:lnTo>
                  <a:pt x="79" y="765"/>
                </a:lnTo>
                <a:lnTo>
                  <a:pt x="86" y="759"/>
                </a:lnTo>
                <a:lnTo>
                  <a:pt x="86" y="746"/>
                </a:lnTo>
                <a:lnTo>
                  <a:pt x="92" y="739"/>
                </a:lnTo>
                <a:lnTo>
                  <a:pt x="92" y="733"/>
                </a:lnTo>
                <a:lnTo>
                  <a:pt x="99" y="726"/>
                </a:lnTo>
                <a:lnTo>
                  <a:pt x="99" y="719"/>
                </a:lnTo>
                <a:lnTo>
                  <a:pt x="105" y="713"/>
                </a:lnTo>
                <a:lnTo>
                  <a:pt x="105" y="700"/>
                </a:lnTo>
                <a:lnTo>
                  <a:pt x="112" y="693"/>
                </a:lnTo>
                <a:lnTo>
                  <a:pt x="118" y="687"/>
                </a:lnTo>
                <a:lnTo>
                  <a:pt x="118" y="680"/>
                </a:lnTo>
                <a:lnTo>
                  <a:pt x="125" y="674"/>
                </a:lnTo>
                <a:lnTo>
                  <a:pt x="125" y="661"/>
                </a:lnTo>
                <a:lnTo>
                  <a:pt x="131" y="654"/>
                </a:lnTo>
                <a:lnTo>
                  <a:pt x="131" y="648"/>
                </a:lnTo>
                <a:lnTo>
                  <a:pt x="138" y="641"/>
                </a:lnTo>
                <a:lnTo>
                  <a:pt x="138" y="634"/>
                </a:lnTo>
                <a:lnTo>
                  <a:pt x="144" y="628"/>
                </a:lnTo>
                <a:lnTo>
                  <a:pt x="144" y="621"/>
                </a:lnTo>
                <a:lnTo>
                  <a:pt x="151" y="615"/>
                </a:lnTo>
                <a:lnTo>
                  <a:pt x="151" y="602"/>
                </a:lnTo>
                <a:lnTo>
                  <a:pt x="157" y="595"/>
                </a:lnTo>
                <a:lnTo>
                  <a:pt x="157" y="589"/>
                </a:lnTo>
                <a:lnTo>
                  <a:pt x="164" y="582"/>
                </a:lnTo>
                <a:lnTo>
                  <a:pt x="164" y="576"/>
                </a:lnTo>
                <a:lnTo>
                  <a:pt x="171" y="569"/>
                </a:lnTo>
                <a:lnTo>
                  <a:pt x="171" y="556"/>
                </a:lnTo>
                <a:lnTo>
                  <a:pt x="177" y="549"/>
                </a:lnTo>
                <a:lnTo>
                  <a:pt x="177" y="543"/>
                </a:lnTo>
                <a:lnTo>
                  <a:pt x="184" y="536"/>
                </a:lnTo>
                <a:lnTo>
                  <a:pt x="184" y="530"/>
                </a:lnTo>
                <a:lnTo>
                  <a:pt x="190" y="523"/>
                </a:lnTo>
                <a:lnTo>
                  <a:pt x="190" y="517"/>
                </a:lnTo>
                <a:lnTo>
                  <a:pt x="197" y="510"/>
                </a:lnTo>
                <a:lnTo>
                  <a:pt x="197" y="504"/>
                </a:lnTo>
                <a:lnTo>
                  <a:pt x="203" y="497"/>
                </a:lnTo>
                <a:lnTo>
                  <a:pt x="203" y="490"/>
                </a:lnTo>
                <a:lnTo>
                  <a:pt x="210" y="484"/>
                </a:lnTo>
                <a:lnTo>
                  <a:pt x="210" y="477"/>
                </a:lnTo>
                <a:lnTo>
                  <a:pt x="216" y="471"/>
                </a:lnTo>
                <a:lnTo>
                  <a:pt x="216" y="458"/>
                </a:lnTo>
                <a:lnTo>
                  <a:pt x="223" y="451"/>
                </a:lnTo>
                <a:lnTo>
                  <a:pt x="223" y="445"/>
                </a:lnTo>
                <a:lnTo>
                  <a:pt x="229" y="438"/>
                </a:lnTo>
                <a:lnTo>
                  <a:pt x="229" y="432"/>
                </a:lnTo>
                <a:lnTo>
                  <a:pt x="236" y="425"/>
                </a:lnTo>
                <a:lnTo>
                  <a:pt x="236" y="412"/>
                </a:lnTo>
                <a:lnTo>
                  <a:pt x="249" y="399"/>
                </a:lnTo>
                <a:lnTo>
                  <a:pt x="249" y="392"/>
                </a:lnTo>
                <a:lnTo>
                  <a:pt x="256" y="386"/>
                </a:lnTo>
                <a:lnTo>
                  <a:pt x="256" y="373"/>
                </a:lnTo>
                <a:lnTo>
                  <a:pt x="262" y="366"/>
                </a:lnTo>
                <a:lnTo>
                  <a:pt x="262" y="360"/>
                </a:lnTo>
                <a:lnTo>
                  <a:pt x="269" y="353"/>
                </a:lnTo>
                <a:lnTo>
                  <a:pt x="269" y="347"/>
                </a:lnTo>
                <a:lnTo>
                  <a:pt x="275" y="340"/>
                </a:lnTo>
                <a:lnTo>
                  <a:pt x="275" y="333"/>
                </a:lnTo>
                <a:lnTo>
                  <a:pt x="282" y="327"/>
                </a:lnTo>
                <a:lnTo>
                  <a:pt x="282" y="314"/>
                </a:lnTo>
                <a:lnTo>
                  <a:pt x="288" y="307"/>
                </a:lnTo>
                <a:lnTo>
                  <a:pt x="295" y="301"/>
                </a:lnTo>
                <a:lnTo>
                  <a:pt x="295" y="294"/>
                </a:lnTo>
                <a:lnTo>
                  <a:pt x="301" y="288"/>
                </a:lnTo>
                <a:lnTo>
                  <a:pt x="301" y="275"/>
                </a:lnTo>
                <a:lnTo>
                  <a:pt x="308" y="268"/>
                </a:lnTo>
                <a:lnTo>
                  <a:pt x="308" y="261"/>
                </a:lnTo>
                <a:lnTo>
                  <a:pt x="314" y="255"/>
                </a:lnTo>
                <a:lnTo>
                  <a:pt x="314" y="248"/>
                </a:lnTo>
                <a:lnTo>
                  <a:pt x="321" y="242"/>
                </a:lnTo>
                <a:lnTo>
                  <a:pt x="321" y="229"/>
                </a:lnTo>
                <a:lnTo>
                  <a:pt x="328" y="222"/>
                </a:lnTo>
                <a:lnTo>
                  <a:pt x="334" y="216"/>
                </a:lnTo>
                <a:lnTo>
                  <a:pt x="334" y="209"/>
                </a:lnTo>
                <a:lnTo>
                  <a:pt x="341" y="203"/>
                </a:lnTo>
                <a:lnTo>
                  <a:pt x="341" y="196"/>
                </a:lnTo>
                <a:lnTo>
                  <a:pt x="347" y="190"/>
                </a:lnTo>
                <a:lnTo>
                  <a:pt x="347" y="176"/>
                </a:lnTo>
                <a:lnTo>
                  <a:pt x="360" y="163"/>
                </a:lnTo>
                <a:lnTo>
                  <a:pt x="360" y="157"/>
                </a:lnTo>
                <a:lnTo>
                  <a:pt x="367" y="150"/>
                </a:lnTo>
                <a:lnTo>
                  <a:pt x="367" y="137"/>
                </a:lnTo>
                <a:lnTo>
                  <a:pt x="373" y="131"/>
                </a:lnTo>
                <a:lnTo>
                  <a:pt x="373" y="124"/>
                </a:lnTo>
                <a:lnTo>
                  <a:pt x="380" y="118"/>
                </a:lnTo>
                <a:lnTo>
                  <a:pt x="380" y="111"/>
                </a:lnTo>
                <a:lnTo>
                  <a:pt x="386" y="104"/>
                </a:lnTo>
                <a:lnTo>
                  <a:pt x="386" y="98"/>
                </a:lnTo>
                <a:lnTo>
                  <a:pt x="393" y="91"/>
                </a:lnTo>
                <a:lnTo>
                  <a:pt x="393" y="85"/>
                </a:lnTo>
                <a:lnTo>
                  <a:pt x="400" y="78"/>
                </a:lnTo>
                <a:lnTo>
                  <a:pt x="400" y="72"/>
                </a:lnTo>
                <a:lnTo>
                  <a:pt x="406" y="65"/>
                </a:lnTo>
                <a:lnTo>
                  <a:pt x="406" y="59"/>
                </a:lnTo>
                <a:lnTo>
                  <a:pt x="413" y="52"/>
                </a:lnTo>
                <a:lnTo>
                  <a:pt x="413" y="46"/>
                </a:lnTo>
                <a:lnTo>
                  <a:pt x="419" y="39"/>
                </a:lnTo>
                <a:lnTo>
                  <a:pt x="419" y="32"/>
                </a:lnTo>
                <a:lnTo>
                  <a:pt x="426" y="26"/>
                </a:lnTo>
                <a:lnTo>
                  <a:pt x="426" y="19"/>
                </a:lnTo>
                <a:lnTo>
                  <a:pt x="432" y="13"/>
                </a:lnTo>
                <a:lnTo>
                  <a:pt x="432" y="6"/>
                </a:lnTo>
                <a:lnTo>
                  <a:pt x="439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0" name="Freeform 52"/>
          <p:cNvSpPr>
            <a:spLocks/>
          </p:cNvSpPr>
          <p:nvPr/>
        </p:nvSpPr>
        <p:spPr bwMode="auto">
          <a:xfrm>
            <a:off x="2901950" y="2909888"/>
            <a:ext cx="1039813" cy="1517650"/>
          </a:xfrm>
          <a:custGeom>
            <a:avLst/>
            <a:gdLst>
              <a:gd name="T0" fmla="*/ 2147483647 w 655"/>
              <a:gd name="T1" fmla="*/ 2147483647 h 956"/>
              <a:gd name="T2" fmla="*/ 2147483647 w 655"/>
              <a:gd name="T3" fmla="*/ 2147483647 h 956"/>
              <a:gd name="T4" fmla="*/ 2147483647 w 655"/>
              <a:gd name="T5" fmla="*/ 2147483647 h 956"/>
              <a:gd name="T6" fmla="*/ 2147483647 w 655"/>
              <a:gd name="T7" fmla="*/ 2147483647 h 956"/>
              <a:gd name="T8" fmla="*/ 2147483647 w 655"/>
              <a:gd name="T9" fmla="*/ 2147483647 h 956"/>
              <a:gd name="T10" fmla="*/ 2147483647 w 655"/>
              <a:gd name="T11" fmla="*/ 2147483647 h 956"/>
              <a:gd name="T12" fmla="*/ 2147483647 w 655"/>
              <a:gd name="T13" fmla="*/ 2147483647 h 956"/>
              <a:gd name="T14" fmla="*/ 2147483647 w 655"/>
              <a:gd name="T15" fmla="*/ 2147483647 h 956"/>
              <a:gd name="T16" fmla="*/ 2147483647 w 655"/>
              <a:gd name="T17" fmla="*/ 2147483647 h 956"/>
              <a:gd name="T18" fmla="*/ 2147483647 w 655"/>
              <a:gd name="T19" fmla="*/ 2147483647 h 956"/>
              <a:gd name="T20" fmla="*/ 2147483647 w 655"/>
              <a:gd name="T21" fmla="*/ 2147483647 h 956"/>
              <a:gd name="T22" fmla="*/ 2147483647 w 655"/>
              <a:gd name="T23" fmla="*/ 2147483647 h 956"/>
              <a:gd name="T24" fmla="*/ 2147483647 w 655"/>
              <a:gd name="T25" fmla="*/ 2147483647 h 956"/>
              <a:gd name="T26" fmla="*/ 2147483647 w 655"/>
              <a:gd name="T27" fmla="*/ 2147483647 h 956"/>
              <a:gd name="T28" fmla="*/ 2147483647 w 655"/>
              <a:gd name="T29" fmla="*/ 2147483647 h 956"/>
              <a:gd name="T30" fmla="*/ 2147483647 w 655"/>
              <a:gd name="T31" fmla="*/ 2147483647 h 956"/>
              <a:gd name="T32" fmla="*/ 2147483647 w 655"/>
              <a:gd name="T33" fmla="*/ 2147483647 h 956"/>
              <a:gd name="T34" fmla="*/ 2147483647 w 655"/>
              <a:gd name="T35" fmla="*/ 2147483647 h 956"/>
              <a:gd name="T36" fmla="*/ 2147483647 w 655"/>
              <a:gd name="T37" fmla="*/ 2147483647 h 956"/>
              <a:gd name="T38" fmla="*/ 2147483647 w 655"/>
              <a:gd name="T39" fmla="*/ 2147483647 h 956"/>
              <a:gd name="T40" fmla="*/ 2147483647 w 655"/>
              <a:gd name="T41" fmla="*/ 2147483647 h 956"/>
              <a:gd name="T42" fmla="*/ 2147483647 w 655"/>
              <a:gd name="T43" fmla="*/ 2147483647 h 956"/>
              <a:gd name="T44" fmla="*/ 2147483647 w 655"/>
              <a:gd name="T45" fmla="*/ 2147483647 h 956"/>
              <a:gd name="T46" fmla="*/ 2147483647 w 655"/>
              <a:gd name="T47" fmla="*/ 2147483647 h 956"/>
              <a:gd name="T48" fmla="*/ 2147483647 w 655"/>
              <a:gd name="T49" fmla="*/ 2147483647 h 956"/>
              <a:gd name="T50" fmla="*/ 2147483647 w 655"/>
              <a:gd name="T51" fmla="*/ 2147483647 h 956"/>
              <a:gd name="T52" fmla="*/ 2147483647 w 655"/>
              <a:gd name="T53" fmla="*/ 2147483647 h 956"/>
              <a:gd name="T54" fmla="*/ 2147483647 w 655"/>
              <a:gd name="T55" fmla="*/ 2147483647 h 956"/>
              <a:gd name="T56" fmla="*/ 2147483647 w 655"/>
              <a:gd name="T57" fmla="*/ 2147483647 h 956"/>
              <a:gd name="T58" fmla="*/ 2147483647 w 655"/>
              <a:gd name="T59" fmla="*/ 2147483647 h 956"/>
              <a:gd name="T60" fmla="*/ 2147483647 w 655"/>
              <a:gd name="T61" fmla="*/ 2147483647 h 956"/>
              <a:gd name="T62" fmla="*/ 2147483647 w 655"/>
              <a:gd name="T63" fmla="*/ 2147483647 h 956"/>
              <a:gd name="T64" fmla="*/ 2147483647 w 655"/>
              <a:gd name="T65" fmla="*/ 2147483647 h 956"/>
              <a:gd name="T66" fmla="*/ 2147483647 w 655"/>
              <a:gd name="T67" fmla="*/ 2147483647 h 956"/>
              <a:gd name="T68" fmla="*/ 2147483647 w 655"/>
              <a:gd name="T69" fmla="*/ 2147483647 h 956"/>
              <a:gd name="T70" fmla="*/ 2147483647 w 655"/>
              <a:gd name="T71" fmla="*/ 2147483647 h 956"/>
              <a:gd name="T72" fmla="*/ 2147483647 w 655"/>
              <a:gd name="T73" fmla="*/ 2147483647 h 956"/>
              <a:gd name="T74" fmla="*/ 2147483647 w 655"/>
              <a:gd name="T75" fmla="*/ 2147483647 h 956"/>
              <a:gd name="T76" fmla="*/ 2147483647 w 655"/>
              <a:gd name="T77" fmla="*/ 2147483647 h 956"/>
              <a:gd name="T78" fmla="*/ 2147483647 w 655"/>
              <a:gd name="T79" fmla="*/ 2147483647 h 956"/>
              <a:gd name="T80" fmla="*/ 2147483647 w 655"/>
              <a:gd name="T81" fmla="*/ 2147483647 h 956"/>
              <a:gd name="T82" fmla="*/ 2147483647 w 655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55"/>
              <a:gd name="T127" fmla="*/ 0 h 956"/>
              <a:gd name="T128" fmla="*/ 655 w 655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55" h="956">
                <a:moveTo>
                  <a:pt x="0" y="955"/>
                </a:moveTo>
                <a:lnTo>
                  <a:pt x="0" y="948"/>
                </a:lnTo>
                <a:lnTo>
                  <a:pt x="6" y="942"/>
                </a:lnTo>
                <a:lnTo>
                  <a:pt x="6" y="935"/>
                </a:lnTo>
                <a:lnTo>
                  <a:pt x="13" y="929"/>
                </a:lnTo>
                <a:lnTo>
                  <a:pt x="13" y="922"/>
                </a:lnTo>
                <a:lnTo>
                  <a:pt x="19" y="916"/>
                </a:lnTo>
                <a:lnTo>
                  <a:pt x="19" y="909"/>
                </a:lnTo>
                <a:lnTo>
                  <a:pt x="26" y="902"/>
                </a:lnTo>
                <a:lnTo>
                  <a:pt x="26" y="896"/>
                </a:lnTo>
                <a:lnTo>
                  <a:pt x="32" y="889"/>
                </a:lnTo>
                <a:lnTo>
                  <a:pt x="32" y="883"/>
                </a:lnTo>
                <a:lnTo>
                  <a:pt x="39" y="876"/>
                </a:lnTo>
                <a:lnTo>
                  <a:pt x="39" y="870"/>
                </a:lnTo>
                <a:lnTo>
                  <a:pt x="52" y="857"/>
                </a:lnTo>
                <a:lnTo>
                  <a:pt x="52" y="850"/>
                </a:lnTo>
                <a:lnTo>
                  <a:pt x="59" y="844"/>
                </a:lnTo>
                <a:lnTo>
                  <a:pt x="59" y="830"/>
                </a:lnTo>
                <a:lnTo>
                  <a:pt x="65" y="824"/>
                </a:lnTo>
                <a:lnTo>
                  <a:pt x="72" y="817"/>
                </a:lnTo>
                <a:lnTo>
                  <a:pt x="72" y="811"/>
                </a:lnTo>
                <a:lnTo>
                  <a:pt x="78" y="804"/>
                </a:lnTo>
                <a:lnTo>
                  <a:pt x="78" y="791"/>
                </a:lnTo>
                <a:lnTo>
                  <a:pt x="85" y="785"/>
                </a:lnTo>
                <a:lnTo>
                  <a:pt x="91" y="778"/>
                </a:lnTo>
                <a:lnTo>
                  <a:pt x="91" y="772"/>
                </a:lnTo>
                <a:lnTo>
                  <a:pt x="98" y="765"/>
                </a:lnTo>
                <a:lnTo>
                  <a:pt x="98" y="758"/>
                </a:lnTo>
                <a:lnTo>
                  <a:pt x="104" y="752"/>
                </a:lnTo>
                <a:lnTo>
                  <a:pt x="104" y="745"/>
                </a:lnTo>
                <a:lnTo>
                  <a:pt x="117" y="732"/>
                </a:lnTo>
                <a:lnTo>
                  <a:pt x="117" y="726"/>
                </a:lnTo>
                <a:lnTo>
                  <a:pt x="124" y="719"/>
                </a:lnTo>
                <a:lnTo>
                  <a:pt x="124" y="713"/>
                </a:lnTo>
                <a:lnTo>
                  <a:pt x="131" y="706"/>
                </a:lnTo>
                <a:lnTo>
                  <a:pt x="131" y="700"/>
                </a:lnTo>
                <a:lnTo>
                  <a:pt x="144" y="687"/>
                </a:lnTo>
                <a:lnTo>
                  <a:pt x="144" y="673"/>
                </a:lnTo>
                <a:lnTo>
                  <a:pt x="157" y="660"/>
                </a:lnTo>
                <a:lnTo>
                  <a:pt x="157" y="654"/>
                </a:lnTo>
                <a:lnTo>
                  <a:pt x="163" y="647"/>
                </a:lnTo>
                <a:lnTo>
                  <a:pt x="163" y="641"/>
                </a:lnTo>
                <a:lnTo>
                  <a:pt x="170" y="634"/>
                </a:lnTo>
                <a:lnTo>
                  <a:pt x="170" y="628"/>
                </a:lnTo>
                <a:lnTo>
                  <a:pt x="176" y="621"/>
                </a:lnTo>
                <a:lnTo>
                  <a:pt x="183" y="615"/>
                </a:lnTo>
                <a:lnTo>
                  <a:pt x="183" y="608"/>
                </a:lnTo>
                <a:lnTo>
                  <a:pt x="189" y="601"/>
                </a:lnTo>
                <a:lnTo>
                  <a:pt x="189" y="595"/>
                </a:lnTo>
                <a:lnTo>
                  <a:pt x="203" y="582"/>
                </a:lnTo>
                <a:lnTo>
                  <a:pt x="203" y="575"/>
                </a:lnTo>
                <a:lnTo>
                  <a:pt x="209" y="569"/>
                </a:lnTo>
                <a:lnTo>
                  <a:pt x="209" y="562"/>
                </a:lnTo>
                <a:lnTo>
                  <a:pt x="216" y="556"/>
                </a:lnTo>
                <a:lnTo>
                  <a:pt x="216" y="549"/>
                </a:lnTo>
                <a:lnTo>
                  <a:pt x="222" y="543"/>
                </a:lnTo>
                <a:lnTo>
                  <a:pt x="229" y="536"/>
                </a:lnTo>
                <a:lnTo>
                  <a:pt x="229" y="529"/>
                </a:lnTo>
                <a:lnTo>
                  <a:pt x="235" y="523"/>
                </a:lnTo>
                <a:lnTo>
                  <a:pt x="235" y="516"/>
                </a:lnTo>
                <a:lnTo>
                  <a:pt x="242" y="510"/>
                </a:lnTo>
                <a:lnTo>
                  <a:pt x="255" y="497"/>
                </a:lnTo>
                <a:lnTo>
                  <a:pt x="255" y="484"/>
                </a:lnTo>
                <a:lnTo>
                  <a:pt x="261" y="477"/>
                </a:lnTo>
                <a:lnTo>
                  <a:pt x="274" y="464"/>
                </a:lnTo>
                <a:lnTo>
                  <a:pt x="274" y="451"/>
                </a:lnTo>
                <a:lnTo>
                  <a:pt x="281" y="444"/>
                </a:lnTo>
                <a:lnTo>
                  <a:pt x="288" y="438"/>
                </a:lnTo>
                <a:lnTo>
                  <a:pt x="294" y="431"/>
                </a:lnTo>
                <a:lnTo>
                  <a:pt x="294" y="425"/>
                </a:lnTo>
                <a:lnTo>
                  <a:pt x="307" y="412"/>
                </a:lnTo>
                <a:lnTo>
                  <a:pt x="307" y="405"/>
                </a:lnTo>
                <a:lnTo>
                  <a:pt x="314" y="399"/>
                </a:lnTo>
                <a:lnTo>
                  <a:pt x="314" y="392"/>
                </a:lnTo>
                <a:lnTo>
                  <a:pt x="320" y="386"/>
                </a:lnTo>
                <a:lnTo>
                  <a:pt x="333" y="372"/>
                </a:lnTo>
                <a:lnTo>
                  <a:pt x="333" y="366"/>
                </a:lnTo>
                <a:lnTo>
                  <a:pt x="346" y="353"/>
                </a:lnTo>
                <a:lnTo>
                  <a:pt x="346" y="346"/>
                </a:lnTo>
                <a:lnTo>
                  <a:pt x="353" y="340"/>
                </a:lnTo>
                <a:lnTo>
                  <a:pt x="360" y="333"/>
                </a:lnTo>
                <a:lnTo>
                  <a:pt x="360" y="327"/>
                </a:lnTo>
                <a:lnTo>
                  <a:pt x="366" y="320"/>
                </a:lnTo>
                <a:lnTo>
                  <a:pt x="379" y="307"/>
                </a:lnTo>
                <a:lnTo>
                  <a:pt x="379" y="300"/>
                </a:lnTo>
                <a:lnTo>
                  <a:pt x="392" y="287"/>
                </a:lnTo>
                <a:lnTo>
                  <a:pt x="392" y="281"/>
                </a:lnTo>
                <a:lnTo>
                  <a:pt x="399" y="274"/>
                </a:lnTo>
                <a:lnTo>
                  <a:pt x="412" y="261"/>
                </a:lnTo>
                <a:lnTo>
                  <a:pt x="412" y="255"/>
                </a:lnTo>
                <a:lnTo>
                  <a:pt x="418" y="248"/>
                </a:lnTo>
                <a:lnTo>
                  <a:pt x="431" y="235"/>
                </a:lnTo>
                <a:lnTo>
                  <a:pt x="431" y="229"/>
                </a:lnTo>
                <a:lnTo>
                  <a:pt x="438" y="222"/>
                </a:lnTo>
                <a:lnTo>
                  <a:pt x="451" y="209"/>
                </a:lnTo>
                <a:lnTo>
                  <a:pt x="451" y="202"/>
                </a:lnTo>
                <a:lnTo>
                  <a:pt x="458" y="196"/>
                </a:lnTo>
                <a:lnTo>
                  <a:pt x="464" y="189"/>
                </a:lnTo>
                <a:lnTo>
                  <a:pt x="471" y="183"/>
                </a:lnTo>
                <a:lnTo>
                  <a:pt x="477" y="176"/>
                </a:lnTo>
                <a:lnTo>
                  <a:pt x="484" y="170"/>
                </a:lnTo>
                <a:lnTo>
                  <a:pt x="497" y="157"/>
                </a:lnTo>
                <a:lnTo>
                  <a:pt x="497" y="150"/>
                </a:lnTo>
                <a:lnTo>
                  <a:pt x="503" y="143"/>
                </a:lnTo>
                <a:lnTo>
                  <a:pt x="510" y="137"/>
                </a:lnTo>
                <a:lnTo>
                  <a:pt x="516" y="130"/>
                </a:lnTo>
                <a:lnTo>
                  <a:pt x="523" y="124"/>
                </a:lnTo>
                <a:lnTo>
                  <a:pt x="530" y="117"/>
                </a:lnTo>
                <a:lnTo>
                  <a:pt x="543" y="104"/>
                </a:lnTo>
                <a:lnTo>
                  <a:pt x="536" y="104"/>
                </a:lnTo>
                <a:lnTo>
                  <a:pt x="543" y="104"/>
                </a:lnTo>
                <a:lnTo>
                  <a:pt x="549" y="98"/>
                </a:lnTo>
                <a:lnTo>
                  <a:pt x="562" y="85"/>
                </a:lnTo>
                <a:lnTo>
                  <a:pt x="562" y="78"/>
                </a:lnTo>
                <a:lnTo>
                  <a:pt x="569" y="78"/>
                </a:lnTo>
                <a:lnTo>
                  <a:pt x="575" y="65"/>
                </a:lnTo>
                <a:lnTo>
                  <a:pt x="582" y="65"/>
                </a:lnTo>
                <a:lnTo>
                  <a:pt x="588" y="58"/>
                </a:lnTo>
                <a:lnTo>
                  <a:pt x="595" y="52"/>
                </a:lnTo>
                <a:lnTo>
                  <a:pt x="602" y="45"/>
                </a:lnTo>
                <a:lnTo>
                  <a:pt x="608" y="39"/>
                </a:lnTo>
                <a:lnTo>
                  <a:pt x="615" y="32"/>
                </a:lnTo>
                <a:lnTo>
                  <a:pt x="621" y="26"/>
                </a:lnTo>
                <a:lnTo>
                  <a:pt x="628" y="19"/>
                </a:lnTo>
                <a:lnTo>
                  <a:pt x="634" y="19"/>
                </a:lnTo>
                <a:lnTo>
                  <a:pt x="641" y="6"/>
                </a:lnTo>
                <a:lnTo>
                  <a:pt x="647" y="6"/>
                </a:lnTo>
                <a:lnTo>
                  <a:pt x="654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1" name="Freeform 53"/>
          <p:cNvSpPr>
            <a:spLocks/>
          </p:cNvSpPr>
          <p:nvPr/>
        </p:nvSpPr>
        <p:spPr bwMode="auto">
          <a:xfrm>
            <a:off x="3940175" y="2701925"/>
            <a:ext cx="1330325" cy="509588"/>
          </a:xfrm>
          <a:custGeom>
            <a:avLst/>
            <a:gdLst>
              <a:gd name="T0" fmla="*/ 2147483647 w 838"/>
              <a:gd name="T1" fmla="*/ 2147483647 h 321"/>
              <a:gd name="T2" fmla="*/ 2147483647 w 838"/>
              <a:gd name="T3" fmla="*/ 2147483647 h 321"/>
              <a:gd name="T4" fmla="*/ 2147483647 w 838"/>
              <a:gd name="T5" fmla="*/ 2147483647 h 321"/>
              <a:gd name="T6" fmla="*/ 2147483647 w 838"/>
              <a:gd name="T7" fmla="*/ 2147483647 h 321"/>
              <a:gd name="T8" fmla="*/ 2147483647 w 838"/>
              <a:gd name="T9" fmla="*/ 2147483647 h 321"/>
              <a:gd name="T10" fmla="*/ 2147483647 w 838"/>
              <a:gd name="T11" fmla="*/ 2147483647 h 321"/>
              <a:gd name="T12" fmla="*/ 2147483647 w 838"/>
              <a:gd name="T13" fmla="*/ 2147483647 h 321"/>
              <a:gd name="T14" fmla="*/ 2147483647 w 838"/>
              <a:gd name="T15" fmla="*/ 2147483647 h 321"/>
              <a:gd name="T16" fmla="*/ 2147483647 w 838"/>
              <a:gd name="T17" fmla="*/ 2147483647 h 321"/>
              <a:gd name="T18" fmla="*/ 2147483647 w 838"/>
              <a:gd name="T19" fmla="*/ 2147483647 h 321"/>
              <a:gd name="T20" fmla="*/ 2147483647 w 838"/>
              <a:gd name="T21" fmla="*/ 2147483647 h 321"/>
              <a:gd name="T22" fmla="*/ 2147483647 w 838"/>
              <a:gd name="T23" fmla="*/ 2147483647 h 321"/>
              <a:gd name="T24" fmla="*/ 2147483647 w 838"/>
              <a:gd name="T25" fmla="*/ 2147483647 h 321"/>
              <a:gd name="T26" fmla="*/ 2147483647 w 838"/>
              <a:gd name="T27" fmla="*/ 2147483647 h 321"/>
              <a:gd name="T28" fmla="*/ 2147483647 w 838"/>
              <a:gd name="T29" fmla="*/ 2147483647 h 321"/>
              <a:gd name="T30" fmla="*/ 2147483647 w 838"/>
              <a:gd name="T31" fmla="*/ 2147483647 h 321"/>
              <a:gd name="T32" fmla="*/ 2147483647 w 838"/>
              <a:gd name="T33" fmla="*/ 0 h 321"/>
              <a:gd name="T34" fmla="*/ 2147483647 w 838"/>
              <a:gd name="T35" fmla="*/ 2147483647 h 321"/>
              <a:gd name="T36" fmla="*/ 2147483647 w 838"/>
              <a:gd name="T37" fmla="*/ 2147483647 h 321"/>
              <a:gd name="T38" fmla="*/ 2147483647 w 838"/>
              <a:gd name="T39" fmla="*/ 2147483647 h 321"/>
              <a:gd name="T40" fmla="*/ 2147483647 w 838"/>
              <a:gd name="T41" fmla="*/ 2147483647 h 321"/>
              <a:gd name="T42" fmla="*/ 2147483647 w 838"/>
              <a:gd name="T43" fmla="*/ 2147483647 h 321"/>
              <a:gd name="T44" fmla="*/ 2147483647 w 838"/>
              <a:gd name="T45" fmla="*/ 2147483647 h 321"/>
              <a:gd name="T46" fmla="*/ 2147483647 w 838"/>
              <a:gd name="T47" fmla="*/ 2147483647 h 321"/>
              <a:gd name="T48" fmla="*/ 2147483647 w 838"/>
              <a:gd name="T49" fmla="*/ 2147483647 h 321"/>
              <a:gd name="T50" fmla="*/ 2147483647 w 838"/>
              <a:gd name="T51" fmla="*/ 2147483647 h 321"/>
              <a:gd name="T52" fmla="*/ 2147483647 w 838"/>
              <a:gd name="T53" fmla="*/ 2147483647 h 321"/>
              <a:gd name="T54" fmla="*/ 2147483647 w 838"/>
              <a:gd name="T55" fmla="*/ 2147483647 h 321"/>
              <a:gd name="T56" fmla="*/ 2147483647 w 838"/>
              <a:gd name="T57" fmla="*/ 2147483647 h 321"/>
              <a:gd name="T58" fmla="*/ 2147483647 w 838"/>
              <a:gd name="T59" fmla="*/ 2147483647 h 321"/>
              <a:gd name="T60" fmla="*/ 2147483647 w 838"/>
              <a:gd name="T61" fmla="*/ 2147483647 h 321"/>
              <a:gd name="T62" fmla="*/ 2147483647 w 838"/>
              <a:gd name="T63" fmla="*/ 2147483647 h 321"/>
              <a:gd name="T64" fmla="*/ 2147483647 w 838"/>
              <a:gd name="T65" fmla="*/ 2147483647 h 321"/>
              <a:gd name="T66" fmla="*/ 2147483647 w 838"/>
              <a:gd name="T67" fmla="*/ 2147483647 h 321"/>
              <a:gd name="T68" fmla="*/ 2147483647 w 838"/>
              <a:gd name="T69" fmla="*/ 2147483647 h 321"/>
              <a:gd name="T70" fmla="*/ 2147483647 w 838"/>
              <a:gd name="T71" fmla="*/ 2147483647 h 321"/>
              <a:gd name="T72" fmla="*/ 2147483647 w 838"/>
              <a:gd name="T73" fmla="*/ 2147483647 h 321"/>
              <a:gd name="T74" fmla="*/ 2147483647 w 838"/>
              <a:gd name="T75" fmla="*/ 2147483647 h 321"/>
              <a:gd name="T76" fmla="*/ 2147483647 w 838"/>
              <a:gd name="T77" fmla="*/ 2147483647 h 321"/>
              <a:gd name="T78" fmla="*/ 2147483647 w 838"/>
              <a:gd name="T79" fmla="*/ 2147483647 h 321"/>
              <a:gd name="T80" fmla="*/ 2147483647 w 838"/>
              <a:gd name="T81" fmla="*/ 2147483647 h 321"/>
              <a:gd name="T82" fmla="*/ 2147483647 w 838"/>
              <a:gd name="T83" fmla="*/ 2147483647 h 32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8"/>
              <a:gd name="T127" fmla="*/ 0 h 321"/>
              <a:gd name="T128" fmla="*/ 838 w 838"/>
              <a:gd name="T129" fmla="*/ 321 h 32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8" h="321">
                <a:moveTo>
                  <a:pt x="0" y="131"/>
                </a:moveTo>
                <a:lnTo>
                  <a:pt x="6" y="124"/>
                </a:lnTo>
                <a:lnTo>
                  <a:pt x="13" y="117"/>
                </a:lnTo>
                <a:lnTo>
                  <a:pt x="19" y="117"/>
                </a:lnTo>
                <a:lnTo>
                  <a:pt x="26" y="111"/>
                </a:lnTo>
                <a:lnTo>
                  <a:pt x="33" y="104"/>
                </a:lnTo>
                <a:lnTo>
                  <a:pt x="39" y="104"/>
                </a:lnTo>
                <a:lnTo>
                  <a:pt x="46" y="98"/>
                </a:lnTo>
                <a:lnTo>
                  <a:pt x="52" y="91"/>
                </a:lnTo>
                <a:lnTo>
                  <a:pt x="59" y="91"/>
                </a:lnTo>
                <a:lnTo>
                  <a:pt x="65" y="85"/>
                </a:lnTo>
                <a:lnTo>
                  <a:pt x="72" y="78"/>
                </a:lnTo>
                <a:lnTo>
                  <a:pt x="78" y="78"/>
                </a:lnTo>
                <a:lnTo>
                  <a:pt x="85" y="72"/>
                </a:lnTo>
                <a:lnTo>
                  <a:pt x="91" y="72"/>
                </a:lnTo>
                <a:lnTo>
                  <a:pt x="98" y="65"/>
                </a:lnTo>
                <a:lnTo>
                  <a:pt x="105" y="59"/>
                </a:lnTo>
                <a:lnTo>
                  <a:pt x="111" y="59"/>
                </a:lnTo>
                <a:lnTo>
                  <a:pt x="118" y="52"/>
                </a:lnTo>
                <a:lnTo>
                  <a:pt x="124" y="52"/>
                </a:lnTo>
                <a:lnTo>
                  <a:pt x="131" y="45"/>
                </a:lnTo>
                <a:lnTo>
                  <a:pt x="137" y="45"/>
                </a:lnTo>
                <a:lnTo>
                  <a:pt x="144" y="39"/>
                </a:lnTo>
                <a:lnTo>
                  <a:pt x="150" y="39"/>
                </a:lnTo>
                <a:lnTo>
                  <a:pt x="157" y="39"/>
                </a:lnTo>
                <a:lnTo>
                  <a:pt x="163" y="32"/>
                </a:lnTo>
                <a:lnTo>
                  <a:pt x="170" y="32"/>
                </a:lnTo>
                <a:lnTo>
                  <a:pt x="176" y="32"/>
                </a:lnTo>
                <a:lnTo>
                  <a:pt x="183" y="26"/>
                </a:lnTo>
                <a:lnTo>
                  <a:pt x="190" y="26"/>
                </a:lnTo>
                <a:lnTo>
                  <a:pt x="196" y="26"/>
                </a:lnTo>
                <a:lnTo>
                  <a:pt x="203" y="19"/>
                </a:lnTo>
                <a:lnTo>
                  <a:pt x="209" y="19"/>
                </a:lnTo>
                <a:lnTo>
                  <a:pt x="216" y="19"/>
                </a:lnTo>
                <a:lnTo>
                  <a:pt x="222" y="13"/>
                </a:lnTo>
                <a:lnTo>
                  <a:pt x="229" y="13"/>
                </a:lnTo>
                <a:lnTo>
                  <a:pt x="235" y="13"/>
                </a:lnTo>
                <a:lnTo>
                  <a:pt x="242" y="13"/>
                </a:lnTo>
                <a:lnTo>
                  <a:pt x="248" y="6"/>
                </a:lnTo>
                <a:lnTo>
                  <a:pt x="255" y="6"/>
                </a:lnTo>
                <a:lnTo>
                  <a:pt x="262" y="6"/>
                </a:lnTo>
                <a:lnTo>
                  <a:pt x="268" y="6"/>
                </a:lnTo>
                <a:lnTo>
                  <a:pt x="275" y="6"/>
                </a:lnTo>
                <a:lnTo>
                  <a:pt x="281" y="6"/>
                </a:lnTo>
                <a:lnTo>
                  <a:pt x="288" y="6"/>
                </a:lnTo>
                <a:lnTo>
                  <a:pt x="294" y="6"/>
                </a:lnTo>
                <a:lnTo>
                  <a:pt x="301" y="6"/>
                </a:lnTo>
                <a:lnTo>
                  <a:pt x="307" y="6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6"/>
                </a:lnTo>
                <a:lnTo>
                  <a:pt x="347" y="6"/>
                </a:lnTo>
                <a:lnTo>
                  <a:pt x="353" y="6"/>
                </a:lnTo>
                <a:lnTo>
                  <a:pt x="360" y="6"/>
                </a:lnTo>
                <a:lnTo>
                  <a:pt x="366" y="6"/>
                </a:lnTo>
                <a:lnTo>
                  <a:pt x="373" y="6"/>
                </a:lnTo>
                <a:lnTo>
                  <a:pt x="379" y="6"/>
                </a:lnTo>
                <a:lnTo>
                  <a:pt x="386" y="6"/>
                </a:lnTo>
                <a:lnTo>
                  <a:pt x="392" y="6"/>
                </a:lnTo>
                <a:lnTo>
                  <a:pt x="399" y="13"/>
                </a:lnTo>
                <a:lnTo>
                  <a:pt x="405" y="13"/>
                </a:lnTo>
                <a:lnTo>
                  <a:pt x="412" y="13"/>
                </a:lnTo>
                <a:lnTo>
                  <a:pt x="418" y="13"/>
                </a:lnTo>
                <a:lnTo>
                  <a:pt x="425" y="19"/>
                </a:lnTo>
                <a:lnTo>
                  <a:pt x="432" y="19"/>
                </a:lnTo>
                <a:lnTo>
                  <a:pt x="438" y="19"/>
                </a:lnTo>
                <a:lnTo>
                  <a:pt x="445" y="19"/>
                </a:lnTo>
                <a:lnTo>
                  <a:pt x="451" y="26"/>
                </a:lnTo>
                <a:lnTo>
                  <a:pt x="458" y="26"/>
                </a:lnTo>
                <a:lnTo>
                  <a:pt x="464" y="26"/>
                </a:lnTo>
                <a:lnTo>
                  <a:pt x="471" y="32"/>
                </a:lnTo>
                <a:lnTo>
                  <a:pt x="477" y="32"/>
                </a:lnTo>
                <a:lnTo>
                  <a:pt x="484" y="39"/>
                </a:lnTo>
                <a:lnTo>
                  <a:pt x="490" y="39"/>
                </a:lnTo>
                <a:lnTo>
                  <a:pt x="497" y="39"/>
                </a:lnTo>
                <a:lnTo>
                  <a:pt x="504" y="45"/>
                </a:lnTo>
                <a:lnTo>
                  <a:pt x="510" y="45"/>
                </a:lnTo>
                <a:lnTo>
                  <a:pt x="517" y="52"/>
                </a:lnTo>
                <a:lnTo>
                  <a:pt x="523" y="52"/>
                </a:lnTo>
                <a:lnTo>
                  <a:pt x="530" y="59"/>
                </a:lnTo>
                <a:lnTo>
                  <a:pt x="536" y="59"/>
                </a:lnTo>
                <a:lnTo>
                  <a:pt x="543" y="65"/>
                </a:lnTo>
                <a:lnTo>
                  <a:pt x="549" y="65"/>
                </a:lnTo>
                <a:lnTo>
                  <a:pt x="556" y="72"/>
                </a:lnTo>
                <a:lnTo>
                  <a:pt x="562" y="72"/>
                </a:lnTo>
                <a:lnTo>
                  <a:pt x="569" y="78"/>
                </a:lnTo>
                <a:lnTo>
                  <a:pt x="575" y="85"/>
                </a:lnTo>
                <a:lnTo>
                  <a:pt x="582" y="85"/>
                </a:lnTo>
                <a:lnTo>
                  <a:pt x="589" y="91"/>
                </a:lnTo>
                <a:lnTo>
                  <a:pt x="595" y="98"/>
                </a:lnTo>
                <a:lnTo>
                  <a:pt x="602" y="98"/>
                </a:lnTo>
                <a:lnTo>
                  <a:pt x="608" y="104"/>
                </a:lnTo>
                <a:lnTo>
                  <a:pt x="615" y="111"/>
                </a:lnTo>
                <a:lnTo>
                  <a:pt x="621" y="111"/>
                </a:lnTo>
                <a:lnTo>
                  <a:pt x="628" y="117"/>
                </a:lnTo>
                <a:lnTo>
                  <a:pt x="634" y="124"/>
                </a:lnTo>
                <a:lnTo>
                  <a:pt x="641" y="131"/>
                </a:lnTo>
                <a:lnTo>
                  <a:pt x="647" y="131"/>
                </a:lnTo>
                <a:lnTo>
                  <a:pt x="654" y="137"/>
                </a:lnTo>
                <a:lnTo>
                  <a:pt x="661" y="144"/>
                </a:lnTo>
                <a:lnTo>
                  <a:pt x="667" y="150"/>
                </a:lnTo>
                <a:lnTo>
                  <a:pt x="674" y="157"/>
                </a:lnTo>
                <a:lnTo>
                  <a:pt x="680" y="163"/>
                </a:lnTo>
                <a:lnTo>
                  <a:pt x="687" y="170"/>
                </a:lnTo>
                <a:lnTo>
                  <a:pt x="693" y="170"/>
                </a:lnTo>
                <a:lnTo>
                  <a:pt x="700" y="176"/>
                </a:lnTo>
                <a:lnTo>
                  <a:pt x="706" y="183"/>
                </a:lnTo>
                <a:lnTo>
                  <a:pt x="713" y="189"/>
                </a:lnTo>
                <a:lnTo>
                  <a:pt x="719" y="196"/>
                </a:lnTo>
                <a:lnTo>
                  <a:pt x="726" y="202"/>
                </a:lnTo>
                <a:lnTo>
                  <a:pt x="732" y="209"/>
                </a:lnTo>
                <a:lnTo>
                  <a:pt x="739" y="216"/>
                </a:lnTo>
                <a:lnTo>
                  <a:pt x="746" y="222"/>
                </a:lnTo>
                <a:lnTo>
                  <a:pt x="752" y="229"/>
                </a:lnTo>
                <a:lnTo>
                  <a:pt x="759" y="235"/>
                </a:lnTo>
                <a:lnTo>
                  <a:pt x="765" y="242"/>
                </a:lnTo>
                <a:lnTo>
                  <a:pt x="772" y="248"/>
                </a:lnTo>
                <a:lnTo>
                  <a:pt x="778" y="255"/>
                </a:lnTo>
                <a:lnTo>
                  <a:pt x="785" y="261"/>
                </a:lnTo>
                <a:lnTo>
                  <a:pt x="798" y="274"/>
                </a:lnTo>
                <a:lnTo>
                  <a:pt x="798" y="281"/>
                </a:lnTo>
                <a:lnTo>
                  <a:pt x="804" y="288"/>
                </a:lnTo>
                <a:lnTo>
                  <a:pt x="811" y="294"/>
                </a:lnTo>
                <a:lnTo>
                  <a:pt x="817" y="301"/>
                </a:lnTo>
                <a:lnTo>
                  <a:pt x="824" y="307"/>
                </a:lnTo>
                <a:lnTo>
                  <a:pt x="837" y="32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2" name="Freeform 54"/>
          <p:cNvSpPr>
            <a:spLocks/>
          </p:cNvSpPr>
          <p:nvPr/>
        </p:nvSpPr>
        <p:spPr bwMode="auto">
          <a:xfrm>
            <a:off x="5268913" y="3209925"/>
            <a:ext cx="895350" cy="1539875"/>
          </a:xfrm>
          <a:custGeom>
            <a:avLst/>
            <a:gdLst>
              <a:gd name="T0" fmla="*/ 2147483647 w 564"/>
              <a:gd name="T1" fmla="*/ 2147483647 h 970"/>
              <a:gd name="T2" fmla="*/ 2147483647 w 564"/>
              <a:gd name="T3" fmla="*/ 2147483647 h 970"/>
              <a:gd name="T4" fmla="*/ 2147483647 w 564"/>
              <a:gd name="T5" fmla="*/ 2147483647 h 970"/>
              <a:gd name="T6" fmla="*/ 2147483647 w 564"/>
              <a:gd name="T7" fmla="*/ 2147483647 h 970"/>
              <a:gd name="T8" fmla="*/ 2147483647 w 564"/>
              <a:gd name="T9" fmla="*/ 2147483647 h 970"/>
              <a:gd name="T10" fmla="*/ 2147483647 w 564"/>
              <a:gd name="T11" fmla="*/ 2147483647 h 970"/>
              <a:gd name="T12" fmla="*/ 2147483647 w 564"/>
              <a:gd name="T13" fmla="*/ 2147483647 h 970"/>
              <a:gd name="T14" fmla="*/ 2147483647 w 564"/>
              <a:gd name="T15" fmla="*/ 2147483647 h 970"/>
              <a:gd name="T16" fmla="*/ 2147483647 w 564"/>
              <a:gd name="T17" fmla="*/ 2147483647 h 970"/>
              <a:gd name="T18" fmla="*/ 2147483647 w 564"/>
              <a:gd name="T19" fmla="*/ 2147483647 h 970"/>
              <a:gd name="T20" fmla="*/ 2147483647 w 564"/>
              <a:gd name="T21" fmla="*/ 2147483647 h 970"/>
              <a:gd name="T22" fmla="*/ 2147483647 w 564"/>
              <a:gd name="T23" fmla="*/ 2147483647 h 970"/>
              <a:gd name="T24" fmla="*/ 2147483647 w 564"/>
              <a:gd name="T25" fmla="*/ 2147483647 h 970"/>
              <a:gd name="T26" fmla="*/ 2147483647 w 564"/>
              <a:gd name="T27" fmla="*/ 2147483647 h 970"/>
              <a:gd name="T28" fmla="*/ 2147483647 w 564"/>
              <a:gd name="T29" fmla="*/ 2147483647 h 970"/>
              <a:gd name="T30" fmla="*/ 2147483647 w 564"/>
              <a:gd name="T31" fmla="*/ 2147483647 h 970"/>
              <a:gd name="T32" fmla="*/ 2147483647 w 564"/>
              <a:gd name="T33" fmla="*/ 2147483647 h 970"/>
              <a:gd name="T34" fmla="*/ 2147483647 w 564"/>
              <a:gd name="T35" fmla="*/ 2147483647 h 970"/>
              <a:gd name="T36" fmla="*/ 2147483647 w 564"/>
              <a:gd name="T37" fmla="*/ 2147483647 h 970"/>
              <a:gd name="T38" fmla="*/ 2147483647 w 564"/>
              <a:gd name="T39" fmla="*/ 2147483647 h 970"/>
              <a:gd name="T40" fmla="*/ 2147483647 w 564"/>
              <a:gd name="T41" fmla="*/ 2147483647 h 970"/>
              <a:gd name="T42" fmla="*/ 2147483647 w 564"/>
              <a:gd name="T43" fmla="*/ 2147483647 h 970"/>
              <a:gd name="T44" fmla="*/ 2147483647 w 564"/>
              <a:gd name="T45" fmla="*/ 2147483647 h 970"/>
              <a:gd name="T46" fmla="*/ 2147483647 w 564"/>
              <a:gd name="T47" fmla="*/ 2147483647 h 970"/>
              <a:gd name="T48" fmla="*/ 2147483647 w 564"/>
              <a:gd name="T49" fmla="*/ 2147483647 h 970"/>
              <a:gd name="T50" fmla="*/ 2147483647 w 564"/>
              <a:gd name="T51" fmla="*/ 2147483647 h 970"/>
              <a:gd name="T52" fmla="*/ 2147483647 w 564"/>
              <a:gd name="T53" fmla="*/ 2147483647 h 970"/>
              <a:gd name="T54" fmla="*/ 2147483647 w 564"/>
              <a:gd name="T55" fmla="*/ 2147483647 h 970"/>
              <a:gd name="T56" fmla="*/ 2147483647 w 564"/>
              <a:gd name="T57" fmla="*/ 2147483647 h 970"/>
              <a:gd name="T58" fmla="*/ 2147483647 w 564"/>
              <a:gd name="T59" fmla="*/ 2147483647 h 970"/>
              <a:gd name="T60" fmla="*/ 2147483647 w 564"/>
              <a:gd name="T61" fmla="*/ 2147483647 h 970"/>
              <a:gd name="T62" fmla="*/ 2147483647 w 564"/>
              <a:gd name="T63" fmla="*/ 2147483647 h 970"/>
              <a:gd name="T64" fmla="*/ 2147483647 w 564"/>
              <a:gd name="T65" fmla="*/ 2147483647 h 970"/>
              <a:gd name="T66" fmla="*/ 2147483647 w 564"/>
              <a:gd name="T67" fmla="*/ 2147483647 h 970"/>
              <a:gd name="T68" fmla="*/ 2147483647 w 564"/>
              <a:gd name="T69" fmla="*/ 2147483647 h 970"/>
              <a:gd name="T70" fmla="*/ 2147483647 w 564"/>
              <a:gd name="T71" fmla="*/ 2147483647 h 970"/>
              <a:gd name="T72" fmla="*/ 2147483647 w 564"/>
              <a:gd name="T73" fmla="*/ 2147483647 h 970"/>
              <a:gd name="T74" fmla="*/ 2147483647 w 564"/>
              <a:gd name="T75" fmla="*/ 2147483647 h 970"/>
              <a:gd name="T76" fmla="*/ 2147483647 w 564"/>
              <a:gd name="T77" fmla="*/ 2147483647 h 970"/>
              <a:gd name="T78" fmla="*/ 2147483647 w 564"/>
              <a:gd name="T79" fmla="*/ 2147483647 h 970"/>
              <a:gd name="T80" fmla="*/ 2147483647 w 564"/>
              <a:gd name="T81" fmla="*/ 2147483647 h 970"/>
              <a:gd name="T82" fmla="*/ 2147483647 w 564"/>
              <a:gd name="T83" fmla="*/ 2147483647 h 9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64"/>
              <a:gd name="T127" fmla="*/ 0 h 970"/>
              <a:gd name="T128" fmla="*/ 564 w 564"/>
              <a:gd name="T129" fmla="*/ 970 h 9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64" h="970">
                <a:moveTo>
                  <a:pt x="0" y="0"/>
                </a:moveTo>
                <a:lnTo>
                  <a:pt x="0" y="7"/>
                </a:lnTo>
                <a:lnTo>
                  <a:pt x="7" y="13"/>
                </a:lnTo>
                <a:lnTo>
                  <a:pt x="13" y="20"/>
                </a:lnTo>
                <a:lnTo>
                  <a:pt x="26" y="33"/>
                </a:lnTo>
                <a:lnTo>
                  <a:pt x="26" y="40"/>
                </a:lnTo>
                <a:lnTo>
                  <a:pt x="33" y="46"/>
                </a:lnTo>
                <a:lnTo>
                  <a:pt x="39" y="53"/>
                </a:lnTo>
                <a:lnTo>
                  <a:pt x="52" y="66"/>
                </a:lnTo>
                <a:lnTo>
                  <a:pt x="52" y="72"/>
                </a:lnTo>
                <a:lnTo>
                  <a:pt x="59" y="79"/>
                </a:lnTo>
                <a:lnTo>
                  <a:pt x="72" y="92"/>
                </a:lnTo>
                <a:lnTo>
                  <a:pt x="72" y="98"/>
                </a:lnTo>
                <a:lnTo>
                  <a:pt x="79" y="105"/>
                </a:lnTo>
                <a:lnTo>
                  <a:pt x="92" y="118"/>
                </a:lnTo>
                <a:lnTo>
                  <a:pt x="92" y="125"/>
                </a:lnTo>
                <a:lnTo>
                  <a:pt x="98" y="131"/>
                </a:lnTo>
                <a:lnTo>
                  <a:pt x="105" y="138"/>
                </a:lnTo>
                <a:lnTo>
                  <a:pt x="105" y="144"/>
                </a:lnTo>
                <a:lnTo>
                  <a:pt x="111" y="151"/>
                </a:lnTo>
                <a:lnTo>
                  <a:pt x="124" y="164"/>
                </a:lnTo>
                <a:lnTo>
                  <a:pt x="124" y="170"/>
                </a:lnTo>
                <a:lnTo>
                  <a:pt x="137" y="183"/>
                </a:lnTo>
                <a:lnTo>
                  <a:pt x="137" y="190"/>
                </a:lnTo>
                <a:lnTo>
                  <a:pt x="144" y="197"/>
                </a:lnTo>
                <a:lnTo>
                  <a:pt x="151" y="203"/>
                </a:lnTo>
                <a:lnTo>
                  <a:pt x="151" y="210"/>
                </a:lnTo>
                <a:lnTo>
                  <a:pt x="164" y="223"/>
                </a:lnTo>
                <a:lnTo>
                  <a:pt x="164" y="229"/>
                </a:lnTo>
                <a:lnTo>
                  <a:pt x="170" y="236"/>
                </a:lnTo>
                <a:lnTo>
                  <a:pt x="170" y="242"/>
                </a:lnTo>
                <a:lnTo>
                  <a:pt x="177" y="249"/>
                </a:lnTo>
                <a:lnTo>
                  <a:pt x="190" y="262"/>
                </a:lnTo>
                <a:lnTo>
                  <a:pt x="190" y="275"/>
                </a:lnTo>
                <a:lnTo>
                  <a:pt x="196" y="282"/>
                </a:lnTo>
                <a:lnTo>
                  <a:pt x="203" y="288"/>
                </a:lnTo>
                <a:lnTo>
                  <a:pt x="209" y="295"/>
                </a:lnTo>
                <a:lnTo>
                  <a:pt x="209" y="308"/>
                </a:lnTo>
                <a:lnTo>
                  <a:pt x="216" y="314"/>
                </a:lnTo>
                <a:lnTo>
                  <a:pt x="223" y="321"/>
                </a:lnTo>
                <a:lnTo>
                  <a:pt x="229" y="327"/>
                </a:lnTo>
                <a:lnTo>
                  <a:pt x="229" y="334"/>
                </a:lnTo>
                <a:lnTo>
                  <a:pt x="236" y="340"/>
                </a:lnTo>
                <a:lnTo>
                  <a:pt x="236" y="347"/>
                </a:lnTo>
                <a:lnTo>
                  <a:pt x="242" y="354"/>
                </a:lnTo>
                <a:lnTo>
                  <a:pt x="249" y="360"/>
                </a:lnTo>
                <a:lnTo>
                  <a:pt x="249" y="367"/>
                </a:lnTo>
                <a:lnTo>
                  <a:pt x="255" y="373"/>
                </a:lnTo>
                <a:lnTo>
                  <a:pt x="255" y="380"/>
                </a:lnTo>
                <a:lnTo>
                  <a:pt x="268" y="393"/>
                </a:lnTo>
                <a:lnTo>
                  <a:pt x="268" y="399"/>
                </a:lnTo>
                <a:lnTo>
                  <a:pt x="275" y="406"/>
                </a:lnTo>
                <a:lnTo>
                  <a:pt x="275" y="412"/>
                </a:lnTo>
                <a:lnTo>
                  <a:pt x="281" y="419"/>
                </a:lnTo>
                <a:lnTo>
                  <a:pt x="281" y="426"/>
                </a:lnTo>
                <a:lnTo>
                  <a:pt x="288" y="432"/>
                </a:lnTo>
                <a:lnTo>
                  <a:pt x="294" y="439"/>
                </a:lnTo>
                <a:lnTo>
                  <a:pt x="294" y="445"/>
                </a:lnTo>
                <a:lnTo>
                  <a:pt x="301" y="452"/>
                </a:lnTo>
                <a:lnTo>
                  <a:pt x="301" y="458"/>
                </a:lnTo>
                <a:lnTo>
                  <a:pt x="314" y="471"/>
                </a:lnTo>
                <a:lnTo>
                  <a:pt x="314" y="478"/>
                </a:lnTo>
                <a:lnTo>
                  <a:pt x="321" y="484"/>
                </a:lnTo>
                <a:lnTo>
                  <a:pt x="321" y="498"/>
                </a:lnTo>
                <a:lnTo>
                  <a:pt x="327" y="504"/>
                </a:lnTo>
                <a:lnTo>
                  <a:pt x="334" y="511"/>
                </a:lnTo>
                <a:lnTo>
                  <a:pt x="334" y="517"/>
                </a:lnTo>
                <a:lnTo>
                  <a:pt x="340" y="524"/>
                </a:lnTo>
                <a:lnTo>
                  <a:pt x="340" y="530"/>
                </a:lnTo>
                <a:lnTo>
                  <a:pt x="353" y="543"/>
                </a:lnTo>
                <a:lnTo>
                  <a:pt x="353" y="550"/>
                </a:lnTo>
                <a:lnTo>
                  <a:pt x="360" y="556"/>
                </a:lnTo>
                <a:lnTo>
                  <a:pt x="360" y="563"/>
                </a:lnTo>
                <a:lnTo>
                  <a:pt x="366" y="569"/>
                </a:lnTo>
                <a:lnTo>
                  <a:pt x="366" y="576"/>
                </a:lnTo>
                <a:lnTo>
                  <a:pt x="373" y="583"/>
                </a:lnTo>
                <a:lnTo>
                  <a:pt x="373" y="589"/>
                </a:lnTo>
                <a:lnTo>
                  <a:pt x="386" y="602"/>
                </a:lnTo>
                <a:lnTo>
                  <a:pt x="386" y="615"/>
                </a:lnTo>
                <a:lnTo>
                  <a:pt x="393" y="622"/>
                </a:lnTo>
                <a:lnTo>
                  <a:pt x="393" y="628"/>
                </a:lnTo>
                <a:lnTo>
                  <a:pt x="399" y="635"/>
                </a:lnTo>
                <a:lnTo>
                  <a:pt x="406" y="641"/>
                </a:lnTo>
                <a:lnTo>
                  <a:pt x="406" y="655"/>
                </a:lnTo>
                <a:lnTo>
                  <a:pt x="419" y="668"/>
                </a:lnTo>
                <a:lnTo>
                  <a:pt x="419" y="674"/>
                </a:lnTo>
                <a:lnTo>
                  <a:pt x="425" y="681"/>
                </a:lnTo>
                <a:lnTo>
                  <a:pt x="425" y="687"/>
                </a:lnTo>
                <a:lnTo>
                  <a:pt x="432" y="694"/>
                </a:lnTo>
                <a:lnTo>
                  <a:pt x="432" y="700"/>
                </a:lnTo>
                <a:lnTo>
                  <a:pt x="438" y="707"/>
                </a:lnTo>
                <a:lnTo>
                  <a:pt x="438" y="713"/>
                </a:lnTo>
                <a:lnTo>
                  <a:pt x="445" y="720"/>
                </a:lnTo>
                <a:lnTo>
                  <a:pt x="445" y="727"/>
                </a:lnTo>
                <a:lnTo>
                  <a:pt x="451" y="733"/>
                </a:lnTo>
                <a:lnTo>
                  <a:pt x="451" y="740"/>
                </a:lnTo>
                <a:lnTo>
                  <a:pt x="458" y="746"/>
                </a:lnTo>
                <a:lnTo>
                  <a:pt x="458" y="753"/>
                </a:lnTo>
                <a:lnTo>
                  <a:pt x="465" y="759"/>
                </a:lnTo>
                <a:lnTo>
                  <a:pt x="465" y="766"/>
                </a:lnTo>
                <a:lnTo>
                  <a:pt x="471" y="772"/>
                </a:lnTo>
                <a:lnTo>
                  <a:pt x="471" y="779"/>
                </a:lnTo>
                <a:lnTo>
                  <a:pt x="478" y="785"/>
                </a:lnTo>
                <a:lnTo>
                  <a:pt x="478" y="792"/>
                </a:lnTo>
                <a:lnTo>
                  <a:pt x="484" y="798"/>
                </a:lnTo>
                <a:lnTo>
                  <a:pt x="484" y="805"/>
                </a:lnTo>
                <a:lnTo>
                  <a:pt x="491" y="812"/>
                </a:lnTo>
                <a:lnTo>
                  <a:pt x="491" y="818"/>
                </a:lnTo>
                <a:lnTo>
                  <a:pt x="497" y="825"/>
                </a:lnTo>
                <a:lnTo>
                  <a:pt x="497" y="831"/>
                </a:lnTo>
                <a:lnTo>
                  <a:pt x="504" y="838"/>
                </a:lnTo>
                <a:lnTo>
                  <a:pt x="504" y="844"/>
                </a:lnTo>
                <a:lnTo>
                  <a:pt x="510" y="851"/>
                </a:lnTo>
                <a:lnTo>
                  <a:pt x="510" y="857"/>
                </a:lnTo>
                <a:lnTo>
                  <a:pt x="517" y="864"/>
                </a:lnTo>
                <a:lnTo>
                  <a:pt x="517" y="870"/>
                </a:lnTo>
                <a:lnTo>
                  <a:pt x="523" y="877"/>
                </a:lnTo>
                <a:lnTo>
                  <a:pt x="523" y="884"/>
                </a:lnTo>
                <a:lnTo>
                  <a:pt x="530" y="890"/>
                </a:lnTo>
                <a:lnTo>
                  <a:pt x="530" y="897"/>
                </a:lnTo>
                <a:lnTo>
                  <a:pt x="536" y="903"/>
                </a:lnTo>
                <a:lnTo>
                  <a:pt x="536" y="916"/>
                </a:lnTo>
                <a:lnTo>
                  <a:pt x="550" y="929"/>
                </a:lnTo>
                <a:lnTo>
                  <a:pt x="550" y="936"/>
                </a:lnTo>
                <a:lnTo>
                  <a:pt x="556" y="942"/>
                </a:lnTo>
                <a:lnTo>
                  <a:pt x="556" y="956"/>
                </a:lnTo>
                <a:lnTo>
                  <a:pt x="563" y="962"/>
                </a:lnTo>
                <a:lnTo>
                  <a:pt x="563" y="969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3" name="Freeform 55"/>
          <p:cNvSpPr>
            <a:spLocks/>
          </p:cNvSpPr>
          <p:nvPr/>
        </p:nvSpPr>
        <p:spPr bwMode="auto">
          <a:xfrm>
            <a:off x="6162675" y="4748213"/>
            <a:ext cx="550863" cy="1195387"/>
          </a:xfrm>
          <a:custGeom>
            <a:avLst/>
            <a:gdLst>
              <a:gd name="T0" fmla="*/ 2147483647 w 347"/>
              <a:gd name="T1" fmla="*/ 2147483647 h 753"/>
              <a:gd name="T2" fmla="*/ 2147483647 w 347"/>
              <a:gd name="T3" fmla="*/ 2147483647 h 753"/>
              <a:gd name="T4" fmla="*/ 2147483647 w 347"/>
              <a:gd name="T5" fmla="*/ 2147483647 h 753"/>
              <a:gd name="T6" fmla="*/ 2147483647 w 347"/>
              <a:gd name="T7" fmla="*/ 2147483647 h 753"/>
              <a:gd name="T8" fmla="*/ 2147483647 w 347"/>
              <a:gd name="T9" fmla="*/ 2147483647 h 753"/>
              <a:gd name="T10" fmla="*/ 2147483647 w 347"/>
              <a:gd name="T11" fmla="*/ 2147483647 h 753"/>
              <a:gd name="T12" fmla="*/ 2147483647 w 347"/>
              <a:gd name="T13" fmla="*/ 2147483647 h 753"/>
              <a:gd name="T14" fmla="*/ 2147483647 w 347"/>
              <a:gd name="T15" fmla="*/ 2147483647 h 753"/>
              <a:gd name="T16" fmla="*/ 2147483647 w 347"/>
              <a:gd name="T17" fmla="*/ 2147483647 h 753"/>
              <a:gd name="T18" fmla="*/ 2147483647 w 347"/>
              <a:gd name="T19" fmla="*/ 2147483647 h 753"/>
              <a:gd name="T20" fmla="*/ 2147483647 w 347"/>
              <a:gd name="T21" fmla="*/ 2147483647 h 753"/>
              <a:gd name="T22" fmla="*/ 2147483647 w 347"/>
              <a:gd name="T23" fmla="*/ 2147483647 h 753"/>
              <a:gd name="T24" fmla="*/ 2147483647 w 347"/>
              <a:gd name="T25" fmla="*/ 2147483647 h 753"/>
              <a:gd name="T26" fmla="*/ 2147483647 w 347"/>
              <a:gd name="T27" fmla="*/ 2147483647 h 753"/>
              <a:gd name="T28" fmla="*/ 2147483647 w 347"/>
              <a:gd name="T29" fmla="*/ 2147483647 h 753"/>
              <a:gd name="T30" fmla="*/ 2147483647 w 347"/>
              <a:gd name="T31" fmla="*/ 2147483647 h 753"/>
              <a:gd name="T32" fmla="*/ 2147483647 w 347"/>
              <a:gd name="T33" fmla="*/ 2147483647 h 753"/>
              <a:gd name="T34" fmla="*/ 2147483647 w 347"/>
              <a:gd name="T35" fmla="*/ 2147483647 h 753"/>
              <a:gd name="T36" fmla="*/ 2147483647 w 347"/>
              <a:gd name="T37" fmla="*/ 2147483647 h 753"/>
              <a:gd name="T38" fmla="*/ 2147483647 w 347"/>
              <a:gd name="T39" fmla="*/ 2147483647 h 753"/>
              <a:gd name="T40" fmla="*/ 2147483647 w 347"/>
              <a:gd name="T41" fmla="*/ 2147483647 h 753"/>
              <a:gd name="T42" fmla="*/ 2147483647 w 347"/>
              <a:gd name="T43" fmla="*/ 2147483647 h 753"/>
              <a:gd name="T44" fmla="*/ 2147483647 w 347"/>
              <a:gd name="T45" fmla="*/ 2147483647 h 753"/>
              <a:gd name="T46" fmla="*/ 2147483647 w 347"/>
              <a:gd name="T47" fmla="*/ 2147483647 h 753"/>
              <a:gd name="T48" fmla="*/ 2147483647 w 347"/>
              <a:gd name="T49" fmla="*/ 2147483647 h 753"/>
              <a:gd name="T50" fmla="*/ 2147483647 w 347"/>
              <a:gd name="T51" fmla="*/ 2147483647 h 753"/>
              <a:gd name="T52" fmla="*/ 2147483647 w 347"/>
              <a:gd name="T53" fmla="*/ 2147483647 h 753"/>
              <a:gd name="T54" fmla="*/ 2147483647 w 347"/>
              <a:gd name="T55" fmla="*/ 2147483647 h 753"/>
              <a:gd name="T56" fmla="*/ 2147483647 w 347"/>
              <a:gd name="T57" fmla="*/ 2147483647 h 753"/>
              <a:gd name="T58" fmla="*/ 2147483647 w 347"/>
              <a:gd name="T59" fmla="*/ 2147483647 h 753"/>
              <a:gd name="T60" fmla="*/ 2147483647 w 347"/>
              <a:gd name="T61" fmla="*/ 2147483647 h 753"/>
              <a:gd name="T62" fmla="*/ 2147483647 w 347"/>
              <a:gd name="T63" fmla="*/ 2147483647 h 753"/>
              <a:gd name="T64" fmla="*/ 2147483647 w 347"/>
              <a:gd name="T65" fmla="*/ 2147483647 h 753"/>
              <a:gd name="T66" fmla="*/ 2147483647 w 347"/>
              <a:gd name="T67" fmla="*/ 2147483647 h 753"/>
              <a:gd name="T68" fmla="*/ 2147483647 w 347"/>
              <a:gd name="T69" fmla="*/ 2147483647 h 753"/>
              <a:gd name="T70" fmla="*/ 2147483647 w 347"/>
              <a:gd name="T71" fmla="*/ 2147483647 h 753"/>
              <a:gd name="T72" fmla="*/ 2147483647 w 347"/>
              <a:gd name="T73" fmla="*/ 2147483647 h 753"/>
              <a:gd name="T74" fmla="*/ 2147483647 w 347"/>
              <a:gd name="T75" fmla="*/ 2147483647 h 753"/>
              <a:gd name="T76" fmla="*/ 2147483647 w 347"/>
              <a:gd name="T77" fmla="*/ 2147483647 h 753"/>
              <a:gd name="T78" fmla="*/ 2147483647 w 347"/>
              <a:gd name="T79" fmla="*/ 2147483647 h 753"/>
              <a:gd name="T80" fmla="*/ 2147483647 w 347"/>
              <a:gd name="T81" fmla="*/ 2147483647 h 753"/>
              <a:gd name="T82" fmla="*/ 2147483647 w 347"/>
              <a:gd name="T83" fmla="*/ 2147483647 h 753"/>
              <a:gd name="T84" fmla="*/ 2147483647 w 347"/>
              <a:gd name="T85" fmla="*/ 2147483647 h 753"/>
              <a:gd name="T86" fmla="*/ 2147483647 w 347"/>
              <a:gd name="T87" fmla="*/ 2147483647 h 753"/>
              <a:gd name="T88" fmla="*/ 2147483647 w 347"/>
              <a:gd name="T89" fmla="*/ 2147483647 h 753"/>
              <a:gd name="T90" fmla="*/ 2147483647 w 347"/>
              <a:gd name="T91" fmla="*/ 2147483647 h 753"/>
              <a:gd name="T92" fmla="*/ 2147483647 w 347"/>
              <a:gd name="T93" fmla="*/ 2147483647 h 753"/>
              <a:gd name="T94" fmla="*/ 2147483647 w 347"/>
              <a:gd name="T95" fmla="*/ 2147483647 h 753"/>
              <a:gd name="T96" fmla="*/ 2147483647 w 347"/>
              <a:gd name="T97" fmla="*/ 2147483647 h 753"/>
              <a:gd name="T98" fmla="*/ 2147483647 w 347"/>
              <a:gd name="T99" fmla="*/ 2147483647 h 75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47"/>
              <a:gd name="T151" fmla="*/ 0 h 753"/>
              <a:gd name="T152" fmla="*/ 347 w 347"/>
              <a:gd name="T153" fmla="*/ 753 h 75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47" h="753">
                <a:moveTo>
                  <a:pt x="0" y="0"/>
                </a:moveTo>
                <a:lnTo>
                  <a:pt x="6" y="6"/>
                </a:lnTo>
                <a:lnTo>
                  <a:pt x="6" y="13"/>
                </a:lnTo>
                <a:lnTo>
                  <a:pt x="19" y="26"/>
                </a:lnTo>
                <a:lnTo>
                  <a:pt x="19" y="39"/>
                </a:lnTo>
                <a:lnTo>
                  <a:pt x="26" y="45"/>
                </a:lnTo>
                <a:lnTo>
                  <a:pt x="26" y="52"/>
                </a:lnTo>
                <a:lnTo>
                  <a:pt x="32" y="58"/>
                </a:lnTo>
                <a:lnTo>
                  <a:pt x="32" y="65"/>
                </a:lnTo>
                <a:lnTo>
                  <a:pt x="39" y="72"/>
                </a:lnTo>
                <a:lnTo>
                  <a:pt x="39" y="85"/>
                </a:lnTo>
                <a:lnTo>
                  <a:pt x="45" y="91"/>
                </a:lnTo>
                <a:lnTo>
                  <a:pt x="45" y="98"/>
                </a:lnTo>
                <a:lnTo>
                  <a:pt x="52" y="104"/>
                </a:lnTo>
                <a:lnTo>
                  <a:pt x="59" y="111"/>
                </a:lnTo>
                <a:lnTo>
                  <a:pt x="59" y="124"/>
                </a:lnTo>
                <a:lnTo>
                  <a:pt x="65" y="130"/>
                </a:lnTo>
                <a:lnTo>
                  <a:pt x="65" y="137"/>
                </a:lnTo>
                <a:lnTo>
                  <a:pt x="72" y="144"/>
                </a:lnTo>
                <a:lnTo>
                  <a:pt x="72" y="150"/>
                </a:lnTo>
                <a:lnTo>
                  <a:pt x="78" y="157"/>
                </a:lnTo>
                <a:lnTo>
                  <a:pt x="78" y="163"/>
                </a:lnTo>
                <a:lnTo>
                  <a:pt x="85" y="170"/>
                </a:lnTo>
                <a:lnTo>
                  <a:pt x="85" y="183"/>
                </a:lnTo>
                <a:lnTo>
                  <a:pt x="98" y="196"/>
                </a:lnTo>
                <a:lnTo>
                  <a:pt x="98" y="202"/>
                </a:lnTo>
                <a:lnTo>
                  <a:pt x="104" y="209"/>
                </a:lnTo>
                <a:lnTo>
                  <a:pt x="104" y="222"/>
                </a:lnTo>
                <a:lnTo>
                  <a:pt x="111" y="229"/>
                </a:lnTo>
                <a:lnTo>
                  <a:pt x="111" y="235"/>
                </a:lnTo>
                <a:lnTo>
                  <a:pt x="117" y="242"/>
                </a:lnTo>
                <a:lnTo>
                  <a:pt x="117" y="248"/>
                </a:lnTo>
                <a:lnTo>
                  <a:pt x="124" y="255"/>
                </a:lnTo>
                <a:lnTo>
                  <a:pt x="124" y="268"/>
                </a:lnTo>
                <a:lnTo>
                  <a:pt x="130" y="274"/>
                </a:lnTo>
                <a:lnTo>
                  <a:pt x="130" y="281"/>
                </a:lnTo>
                <a:lnTo>
                  <a:pt x="137" y="287"/>
                </a:lnTo>
                <a:lnTo>
                  <a:pt x="137" y="294"/>
                </a:lnTo>
                <a:lnTo>
                  <a:pt x="144" y="301"/>
                </a:lnTo>
                <a:lnTo>
                  <a:pt x="144" y="307"/>
                </a:lnTo>
                <a:lnTo>
                  <a:pt x="150" y="314"/>
                </a:lnTo>
                <a:lnTo>
                  <a:pt x="150" y="320"/>
                </a:lnTo>
                <a:lnTo>
                  <a:pt x="157" y="327"/>
                </a:lnTo>
                <a:lnTo>
                  <a:pt x="157" y="333"/>
                </a:lnTo>
                <a:lnTo>
                  <a:pt x="163" y="340"/>
                </a:lnTo>
                <a:lnTo>
                  <a:pt x="163" y="346"/>
                </a:lnTo>
                <a:lnTo>
                  <a:pt x="170" y="353"/>
                </a:lnTo>
                <a:lnTo>
                  <a:pt x="170" y="366"/>
                </a:lnTo>
                <a:lnTo>
                  <a:pt x="176" y="373"/>
                </a:lnTo>
                <a:lnTo>
                  <a:pt x="176" y="379"/>
                </a:lnTo>
                <a:lnTo>
                  <a:pt x="183" y="386"/>
                </a:lnTo>
                <a:lnTo>
                  <a:pt x="183" y="392"/>
                </a:lnTo>
                <a:lnTo>
                  <a:pt x="189" y="399"/>
                </a:lnTo>
                <a:lnTo>
                  <a:pt x="189" y="412"/>
                </a:lnTo>
                <a:lnTo>
                  <a:pt x="196" y="418"/>
                </a:lnTo>
                <a:lnTo>
                  <a:pt x="196" y="425"/>
                </a:lnTo>
                <a:lnTo>
                  <a:pt x="202" y="431"/>
                </a:lnTo>
                <a:lnTo>
                  <a:pt x="202" y="438"/>
                </a:lnTo>
                <a:lnTo>
                  <a:pt x="209" y="445"/>
                </a:lnTo>
                <a:lnTo>
                  <a:pt x="209" y="451"/>
                </a:lnTo>
                <a:lnTo>
                  <a:pt x="216" y="458"/>
                </a:lnTo>
                <a:lnTo>
                  <a:pt x="216" y="471"/>
                </a:lnTo>
                <a:lnTo>
                  <a:pt x="222" y="477"/>
                </a:lnTo>
                <a:lnTo>
                  <a:pt x="222" y="484"/>
                </a:lnTo>
                <a:lnTo>
                  <a:pt x="229" y="490"/>
                </a:lnTo>
                <a:lnTo>
                  <a:pt x="235" y="497"/>
                </a:lnTo>
                <a:lnTo>
                  <a:pt x="235" y="510"/>
                </a:lnTo>
                <a:lnTo>
                  <a:pt x="242" y="516"/>
                </a:lnTo>
                <a:lnTo>
                  <a:pt x="242" y="523"/>
                </a:lnTo>
                <a:lnTo>
                  <a:pt x="248" y="530"/>
                </a:lnTo>
                <a:lnTo>
                  <a:pt x="248" y="536"/>
                </a:lnTo>
                <a:lnTo>
                  <a:pt x="255" y="543"/>
                </a:lnTo>
                <a:lnTo>
                  <a:pt x="255" y="556"/>
                </a:lnTo>
                <a:lnTo>
                  <a:pt x="261" y="562"/>
                </a:lnTo>
                <a:lnTo>
                  <a:pt x="261" y="569"/>
                </a:lnTo>
                <a:lnTo>
                  <a:pt x="268" y="575"/>
                </a:lnTo>
                <a:lnTo>
                  <a:pt x="268" y="582"/>
                </a:lnTo>
                <a:lnTo>
                  <a:pt x="274" y="588"/>
                </a:lnTo>
                <a:lnTo>
                  <a:pt x="274" y="595"/>
                </a:lnTo>
                <a:lnTo>
                  <a:pt x="281" y="602"/>
                </a:lnTo>
                <a:lnTo>
                  <a:pt x="281" y="615"/>
                </a:lnTo>
                <a:lnTo>
                  <a:pt x="287" y="621"/>
                </a:lnTo>
                <a:lnTo>
                  <a:pt x="287" y="628"/>
                </a:lnTo>
                <a:lnTo>
                  <a:pt x="294" y="634"/>
                </a:lnTo>
                <a:lnTo>
                  <a:pt x="294" y="641"/>
                </a:lnTo>
                <a:lnTo>
                  <a:pt x="301" y="647"/>
                </a:lnTo>
                <a:lnTo>
                  <a:pt x="301" y="660"/>
                </a:lnTo>
                <a:lnTo>
                  <a:pt x="307" y="667"/>
                </a:lnTo>
                <a:lnTo>
                  <a:pt x="307" y="674"/>
                </a:lnTo>
                <a:lnTo>
                  <a:pt x="314" y="680"/>
                </a:lnTo>
                <a:lnTo>
                  <a:pt x="314" y="687"/>
                </a:lnTo>
                <a:lnTo>
                  <a:pt x="320" y="693"/>
                </a:lnTo>
                <a:lnTo>
                  <a:pt x="320" y="706"/>
                </a:lnTo>
                <a:lnTo>
                  <a:pt x="327" y="713"/>
                </a:lnTo>
                <a:lnTo>
                  <a:pt x="327" y="719"/>
                </a:lnTo>
                <a:lnTo>
                  <a:pt x="333" y="726"/>
                </a:lnTo>
                <a:lnTo>
                  <a:pt x="333" y="732"/>
                </a:lnTo>
                <a:lnTo>
                  <a:pt x="340" y="739"/>
                </a:lnTo>
                <a:lnTo>
                  <a:pt x="340" y="745"/>
                </a:lnTo>
                <a:lnTo>
                  <a:pt x="346" y="752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2289175" y="21399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4210050" y="6170613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3535363" y="4384675"/>
            <a:ext cx="17049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y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=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4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/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sin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(2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</a:t>
            </a:r>
          </a:p>
        </p:txBody>
      </p:sp>
      <p:sp>
        <p:nvSpPr>
          <p:cNvPr id="22587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3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7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6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5410" y="3081288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71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and third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455948" y="2281459"/>
            <a:ext cx="5011737" cy="4329113"/>
            <a:chOff x="1515" y="1062"/>
            <a:chExt cx="3157" cy="2727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1690" y="1223"/>
              <a:ext cx="2911" cy="229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688" y="1221"/>
              <a:ext cx="2915" cy="2297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Freeform 7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1690" y="3516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V="1">
              <a:off x="1687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>
              <a:off x="1690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1589" y="353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67" name="Line 14"/>
            <p:cNvSpPr>
              <a:spLocks noChangeShapeType="1"/>
            </p:cNvSpPr>
            <p:nvPr/>
          </p:nvSpPr>
          <p:spPr bwMode="auto">
            <a:xfrm flipV="1">
              <a:off x="3142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145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3118" y="3537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0" name="Line 17"/>
            <p:cNvSpPr>
              <a:spLocks noChangeShapeType="1"/>
            </p:cNvSpPr>
            <p:nvPr/>
          </p:nvSpPr>
          <p:spPr bwMode="auto">
            <a:xfrm flipV="1">
              <a:off x="4598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8"/>
            <p:cNvSpPr>
              <a:spLocks noChangeShapeType="1"/>
            </p:cNvSpPr>
            <p:nvPr/>
          </p:nvSpPr>
          <p:spPr bwMode="auto">
            <a:xfrm>
              <a:off x="4601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19"/>
            <p:cNvSpPr>
              <a:spLocks noChangeArrowheads="1"/>
            </p:cNvSpPr>
            <p:nvPr/>
          </p:nvSpPr>
          <p:spPr bwMode="auto">
            <a:xfrm>
              <a:off x="4527" y="353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3" name="Line 20"/>
            <p:cNvSpPr>
              <a:spLocks noChangeShapeType="1"/>
            </p:cNvSpPr>
            <p:nvPr/>
          </p:nvSpPr>
          <p:spPr bwMode="auto">
            <a:xfrm>
              <a:off x="1690" y="3516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1"/>
            <p:cNvSpPr>
              <a:spLocks noChangeShapeType="1"/>
            </p:cNvSpPr>
            <p:nvPr/>
          </p:nvSpPr>
          <p:spPr bwMode="auto">
            <a:xfrm flipH="1">
              <a:off x="4567" y="351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2"/>
            <p:cNvSpPr>
              <a:spLocks noChangeArrowheads="1"/>
            </p:cNvSpPr>
            <p:nvPr/>
          </p:nvSpPr>
          <p:spPr bwMode="auto">
            <a:xfrm>
              <a:off x="1602" y="3456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6" name="Line 23"/>
            <p:cNvSpPr>
              <a:spLocks noChangeShapeType="1"/>
            </p:cNvSpPr>
            <p:nvPr/>
          </p:nvSpPr>
          <p:spPr bwMode="auto">
            <a:xfrm>
              <a:off x="1690" y="3188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4"/>
            <p:cNvSpPr>
              <a:spLocks noChangeShapeType="1"/>
            </p:cNvSpPr>
            <p:nvPr/>
          </p:nvSpPr>
          <p:spPr bwMode="auto">
            <a:xfrm flipH="1">
              <a:off x="4567" y="3188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5"/>
            <p:cNvSpPr>
              <a:spLocks noChangeArrowheads="1"/>
            </p:cNvSpPr>
            <p:nvPr/>
          </p:nvSpPr>
          <p:spPr bwMode="auto">
            <a:xfrm>
              <a:off x="1515" y="312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9" name="Line 26"/>
            <p:cNvSpPr>
              <a:spLocks noChangeShapeType="1"/>
            </p:cNvSpPr>
            <p:nvPr/>
          </p:nvSpPr>
          <p:spPr bwMode="auto">
            <a:xfrm>
              <a:off x="1690" y="2859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7"/>
            <p:cNvSpPr>
              <a:spLocks noChangeShapeType="1"/>
            </p:cNvSpPr>
            <p:nvPr/>
          </p:nvSpPr>
          <p:spPr bwMode="auto">
            <a:xfrm flipH="1">
              <a:off x="4567" y="285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8"/>
            <p:cNvSpPr>
              <a:spLocks noChangeArrowheads="1"/>
            </p:cNvSpPr>
            <p:nvPr/>
          </p:nvSpPr>
          <p:spPr bwMode="auto">
            <a:xfrm>
              <a:off x="1515" y="279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2" name="Line 29"/>
            <p:cNvSpPr>
              <a:spLocks noChangeShapeType="1"/>
            </p:cNvSpPr>
            <p:nvPr/>
          </p:nvSpPr>
          <p:spPr bwMode="auto">
            <a:xfrm>
              <a:off x="1690" y="2531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0"/>
            <p:cNvSpPr>
              <a:spLocks noChangeShapeType="1"/>
            </p:cNvSpPr>
            <p:nvPr/>
          </p:nvSpPr>
          <p:spPr bwMode="auto">
            <a:xfrm flipH="1">
              <a:off x="4567" y="2531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1"/>
            <p:cNvSpPr>
              <a:spLocks noChangeArrowheads="1"/>
            </p:cNvSpPr>
            <p:nvPr/>
          </p:nvSpPr>
          <p:spPr bwMode="auto">
            <a:xfrm>
              <a:off x="1515" y="247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5" name="Line 32"/>
            <p:cNvSpPr>
              <a:spLocks noChangeShapeType="1"/>
            </p:cNvSpPr>
            <p:nvPr/>
          </p:nvSpPr>
          <p:spPr bwMode="auto">
            <a:xfrm>
              <a:off x="1690" y="2202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3"/>
            <p:cNvSpPr>
              <a:spLocks noChangeShapeType="1"/>
            </p:cNvSpPr>
            <p:nvPr/>
          </p:nvSpPr>
          <p:spPr bwMode="auto">
            <a:xfrm flipH="1">
              <a:off x="4567" y="220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4"/>
            <p:cNvSpPr>
              <a:spLocks noChangeArrowheads="1"/>
            </p:cNvSpPr>
            <p:nvPr/>
          </p:nvSpPr>
          <p:spPr bwMode="auto">
            <a:xfrm>
              <a:off x="1515" y="214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8" name="Line 35"/>
            <p:cNvSpPr>
              <a:spLocks noChangeShapeType="1"/>
            </p:cNvSpPr>
            <p:nvPr/>
          </p:nvSpPr>
          <p:spPr bwMode="auto">
            <a:xfrm>
              <a:off x="1690" y="187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6"/>
            <p:cNvSpPr>
              <a:spLocks noChangeShapeType="1"/>
            </p:cNvSpPr>
            <p:nvPr/>
          </p:nvSpPr>
          <p:spPr bwMode="auto">
            <a:xfrm flipH="1">
              <a:off x="4567" y="187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7"/>
            <p:cNvSpPr>
              <a:spLocks noChangeArrowheads="1"/>
            </p:cNvSpPr>
            <p:nvPr/>
          </p:nvSpPr>
          <p:spPr bwMode="auto">
            <a:xfrm>
              <a:off x="1602" y="181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1" name="Line 38"/>
            <p:cNvSpPr>
              <a:spLocks noChangeShapeType="1"/>
            </p:cNvSpPr>
            <p:nvPr/>
          </p:nvSpPr>
          <p:spPr bwMode="auto">
            <a:xfrm>
              <a:off x="1690" y="1545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39"/>
            <p:cNvSpPr>
              <a:spLocks noChangeShapeType="1"/>
            </p:cNvSpPr>
            <p:nvPr/>
          </p:nvSpPr>
          <p:spPr bwMode="auto">
            <a:xfrm flipH="1">
              <a:off x="4567" y="1545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0"/>
            <p:cNvSpPr>
              <a:spLocks noChangeArrowheads="1"/>
            </p:cNvSpPr>
            <p:nvPr/>
          </p:nvSpPr>
          <p:spPr bwMode="auto">
            <a:xfrm>
              <a:off x="1515" y="148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4" name="Line 41"/>
            <p:cNvSpPr>
              <a:spLocks noChangeShapeType="1"/>
            </p:cNvSpPr>
            <p:nvPr/>
          </p:nvSpPr>
          <p:spPr bwMode="auto">
            <a:xfrm>
              <a:off x="1690" y="122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2"/>
            <p:cNvSpPr>
              <a:spLocks noChangeShapeType="1"/>
            </p:cNvSpPr>
            <p:nvPr/>
          </p:nvSpPr>
          <p:spPr bwMode="auto">
            <a:xfrm flipH="1">
              <a:off x="4567" y="122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3"/>
            <p:cNvSpPr>
              <a:spLocks noChangeArrowheads="1"/>
            </p:cNvSpPr>
            <p:nvPr/>
          </p:nvSpPr>
          <p:spPr bwMode="auto">
            <a:xfrm>
              <a:off x="1515" y="116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7" name="Line 44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Freeform 45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Line 46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0" name="Freeform 47"/>
            <p:cNvSpPr>
              <a:spLocks/>
            </p:cNvSpPr>
            <p:nvPr/>
          </p:nvSpPr>
          <p:spPr bwMode="auto">
            <a:xfrm>
              <a:off x="1690" y="1873"/>
              <a:ext cx="852" cy="1"/>
            </a:xfrm>
            <a:custGeom>
              <a:avLst/>
              <a:gdLst>
                <a:gd name="T0" fmla="*/ 13 w 852"/>
                <a:gd name="T1" fmla="*/ 0 h 1"/>
                <a:gd name="T2" fmla="*/ 33 w 852"/>
                <a:gd name="T3" fmla="*/ 0 h 1"/>
                <a:gd name="T4" fmla="*/ 53 w 852"/>
                <a:gd name="T5" fmla="*/ 0 h 1"/>
                <a:gd name="T6" fmla="*/ 73 w 852"/>
                <a:gd name="T7" fmla="*/ 0 h 1"/>
                <a:gd name="T8" fmla="*/ 94 w 852"/>
                <a:gd name="T9" fmla="*/ 0 h 1"/>
                <a:gd name="T10" fmla="*/ 114 w 852"/>
                <a:gd name="T11" fmla="*/ 0 h 1"/>
                <a:gd name="T12" fmla="*/ 134 w 852"/>
                <a:gd name="T13" fmla="*/ 0 h 1"/>
                <a:gd name="T14" fmla="*/ 154 w 852"/>
                <a:gd name="T15" fmla="*/ 0 h 1"/>
                <a:gd name="T16" fmla="*/ 174 w 852"/>
                <a:gd name="T17" fmla="*/ 0 h 1"/>
                <a:gd name="T18" fmla="*/ 194 w 852"/>
                <a:gd name="T19" fmla="*/ 0 h 1"/>
                <a:gd name="T20" fmla="*/ 214 w 852"/>
                <a:gd name="T21" fmla="*/ 0 h 1"/>
                <a:gd name="T22" fmla="*/ 234 w 852"/>
                <a:gd name="T23" fmla="*/ 0 h 1"/>
                <a:gd name="T24" fmla="*/ 254 w 852"/>
                <a:gd name="T25" fmla="*/ 0 h 1"/>
                <a:gd name="T26" fmla="*/ 275 w 852"/>
                <a:gd name="T27" fmla="*/ 0 h 1"/>
                <a:gd name="T28" fmla="*/ 295 w 852"/>
                <a:gd name="T29" fmla="*/ 0 h 1"/>
                <a:gd name="T30" fmla="*/ 315 w 852"/>
                <a:gd name="T31" fmla="*/ 0 h 1"/>
                <a:gd name="T32" fmla="*/ 335 w 852"/>
                <a:gd name="T33" fmla="*/ 0 h 1"/>
                <a:gd name="T34" fmla="*/ 355 w 852"/>
                <a:gd name="T35" fmla="*/ 0 h 1"/>
                <a:gd name="T36" fmla="*/ 375 w 852"/>
                <a:gd name="T37" fmla="*/ 0 h 1"/>
                <a:gd name="T38" fmla="*/ 395 w 852"/>
                <a:gd name="T39" fmla="*/ 0 h 1"/>
                <a:gd name="T40" fmla="*/ 415 w 852"/>
                <a:gd name="T41" fmla="*/ 0 h 1"/>
                <a:gd name="T42" fmla="*/ 436 w 852"/>
                <a:gd name="T43" fmla="*/ 0 h 1"/>
                <a:gd name="T44" fmla="*/ 456 w 852"/>
                <a:gd name="T45" fmla="*/ 0 h 1"/>
                <a:gd name="T46" fmla="*/ 476 w 852"/>
                <a:gd name="T47" fmla="*/ 0 h 1"/>
                <a:gd name="T48" fmla="*/ 496 w 852"/>
                <a:gd name="T49" fmla="*/ 0 h 1"/>
                <a:gd name="T50" fmla="*/ 516 w 852"/>
                <a:gd name="T51" fmla="*/ 0 h 1"/>
                <a:gd name="T52" fmla="*/ 536 w 852"/>
                <a:gd name="T53" fmla="*/ 0 h 1"/>
                <a:gd name="T54" fmla="*/ 556 w 852"/>
                <a:gd name="T55" fmla="*/ 0 h 1"/>
                <a:gd name="T56" fmla="*/ 576 w 852"/>
                <a:gd name="T57" fmla="*/ 0 h 1"/>
                <a:gd name="T58" fmla="*/ 597 w 852"/>
                <a:gd name="T59" fmla="*/ 0 h 1"/>
                <a:gd name="T60" fmla="*/ 617 w 852"/>
                <a:gd name="T61" fmla="*/ 0 h 1"/>
                <a:gd name="T62" fmla="*/ 637 w 852"/>
                <a:gd name="T63" fmla="*/ 0 h 1"/>
                <a:gd name="T64" fmla="*/ 657 w 852"/>
                <a:gd name="T65" fmla="*/ 0 h 1"/>
                <a:gd name="T66" fmla="*/ 677 w 852"/>
                <a:gd name="T67" fmla="*/ 0 h 1"/>
                <a:gd name="T68" fmla="*/ 697 w 852"/>
                <a:gd name="T69" fmla="*/ 0 h 1"/>
                <a:gd name="T70" fmla="*/ 717 w 852"/>
                <a:gd name="T71" fmla="*/ 0 h 1"/>
                <a:gd name="T72" fmla="*/ 737 w 852"/>
                <a:gd name="T73" fmla="*/ 0 h 1"/>
                <a:gd name="T74" fmla="*/ 758 w 852"/>
                <a:gd name="T75" fmla="*/ 0 h 1"/>
                <a:gd name="T76" fmla="*/ 778 w 852"/>
                <a:gd name="T77" fmla="*/ 0 h 1"/>
                <a:gd name="T78" fmla="*/ 798 w 852"/>
                <a:gd name="T79" fmla="*/ 0 h 1"/>
                <a:gd name="T80" fmla="*/ 818 w 852"/>
                <a:gd name="T81" fmla="*/ 0 h 1"/>
                <a:gd name="T82" fmla="*/ 838 w 85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2"/>
                <a:gd name="T127" fmla="*/ 0 h 1"/>
                <a:gd name="T128" fmla="*/ 852 w 85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2" y="0"/>
                  </a:lnTo>
                  <a:lnTo>
                    <a:pt x="409" y="0"/>
                  </a:lnTo>
                  <a:lnTo>
                    <a:pt x="415" y="0"/>
                  </a:lnTo>
                  <a:lnTo>
                    <a:pt x="422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3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3" y="0"/>
                  </a:lnTo>
                  <a:lnTo>
                    <a:pt x="610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7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4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8" y="0"/>
                  </a:lnTo>
                  <a:lnTo>
                    <a:pt x="784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Freeform 48"/>
            <p:cNvSpPr>
              <a:spLocks/>
            </p:cNvSpPr>
            <p:nvPr/>
          </p:nvSpPr>
          <p:spPr bwMode="auto">
            <a:xfrm>
              <a:off x="2541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5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6 w 853"/>
                <a:gd name="T29" fmla="*/ 0 h 1"/>
                <a:gd name="T30" fmla="*/ 316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7 w 853"/>
                <a:gd name="T45" fmla="*/ 0 h 1"/>
                <a:gd name="T46" fmla="*/ 477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8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9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2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7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1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Freeform 49"/>
            <p:cNvSpPr>
              <a:spLocks/>
            </p:cNvSpPr>
            <p:nvPr/>
          </p:nvSpPr>
          <p:spPr bwMode="auto">
            <a:xfrm>
              <a:off x="3393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4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5 w 853"/>
                <a:gd name="T29" fmla="*/ 0 h 1"/>
                <a:gd name="T30" fmla="*/ 315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6 w 853"/>
                <a:gd name="T45" fmla="*/ 0 h 1"/>
                <a:gd name="T46" fmla="*/ 476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7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8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3" name="Freeform 50"/>
            <p:cNvSpPr>
              <a:spLocks/>
            </p:cNvSpPr>
            <p:nvPr/>
          </p:nvSpPr>
          <p:spPr bwMode="auto">
            <a:xfrm>
              <a:off x="4245" y="1873"/>
              <a:ext cx="357" cy="1644"/>
            </a:xfrm>
            <a:custGeom>
              <a:avLst/>
              <a:gdLst>
                <a:gd name="T0" fmla="*/ 0 w 357"/>
                <a:gd name="T1" fmla="*/ 0 h 1644"/>
                <a:gd name="T2" fmla="*/ 7 w 357"/>
                <a:gd name="T3" fmla="*/ 0 h 1644"/>
                <a:gd name="T4" fmla="*/ 13 w 357"/>
                <a:gd name="T5" fmla="*/ 0 h 1644"/>
                <a:gd name="T6" fmla="*/ 20 w 357"/>
                <a:gd name="T7" fmla="*/ 0 h 1644"/>
                <a:gd name="T8" fmla="*/ 27 w 357"/>
                <a:gd name="T9" fmla="*/ 0 h 1644"/>
                <a:gd name="T10" fmla="*/ 34 w 357"/>
                <a:gd name="T11" fmla="*/ 0 h 1644"/>
                <a:gd name="T12" fmla="*/ 40 w 357"/>
                <a:gd name="T13" fmla="*/ 0 h 1644"/>
                <a:gd name="T14" fmla="*/ 47 w 357"/>
                <a:gd name="T15" fmla="*/ 0 h 1644"/>
                <a:gd name="T16" fmla="*/ 54 w 357"/>
                <a:gd name="T17" fmla="*/ 0 h 1644"/>
                <a:gd name="T18" fmla="*/ 60 w 357"/>
                <a:gd name="T19" fmla="*/ 0 h 1644"/>
                <a:gd name="T20" fmla="*/ 67 w 357"/>
                <a:gd name="T21" fmla="*/ 0 h 1644"/>
                <a:gd name="T22" fmla="*/ 74 w 357"/>
                <a:gd name="T23" fmla="*/ 0 h 1644"/>
                <a:gd name="T24" fmla="*/ 81 w 357"/>
                <a:gd name="T25" fmla="*/ 0 h 1644"/>
                <a:gd name="T26" fmla="*/ 87 w 357"/>
                <a:gd name="T27" fmla="*/ 0 h 1644"/>
                <a:gd name="T28" fmla="*/ 94 w 357"/>
                <a:gd name="T29" fmla="*/ 0 h 1644"/>
                <a:gd name="T30" fmla="*/ 101 w 357"/>
                <a:gd name="T31" fmla="*/ 0 h 1644"/>
                <a:gd name="T32" fmla="*/ 107 w 357"/>
                <a:gd name="T33" fmla="*/ 0 h 1644"/>
                <a:gd name="T34" fmla="*/ 114 w 357"/>
                <a:gd name="T35" fmla="*/ 0 h 1644"/>
                <a:gd name="T36" fmla="*/ 121 w 357"/>
                <a:gd name="T37" fmla="*/ 0 h 1644"/>
                <a:gd name="T38" fmla="*/ 127 w 357"/>
                <a:gd name="T39" fmla="*/ 0 h 1644"/>
                <a:gd name="T40" fmla="*/ 134 w 357"/>
                <a:gd name="T41" fmla="*/ 0 h 1644"/>
                <a:gd name="T42" fmla="*/ 141 w 357"/>
                <a:gd name="T43" fmla="*/ 0 h 1644"/>
                <a:gd name="T44" fmla="*/ 148 w 357"/>
                <a:gd name="T45" fmla="*/ 0 h 1644"/>
                <a:gd name="T46" fmla="*/ 154 w 357"/>
                <a:gd name="T47" fmla="*/ 0 h 1644"/>
                <a:gd name="T48" fmla="*/ 161 w 357"/>
                <a:gd name="T49" fmla="*/ 0 h 1644"/>
                <a:gd name="T50" fmla="*/ 168 w 357"/>
                <a:gd name="T51" fmla="*/ 0 h 1644"/>
                <a:gd name="T52" fmla="*/ 174 w 357"/>
                <a:gd name="T53" fmla="*/ 0 h 1644"/>
                <a:gd name="T54" fmla="*/ 181 w 357"/>
                <a:gd name="T55" fmla="*/ 0 h 1644"/>
                <a:gd name="T56" fmla="*/ 188 w 357"/>
                <a:gd name="T57" fmla="*/ 0 h 1644"/>
                <a:gd name="T58" fmla="*/ 195 w 357"/>
                <a:gd name="T59" fmla="*/ 0 h 1644"/>
                <a:gd name="T60" fmla="*/ 201 w 357"/>
                <a:gd name="T61" fmla="*/ 0 h 1644"/>
                <a:gd name="T62" fmla="*/ 208 w 357"/>
                <a:gd name="T63" fmla="*/ 0 h 1644"/>
                <a:gd name="T64" fmla="*/ 215 w 357"/>
                <a:gd name="T65" fmla="*/ 0 h 1644"/>
                <a:gd name="T66" fmla="*/ 221 w 357"/>
                <a:gd name="T67" fmla="*/ 0 h 1644"/>
                <a:gd name="T68" fmla="*/ 228 w 357"/>
                <a:gd name="T69" fmla="*/ 0 h 1644"/>
                <a:gd name="T70" fmla="*/ 235 w 357"/>
                <a:gd name="T71" fmla="*/ 0 h 1644"/>
                <a:gd name="T72" fmla="*/ 242 w 357"/>
                <a:gd name="T73" fmla="*/ 0 h 1644"/>
                <a:gd name="T74" fmla="*/ 248 w 357"/>
                <a:gd name="T75" fmla="*/ 0 h 1644"/>
                <a:gd name="T76" fmla="*/ 255 w 357"/>
                <a:gd name="T77" fmla="*/ 0 h 1644"/>
                <a:gd name="T78" fmla="*/ 262 w 357"/>
                <a:gd name="T79" fmla="*/ 0 h 1644"/>
                <a:gd name="T80" fmla="*/ 268 w 357"/>
                <a:gd name="T81" fmla="*/ 0 h 1644"/>
                <a:gd name="T82" fmla="*/ 275 w 357"/>
                <a:gd name="T83" fmla="*/ 0 h 1644"/>
                <a:gd name="T84" fmla="*/ 282 w 357"/>
                <a:gd name="T85" fmla="*/ 0 h 1644"/>
                <a:gd name="T86" fmla="*/ 288 w 357"/>
                <a:gd name="T87" fmla="*/ 0 h 1644"/>
                <a:gd name="T88" fmla="*/ 295 w 357"/>
                <a:gd name="T89" fmla="*/ 0 h 1644"/>
                <a:gd name="T90" fmla="*/ 302 w 357"/>
                <a:gd name="T91" fmla="*/ 0 h 1644"/>
                <a:gd name="T92" fmla="*/ 309 w 357"/>
                <a:gd name="T93" fmla="*/ 0 h 1644"/>
                <a:gd name="T94" fmla="*/ 315 w 357"/>
                <a:gd name="T95" fmla="*/ 0 h 1644"/>
                <a:gd name="T96" fmla="*/ 322 w 357"/>
                <a:gd name="T97" fmla="*/ 0 h 1644"/>
                <a:gd name="T98" fmla="*/ 329 w 357"/>
                <a:gd name="T99" fmla="*/ 0 h 1644"/>
                <a:gd name="T100" fmla="*/ 335 w 357"/>
                <a:gd name="T101" fmla="*/ 0 h 1644"/>
                <a:gd name="T102" fmla="*/ 342 w 357"/>
                <a:gd name="T103" fmla="*/ 0 h 1644"/>
                <a:gd name="T104" fmla="*/ 349 w 357"/>
                <a:gd name="T105" fmla="*/ 0 h 1644"/>
                <a:gd name="T106" fmla="*/ 356 w 357"/>
                <a:gd name="T107" fmla="*/ 1643 h 16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7"/>
                <a:gd name="T163" fmla="*/ 0 h 1644"/>
                <a:gd name="T164" fmla="*/ 357 w 357"/>
                <a:gd name="T165" fmla="*/ 1644 h 16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7" h="1644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164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Freeform 51"/>
            <p:cNvSpPr>
              <a:spLocks/>
            </p:cNvSpPr>
            <p:nvPr/>
          </p:nvSpPr>
          <p:spPr bwMode="auto">
            <a:xfrm>
              <a:off x="1690" y="1900"/>
              <a:ext cx="423" cy="1611"/>
            </a:xfrm>
            <a:custGeom>
              <a:avLst/>
              <a:gdLst>
                <a:gd name="T0" fmla="*/ 6 w 423"/>
                <a:gd name="T1" fmla="*/ 1576 h 1611"/>
                <a:gd name="T2" fmla="*/ 13 w 423"/>
                <a:gd name="T3" fmla="*/ 1536 h 1611"/>
                <a:gd name="T4" fmla="*/ 26 w 423"/>
                <a:gd name="T5" fmla="*/ 1482 h 1611"/>
                <a:gd name="T6" fmla="*/ 33 w 423"/>
                <a:gd name="T7" fmla="*/ 1442 h 1611"/>
                <a:gd name="T8" fmla="*/ 47 w 423"/>
                <a:gd name="T9" fmla="*/ 1388 h 1611"/>
                <a:gd name="T10" fmla="*/ 53 w 423"/>
                <a:gd name="T11" fmla="*/ 1355 h 1611"/>
                <a:gd name="T12" fmla="*/ 67 w 423"/>
                <a:gd name="T13" fmla="*/ 1301 h 1611"/>
                <a:gd name="T14" fmla="*/ 73 w 423"/>
                <a:gd name="T15" fmla="*/ 1261 h 1611"/>
                <a:gd name="T16" fmla="*/ 87 w 423"/>
                <a:gd name="T17" fmla="*/ 1221 h 1611"/>
                <a:gd name="T18" fmla="*/ 94 w 423"/>
                <a:gd name="T19" fmla="*/ 1174 h 1611"/>
                <a:gd name="T20" fmla="*/ 107 w 423"/>
                <a:gd name="T21" fmla="*/ 1134 h 1611"/>
                <a:gd name="T22" fmla="*/ 114 w 423"/>
                <a:gd name="T23" fmla="*/ 1080 h 1611"/>
                <a:gd name="T24" fmla="*/ 127 w 423"/>
                <a:gd name="T25" fmla="*/ 1046 h 1611"/>
                <a:gd name="T26" fmla="*/ 134 w 423"/>
                <a:gd name="T27" fmla="*/ 993 h 1611"/>
                <a:gd name="T28" fmla="*/ 147 w 423"/>
                <a:gd name="T29" fmla="*/ 959 h 1611"/>
                <a:gd name="T30" fmla="*/ 154 w 423"/>
                <a:gd name="T31" fmla="*/ 912 h 1611"/>
                <a:gd name="T32" fmla="*/ 167 w 423"/>
                <a:gd name="T33" fmla="*/ 872 h 1611"/>
                <a:gd name="T34" fmla="*/ 174 w 423"/>
                <a:gd name="T35" fmla="*/ 825 h 1611"/>
                <a:gd name="T36" fmla="*/ 187 w 423"/>
                <a:gd name="T37" fmla="*/ 791 h 1611"/>
                <a:gd name="T38" fmla="*/ 194 w 423"/>
                <a:gd name="T39" fmla="*/ 745 h 1611"/>
                <a:gd name="T40" fmla="*/ 208 w 423"/>
                <a:gd name="T41" fmla="*/ 711 h 1611"/>
                <a:gd name="T42" fmla="*/ 214 w 423"/>
                <a:gd name="T43" fmla="*/ 671 h 1611"/>
                <a:gd name="T44" fmla="*/ 228 w 423"/>
                <a:gd name="T45" fmla="*/ 631 h 1611"/>
                <a:gd name="T46" fmla="*/ 234 w 423"/>
                <a:gd name="T47" fmla="*/ 597 h 1611"/>
                <a:gd name="T48" fmla="*/ 248 w 423"/>
                <a:gd name="T49" fmla="*/ 550 h 1611"/>
                <a:gd name="T50" fmla="*/ 254 w 423"/>
                <a:gd name="T51" fmla="*/ 517 h 1611"/>
                <a:gd name="T52" fmla="*/ 268 w 423"/>
                <a:gd name="T53" fmla="*/ 476 h 1611"/>
                <a:gd name="T54" fmla="*/ 275 w 423"/>
                <a:gd name="T55" fmla="*/ 443 h 1611"/>
                <a:gd name="T56" fmla="*/ 288 w 423"/>
                <a:gd name="T57" fmla="*/ 416 h 1611"/>
                <a:gd name="T58" fmla="*/ 295 w 423"/>
                <a:gd name="T59" fmla="*/ 376 h 1611"/>
                <a:gd name="T60" fmla="*/ 308 w 423"/>
                <a:gd name="T61" fmla="*/ 342 h 1611"/>
                <a:gd name="T62" fmla="*/ 315 w 423"/>
                <a:gd name="T63" fmla="*/ 309 h 1611"/>
                <a:gd name="T64" fmla="*/ 328 w 423"/>
                <a:gd name="T65" fmla="*/ 282 h 1611"/>
                <a:gd name="T66" fmla="*/ 335 w 423"/>
                <a:gd name="T67" fmla="*/ 242 h 1611"/>
                <a:gd name="T68" fmla="*/ 348 w 423"/>
                <a:gd name="T69" fmla="*/ 215 h 1611"/>
                <a:gd name="T70" fmla="*/ 355 w 423"/>
                <a:gd name="T71" fmla="*/ 181 h 1611"/>
                <a:gd name="T72" fmla="*/ 369 w 423"/>
                <a:gd name="T73" fmla="*/ 154 h 1611"/>
                <a:gd name="T74" fmla="*/ 375 w 423"/>
                <a:gd name="T75" fmla="*/ 121 h 1611"/>
                <a:gd name="T76" fmla="*/ 389 w 423"/>
                <a:gd name="T77" fmla="*/ 94 h 1611"/>
                <a:gd name="T78" fmla="*/ 395 w 423"/>
                <a:gd name="T79" fmla="*/ 67 h 1611"/>
                <a:gd name="T80" fmla="*/ 409 w 423"/>
                <a:gd name="T81" fmla="*/ 40 h 1611"/>
                <a:gd name="T82" fmla="*/ 415 w 423"/>
                <a:gd name="T83" fmla="*/ 13 h 16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3"/>
                <a:gd name="T127" fmla="*/ 0 h 1611"/>
                <a:gd name="T128" fmla="*/ 423 w 423"/>
                <a:gd name="T129" fmla="*/ 1611 h 16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3" h="1611">
                  <a:moveTo>
                    <a:pt x="0" y="1610"/>
                  </a:moveTo>
                  <a:lnTo>
                    <a:pt x="0" y="1590"/>
                  </a:lnTo>
                  <a:lnTo>
                    <a:pt x="6" y="1576"/>
                  </a:lnTo>
                  <a:lnTo>
                    <a:pt x="6" y="1563"/>
                  </a:lnTo>
                  <a:lnTo>
                    <a:pt x="13" y="1549"/>
                  </a:lnTo>
                  <a:lnTo>
                    <a:pt x="13" y="1536"/>
                  </a:lnTo>
                  <a:lnTo>
                    <a:pt x="20" y="1523"/>
                  </a:lnTo>
                  <a:lnTo>
                    <a:pt x="20" y="1496"/>
                  </a:lnTo>
                  <a:lnTo>
                    <a:pt x="26" y="1482"/>
                  </a:lnTo>
                  <a:lnTo>
                    <a:pt x="26" y="1469"/>
                  </a:lnTo>
                  <a:lnTo>
                    <a:pt x="33" y="1456"/>
                  </a:lnTo>
                  <a:lnTo>
                    <a:pt x="33" y="1442"/>
                  </a:lnTo>
                  <a:lnTo>
                    <a:pt x="40" y="1429"/>
                  </a:lnTo>
                  <a:lnTo>
                    <a:pt x="40" y="1402"/>
                  </a:lnTo>
                  <a:lnTo>
                    <a:pt x="47" y="1388"/>
                  </a:lnTo>
                  <a:lnTo>
                    <a:pt x="47" y="1375"/>
                  </a:lnTo>
                  <a:lnTo>
                    <a:pt x="53" y="1362"/>
                  </a:lnTo>
                  <a:lnTo>
                    <a:pt x="53" y="1355"/>
                  </a:lnTo>
                  <a:lnTo>
                    <a:pt x="60" y="1341"/>
                  </a:lnTo>
                  <a:lnTo>
                    <a:pt x="60" y="1315"/>
                  </a:lnTo>
                  <a:lnTo>
                    <a:pt x="67" y="1301"/>
                  </a:lnTo>
                  <a:lnTo>
                    <a:pt x="67" y="1288"/>
                  </a:lnTo>
                  <a:lnTo>
                    <a:pt x="73" y="1274"/>
                  </a:lnTo>
                  <a:lnTo>
                    <a:pt x="73" y="1261"/>
                  </a:lnTo>
                  <a:lnTo>
                    <a:pt x="80" y="1248"/>
                  </a:lnTo>
                  <a:lnTo>
                    <a:pt x="80" y="1234"/>
                  </a:lnTo>
                  <a:lnTo>
                    <a:pt x="87" y="1221"/>
                  </a:lnTo>
                  <a:lnTo>
                    <a:pt x="87" y="1194"/>
                  </a:lnTo>
                  <a:lnTo>
                    <a:pt x="94" y="1187"/>
                  </a:lnTo>
                  <a:lnTo>
                    <a:pt x="94" y="1174"/>
                  </a:lnTo>
                  <a:lnTo>
                    <a:pt x="100" y="1160"/>
                  </a:lnTo>
                  <a:lnTo>
                    <a:pt x="100" y="1147"/>
                  </a:lnTo>
                  <a:lnTo>
                    <a:pt x="107" y="1134"/>
                  </a:lnTo>
                  <a:lnTo>
                    <a:pt x="107" y="1107"/>
                  </a:lnTo>
                  <a:lnTo>
                    <a:pt x="114" y="1093"/>
                  </a:lnTo>
                  <a:lnTo>
                    <a:pt x="114" y="1080"/>
                  </a:lnTo>
                  <a:lnTo>
                    <a:pt x="120" y="1073"/>
                  </a:lnTo>
                  <a:lnTo>
                    <a:pt x="120" y="1060"/>
                  </a:lnTo>
                  <a:lnTo>
                    <a:pt x="127" y="1046"/>
                  </a:lnTo>
                  <a:lnTo>
                    <a:pt x="127" y="1020"/>
                  </a:lnTo>
                  <a:lnTo>
                    <a:pt x="134" y="1006"/>
                  </a:lnTo>
                  <a:lnTo>
                    <a:pt x="134" y="993"/>
                  </a:lnTo>
                  <a:lnTo>
                    <a:pt x="140" y="986"/>
                  </a:lnTo>
                  <a:lnTo>
                    <a:pt x="140" y="973"/>
                  </a:lnTo>
                  <a:lnTo>
                    <a:pt x="147" y="959"/>
                  </a:lnTo>
                  <a:lnTo>
                    <a:pt x="147" y="946"/>
                  </a:lnTo>
                  <a:lnTo>
                    <a:pt x="154" y="932"/>
                  </a:lnTo>
                  <a:lnTo>
                    <a:pt x="154" y="912"/>
                  </a:lnTo>
                  <a:lnTo>
                    <a:pt x="161" y="899"/>
                  </a:lnTo>
                  <a:lnTo>
                    <a:pt x="161" y="885"/>
                  </a:lnTo>
                  <a:lnTo>
                    <a:pt x="167" y="872"/>
                  </a:lnTo>
                  <a:lnTo>
                    <a:pt x="167" y="859"/>
                  </a:lnTo>
                  <a:lnTo>
                    <a:pt x="174" y="852"/>
                  </a:lnTo>
                  <a:lnTo>
                    <a:pt x="174" y="825"/>
                  </a:lnTo>
                  <a:lnTo>
                    <a:pt x="181" y="812"/>
                  </a:lnTo>
                  <a:lnTo>
                    <a:pt x="181" y="798"/>
                  </a:lnTo>
                  <a:lnTo>
                    <a:pt x="187" y="791"/>
                  </a:lnTo>
                  <a:lnTo>
                    <a:pt x="187" y="778"/>
                  </a:lnTo>
                  <a:lnTo>
                    <a:pt x="194" y="765"/>
                  </a:lnTo>
                  <a:lnTo>
                    <a:pt x="194" y="745"/>
                  </a:lnTo>
                  <a:lnTo>
                    <a:pt x="201" y="731"/>
                  </a:lnTo>
                  <a:lnTo>
                    <a:pt x="201" y="718"/>
                  </a:lnTo>
                  <a:lnTo>
                    <a:pt x="208" y="711"/>
                  </a:lnTo>
                  <a:lnTo>
                    <a:pt x="208" y="698"/>
                  </a:lnTo>
                  <a:lnTo>
                    <a:pt x="214" y="684"/>
                  </a:lnTo>
                  <a:lnTo>
                    <a:pt x="214" y="671"/>
                  </a:lnTo>
                  <a:lnTo>
                    <a:pt x="221" y="664"/>
                  </a:lnTo>
                  <a:lnTo>
                    <a:pt x="221" y="637"/>
                  </a:lnTo>
                  <a:lnTo>
                    <a:pt x="228" y="631"/>
                  </a:lnTo>
                  <a:lnTo>
                    <a:pt x="228" y="617"/>
                  </a:lnTo>
                  <a:lnTo>
                    <a:pt x="234" y="604"/>
                  </a:lnTo>
                  <a:lnTo>
                    <a:pt x="234" y="597"/>
                  </a:lnTo>
                  <a:lnTo>
                    <a:pt x="241" y="584"/>
                  </a:lnTo>
                  <a:lnTo>
                    <a:pt x="241" y="563"/>
                  </a:lnTo>
                  <a:lnTo>
                    <a:pt x="248" y="550"/>
                  </a:lnTo>
                  <a:lnTo>
                    <a:pt x="248" y="543"/>
                  </a:lnTo>
                  <a:lnTo>
                    <a:pt x="254" y="530"/>
                  </a:lnTo>
                  <a:lnTo>
                    <a:pt x="254" y="517"/>
                  </a:lnTo>
                  <a:lnTo>
                    <a:pt x="261" y="510"/>
                  </a:lnTo>
                  <a:lnTo>
                    <a:pt x="261" y="490"/>
                  </a:lnTo>
                  <a:lnTo>
                    <a:pt x="268" y="476"/>
                  </a:lnTo>
                  <a:lnTo>
                    <a:pt x="268" y="470"/>
                  </a:lnTo>
                  <a:lnTo>
                    <a:pt x="275" y="456"/>
                  </a:lnTo>
                  <a:lnTo>
                    <a:pt x="275" y="443"/>
                  </a:lnTo>
                  <a:lnTo>
                    <a:pt x="281" y="436"/>
                  </a:lnTo>
                  <a:lnTo>
                    <a:pt x="281" y="423"/>
                  </a:lnTo>
                  <a:lnTo>
                    <a:pt x="288" y="416"/>
                  </a:lnTo>
                  <a:lnTo>
                    <a:pt x="288" y="396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301" y="362"/>
                  </a:lnTo>
                  <a:lnTo>
                    <a:pt x="301" y="356"/>
                  </a:lnTo>
                  <a:lnTo>
                    <a:pt x="308" y="342"/>
                  </a:lnTo>
                  <a:lnTo>
                    <a:pt x="308" y="329"/>
                  </a:lnTo>
                  <a:lnTo>
                    <a:pt x="315" y="315"/>
                  </a:lnTo>
                  <a:lnTo>
                    <a:pt x="315" y="309"/>
                  </a:lnTo>
                  <a:lnTo>
                    <a:pt x="322" y="295"/>
                  </a:lnTo>
                  <a:lnTo>
                    <a:pt x="322" y="288"/>
                  </a:lnTo>
                  <a:lnTo>
                    <a:pt x="328" y="282"/>
                  </a:lnTo>
                  <a:lnTo>
                    <a:pt x="328" y="262"/>
                  </a:lnTo>
                  <a:lnTo>
                    <a:pt x="335" y="248"/>
                  </a:lnTo>
                  <a:lnTo>
                    <a:pt x="335" y="242"/>
                  </a:lnTo>
                  <a:lnTo>
                    <a:pt x="342" y="235"/>
                  </a:lnTo>
                  <a:lnTo>
                    <a:pt x="342" y="221"/>
                  </a:lnTo>
                  <a:lnTo>
                    <a:pt x="348" y="215"/>
                  </a:lnTo>
                  <a:lnTo>
                    <a:pt x="348" y="208"/>
                  </a:lnTo>
                  <a:lnTo>
                    <a:pt x="355" y="195"/>
                  </a:lnTo>
                  <a:lnTo>
                    <a:pt x="355" y="181"/>
                  </a:lnTo>
                  <a:lnTo>
                    <a:pt x="362" y="174"/>
                  </a:lnTo>
                  <a:lnTo>
                    <a:pt x="362" y="161"/>
                  </a:lnTo>
                  <a:lnTo>
                    <a:pt x="369" y="154"/>
                  </a:lnTo>
                  <a:lnTo>
                    <a:pt x="369" y="148"/>
                  </a:lnTo>
                  <a:lnTo>
                    <a:pt x="375" y="134"/>
                  </a:lnTo>
                  <a:lnTo>
                    <a:pt x="375" y="121"/>
                  </a:lnTo>
                  <a:lnTo>
                    <a:pt x="382" y="114"/>
                  </a:lnTo>
                  <a:lnTo>
                    <a:pt x="382" y="107"/>
                  </a:lnTo>
                  <a:lnTo>
                    <a:pt x="389" y="94"/>
                  </a:lnTo>
                  <a:lnTo>
                    <a:pt x="389" y="87"/>
                  </a:lnTo>
                  <a:lnTo>
                    <a:pt x="395" y="81"/>
                  </a:lnTo>
                  <a:lnTo>
                    <a:pt x="395" y="67"/>
                  </a:lnTo>
                  <a:lnTo>
                    <a:pt x="402" y="60"/>
                  </a:lnTo>
                  <a:lnTo>
                    <a:pt x="402" y="47"/>
                  </a:lnTo>
                  <a:lnTo>
                    <a:pt x="409" y="40"/>
                  </a:lnTo>
                  <a:lnTo>
                    <a:pt x="409" y="34"/>
                  </a:lnTo>
                  <a:lnTo>
                    <a:pt x="415" y="27"/>
                  </a:lnTo>
                  <a:lnTo>
                    <a:pt x="415" y="13"/>
                  </a:lnTo>
                  <a:lnTo>
                    <a:pt x="422" y="7"/>
                  </a:lnTo>
                  <a:lnTo>
                    <a:pt x="42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Freeform 52"/>
            <p:cNvSpPr>
              <a:spLocks/>
            </p:cNvSpPr>
            <p:nvPr/>
          </p:nvSpPr>
          <p:spPr bwMode="auto">
            <a:xfrm>
              <a:off x="2112" y="1545"/>
              <a:ext cx="759" cy="416"/>
            </a:xfrm>
            <a:custGeom>
              <a:avLst/>
              <a:gdLst>
                <a:gd name="T0" fmla="*/ 7 w 759"/>
                <a:gd name="T1" fmla="*/ 342 h 416"/>
                <a:gd name="T2" fmla="*/ 20 w 759"/>
                <a:gd name="T3" fmla="*/ 322 h 416"/>
                <a:gd name="T4" fmla="*/ 27 w 759"/>
                <a:gd name="T5" fmla="*/ 295 h 416"/>
                <a:gd name="T6" fmla="*/ 40 w 759"/>
                <a:gd name="T7" fmla="*/ 275 h 416"/>
                <a:gd name="T8" fmla="*/ 47 w 759"/>
                <a:gd name="T9" fmla="*/ 248 h 416"/>
                <a:gd name="T10" fmla="*/ 61 w 759"/>
                <a:gd name="T11" fmla="*/ 221 h 416"/>
                <a:gd name="T12" fmla="*/ 81 w 759"/>
                <a:gd name="T13" fmla="*/ 194 h 416"/>
                <a:gd name="T14" fmla="*/ 87 w 759"/>
                <a:gd name="T15" fmla="*/ 174 h 416"/>
                <a:gd name="T16" fmla="*/ 101 w 759"/>
                <a:gd name="T17" fmla="*/ 154 h 416"/>
                <a:gd name="T18" fmla="*/ 114 w 759"/>
                <a:gd name="T19" fmla="*/ 134 h 416"/>
                <a:gd name="T20" fmla="*/ 128 w 759"/>
                <a:gd name="T21" fmla="*/ 114 h 416"/>
                <a:gd name="T22" fmla="*/ 154 w 759"/>
                <a:gd name="T23" fmla="*/ 87 h 416"/>
                <a:gd name="T24" fmla="*/ 168 w 759"/>
                <a:gd name="T25" fmla="*/ 67 h 416"/>
                <a:gd name="T26" fmla="*/ 188 w 759"/>
                <a:gd name="T27" fmla="*/ 47 h 416"/>
                <a:gd name="T28" fmla="*/ 208 w 759"/>
                <a:gd name="T29" fmla="*/ 33 h 416"/>
                <a:gd name="T30" fmla="*/ 228 w 759"/>
                <a:gd name="T31" fmla="*/ 20 h 416"/>
                <a:gd name="T32" fmla="*/ 248 w 759"/>
                <a:gd name="T33" fmla="*/ 13 h 416"/>
                <a:gd name="T34" fmla="*/ 268 w 759"/>
                <a:gd name="T35" fmla="*/ 6 h 416"/>
                <a:gd name="T36" fmla="*/ 289 w 759"/>
                <a:gd name="T37" fmla="*/ 0 h 416"/>
                <a:gd name="T38" fmla="*/ 309 w 759"/>
                <a:gd name="T39" fmla="*/ 0 h 416"/>
                <a:gd name="T40" fmla="*/ 329 w 759"/>
                <a:gd name="T41" fmla="*/ 6 h 416"/>
                <a:gd name="T42" fmla="*/ 349 w 759"/>
                <a:gd name="T43" fmla="*/ 6 h 416"/>
                <a:gd name="T44" fmla="*/ 369 w 759"/>
                <a:gd name="T45" fmla="*/ 13 h 416"/>
                <a:gd name="T46" fmla="*/ 389 w 759"/>
                <a:gd name="T47" fmla="*/ 26 h 416"/>
                <a:gd name="T48" fmla="*/ 409 w 759"/>
                <a:gd name="T49" fmla="*/ 40 h 416"/>
                <a:gd name="T50" fmla="*/ 429 w 759"/>
                <a:gd name="T51" fmla="*/ 53 h 416"/>
                <a:gd name="T52" fmla="*/ 450 w 759"/>
                <a:gd name="T53" fmla="*/ 67 h 416"/>
                <a:gd name="T54" fmla="*/ 470 w 759"/>
                <a:gd name="T55" fmla="*/ 87 h 416"/>
                <a:gd name="T56" fmla="*/ 490 w 759"/>
                <a:gd name="T57" fmla="*/ 107 h 416"/>
                <a:gd name="T58" fmla="*/ 510 w 759"/>
                <a:gd name="T59" fmla="*/ 127 h 416"/>
                <a:gd name="T60" fmla="*/ 530 w 759"/>
                <a:gd name="T61" fmla="*/ 147 h 416"/>
                <a:gd name="T62" fmla="*/ 557 w 759"/>
                <a:gd name="T63" fmla="*/ 174 h 416"/>
                <a:gd name="T64" fmla="*/ 570 w 759"/>
                <a:gd name="T65" fmla="*/ 194 h 416"/>
                <a:gd name="T66" fmla="*/ 590 w 759"/>
                <a:gd name="T67" fmla="*/ 214 h 416"/>
                <a:gd name="T68" fmla="*/ 611 w 759"/>
                <a:gd name="T69" fmla="*/ 241 h 416"/>
                <a:gd name="T70" fmla="*/ 631 w 759"/>
                <a:gd name="T71" fmla="*/ 268 h 416"/>
                <a:gd name="T72" fmla="*/ 651 w 759"/>
                <a:gd name="T73" fmla="*/ 288 h 416"/>
                <a:gd name="T74" fmla="*/ 664 w 759"/>
                <a:gd name="T75" fmla="*/ 308 h 416"/>
                <a:gd name="T76" fmla="*/ 691 w 759"/>
                <a:gd name="T77" fmla="*/ 335 h 416"/>
                <a:gd name="T78" fmla="*/ 704 w 759"/>
                <a:gd name="T79" fmla="*/ 355 h 416"/>
                <a:gd name="T80" fmla="*/ 725 w 759"/>
                <a:gd name="T81" fmla="*/ 375 h 416"/>
                <a:gd name="T82" fmla="*/ 745 w 759"/>
                <a:gd name="T83" fmla="*/ 402 h 4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16"/>
                <a:gd name="T128" fmla="*/ 759 w 759"/>
                <a:gd name="T129" fmla="*/ 416 h 4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16">
                  <a:moveTo>
                    <a:pt x="0" y="355"/>
                  </a:moveTo>
                  <a:lnTo>
                    <a:pt x="7" y="348"/>
                  </a:lnTo>
                  <a:lnTo>
                    <a:pt x="7" y="342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20" y="322"/>
                  </a:lnTo>
                  <a:lnTo>
                    <a:pt x="20" y="308"/>
                  </a:lnTo>
                  <a:lnTo>
                    <a:pt x="27" y="301"/>
                  </a:lnTo>
                  <a:lnTo>
                    <a:pt x="27" y="295"/>
                  </a:lnTo>
                  <a:lnTo>
                    <a:pt x="34" y="288"/>
                  </a:lnTo>
                  <a:lnTo>
                    <a:pt x="34" y="281"/>
                  </a:lnTo>
                  <a:lnTo>
                    <a:pt x="40" y="275"/>
                  </a:lnTo>
                  <a:lnTo>
                    <a:pt x="40" y="261"/>
                  </a:lnTo>
                  <a:lnTo>
                    <a:pt x="47" y="254"/>
                  </a:lnTo>
                  <a:lnTo>
                    <a:pt x="47" y="248"/>
                  </a:lnTo>
                  <a:lnTo>
                    <a:pt x="54" y="241"/>
                  </a:lnTo>
                  <a:lnTo>
                    <a:pt x="61" y="234"/>
                  </a:lnTo>
                  <a:lnTo>
                    <a:pt x="61" y="221"/>
                  </a:lnTo>
                  <a:lnTo>
                    <a:pt x="74" y="207"/>
                  </a:lnTo>
                  <a:lnTo>
                    <a:pt x="74" y="201"/>
                  </a:lnTo>
                  <a:lnTo>
                    <a:pt x="81" y="194"/>
                  </a:lnTo>
                  <a:lnTo>
                    <a:pt x="81" y="187"/>
                  </a:lnTo>
                  <a:lnTo>
                    <a:pt x="87" y="181"/>
                  </a:lnTo>
                  <a:lnTo>
                    <a:pt x="87" y="174"/>
                  </a:lnTo>
                  <a:lnTo>
                    <a:pt x="94" y="167"/>
                  </a:lnTo>
                  <a:lnTo>
                    <a:pt x="101" y="161"/>
                  </a:lnTo>
                  <a:lnTo>
                    <a:pt x="101" y="154"/>
                  </a:lnTo>
                  <a:lnTo>
                    <a:pt x="107" y="147"/>
                  </a:lnTo>
                  <a:lnTo>
                    <a:pt x="107" y="140"/>
                  </a:lnTo>
                  <a:lnTo>
                    <a:pt x="114" y="134"/>
                  </a:lnTo>
                  <a:lnTo>
                    <a:pt x="121" y="127"/>
                  </a:lnTo>
                  <a:lnTo>
                    <a:pt x="128" y="120"/>
                  </a:lnTo>
                  <a:lnTo>
                    <a:pt x="128" y="114"/>
                  </a:lnTo>
                  <a:lnTo>
                    <a:pt x="134" y="107"/>
                  </a:lnTo>
                  <a:lnTo>
                    <a:pt x="141" y="100"/>
                  </a:lnTo>
                  <a:lnTo>
                    <a:pt x="154" y="87"/>
                  </a:lnTo>
                  <a:lnTo>
                    <a:pt x="154" y="80"/>
                  </a:lnTo>
                  <a:lnTo>
                    <a:pt x="161" y="73"/>
                  </a:lnTo>
                  <a:lnTo>
                    <a:pt x="168" y="67"/>
                  </a:lnTo>
                  <a:lnTo>
                    <a:pt x="175" y="60"/>
                  </a:lnTo>
                  <a:lnTo>
                    <a:pt x="181" y="53"/>
                  </a:lnTo>
                  <a:lnTo>
                    <a:pt x="188" y="47"/>
                  </a:lnTo>
                  <a:lnTo>
                    <a:pt x="195" y="40"/>
                  </a:lnTo>
                  <a:lnTo>
                    <a:pt x="201" y="40"/>
                  </a:lnTo>
                  <a:lnTo>
                    <a:pt x="208" y="33"/>
                  </a:lnTo>
                  <a:lnTo>
                    <a:pt x="215" y="26"/>
                  </a:lnTo>
                  <a:lnTo>
                    <a:pt x="222" y="26"/>
                  </a:lnTo>
                  <a:lnTo>
                    <a:pt x="228" y="20"/>
                  </a:lnTo>
                  <a:lnTo>
                    <a:pt x="235" y="20"/>
                  </a:lnTo>
                  <a:lnTo>
                    <a:pt x="242" y="13"/>
                  </a:lnTo>
                  <a:lnTo>
                    <a:pt x="248" y="13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9" y="6"/>
                  </a:lnTo>
                  <a:lnTo>
                    <a:pt x="356" y="13"/>
                  </a:lnTo>
                  <a:lnTo>
                    <a:pt x="362" y="13"/>
                  </a:lnTo>
                  <a:lnTo>
                    <a:pt x="369" y="13"/>
                  </a:lnTo>
                  <a:lnTo>
                    <a:pt x="376" y="20"/>
                  </a:lnTo>
                  <a:lnTo>
                    <a:pt x="382" y="26"/>
                  </a:lnTo>
                  <a:lnTo>
                    <a:pt x="389" y="26"/>
                  </a:lnTo>
                  <a:lnTo>
                    <a:pt x="396" y="33"/>
                  </a:lnTo>
                  <a:lnTo>
                    <a:pt x="403" y="33"/>
                  </a:lnTo>
                  <a:lnTo>
                    <a:pt x="409" y="40"/>
                  </a:lnTo>
                  <a:lnTo>
                    <a:pt x="416" y="47"/>
                  </a:lnTo>
                  <a:lnTo>
                    <a:pt x="423" y="47"/>
                  </a:lnTo>
                  <a:lnTo>
                    <a:pt x="429" y="53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50" y="67"/>
                  </a:lnTo>
                  <a:lnTo>
                    <a:pt x="456" y="73"/>
                  </a:lnTo>
                  <a:lnTo>
                    <a:pt x="463" y="80"/>
                  </a:lnTo>
                  <a:lnTo>
                    <a:pt x="470" y="87"/>
                  </a:lnTo>
                  <a:lnTo>
                    <a:pt x="476" y="93"/>
                  </a:lnTo>
                  <a:lnTo>
                    <a:pt x="483" y="100"/>
                  </a:lnTo>
                  <a:lnTo>
                    <a:pt x="490" y="107"/>
                  </a:lnTo>
                  <a:lnTo>
                    <a:pt x="497" y="114"/>
                  </a:lnTo>
                  <a:lnTo>
                    <a:pt x="503" y="120"/>
                  </a:lnTo>
                  <a:lnTo>
                    <a:pt x="510" y="127"/>
                  </a:lnTo>
                  <a:lnTo>
                    <a:pt x="517" y="134"/>
                  </a:lnTo>
                  <a:lnTo>
                    <a:pt x="523" y="140"/>
                  </a:lnTo>
                  <a:lnTo>
                    <a:pt x="530" y="147"/>
                  </a:lnTo>
                  <a:lnTo>
                    <a:pt x="537" y="154"/>
                  </a:lnTo>
                  <a:lnTo>
                    <a:pt x="543" y="161"/>
                  </a:lnTo>
                  <a:lnTo>
                    <a:pt x="557" y="174"/>
                  </a:lnTo>
                  <a:lnTo>
                    <a:pt x="557" y="181"/>
                  </a:lnTo>
                  <a:lnTo>
                    <a:pt x="564" y="187"/>
                  </a:lnTo>
                  <a:lnTo>
                    <a:pt x="570" y="194"/>
                  </a:lnTo>
                  <a:lnTo>
                    <a:pt x="577" y="201"/>
                  </a:lnTo>
                  <a:lnTo>
                    <a:pt x="584" y="207"/>
                  </a:lnTo>
                  <a:lnTo>
                    <a:pt x="590" y="214"/>
                  </a:lnTo>
                  <a:lnTo>
                    <a:pt x="604" y="228"/>
                  </a:lnTo>
                  <a:lnTo>
                    <a:pt x="604" y="234"/>
                  </a:lnTo>
                  <a:lnTo>
                    <a:pt x="611" y="241"/>
                  </a:lnTo>
                  <a:lnTo>
                    <a:pt x="624" y="254"/>
                  </a:lnTo>
                  <a:lnTo>
                    <a:pt x="624" y="261"/>
                  </a:lnTo>
                  <a:lnTo>
                    <a:pt x="631" y="268"/>
                  </a:lnTo>
                  <a:lnTo>
                    <a:pt x="637" y="275"/>
                  </a:lnTo>
                  <a:lnTo>
                    <a:pt x="644" y="281"/>
                  </a:lnTo>
                  <a:lnTo>
                    <a:pt x="651" y="288"/>
                  </a:lnTo>
                  <a:lnTo>
                    <a:pt x="657" y="295"/>
                  </a:lnTo>
                  <a:lnTo>
                    <a:pt x="664" y="301"/>
                  </a:lnTo>
                  <a:lnTo>
                    <a:pt x="664" y="308"/>
                  </a:lnTo>
                  <a:lnTo>
                    <a:pt x="671" y="315"/>
                  </a:lnTo>
                  <a:lnTo>
                    <a:pt x="678" y="322"/>
                  </a:lnTo>
                  <a:lnTo>
                    <a:pt x="691" y="335"/>
                  </a:lnTo>
                  <a:lnTo>
                    <a:pt x="691" y="342"/>
                  </a:lnTo>
                  <a:lnTo>
                    <a:pt x="698" y="348"/>
                  </a:lnTo>
                  <a:lnTo>
                    <a:pt x="704" y="355"/>
                  </a:lnTo>
                  <a:lnTo>
                    <a:pt x="711" y="362"/>
                  </a:lnTo>
                  <a:lnTo>
                    <a:pt x="718" y="368"/>
                  </a:lnTo>
                  <a:lnTo>
                    <a:pt x="725" y="375"/>
                  </a:lnTo>
                  <a:lnTo>
                    <a:pt x="738" y="389"/>
                  </a:lnTo>
                  <a:lnTo>
                    <a:pt x="738" y="395"/>
                  </a:lnTo>
                  <a:lnTo>
                    <a:pt x="745" y="402"/>
                  </a:lnTo>
                  <a:lnTo>
                    <a:pt x="751" y="409"/>
                  </a:lnTo>
                  <a:lnTo>
                    <a:pt x="758" y="41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6" name="Freeform 53"/>
            <p:cNvSpPr>
              <a:spLocks/>
            </p:cNvSpPr>
            <p:nvPr/>
          </p:nvSpPr>
          <p:spPr bwMode="auto">
            <a:xfrm>
              <a:off x="2870" y="1618"/>
              <a:ext cx="846" cy="504"/>
            </a:xfrm>
            <a:custGeom>
              <a:avLst/>
              <a:gdLst>
                <a:gd name="T0" fmla="*/ 13 w 846"/>
                <a:gd name="T1" fmla="*/ 356 h 504"/>
                <a:gd name="T2" fmla="*/ 34 w 846"/>
                <a:gd name="T3" fmla="*/ 376 h 504"/>
                <a:gd name="T4" fmla="*/ 54 w 846"/>
                <a:gd name="T5" fmla="*/ 396 h 504"/>
                <a:gd name="T6" fmla="*/ 74 w 846"/>
                <a:gd name="T7" fmla="*/ 416 h 504"/>
                <a:gd name="T8" fmla="*/ 94 w 846"/>
                <a:gd name="T9" fmla="*/ 430 h 504"/>
                <a:gd name="T10" fmla="*/ 114 w 846"/>
                <a:gd name="T11" fmla="*/ 450 h 504"/>
                <a:gd name="T12" fmla="*/ 134 w 846"/>
                <a:gd name="T13" fmla="*/ 463 h 504"/>
                <a:gd name="T14" fmla="*/ 154 w 846"/>
                <a:gd name="T15" fmla="*/ 470 h 504"/>
                <a:gd name="T16" fmla="*/ 174 w 846"/>
                <a:gd name="T17" fmla="*/ 483 h 504"/>
                <a:gd name="T18" fmla="*/ 195 w 846"/>
                <a:gd name="T19" fmla="*/ 490 h 504"/>
                <a:gd name="T20" fmla="*/ 215 w 846"/>
                <a:gd name="T21" fmla="*/ 497 h 504"/>
                <a:gd name="T22" fmla="*/ 235 w 846"/>
                <a:gd name="T23" fmla="*/ 503 h 504"/>
                <a:gd name="T24" fmla="*/ 255 w 846"/>
                <a:gd name="T25" fmla="*/ 503 h 504"/>
                <a:gd name="T26" fmla="*/ 275 w 846"/>
                <a:gd name="T27" fmla="*/ 503 h 504"/>
                <a:gd name="T28" fmla="*/ 295 w 846"/>
                <a:gd name="T29" fmla="*/ 503 h 504"/>
                <a:gd name="T30" fmla="*/ 315 w 846"/>
                <a:gd name="T31" fmla="*/ 497 h 504"/>
                <a:gd name="T32" fmla="*/ 335 w 846"/>
                <a:gd name="T33" fmla="*/ 497 h 504"/>
                <a:gd name="T34" fmla="*/ 356 w 846"/>
                <a:gd name="T35" fmla="*/ 483 h 504"/>
                <a:gd name="T36" fmla="*/ 376 w 846"/>
                <a:gd name="T37" fmla="*/ 477 h 504"/>
                <a:gd name="T38" fmla="*/ 396 w 846"/>
                <a:gd name="T39" fmla="*/ 463 h 504"/>
                <a:gd name="T40" fmla="*/ 416 w 846"/>
                <a:gd name="T41" fmla="*/ 456 h 504"/>
                <a:gd name="T42" fmla="*/ 436 w 846"/>
                <a:gd name="T43" fmla="*/ 436 h 504"/>
                <a:gd name="T44" fmla="*/ 456 w 846"/>
                <a:gd name="T45" fmla="*/ 423 h 504"/>
                <a:gd name="T46" fmla="*/ 476 w 846"/>
                <a:gd name="T47" fmla="*/ 409 h 504"/>
                <a:gd name="T48" fmla="*/ 496 w 846"/>
                <a:gd name="T49" fmla="*/ 389 h 504"/>
                <a:gd name="T50" fmla="*/ 517 w 846"/>
                <a:gd name="T51" fmla="*/ 369 h 504"/>
                <a:gd name="T52" fmla="*/ 537 w 846"/>
                <a:gd name="T53" fmla="*/ 349 h 504"/>
                <a:gd name="T54" fmla="*/ 557 w 846"/>
                <a:gd name="T55" fmla="*/ 322 h 504"/>
                <a:gd name="T56" fmla="*/ 577 w 846"/>
                <a:gd name="T57" fmla="*/ 302 h 504"/>
                <a:gd name="T58" fmla="*/ 604 w 846"/>
                <a:gd name="T59" fmla="*/ 275 h 504"/>
                <a:gd name="T60" fmla="*/ 617 w 846"/>
                <a:gd name="T61" fmla="*/ 255 h 504"/>
                <a:gd name="T62" fmla="*/ 637 w 846"/>
                <a:gd name="T63" fmla="*/ 235 h 504"/>
                <a:gd name="T64" fmla="*/ 651 w 846"/>
                <a:gd name="T65" fmla="*/ 215 h 504"/>
                <a:gd name="T66" fmla="*/ 671 w 846"/>
                <a:gd name="T67" fmla="*/ 188 h 504"/>
                <a:gd name="T68" fmla="*/ 691 w 846"/>
                <a:gd name="T69" fmla="*/ 161 h 504"/>
                <a:gd name="T70" fmla="*/ 711 w 846"/>
                <a:gd name="T71" fmla="*/ 141 h 504"/>
                <a:gd name="T72" fmla="*/ 731 w 846"/>
                <a:gd name="T73" fmla="*/ 114 h 504"/>
                <a:gd name="T74" fmla="*/ 751 w 846"/>
                <a:gd name="T75" fmla="*/ 94 h 504"/>
                <a:gd name="T76" fmla="*/ 778 w 846"/>
                <a:gd name="T77" fmla="*/ 67 h 504"/>
                <a:gd name="T78" fmla="*/ 792 w 846"/>
                <a:gd name="T79" fmla="*/ 47 h 504"/>
                <a:gd name="T80" fmla="*/ 812 w 846"/>
                <a:gd name="T81" fmla="*/ 27 h 504"/>
                <a:gd name="T82" fmla="*/ 832 w 846"/>
                <a:gd name="T83" fmla="*/ 14 h 5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6"/>
                <a:gd name="T127" fmla="*/ 0 h 504"/>
                <a:gd name="T128" fmla="*/ 846 w 846"/>
                <a:gd name="T129" fmla="*/ 504 h 5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6" h="504">
                  <a:moveTo>
                    <a:pt x="0" y="342"/>
                  </a:moveTo>
                  <a:lnTo>
                    <a:pt x="7" y="349"/>
                  </a:lnTo>
                  <a:lnTo>
                    <a:pt x="13" y="356"/>
                  </a:lnTo>
                  <a:lnTo>
                    <a:pt x="20" y="363"/>
                  </a:lnTo>
                  <a:lnTo>
                    <a:pt x="27" y="369"/>
                  </a:lnTo>
                  <a:lnTo>
                    <a:pt x="34" y="376"/>
                  </a:lnTo>
                  <a:lnTo>
                    <a:pt x="40" y="383"/>
                  </a:lnTo>
                  <a:lnTo>
                    <a:pt x="47" y="389"/>
                  </a:lnTo>
                  <a:lnTo>
                    <a:pt x="54" y="396"/>
                  </a:lnTo>
                  <a:lnTo>
                    <a:pt x="60" y="403"/>
                  </a:lnTo>
                  <a:lnTo>
                    <a:pt x="67" y="409"/>
                  </a:lnTo>
                  <a:lnTo>
                    <a:pt x="74" y="416"/>
                  </a:lnTo>
                  <a:lnTo>
                    <a:pt x="81" y="423"/>
                  </a:lnTo>
                  <a:lnTo>
                    <a:pt x="87" y="430"/>
                  </a:lnTo>
                  <a:lnTo>
                    <a:pt x="94" y="430"/>
                  </a:lnTo>
                  <a:lnTo>
                    <a:pt x="101" y="436"/>
                  </a:lnTo>
                  <a:lnTo>
                    <a:pt x="107" y="443"/>
                  </a:lnTo>
                  <a:lnTo>
                    <a:pt x="114" y="450"/>
                  </a:lnTo>
                  <a:lnTo>
                    <a:pt x="121" y="450"/>
                  </a:lnTo>
                  <a:lnTo>
                    <a:pt x="128" y="456"/>
                  </a:lnTo>
                  <a:lnTo>
                    <a:pt x="134" y="463"/>
                  </a:lnTo>
                  <a:lnTo>
                    <a:pt x="141" y="463"/>
                  </a:lnTo>
                  <a:lnTo>
                    <a:pt x="148" y="470"/>
                  </a:lnTo>
                  <a:lnTo>
                    <a:pt x="154" y="470"/>
                  </a:lnTo>
                  <a:lnTo>
                    <a:pt x="161" y="477"/>
                  </a:lnTo>
                  <a:lnTo>
                    <a:pt x="168" y="477"/>
                  </a:lnTo>
                  <a:lnTo>
                    <a:pt x="174" y="483"/>
                  </a:lnTo>
                  <a:lnTo>
                    <a:pt x="181" y="483"/>
                  </a:lnTo>
                  <a:lnTo>
                    <a:pt x="188" y="490"/>
                  </a:lnTo>
                  <a:lnTo>
                    <a:pt x="195" y="490"/>
                  </a:lnTo>
                  <a:lnTo>
                    <a:pt x="201" y="490"/>
                  </a:lnTo>
                  <a:lnTo>
                    <a:pt x="208" y="497"/>
                  </a:lnTo>
                  <a:lnTo>
                    <a:pt x="215" y="497"/>
                  </a:lnTo>
                  <a:lnTo>
                    <a:pt x="221" y="497"/>
                  </a:lnTo>
                  <a:lnTo>
                    <a:pt x="228" y="497"/>
                  </a:lnTo>
                  <a:lnTo>
                    <a:pt x="235" y="503"/>
                  </a:lnTo>
                  <a:lnTo>
                    <a:pt x="242" y="503"/>
                  </a:lnTo>
                  <a:lnTo>
                    <a:pt x="248" y="503"/>
                  </a:lnTo>
                  <a:lnTo>
                    <a:pt x="255" y="503"/>
                  </a:lnTo>
                  <a:lnTo>
                    <a:pt x="262" y="503"/>
                  </a:lnTo>
                  <a:lnTo>
                    <a:pt x="268" y="503"/>
                  </a:lnTo>
                  <a:lnTo>
                    <a:pt x="275" y="503"/>
                  </a:lnTo>
                  <a:lnTo>
                    <a:pt x="282" y="503"/>
                  </a:lnTo>
                  <a:lnTo>
                    <a:pt x="288" y="503"/>
                  </a:lnTo>
                  <a:lnTo>
                    <a:pt x="295" y="503"/>
                  </a:lnTo>
                  <a:lnTo>
                    <a:pt x="302" y="503"/>
                  </a:lnTo>
                  <a:lnTo>
                    <a:pt x="309" y="503"/>
                  </a:lnTo>
                  <a:lnTo>
                    <a:pt x="315" y="497"/>
                  </a:lnTo>
                  <a:lnTo>
                    <a:pt x="322" y="497"/>
                  </a:lnTo>
                  <a:lnTo>
                    <a:pt x="329" y="497"/>
                  </a:lnTo>
                  <a:lnTo>
                    <a:pt x="335" y="497"/>
                  </a:lnTo>
                  <a:lnTo>
                    <a:pt x="342" y="490"/>
                  </a:lnTo>
                  <a:lnTo>
                    <a:pt x="349" y="490"/>
                  </a:lnTo>
                  <a:lnTo>
                    <a:pt x="356" y="483"/>
                  </a:lnTo>
                  <a:lnTo>
                    <a:pt x="362" y="483"/>
                  </a:lnTo>
                  <a:lnTo>
                    <a:pt x="369" y="483"/>
                  </a:lnTo>
                  <a:lnTo>
                    <a:pt x="376" y="477"/>
                  </a:lnTo>
                  <a:lnTo>
                    <a:pt x="382" y="477"/>
                  </a:lnTo>
                  <a:lnTo>
                    <a:pt x="389" y="470"/>
                  </a:lnTo>
                  <a:lnTo>
                    <a:pt x="396" y="463"/>
                  </a:lnTo>
                  <a:lnTo>
                    <a:pt x="403" y="463"/>
                  </a:lnTo>
                  <a:lnTo>
                    <a:pt x="409" y="456"/>
                  </a:lnTo>
                  <a:lnTo>
                    <a:pt x="416" y="456"/>
                  </a:lnTo>
                  <a:lnTo>
                    <a:pt x="423" y="450"/>
                  </a:lnTo>
                  <a:lnTo>
                    <a:pt x="429" y="443"/>
                  </a:lnTo>
                  <a:lnTo>
                    <a:pt x="436" y="436"/>
                  </a:lnTo>
                  <a:lnTo>
                    <a:pt x="443" y="436"/>
                  </a:lnTo>
                  <a:lnTo>
                    <a:pt x="449" y="430"/>
                  </a:lnTo>
                  <a:lnTo>
                    <a:pt x="456" y="423"/>
                  </a:lnTo>
                  <a:lnTo>
                    <a:pt x="463" y="416"/>
                  </a:lnTo>
                  <a:lnTo>
                    <a:pt x="470" y="409"/>
                  </a:lnTo>
                  <a:lnTo>
                    <a:pt x="476" y="409"/>
                  </a:lnTo>
                  <a:lnTo>
                    <a:pt x="483" y="396"/>
                  </a:lnTo>
                  <a:lnTo>
                    <a:pt x="490" y="396"/>
                  </a:lnTo>
                  <a:lnTo>
                    <a:pt x="496" y="389"/>
                  </a:lnTo>
                  <a:lnTo>
                    <a:pt x="503" y="383"/>
                  </a:lnTo>
                  <a:lnTo>
                    <a:pt x="510" y="376"/>
                  </a:lnTo>
                  <a:lnTo>
                    <a:pt x="517" y="369"/>
                  </a:lnTo>
                  <a:lnTo>
                    <a:pt x="523" y="363"/>
                  </a:lnTo>
                  <a:lnTo>
                    <a:pt x="530" y="356"/>
                  </a:lnTo>
                  <a:lnTo>
                    <a:pt x="537" y="349"/>
                  </a:lnTo>
                  <a:lnTo>
                    <a:pt x="543" y="342"/>
                  </a:lnTo>
                  <a:lnTo>
                    <a:pt x="550" y="329"/>
                  </a:lnTo>
                  <a:lnTo>
                    <a:pt x="557" y="322"/>
                  </a:lnTo>
                  <a:lnTo>
                    <a:pt x="563" y="316"/>
                  </a:lnTo>
                  <a:lnTo>
                    <a:pt x="570" y="309"/>
                  </a:lnTo>
                  <a:lnTo>
                    <a:pt x="577" y="302"/>
                  </a:lnTo>
                  <a:lnTo>
                    <a:pt x="584" y="295"/>
                  </a:lnTo>
                  <a:lnTo>
                    <a:pt x="590" y="289"/>
                  </a:lnTo>
                  <a:lnTo>
                    <a:pt x="604" y="275"/>
                  </a:lnTo>
                  <a:lnTo>
                    <a:pt x="604" y="269"/>
                  </a:lnTo>
                  <a:lnTo>
                    <a:pt x="610" y="262"/>
                  </a:lnTo>
                  <a:lnTo>
                    <a:pt x="617" y="255"/>
                  </a:lnTo>
                  <a:lnTo>
                    <a:pt x="624" y="249"/>
                  </a:lnTo>
                  <a:lnTo>
                    <a:pt x="631" y="242"/>
                  </a:lnTo>
                  <a:lnTo>
                    <a:pt x="637" y="235"/>
                  </a:lnTo>
                  <a:lnTo>
                    <a:pt x="637" y="228"/>
                  </a:lnTo>
                  <a:lnTo>
                    <a:pt x="644" y="222"/>
                  </a:lnTo>
                  <a:lnTo>
                    <a:pt x="651" y="215"/>
                  </a:lnTo>
                  <a:lnTo>
                    <a:pt x="664" y="202"/>
                  </a:lnTo>
                  <a:lnTo>
                    <a:pt x="664" y="195"/>
                  </a:lnTo>
                  <a:lnTo>
                    <a:pt x="671" y="188"/>
                  </a:lnTo>
                  <a:lnTo>
                    <a:pt x="678" y="181"/>
                  </a:lnTo>
                  <a:lnTo>
                    <a:pt x="691" y="168"/>
                  </a:lnTo>
                  <a:lnTo>
                    <a:pt x="691" y="161"/>
                  </a:lnTo>
                  <a:lnTo>
                    <a:pt x="698" y="155"/>
                  </a:lnTo>
                  <a:lnTo>
                    <a:pt x="704" y="148"/>
                  </a:lnTo>
                  <a:lnTo>
                    <a:pt x="711" y="141"/>
                  </a:lnTo>
                  <a:lnTo>
                    <a:pt x="718" y="134"/>
                  </a:lnTo>
                  <a:lnTo>
                    <a:pt x="731" y="121"/>
                  </a:lnTo>
                  <a:lnTo>
                    <a:pt x="731" y="114"/>
                  </a:lnTo>
                  <a:lnTo>
                    <a:pt x="738" y="108"/>
                  </a:lnTo>
                  <a:lnTo>
                    <a:pt x="745" y="101"/>
                  </a:lnTo>
                  <a:lnTo>
                    <a:pt x="751" y="94"/>
                  </a:lnTo>
                  <a:lnTo>
                    <a:pt x="758" y="88"/>
                  </a:lnTo>
                  <a:lnTo>
                    <a:pt x="765" y="81"/>
                  </a:lnTo>
                  <a:lnTo>
                    <a:pt x="778" y="67"/>
                  </a:lnTo>
                  <a:lnTo>
                    <a:pt x="778" y="61"/>
                  </a:lnTo>
                  <a:lnTo>
                    <a:pt x="785" y="54"/>
                  </a:lnTo>
                  <a:lnTo>
                    <a:pt x="792" y="47"/>
                  </a:lnTo>
                  <a:lnTo>
                    <a:pt x="798" y="41"/>
                  </a:lnTo>
                  <a:lnTo>
                    <a:pt x="805" y="34"/>
                  </a:lnTo>
                  <a:lnTo>
                    <a:pt x="812" y="27"/>
                  </a:lnTo>
                  <a:lnTo>
                    <a:pt x="818" y="20"/>
                  </a:lnTo>
                  <a:lnTo>
                    <a:pt x="825" y="14"/>
                  </a:lnTo>
                  <a:lnTo>
                    <a:pt x="832" y="14"/>
                  </a:lnTo>
                  <a:lnTo>
                    <a:pt x="838" y="0"/>
                  </a:lnTo>
                  <a:lnTo>
                    <a:pt x="845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Freeform 54"/>
            <p:cNvSpPr>
              <a:spLocks/>
            </p:cNvSpPr>
            <p:nvPr/>
          </p:nvSpPr>
          <p:spPr bwMode="auto">
            <a:xfrm>
              <a:off x="3715" y="1545"/>
              <a:ext cx="612" cy="826"/>
            </a:xfrm>
            <a:custGeom>
              <a:avLst/>
              <a:gdLst>
                <a:gd name="T0" fmla="*/ 14 w 612"/>
                <a:gd name="T1" fmla="*/ 60 h 826"/>
                <a:gd name="T2" fmla="*/ 34 w 612"/>
                <a:gd name="T3" fmla="*/ 47 h 826"/>
                <a:gd name="T4" fmla="*/ 54 w 612"/>
                <a:gd name="T5" fmla="*/ 33 h 826"/>
                <a:gd name="T6" fmla="*/ 74 w 612"/>
                <a:gd name="T7" fmla="*/ 20 h 826"/>
                <a:gd name="T8" fmla="*/ 94 w 612"/>
                <a:gd name="T9" fmla="*/ 13 h 826"/>
                <a:gd name="T10" fmla="*/ 114 w 612"/>
                <a:gd name="T11" fmla="*/ 6 h 826"/>
                <a:gd name="T12" fmla="*/ 134 w 612"/>
                <a:gd name="T13" fmla="*/ 0 h 826"/>
                <a:gd name="T14" fmla="*/ 154 w 612"/>
                <a:gd name="T15" fmla="*/ 0 h 826"/>
                <a:gd name="T16" fmla="*/ 175 w 612"/>
                <a:gd name="T17" fmla="*/ 6 h 826"/>
                <a:gd name="T18" fmla="*/ 195 w 612"/>
                <a:gd name="T19" fmla="*/ 6 h 826"/>
                <a:gd name="T20" fmla="*/ 215 w 612"/>
                <a:gd name="T21" fmla="*/ 13 h 826"/>
                <a:gd name="T22" fmla="*/ 235 w 612"/>
                <a:gd name="T23" fmla="*/ 26 h 826"/>
                <a:gd name="T24" fmla="*/ 255 w 612"/>
                <a:gd name="T25" fmla="*/ 40 h 826"/>
                <a:gd name="T26" fmla="*/ 275 w 612"/>
                <a:gd name="T27" fmla="*/ 53 h 826"/>
                <a:gd name="T28" fmla="*/ 295 w 612"/>
                <a:gd name="T29" fmla="*/ 73 h 826"/>
                <a:gd name="T30" fmla="*/ 315 w 612"/>
                <a:gd name="T31" fmla="*/ 100 h 826"/>
                <a:gd name="T32" fmla="*/ 329 w 612"/>
                <a:gd name="T33" fmla="*/ 120 h 826"/>
                <a:gd name="T34" fmla="*/ 349 w 612"/>
                <a:gd name="T35" fmla="*/ 140 h 826"/>
                <a:gd name="T36" fmla="*/ 356 w 612"/>
                <a:gd name="T37" fmla="*/ 161 h 826"/>
                <a:gd name="T38" fmla="*/ 369 w 612"/>
                <a:gd name="T39" fmla="*/ 181 h 826"/>
                <a:gd name="T40" fmla="*/ 389 w 612"/>
                <a:gd name="T41" fmla="*/ 207 h 826"/>
                <a:gd name="T42" fmla="*/ 396 w 612"/>
                <a:gd name="T43" fmla="*/ 234 h 826"/>
                <a:gd name="T44" fmla="*/ 409 w 612"/>
                <a:gd name="T45" fmla="*/ 254 h 826"/>
                <a:gd name="T46" fmla="*/ 423 w 612"/>
                <a:gd name="T47" fmla="*/ 281 h 826"/>
                <a:gd name="T48" fmla="*/ 429 w 612"/>
                <a:gd name="T49" fmla="*/ 301 h 826"/>
                <a:gd name="T50" fmla="*/ 443 w 612"/>
                <a:gd name="T51" fmla="*/ 328 h 826"/>
                <a:gd name="T52" fmla="*/ 450 w 612"/>
                <a:gd name="T53" fmla="*/ 348 h 826"/>
                <a:gd name="T54" fmla="*/ 463 w 612"/>
                <a:gd name="T55" fmla="*/ 368 h 826"/>
                <a:gd name="T56" fmla="*/ 470 w 612"/>
                <a:gd name="T57" fmla="*/ 395 h 826"/>
                <a:gd name="T58" fmla="*/ 483 w 612"/>
                <a:gd name="T59" fmla="*/ 422 h 826"/>
                <a:gd name="T60" fmla="*/ 490 w 612"/>
                <a:gd name="T61" fmla="*/ 449 h 826"/>
                <a:gd name="T62" fmla="*/ 503 w 612"/>
                <a:gd name="T63" fmla="*/ 476 h 826"/>
                <a:gd name="T64" fmla="*/ 510 w 612"/>
                <a:gd name="T65" fmla="*/ 509 h 826"/>
                <a:gd name="T66" fmla="*/ 523 w 612"/>
                <a:gd name="T67" fmla="*/ 536 h 826"/>
                <a:gd name="T68" fmla="*/ 530 w 612"/>
                <a:gd name="T69" fmla="*/ 570 h 826"/>
                <a:gd name="T70" fmla="*/ 543 w 612"/>
                <a:gd name="T71" fmla="*/ 597 h 826"/>
                <a:gd name="T72" fmla="*/ 550 w 612"/>
                <a:gd name="T73" fmla="*/ 637 h 826"/>
                <a:gd name="T74" fmla="*/ 564 w 612"/>
                <a:gd name="T75" fmla="*/ 664 h 826"/>
                <a:gd name="T76" fmla="*/ 570 w 612"/>
                <a:gd name="T77" fmla="*/ 697 h 826"/>
                <a:gd name="T78" fmla="*/ 584 w 612"/>
                <a:gd name="T79" fmla="*/ 731 h 826"/>
                <a:gd name="T80" fmla="*/ 590 w 612"/>
                <a:gd name="T81" fmla="*/ 771 h 826"/>
                <a:gd name="T82" fmla="*/ 604 w 612"/>
                <a:gd name="T83" fmla="*/ 798 h 8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2"/>
                <a:gd name="T127" fmla="*/ 0 h 826"/>
                <a:gd name="T128" fmla="*/ 612 w 612"/>
                <a:gd name="T129" fmla="*/ 826 h 8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2" h="826">
                  <a:moveTo>
                    <a:pt x="0" y="73"/>
                  </a:moveTo>
                  <a:lnTo>
                    <a:pt x="7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7" y="53"/>
                  </a:lnTo>
                  <a:lnTo>
                    <a:pt x="34" y="47"/>
                  </a:lnTo>
                  <a:lnTo>
                    <a:pt x="40" y="40"/>
                  </a:lnTo>
                  <a:lnTo>
                    <a:pt x="47" y="33"/>
                  </a:lnTo>
                  <a:lnTo>
                    <a:pt x="54" y="33"/>
                  </a:lnTo>
                  <a:lnTo>
                    <a:pt x="61" y="26"/>
                  </a:lnTo>
                  <a:lnTo>
                    <a:pt x="67" y="26"/>
                  </a:lnTo>
                  <a:lnTo>
                    <a:pt x="74" y="20"/>
                  </a:lnTo>
                  <a:lnTo>
                    <a:pt x="81" y="20"/>
                  </a:lnTo>
                  <a:lnTo>
                    <a:pt x="87" y="13"/>
                  </a:lnTo>
                  <a:lnTo>
                    <a:pt x="94" y="13"/>
                  </a:lnTo>
                  <a:lnTo>
                    <a:pt x="101" y="13"/>
                  </a:lnTo>
                  <a:lnTo>
                    <a:pt x="107" y="6"/>
                  </a:lnTo>
                  <a:lnTo>
                    <a:pt x="114" y="6"/>
                  </a:lnTo>
                  <a:lnTo>
                    <a:pt x="121" y="6"/>
                  </a:lnTo>
                  <a:lnTo>
                    <a:pt x="128" y="6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8" y="6"/>
                  </a:lnTo>
                  <a:lnTo>
                    <a:pt x="195" y="6"/>
                  </a:lnTo>
                  <a:lnTo>
                    <a:pt x="201" y="13"/>
                  </a:lnTo>
                  <a:lnTo>
                    <a:pt x="208" y="13"/>
                  </a:lnTo>
                  <a:lnTo>
                    <a:pt x="215" y="13"/>
                  </a:lnTo>
                  <a:lnTo>
                    <a:pt x="222" y="20"/>
                  </a:lnTo>
                  <a:lnTo>
                    <a:pt x="228" y="20"/>
                  </a:lnTo>
                  <a:lnTo>
                    <a:pt x="235" y="26"/>
                  </a:lnTo>
                  <a:lnTo>
                    <a:pt x="242" y="33"/>
                  </a:lnTo>
                  <a:lnTo>
                    <a:pt x="248" y="33"/>
                  </a:lnTo>
                  <a:lnTo>
                    <a:pt x="255" y="40"/>
                  </a:lnTo>
                  <a:lnTo>
                    <a:pt x="262" y="47"/>
                  </a:lnTo>
                  <a:lnTo>
                    <a:pt x="268" y="53"/>
                  </a:lnTo>
                  <a:lnTo>
                    <a:pt x="275" y="53"/>
                  </a:lnTo>
                  <a:lnTo>
                    <a:pt x="282" y="67"/>
                  </a:lnTo>
                  <a:lnTo>
                    <a:pt x="289" y="73"/>
                  </a:lnTo>
                  <a:lnTo>
                    <a:pt x="295" y="73"/>
                  </a:lnTo>
                  <a:lnTo>
                    <a:pt x="302" y="87"/>
                  </a:lnTo>
                  <a:lnTo>
                    <a:pt x="309" y="93"/>
                  </a:lnTo>
                  <a:lnTo>
                    <a:pt x="315" y="100"/>
                  </a:lnTo>
                  <a:lnTo>
                    <a:pt x="322" y="107"/>
                  </a:lnTo>
                  <a:lnTo>
                    <a:pt x="329" y="114"/>
                  </a:lnTo>
                  <a:lnTo>
                    <a:pt x="329" y="120"/>
                  </a:lnTo>
                  <a:lnTo>
                    <a:pt x="336" y="127"/>
                  </a:lnTo>
                  <a:lnTo>
                    <a:pt x="342" y="134"/>
                  </a:lnTo>
                  <a:lnTo>
                    <a:pt x="349" y="140"/>
                  </a:lnTo>
                  <a:lnTo>
                    <a:pt x="349" y="147"/>
                  </a:lnTo>
                  <a:lnTo>
                    <a:pt x="356" y="154"/>
                  </a:lnTo>
                  <a:lnTo>
                    <a:pt x="356" y="161"/>
                  </a:lnTo>
                  <a:lnTo>
                    <a:pt x="362" y="167"/>
                  </a:lnTo>
                  <a:lnTo>
                    <a:pt x="369" y="174"/>
                  </a:lnTo>
                  <a:lnTo>
                    <a:pt x="369" y="181"/>
                  </a:lnTo>
                  <a:lnTo>
                    <a:pt x="376" y="187"/>
                  </a:lnTo>
                  <a:lnTo>
                    <a:pt x="376" y="194"/>
                  </a:lnTo>
                  <a:lnTo>
                    <a:pt x="389" y="207"/>
                  </a:lnTo>
                  <a:lnTo>
                    <a:pt x="389" y="214"/>
                  </a:lnTo>
                  <a:lnTo>
                    <a:pt x="396" y="221"/>
                  </a:lnTo>
                  <a:lnTo>
                    <a:pt x="396" y="234"/>
                  </a:lnTo>
                  <a:lnTo>
                    <a:pt x="403" y="241"/>
                  </a:lnTo>
                  <a:lnTo>
                    <a:pt x="409" y="248"/>
                  </a:lnTo>
                  <a:lnTo>
                    <a:pt x="409" y="254"/>
                  </a:lnTo>
                  <a:lnTo>
                    <a:pt x="416" y="261"/>
                  </a:lnTo>
                  <a:lnTo>
                    <a:pt x="416" y="275"/>
                  </a:lnTo>
                  <a:lnTo>
                    <a:pt x="423" y="281"/>
                  </a:lnTo>
                  <a:lnTo>
                    <a:pt x="423" y="288"/>
                  </a:lnTo>
                  <a:lnTo>
                    <a:pt x="429" y="295"/>
                  </a:lnTo>
                  <a:lnTo>
                    <a:pt x="429" y="301"/>
                  </a:lnTo>
                  <a:lnTo>
                    <a:pt x="436" y="308"/>
                  </a:lnTo>
                  <a:lnTo>
                    <a:pt x="436" y="322"/>
                  </a:lnTo>
                  <a:lnTo>
                    <a:pt x="443" y="328"/>
                  </a:lnTo>
                  <a:lnTo>
                    <a:pt x="443" y="335"/>
                  </a:lnTo>
                  <a:lnTo>
                    <a:pt x="450" y="342"/>
                  </a:lnTo>
                  <a:lnTo>
                    <a:pt x="450" y="348"/>
                  </a:lnTo>
                  <a:lnTo>
                    <a:pt x="456" y="355"/>
                  </a:lnTo>
                  <a:lnTo>
                    <a:pt x="456" y="362"/>
                  </a:lnTo>
                  <a:lnTo>
                    <a:pt x="463" y="368"/>
                  </a:lnTo>
                  <a:lnTo>
                    <a:pt x="463" y="382"/>
                  </a:lnTo>
                  <a:lnTo>
                    <a:pt x="470" y="389"/>
                  </a:lnTo>
                  <a:lnTo>
                    <a:pt x="470" y="395"/>
                  </a:lnTo>
                  <a:lnTo>
                    <a:pt x="476" y="402"/>
                  </a:lnTo>
                  <a:lnTo>
                    <a:pt x="476" y="415"/>
                  </a:lnTo>
                  <a:lnTo>
                    <a:pt x="483" y="422"/>
                  </a:lnTo>
                  <a:lnTo>
                    <a:pt x="483" y="436"/>
                  </a:lnTo>
                  <a:lnTo>
                    <a:pt x="490" y="442"/>
                  </a:lnTo>
                  <a:lnTo>
                    <a:pt x="490" y="449"/>
                  </a:lnTo>
                  <a:lnTo>
                    <a:pt x="497" y="462"/>
                  </a:lnTo>
                  <a:lnTo>
                    <a:pt x="497" y="469"/>
                  </a:lnTo>
                  <a:lnTo>
                    <a:pt x="503" y="476"/>
                  </a:lnTo>
                  <a:lnTo>
                    <a:pt x="503" y="489"/>
                  </a:lnTo>
                  <a:lnTo>
                    <a:pt x="510" y="503"/>
                  </a:lnTo>
                  <a:lnTo>
                    <a:pt x="510" y="509"/>
                  </a:lnTo>
                  <a:lnTo>
                    <a:pt x="517" y="516"/>
                  </a:lnTo>
                  <a:lnTo>
                    <a:pt x="517" y="529"/>
                  </a:lnTo>
                  <a:lnTo>
                    <a:pt x="523" y="536"/>
                  </a:lnTo>
                  <a:lnTo>
                    <a:pt x="523" y="550"/>
                  </a:lnTo>
                  <a:lnTo>
                    <a:pt x="530" y="563"/>
                  </a:lnTo>
                  <a:lnTo>
                    <a:pt x="530" y="570"/>
                  </a:lnTo>
                  <a:lnTo>
                    <a:pt x="537" y="576"/>
                  </a:lnTo>
                  <a:lnTo>
                    <a:pt x="537" y="590"/>
                  </a:lnTo>
                  <a:lnTo>
                    <a:pt x="543" y="597"/>
                  </a:lnTo>
                  <a:lnTo>
                    <a:pt x="543" y="603"/>
                  </a:lnTo>
                  <a:lnTo>
                    <a:pt x="550" y="617"/>
                  </a:lnTo>
                  <a:lnTo>
                    <a:pt x="550" y="637"/>
                  </a:lnTo>
                  <a:lnTo>
                    <a:pt x="557" y="643"/>
                  </a:lnTo>
                  <a:lnTo>
                    <a:pt x="557" y="650"/>
                  </a:lnTo>
                  <a:lnTo>
                    <a:pt x="564" y="664"/>
                  </a:lnTo>
                  <a:lnTo>
                    <a:pt x="564" y="670"/>
                  </a:lnTo>
                  <a:lnTo>
                    <a:pt x="570" y="684"/>
                  </a:lnTo>
                  <a:lnTo>
                    <a:pt x="570" y="697"/>
                  </a:lnTo>
                  <a:lnTo>
                    <a:pt x="577" y="711"/>
                  </a:lnTo>
                  <a:lnTo>
                    <a:pt x="577" y="717"/>
                  </a:lnTo>
                  <a:lnTo>
                    <a:pt x="584" y="731"/>
                  </a:lnTo>
                  <a:lnTo>
                    <a:pt x="584" y="737"/>
                  </a:lnTo>
                  <a:lnTo>
                    <a:pt x="590" y="751"/>
                  </a:lnTo>
                  <a:lnTo>
                    <a:pt x="590" y="771"/>
                  </a:lnTo>
                  <a:lnTo>
                    <a:pt x="597" y="778"/>
                  </a:lnTo>
                  <a:lnTo>
                    <a:pt x="597" y="791"/>
                  </a:lnTo>
                  <a:lnTo>
                    <a:pt x="604" y="798"/>
                  </a:lnTo>
                  <a:lnTo>
                    <a:pt x="604" y="811"/>
                  </a:lnTo>
                  <a:lnTo>
                    <a:pt x="611" y="82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Freeform 55"/>
            <p:cNvSpPr>
              <a:spLocks/>
            </p:cNvSpPr>
            <p:nvPr/>
          </p:nvSpPr>
          <p:spPr bwMode="auto">
            <a:xfrm>
              <a:off x="4326" y="2370"/>
              <a:ext cx="276" cy="1141"/>
            </a:xfrm>
            <a:custGeom>
              <a:avLst/>
              <a:gdLst>
                <a:gd name="T0" fmla="*/ 0 w 276"/>
                <a:gd name="T1" fmla="*/ 6 h 1141"/>
                <a:gd name="T2" fmla="*/ 6 w 276"/>
                <a:gd name="T3" fmla="*/ 40 h 1141"/>
                <a:gd name="T4" fmla="*/ 13 w 276"/>
                <a:gd name="T5" fmla="*/ 60 h 1141"/>
                <a:gd name="T6" fmla="*/ 20 w 276"/>
                <a:gd name="T7" fmla="*/ 80 h 1141"/>
                <a:gd name="T8" fmla="*/ 26 w 276"/>
                <a:gd name="T9" fmla="*/ 114 h 1141"/>
                <a:gd name="T10" fmla="*/ 33 w 276"/>
                <a:gd name="T11" fmla="*/ 134 h 1141"/>
                <a:gd name="T12" fmla="*/ 40 w 276"/>
                <a:gd name="T13" fmla="*/ 161 h 1141"/>
                <a:gd name="T14" fmla="*/ 46 w 276"/>
                <a:gd name="T15" fmla="*/ 194 h 1141"/>
                <a:gd name="T16" fmla="*/ 53 w 276"/>
                <a:gd name="T17" fmla="*/ 214 h 1141"/>
                <a:gd name="T18" fmla="*/ 60 w 276"/>
                <a:gd name="T19" fmla="*/ 241 h 1141"/>
                <a:gd name="T20" fmla="*/ 67 w 276"/>
                <a:gd name="T21" fmla="*/ 261 h 1141"/>
                <a:gd name="T22" fmla="*/ 73 w 276"/>
                <a:gd name="T23" fmla="*/ 295 h 1141"/>
                <a:gd name="T24" fmla="*/ 80 w 276"/>
                <a:gd name="T25" fmla="*/ 321 h 1141"/>
                <a:gd name="T26" fmla="*/ 87 w 276"/>
                <a:gd name="T27" fmla="*/ 342 h 1141"/>
                <a:gd name="T28" fmla="*/ 93 w 276"/>
                <a:gd name="T29" fmla="*/ 382 h 1141"/>
                <a:gd name="T30" fmla="*/ 100 w 276"/>
                <a:gd name="T31" fmla="*/ 402 h 1141"/>
                <a:gd name="T32" fmla="*/ 107 w 276"/>
                <a:gd name="T33" fmla="*/ 429 h 1141"/>
                <a:gd name="T34" fmla="*/ 114 w 276"/>
                <a:gd name="T35" fmla="*/ 462 h 1141"/>
                <a:gd name="T36" fmla="*/ 120 w 276"/>
                <a:gd name="T37" fmla="*/ 489 h 1141"/>
                <a:gd name="T38" fmla="*/ 127 w 276"/>
                <a:gd name="T39" fmla="*/ 516 h 1141"/>
                <a:gd name="T40" fmla="*/ 134 w 276"/>
                <a:gd name="T41" fmla="*/ 536 h 1141"/>
                <a:gd name="T42" fmla="*/ 140 w 276"/>
                <a:gd name="T43" fmla="*/ 576 h 1141"/>
                <a:gd name="T44" fmla="*/ 147 w 276"/>
                <a:gd name="T45" fmla="*/ 603 h 1141"/>
                <a:gd name="T46" fmla="*/ 154 w 276"/>
                <a:gd name="T47" fmla="*/ 623 h 1141"/>
                <a:gd name="T48" fmla="*/ 161 w 276"/>
                <a:gd name="T49" fmla="*/ 664 h 1141"/>
                <a:gd name="T50" fmla="*/ 167 w 276"/>
                <a:gd name="T51" fmla="*/ 690 h 1141"/>
                <a:gd name="T52" fmla="*/ 174 w 276"/>
                <a:gd name="T53" fmla="*/ 717 h 1141"/>
                <a:gd name="T54" fmla="*/ 181 w 276"/>
                <a:gd name="T55" fmla="*/ 751 h 1141"/>
                <a:gd name="T56" fmla="*/ 187 w 276"/>
                <a:gd name="T57" fmla="*/ 778 h 1141"/>
                <a:gd name="T58" fmla="*/ 194 w 276"/>
                <a:gd name="T59" fmla="*/ 804 h 1141"/>
                <a:gd name="T60" fmla="*/ 201 w 276"/>
                <a:gd name="T61" fmla="*/ 831 h 1141"/>
                <a:gd name="T62" fmla="*/ 207 w 276"/>
                <a:gd name="T63" fmla="*/ 871 h 1141"/>
                <a:gd name="T64" fmla="*/ 214 w 276"/>
                <a:gd name="T65" fmla="*/ 892 h 1141"/>
                <a:gd name="T66" fmla="*/ 221 w 276"/>
                <a:gd name="T67" fmla="*/ 918 h 1141"/>
                <a:gd name="T68" fmla="*/ 228 w 276"/>
                <a:gd name="T69" fmla="*/ 959 h 1141"/>
                <a:gd name="T70" fmla="*/ 234 w 276"/>
                <a:gd name="T71" fmla="*/ 986 h 1141"/>
                <a:gd name="T72" fmla="*/ 241 w 276"/>
                <a:gd name="T73" fmla="*/ 1012 h 1141"/>
                <a:gd name="T74" fmla="*/ 248 w 276"/>
                <a:gd name="T75" fmla="*/ 1053 h 1141"/>
                <a:gd name="T76" fmla="*/ 254 w 276"/>
                <a:gd name="T77" fmla="*/ 1079 h 1141"/>
                <a:gd name="T78" fmla="*/ 261 w 276"/>
                <a:gd name="T79" fmla="*/ 1106 h 1141"/>
                <a:gd name="T80" fmla="*/ 268 w 276"/>
                <a:gd name="T81" fmla="*/ 1133 h 11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1141"/>
                <a:gd name="T125" fmla="*/ 276 w 276"/>
                <a:gd name="T126" fmla="*/ 1141 h 11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1141">
                  <a:moveTo>
                    <a:pt x="0" y="0"/>
                  </a:moveTo>
                  <a:lnTo>
                    <a:pt x="0" y="6"/>
                  </a:lnTo>
                  <a:lnTo>
                    <a:pt x="6" y="20"/>
                  </a:lnTo>
                  <a:lnTo>
                    <a:pt x="6" y="40"/>
                  </a:lnTo>
                  <a:lnTo>
                    <a:pt x="13" y="47"/>
                  </a:lnTo>
                  <a:lnTo>
                    <a:pt x="13" y="60"/>
                  </a:lnTo>
                  <a:lnTo>
                    <a:pt x="20" y="73"/>
                  </a:lnTo>
                  <a:lnTo>
                    <a:pt x="20" y="80"/>
                  </a:lnTo>
                  <a:lnTo>
                    <a:pt x="26" y="93"/>
                  </a:lnTo>
                  <a:lnTo>
                    <a:pt x="26" y="114"/>
                  </a:lnTo>
                  <a:lnTo>
                    <a:pt x="33" y="127"/>
                  </a:lnTo>
                  <a:lnTo>
                    <a:pt x="33" y="134"/>
                  </a:lnTo>
                  <a:lnTo>
                    <a:pt x="40" y="147"/>
                  </a:lnTo>
                  <a:lnTo>
                    <a:pt x="40" y="161"/>
                  </a:lnTo>
                  <a:lnTo>
                    <a:pt x="46" y="167"/>
                  </a:lnTo>
                  <a:lnTo>
                    <a:pt x="46" y="194"/>
                  </a:lnTo>
                  <a:lnTo>
                    <a:pt x="53" y="201"/>
                  </a:lnTo>
                  <a:lnTo>
                    <a:pt x="53" y="214"/>
                  </a:lnTo>
                  <a:lnTo>
                    <a:pt x="60" y="228"/>
                  </a:lnTo>
                  <a:lnTo>
                    <a:pt x="60" y="241"/>
                  </a:lnTo>
                  <a:lnTo>
                    <a:pt x="67" y="248"/>
                  </a:lnTo>
                  <a:lnTo>
                    <a:pt x="67" y="261"/>
                  </a:lnTo>
                  <a:lnTo>
                    <a:pt x="73" y="275"/>
                  </a:lnTo>
                  <a:lnTo>
                    <a:pt x="73" y="295"/>
                  </a:lnTo>
                  <a:lnTo>
                    <a:pt x="80" y="308"/>
                  </a:lnTo>
                  <a:lnTo>
                    <a:pt x="80" y="321"/>
                  </a:lnTo>
                  <a:lnTo>
                    <a:pt x="87" y="328"/>
                  </a:lnTo>
                  <a:lnTo>
                    <a:pt x="87" y="342"/>
                  </a:lnTo>
                  <a:lnTo>
                    <a:pt x="93" y="355"/>
                  </a:lnTo>
                  <a:lnTo>
                    <a:pt x="93" y="382"/>
                  </a:lnTo>
                  <a:lnTo>
                    <a:pt x="100" y="389"/>
                  </a:lnTo>
                  <a:lnTo>
                    <a:pt x="100" y="402"/>
                  </a:lnTo>
                  <a:lnTo>
                    <a:pt x="107" y="415"/>
                  </a:lnTo>
                  <a:lnTo>
                    <a:pt x="107" y="429"/>
                  </a:lnTo>
                  <a:lnTo>
                    <a:pt x="114" y="442"/>
                  </a:lnTo>
                  <a:lnTo>
                    <a:pt x="114" y="462"/>
                  </a:lnTo>
                  <a:lnTo>
                    <a:pt x="120" y="476"/>
                  </a:lnTo>
                  <a:lnTo>
                    <a:pt x="120" y="489"/>
                  </a:lnTo>
                  <a:lnTo>
                    <a:pt x="127" y="503"/>
                  </a:lnTo>
                  <a:lnTo>
                    <a:pt x="127" y="516"/>
                  </a:lnTo>
                  <a:lnTo>
                    <a:pt x="134" y="523"/>
                  </a:lnTo>
                  <a:lnTo>
                    <a:pt x="134" y="536"/>
                  </a:lnTo>
                  <a:lnTo>
                    <a:pt x="140" y="550"/>
                  </a:lnTo>
                  <a:lnTo>
                    <a:pt x="140" y="576"/>
                  </a:lnTo>
                  <a:lnTo>
                    <a:pt x="147" y="590"/>
                  </a:lnTo>
                  <a:lnTo>
                    <a:pt x="147" y="603"/>
                  </a:lnTo>
                  <a:lnTo>
                    <a:pt x="154" y="610"/>
                  </a:lnTo>
                  <a:lnTo>
                    <a:pt x="154" y="623"/>
                  </a:lnTo>
                  <a:lnTo>
                    <a:pt x="161" y="637"/>
                  </a:lnTo>
                  <a:lnTo>
                    <a:pt x="161" y="664"/>
                  </a:lnTo>
                  <a:lnTo>
                    <a:pt x="167" y="677"/>
                  </a:lnTo>
                  <a:lnTo>
                    <a:pt x="167" y="690"/>
                  </a:lnTo>
                  <a:lnTo>
                    <a:pt x="174" y="704"/>
                  </a:lnTo>
                  <a:lnTo>
                    <a:pt x="174" y="717"/>
                  </a:lnTo>
                  <a:lnTo>
                    <a:pt x="181" y="724"/>
                  </a:lnTo>
                  <a:lnTo>
                    <a:pt x="181" y="751"/>
                  </a:lnTo>
                  <a:lnTo>
                    <a:pt x="187" y="764"/>
                  </a:lnTo>
                  <a:lnTo>
                    <a:pt x="187" y="778"/>
                  </a:lnTo>
                  <a:lnTo>
                    <a:pt x="194" y="791"/>
                  </a:lnTo>
                  <a:lnTo>
                    <a:pt x="194" y="804"/>
                  </a:lnTo>
                  <a:lnTo>
                    <a:pt x="201" y="818"/>
                  </a:lnTo>
                  <a:lnTo>
                    <a:pt x="201" y="831"/>
                  </a:lnTo>
                  <a:lnTo>
                    <a:pt x="207" y="845"/>
                  </a:lnTo>
                  <a:lnTo>
                    <a:pt x="207" y="871"/>
                  </a:lnTo>
                  <a:lnTo>
                    <a:pt x="214" y="885"/>
                  </a:lnTo>
                  <a:lnTo>
                    <a:pt x="214" y="892"/>
                  </a:lnTo>
                  <a:lnTo>
                    <a:pt x="221" y="905"/>
                  </a:lnTo>
                  <a:lnTo>
                    <a:pt x="221" y="918"/>
                  </a:lnTo>
                  <a:lnTo>
                    <a:pt x="228" y="932"/>
                  </a:lnTo>
                  <a:lnTo>
                    <a:pt x="228" y="959"/>
                  </a:lnTo>
                  <a:lnTo>
                    <a:pt x="234" y="972"/>
                  </a:lnTo>
                  <a:lnTo>
                    <a:pt x="234" y="986"/>
                  </a:lnTo>
                  <a:lnTo>
                    <a:pt x="241" y="999"/>
                  </a:lnTo>
                  <a:lnTo>
                    <a:pt x="241" y="1012"/>
                  </a:lnTo>
                  <a:lnTo>
                    <a:pt x="248" y="1026"/>
                  </a:lnTo>
                  <a:lnTo>
                    <a:pt x="248" y="1053"/>
                  </a:lnTo>
                  <a:lnTo>
                    <a:pt x="254" y="1066"/>
                  </a:lnTo>
                  <a:lnTo>
                    <a:pt x="254" y="1079"/>
                  </a:lnTo>
                  <a:lnTo>
                    <a:pt x="261" y="1093"/>
                  </a:lnTo>
                  <a:lnTo>
                    <a:pt x="261" y="1106"/>
                  </a:lnTo>
                  <a:lnTo>
                    <a:pt x="268" y="1120"/>
                  </a:lnTo>
                  <a:lnTo>
                    <a:pt x="268" y="1133"/>
                  </a:lnTo>
                  <a:lnTo>
                    <a:pt x="275" y="114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9" name="Rectangle 56"/>
            <p:cNvSpPr>
              <a:spLocks noChangeArrowheads="1"/>
            </p:cNvSpPr>
            <p:nvPr/>
          </p:nvSpPr>
          <p:spPr bwMode="auto">
            <a:xfrm>
              <a:off x="1743" y="1062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3610" name="Rectangle 57"/>
            <p:cNvSpPr>
              <a:spLocks noChangeArrowheads="1"/>
            </p:cNvSpPr>
            <p:nvPr/>
          </p:nvSpPr>
          <p:spPr bwMode="auto">
            <a:xfrm>
              <a:off x="2984" y="3664"/>
              <a:ext cx="30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 time </a:t>
              </a:r>
              <a:r>
                <a:rPr lang="pl-PL" sz="13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611" name="Rectangle 58"/>
            <p:cNvSpPr>
              <a:spLocks noChangeArrowheads="1"/>
            </p:cNvSpPr>
            <p:nvPr/>
          </p:nvSpPr>
          <p:spPr bwMode="auto">
            <a:xfrm>
              <a:off x="2088" y="2946"/>
              <a:ext cx="168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)=4/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– 1/3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endParaRPr lang="pl-PL" sz="13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23556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88" name="Grupa 59"/>
          <p:cNvGrpSpPr/>
          <p:nvPr/>
        </p:nvGrpSpPr>
        <p:grpSpPr>
          <a:xfrm>
            <a:off x="5580268" y="1358979"/>
            <a:ext cx="3153002" cy="798140"/>
            <a:chOff x="1756420" y="1482840"/>
            <a:chExt cx="3153002" cy="798140"/>
          </a:xfrm>
        </p:grpSpPr>
        <p:grpSp>
          <p:nvGrpSpPr>
            <p:cNvPr id="8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5" name="Łącznik prosty 114"/>
          <p:cNvCxnSpPr/>
          <p:nvPr/>
        </p:nvCxnSpPr>
        <p:spPr bwMode="auto">
          <a:xfrm>
            <a:off x="4824184" y="1739079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16605" y="143635"/>
            <a:ext cx="7954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first, third and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fifth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4700588" y="5767388"/>
            <a:ext cx="4413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>
              <a:solidFill>
                <a:srgbClr val="000000"/>
              </a:solidFill>
              <a:latin typeface="Helvetica CE" charset="-18"/>
            </a:endParaRPr>
          </a:p>
        </p:txBody>
      </p:sp>
      <p:grpSp>
        <p:nvGrpSpPr>
          <p:cNvPr id="2" name="Grupa 87"/>
          <p:cNvGrpSpPr/>
          <p:nvPr/>
        </p:nvGrpSpPr>
        <p:grpSpPr>
          <a:xfrm>
            <a:off x="1331640" y="2528900"/>
            <a:ext cx="4749801" cy="3762376"/>
            <a:chOff x="1331640" y="2528900"/>
            <a:chExt cx="4749801" cy="3762376"/>
          </a:xfrm>
        </p:grpSpPr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1595165" y="2620975"/>
              <a:ext cx="4387850" cy="345757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1591990" y="2617800"/>
              <a:ext cx="4394200" cy="346392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4" name="Freeform 7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1595165" y="6078550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 flipV="1">
              <a:off x="159040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59516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442765" y="6108713"/>
              <a:ext cx="2619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V="1">
              <a:off x="3784328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789090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747815" y="610871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 flipV="1">
              <a:off x="597825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598301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6" name="Rectangle 19"/>
            <p:cNvSpPr>
              <a:spLocks noChangeArrowheads="1"/>
            </p:cNvSpPr>
            <p:nvPr/>
          </p:nvSpPr>
          <p:spPr bwMode="auto">
            <a:xfrm>
              <a:off x="5870303" y="610871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1595165" y="60785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 flipH="1">
              <a:off x="5932215" y="60785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1463403" y="598806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1595165" y="55832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 flipH="1">
              <a:off x="5932215" y="5583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Rectangle 25"/>
            <p:cNvSpPr>
              <a:spLocks noChangeArrowheads="1"/>
            </p:cNvSpPr>
            <p:nvPr/>
          </p:nvSpPr>
          <p:spPr bwMode="auto">
            <a:xfrm>
              <a:off x="1331640" y="54927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1595165" y="50879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27"/>
            <p:cNvSpPr>
              <a:spLocks noChangeShapeType="1"/>
            </p:cNvSpPr>
            <p:nvPr/>
          </p:nvSpPr>
          <p:spPr bwMode="auto">
            <a:xfrm flipH="1">
              <a:off x="5932215" y="50879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Rectangle 28"/>
            <p:cNvSpPr>
              <a:spLocks noChangeArrowheads="1"/>
            </p:cNvSpPr>
            <p:nvPr/>
          </p:nvSpPr>
          <p:spPr bwMode="auto">
            <a:xfrm>
              <a:off x="1331640" y="49974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6" name="Line 29"/>
            <p:cNvSpPr>
              <a:spLocks noChangeShapeType="1"/>
            </p:cNvSpPr>
            <p:nvPr/>
          </p:nvSpPr>
          <p:spPr bwMode="auto">
            <a:xfrm>
              <a:off x="1595165" y="45926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30"/>
            <p:cNvSpPr>
              <a:spLocks noChangeShapeType="1"/>
            </p:cNvSpPr>
            <p:nvPr/>
          </p:nvSpPr>
          <p:spPr bwMode="auto">
            <a:xfrm flipH="1">
              <a:off x="5932215" y="45926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Rectangle 31"/>
            <p:cNvSpPr>
              <a:spLocks noChangeArrowheads="1"/>
            </p:cNvSpPr>
            <p:nvPr/>
          </p:nvSpPr>
          <p:spPr bwMode="auto">
            <a:xfrm>
              <a:off x="1331640" y="45005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9" name="Line 32"/>
            <p:cNvSpPr>
              <a:spLocks noChangeShapeType="1"/>
            </p:cNvSpPr>
            <p:nvPr/>
          </p:nvSpPr>
          <p:spPr bwMode="auto">
            <a:xfrm>
              <a:off x="1595165" y="40973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33"/>
            <p:cNvSpPr>
              <a:spLocks noChangeShapeType="1"/>
            </p:cNvSpPr>
            <p:nvPr/>
          </p:nvSpPr>
          <p:spPr bwMode="auto">
            <a:xfrm flipH="1">
              <a:off x="5932215" y="40973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Rectangle 34"/>
            <p:cNvSpPr>
              <a:spLocks noChangeArrowheads="1"/>
            </p:cNvSpPr>
            <p:nvPr/>
          </p:nvSpPr>
          <p:spPr bwMode="auto">
            <a:xfrm>
              <a:off x="1331640" y="40052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2" name="Line 35"/>
            <p:cNvSpPr>
              <a:spLocks noChangeShapeType="1"/>
            </p:cNvSpPr>
            <p:nvPr/>
          </p:nvSpPr>
          <p:spPr bwMode="auto">
            <a:xfrm>
              <a:off x="1595165" y="36020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36"/>
            <p:cNvSpPr>
              <a:spLocks noChangeShapeType="1"/>
            </p:cNvSpPr>
            <p:nvPr/>
          </p:nvSpPr>
          <p:spPr bwMode="auto">
            <a:xfrm flipH="1">
              <a:off x="5932215" y="36020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Rectangle 37"/>
            <p:cNvSpPr>
              <a:spLocks noChangeArrowheads="1"/>
            </p:cNvSpPr>
            <p:nvPr/>
          </p:nvSpPr>
          <p:spPr bwMode="auto">
            <a:xfrm>
              <a:off x="1463403" y="3509975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5" name="Line 38"/>
            <p:cNvSpPr>
              <a:spLocks noChangeShapeType="1"/>
            </p:cNvSpPr>
            <p:nvPr/>
          </p:nvSpPr>
          <p:spPr bwMode="auto">
            <a:xfrm>
              <a:off x="1595165" y="31067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Line 39"/>
            <p:cNvSpPr>
              <a:spLocks noChangeShapeType="1"/>
            </p:cNvSpPr>
            <p:nvPr/>
          </p:nvSpPr>
          <p:spPr bwMode="auto">
            <a:xfrm flipH="1">
              <a:off x="5932215" y="31067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Rectangle 40"/>
            <p:cNvSpPr>
              <a:spLocks noChangeArrowheads="1"/>
            </p:cNvSpPr>
            <p:nvPr/>
          </p:nvSpPr>
          <p:spPr bwMode="auto">
            <a:xfrm>
              <a:off x="1331640" y="30146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8" name="Line 41"/>
            <p:cNvSpPr>
              <a:spLocks noChangeShapeType="1"/>
            </p:cNvSpPr>
            <p:nvPr/>
          </p:nvSpPr>
          <p:spPr bwMode="auto">
            <a:xfrm>
              <a:off x="1595165" y="2620975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Line 42"/>
            <p:cNvSpPr>
              <a:spLocks noChangeShapeType="1"/>
            </p:cNvSpPr>
            <p:nvPr/>
          </p:nvSpPr>
          <p:spPr bwMode="auto">
            <a:xfrm flipH="1">
              <a:off x="5932215" y="262097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Rectangle 43"/>
            <p:cNvSpPr>
              <a:spLocks noChangeArrowheads="1"/>
            </p:cNvSpPr>
            <p:nvPr/>
          </p:nvSpPr>
          <p:spPr bwMode="auto">
            <a:xfrm>
              <a:off x="1331640" y="25289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21" name="Line 44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Freeform 45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46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Freeform 47"/>
            <p:cNvSpPr>
              <a:spLocks/>
            </p:cNvSpPr>
            <p:nvPr/>
          </p:nvSpPr>
          <p:spPr bwMode="auto">
            <a:xfrm>
              <a:off x="1595165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8 w 810"/>
                <a:gd name="T11" fmla="*/ 0 h 1"/>
                <a:gd name="T12" fmla="*/ 127 w 810"/>
                <a:gd name="T13" fmla="*/ 0 h 1"/>
                <a:gd name="T14" fmla="*/ 146 w 810"/>
                <a:gd name="T15" fmla="*/ 0 h 1"/>
                <a:gd name="T16" fmla="*/ 165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299 w 810"/>
                <a:gd name="T31" fmla="*/ 0 h 1"/>
                <a:gd name="T32" fmla="*/ 318 w 810"/>
                <a:gd name="T33" fmla="*/ 0 h 1"/>
                <a:gd name="T34" fmla="*/ 337 w 810"/>
                <a:gd name="T35" fmla="*/ 0 h 1"/>
                <a:gd name="T36" fmla="*/ 356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1 w 810"/>
                <a:gd name="T49" fmla="*/ 0 h 1"/>
                <a:gd name="T50" fmla="*/ 490 w 810"/>
                <a:gd name="T51" fmla="*/ 0 h 1"/>
                <a:gd name="T52" fmla="*/ 509 w 810"/>
                <a:gd name="T53" fmla="*/ 0 h 1"/>
                <a:gd name="T54" fmla="*/ 528 w 810"/>
                <a:gd name="T55" fmla="*/ 0 h 1"/>
                <a:gd name="T56" fmla="*/ 547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2 w 810"/>
                <a:gd name="T69" fmla="*/ 0 h 1"/>
                <a:gd name="T70" fmla="*/ 681 w 810"/>
                <a:gd name="T71" fmla="*/ 0 h 1"/>
                <a:gd name="T72" fmla="*/ 700 w 810"/>
                <a:gd name="T73" fmla="*/ 0 h 1"/>
                <a:gd name="T74" fmla="*/ 719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Freeform 48"/>
            <p:cNvSpPr>
              <a:spLocks/>
            </p:cNvSpPr>
            <p:nvPr/>
          </p:nvSpPr>
          <p:spPr bwMode="auto">
            <a:xfrm>
              <a:off x="2879453" y="3602050"/>
              <a:ext cx="1284288" cy="1588"/>
            </a:xfrm>
            <a:custGeom>
              <a:avLst/>
              <a:gdLst>
                <a:gd name="T0" fmla="*/ 12 w 809"/>
                <a:gd name="T1" fmla="*/ 0 h 1"/>
                <a:gd name="T2" fmla="*/ 31 w 809"/>
                <a:gd name="T3" fmla="*/ 0 h 1"/>
                <a:gd name="T4" fmla="*/ 51 w 809"/>
                <a:gd name="T5" fmla="*/ 0 h 1"/>
                <a:gd name="T6" fmla="*/ 70 w 809"/>
                <a:gd name="T7" fmla="*/ 0 h 1"/>
                <a:gd name="T8" fmla="*/ 89 w 809"/>
                <a:gd name="T9" fmla="*/ 0 h 1"/>
                <a:gd name="T10" fmla="*/ 108 w 809"/>
                <a:gd name="T11" fmla="*/ 0 h 1"/>
                <a:gd name="T12" fmla="*/ 127 w 809"/>
                <a:gd name="T13" fmla="*/ 0 h 1"/>
                <a:gd name="T14" fmla="*/ 146 w 809"/>
                <a:gd name="T15" fmla="*/ 0 h 1"/>
                <a:gd name="T16" fmla="*/ 165 w 809"/>
                <a:gd name="T17" fmla="*/ 0 h 1"/>
                <a:gd name="T18" fmla="*/ 184 w 809"/>
                <a:gd name="T19" fmla="*/ 0 h 1"/>
                <a:gd name="T20" fmla="*/ 203 w 809"/>
                <a:gd name="T21" fmla="*/ 0 h 1"/>
                <a:gd name="T22" fmla="*/ 222 w 809"/>
                <a:gd name="T23" fmla="*/ 0 h 1"/>
                <a:gd name="T24" fmla="*/ 242 w 809"/>
                <a:gd name="T25" fmla="*/ 0 h 1"/>
                <a:gd name="T26" fmla="*/ 261 w 809"/>
                <a:gd name="T27" fmla="*/ 0 h 1"/>
                <a:gd name="T28" fmla="*/ 280 w 809"/>
                <a:gd name="T29" fmla="*/ 0 h 1"/>
                <a:gd name="T30" fmla="*/ 299 w 809"/>
                <a:gd name="T31" fmla="*/ 0 h 1"/>
                <a:gd name="T32" fmla="*/ 318 w 809"/>
                <a:gd name="T33" fmla="*/ 0 h 1"/>
                <a:gd name="T34" fmla="*/ 337 w 809"/>
                <a:gd name="T35" fmla="*/ 0 h 1"/>
                <a:gd name="T36" fmla="*/ 356 w 809"/>
                <a:gd name="T37" fmla="*/ 0 h 1"/>
                <a:gd name="T38" fmla="*/ 375 w 809"/>
                <a:gd name="T39" fmla="*/ 0 h 1"/>
                <a:gd name="T40" fmla="*/ 394 w 809"/>
                <a:gd name="T41" fmla="*/ 0 h 1"/>
                <a:gd name="T42" fmla="*/ 413 w 809"/>
                <a:gd name="T43" fmla="*/ 0 h 1"/>
                <a:gd name="T44" fmla="*/ 433 w 809"/>
                <a:gd name="T45" fmla="*/ 0 h 1"/>
                <a:gd name="T46" fmla="*/ 452 w 809"/>
                <a:gd name="T47" fmla="*/ 0 h 1"/>
                <a:gd name="T48" fmla="*/ 471 w 809"/>
                <a:gd name="T49" fmla="*/ 0 h 1"/>
                <a:gd name="T50" fmla="*/ 490 w 809"/>
                <a:gd name="T51" fmla="*/ 0 h 1"/>
                <a:gd name="T52" fmla="*/ 509 w 809"/>
                <a:gd name="T53" fmla="*/ 0 h 1"/>
                <a:gd name="T54" fmla="*/ 528 w 809"/>
                <a:gd name="T55" fmla="*/ 0 h 1"/>
                <a:gd name="T56" fmla="*/ 547 w 809"/>
                <a:gd name="T57" fmla="*/ 0 h 1"/>
                <a:gd name="T58" fmla="*/ 566 w 809"/>
                <a:gd name="T59" fmla="*/ 0 h 1"/>
                <a:gd name="T60" fmla="*/ 585 w 809"/>
                <a:gd name="T61" fmla="*/ 0 h 1"/>
                <a:gd name="T62" fmla="*/ 605 w 809"/>
                <a:gd name="T63" fmla="*/ 0 h 1"/>
                <a:gd name="T64" fmla="*/ 624 w 809"/>
                <a:gd name="T65" fmla="*/ 0 h 1"/>
                <a:gd name="T66" fmla="*/ 643 w 809"/>
                <a:gd name="T67" fmla="*/ 0 h 1"/>
                <a:gd name="T68" fmla="*/ 662 w 809"/>
                <a:gd name="T69" fmla="*/ 0 h 1"/>
                <a:gd name="T70" fmla="*/ 681 w 809"/>
                <a:gd name="T71" fmla="*/ 0 h 1"/>
                <a:gd name="T72" fmla="*/ 700 w 809"/>
                <a:gd name="T73" fmla="*/ 0 h 1"/>
                <a:gd name="T74" fmla="*/ 719 w 809"/>
                <a:gd name="T75" fmla="*/ 0 h 1"/>
                <a:gd name="T76" fmla="*/ 738 w 809"/>
                <a:gd name="T77" fmla="*/ 0 h 1"/>
                <a:gd name="T78" fmla="*/ 757 w 809"/>
                <a:gd name="T79" fmla="*/ 0 h 1"/>
                <a:gd name="T80" fmla="*/ 776 w 809"/>
                <a:gd name="T81" fmla="*/ 0 h 1"/>
                <a:gd name="T82" fmla="*/ 796 w 809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9"/>
                <a:gd name="T127" fmla="*/ 0 h 1"/>
                <a:gd name="T128" fmla="*/ 809 w 809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9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4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5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8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Freeform 49"/>
            <p:cNvSpPr>
              <a:spLocks/>
            </p:cNvSpPr>
            <p:nvPr/>
          </p:nvSpPr>
          <p:spPr bwMode="auto">
            <a:xfrm>
              <a:off x="4162153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9 w 810"/>
                <a:gd name="T11" fmla="*/ 0 h 1"/>
                <a:gd name="T12" fmla="*/ 128 w 810"/>
                <a:gd name="T13" fmla="*/ 0 h 1"/>
                <a:gd name="T14" fmla="*/ 147 w 810"/>
                <a:gd name="T15" fmla="*/ 0 h 1"/>
                <a:gd name="T16" fmla="*/ 166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300 w 810"/>
                <a:gd name="T31" fmla="*/ 0 h 1"/>
                <a:gd name="T32" fmla="*/ 319 w 810"/>
                <a:gd name="T33" fmla="*/ 0 h 1"/>
                <a:gd name="T34" fmla="*/ 338 w 810"/>
                <a:gd name="T35" fmla="*/ 0 h 1"/>
                <a:gd name="T36" fmla="*/ 357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2 w 810"/>
                <a:gd name="T49" fmla="*/ 0 h 1"/>
                <a:gd name="T50" fmla="*/ 491 w 810"/>
                <a:gd name="T51" fmla="*/ 0 h 1"/>
                <a:gd name="T52" fmla="*/ 510 w 810"/>
                <a:gd name="T53" fmla="*/ 0 h 1"/>
                <a:gd name="T54" fmla="*/ 529 w 810"/>
                <a:gd name="T55" fmla="*/ 0 h 1"/>
                <a:gd name="T56" fmla="*/ 548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3 w 810"/>
                <a:gd name="T69" fmla="*/ 0 h 1"/>
                <a:gd name="T70" fmla="*/ 682 w 810"/>
                <a:gd name="T71" fmla="*/ 0 h 1"/>
                <a:gd name="T72" fmla="*/ 701 w 810"/>
                <a:gd name="T73" fmla="*/ 0 h 1"/>
                <a:gd name="T74" fmla="*/ 720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9" y="0"/>
                  </a:lnTo>
                  <a:lnTo>
                    <a:pt x="535" y="0"/>
                  </a:lnTo>
                  <a:lnTo>
                    <a:pt x="542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7" name="Freeform 50"/>
            <p:cNvSpPr>
              <a:spLocks/>
            </p:cNvSpPr>
            <p:nvPr/>
          </p:nvSpPr>
          <p:spPr bwMode="auto">
            <a:xfrm>
              <a:off x="5446440" y="3602050"/>
              <a:ext cx="538163" cy="2478088"/>
            </a:xfrm>
            <a:custGeom>
              <a:avLst/>
              <a:gdLst>
                <a:gd name="T0" fmla="*/ 0 w 339"/>
                <a:gd name="T1" fmla="*/ 0 h 1561"/>
                <a:gd name="T2" fmla="*/ 6 w 339"/>
                <a:gd name="T3" fmla="*/ 0 h 1561"/>
                <a:gd name="T4" fmla="*/ 13 w 339"/>
                <a:gd name="T5" fmla="*/ 0 h 1561"/>
                <a:gd name="T6" fmla="*/ 19 w 339"/>
                <a:gd name="T7" fmla="*/ 0 h 1561"/>
                <a:gd name="T8" fmla="*/ 25 w 339"/>
                <a:gd name="T9" fmla="*/ 0 h 1561"/>
                <a:gd name="T10" fmla="*/ 32 w 339"/>
                <a:gd name="T11" fmla="*/ 0 h 1561"/>
                <a:gd name="T12" fmla="*/ 38 w 339"/>
                <a:gd name="T13" fmla="*/ 0 h 1561"/>
                <a:gd name="T14" fmla="*/ 45 w 339"/>
                <a:gd name="T15" fmla="*/ 0 h 1561"/>
                <a:gd name="T16" fmla="*/ 51 w 339"/>
                <a:gd name="T17" fmla="*/ 0 h 1561"/>
                <a:gd name="T18" fmla="*/ 57 w 339"/>
                <a:gd name="T19" fmla="*/ 0 h 1561"/>
                <a:gd name="T20" fmla="*/ 64 w 339"/>
                <a:gd name="T21" fmla="*/ 0 h 1561"/>
                <a:gd name="T22" fmla="*/ 70 w 339"/>
                <a:gd name="T23" fmla="*/ 0 h 1561"/>
                <a:gd name="T24" fmla="*/ 76 w 339"/>
                <a:gd name="T25" fmla="*/ 0 h 1561"/>
                <a:gd name="T26" fmla="*/ 83 w 339"/>
                <a:gd name="T27" fmla="*/ 0 h 1561"/>
                <a:gd name="T28" fmla="*/ 89 w 339"/>
                <a:gd name="T29" fmla="*/ 0 h 1561"/>
                <a:gd name="T30" fmla="*/ 96 w 339"/>
                <a:gd name="T31" fmla="*/ 0 h 1561"/>
                <a:gd name="T32" fmla="*/ 102 w 339"/>
                <a:gd name="T33" fmla="*/ 0 h 1561"/>
                <a:gd name="T34" fmla="*/ 108 w 339"/>
                <a:gd name="T35" fmla="*/ 0 h 1561"/>
                <a:gd name="T36" fmla="*/ 115 w 339"/>
                <a:gd name="T37" fmla="*/ 0 h 1561"/>
                <a:gd name="T38" fmla="*/ 121 w 339"/>
                <a:gd name="T39" fmla="*/ 0 h 1561"/>
                <a:gd name="T40" fmla="*/ 127 w 339"/>
                <a:gd name="T41" fmla="*/ 0 h 1561"/>
                <a:gd name="T42" fmla="*/ 134 w 339"/>
                <a:gd name="T43" fmla="*/ 0 h 1561"/>
                <a:gd name="T44" fmla="*/ 140 w 339"/>
                <a:gd name="T45" fmla="*/ 0 h 1561"/>
                <a:gd name="T46" fmla="*/ 146 w 339"/>
                <a:gd name="T47" fmla="*/ 0 h 1561"/>
                <a:gd name="T48" fmla="*/ 153 w 339"/>
                <a:gd name="T49" fmla="*/ 0 h 1561"/>
                <a:gd name="T50" fmla="*/ 159 w 339"/>
                <a:gd name="T51" fmla="*/ 0 h 1561"/>
                <a:gd name="T52" fmla="*/ 166 w 339"/>
                <a:gd name="T53" fmla="*/ 0 h 1561"/>
                <a:gd name="T54" fmla="*/ 172 w 339"/>
                <a:gd name="T55" fmla="*/ 0 h 1561"/>
                <a:gd name="T56" fmla="*/ 178 w 339"/>
                <a:gd name="T57" fmla="*/ 0 h 1561"/>
                <a:gd name="T58" fmla="*/ 185 w 339"/>
                <a:gd name="T59" fmla="*/ 0 h 1561"/>
                <a:gd name="T60" fmla="*/ 191 w 339"/>
                <a:gd name="T61" fmla="*/ 0 h 1561"/>
                <a:gd name="T62" fmla="*/ 197 w 339"/>
                <a:gd name="T63" fmla="*/ 0 h 1561"/>
                <a:gd name="T64" fmla="*/ 204 w 339"/>
                <a:gd name="T65" fmla="*/ 0 h 1561"/>
                <a:gd name="T66" fmla="*/ 210 w 339"/>
                <a:gd name="T67" fmla="*/ 0 h 1561"/>
                <a:gd name="T68" fmla="*/ 217 w 339"/>
                <a:gd name="T69" fmla="*/ 0 h 1561"/>
                <a:gd name="T70" fmla="*/ 223 w 339"/>
                <a:gd name="T71" fmla="*/ 0 h 1561"/>
                <a:gd name="T72" fmla="*/ 229 w 339"/>
                <a:gd name="T73" fmla="*/ 0 h 1561"/>
                <a:gd name="T74" fmla="*/ 236 w 339"/>
                <a:gd name="T75" fmla="*/ 0 h 1561"/>
                <a:gd name="T76" fmla="*/ 242 w 339"/>
                <a:gd name="T77" fmla="*/ 0 h 1561"/>
                <a:gd name="T78" fmla="*/ 248 w 339"/>
                <a:gd name="T79" fmla="*/ 0 h 1561"/>
                <a:gd name="T80" fmla="*/ 255 w 339"/>
                <a:gd name="T81" fmla="*/ 0 h 1561"/>
                <a:gd name="T82" fmla="*/ 261 w 339"/>
                <a:gd name="T83" fmla="*/ 0 h 1561"/>
                <a:gd name="T84" fmla="*/ 267 w 339"/>
                <a:gd name="T85" fmla="*/ 0 h 1561"/>
                <a:gd name="T86" fmla="*/ 274 w 339"/>
                <a:gd name="T87" fmla="*/ 0 h 1561"/>
                <a:gd name="T88" fmla="*/ 280 w 339"/>
                <a:gd name="T89" fmla="*/ 0 h 1561"/>
                <a:gd name="T90" fmla="*/ 287 w 339"/>
                <a:gd name="T91" fmla="*/ 0 h 1561"/>
                <a:gd name="T92" fmla="*/ 293 w 339"/>
                <a:gd name="T93" fmla="*/ 0 h 1561"/>
                <a:gd name="T94" fmla="*/ 299 w 339"/>
                <a:gd name="T95" fmla="*/ 0 h 1561"/>
                <a:gd name="T96" fmla="*/ 306 w 339"/>
                <a:gd name="T97" fmla="*/ 0 h 1561"/>
                <a:gd name="T98" fmla="*/ 312 w 339"/>
                <a:gd name="T99" fmla="*/ 0 h 1561"/>
                <a:gd name="T100" fmla="*/ 318 w 339"/>
                <a:gd name="T101" fmla="*/ 0 h 1561"/>
                <a:gd name="T102" fmla="*/ 325 w 339"/>
                <a:gd name="T103" fmla="*/ 0 h 1561"/>
                <a:gd name="T104" fmla="*/ 331 w 339"/>
                <a:gd name="T105" fmla="*/ 0 h 1561"/>
                <a:gd name="T106" fmla="*/ 338 w 339"/>
                <a:gd name="T107" fmla="*/ 1560 h 15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1561"/>
                <a:gd name="T164" fmla="*/ 339 w 339"/>
                <a:gd name="T165" fmla="*/ 1561 h 15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156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156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8" name="Freeform 51"/>
            <p:cNvSpPr>
              <a:spLocks/>
            </p:cNvSpPr>
            <p:nvPr/>
          </p:nvSpPr>
          <p:spPr bwMode="auto">
            <a:xfrm>
              <a:off x="1595165" y="3136913"/>
              <a:ext cx="719138" cy="2933700"/>
            </a:xfrm>
            <a:custGeom>
              <a:avLst/>
              <a:gdLst>
                <a:gd name="T0" fmla="*/ 6 w 453"/>
                <a:gd name="T1" fmla="*/ 1796 h 1848"/>
                <a:gd name="T2" fmla="*/ 13 w 453"/>
                <a:gd name="T3" fmla="*/ 1738 h 1848"/>
                <a:gd name="T4" fmla="*/ 25 w 453"/>
                <a:gd name="T5" fmla="*/ 1662 h 1848"/>
                <a:gd name="T6" fmla="*/ 32 w 453"/>
                <a:gd name="T7" fmla="*/ 1605 h 1848"/>
                <a:gd name="T8" fmla="*/ 44 w 453"/>
                <a:gd name="T9" fmla="*/ 1535 h 1848"/>
                <a:gd name="T10" fmla="*/ 51 w 453"/>
                <a:gd name="T11" fmla="*/ 1477 h 1848"/>
                <a:gd name="T12" fmla="*/ 64 w 453"/>
                <a:gd name="T13" fmla="*/ 1407 h 1848"/>
                <a:gd name="T14" fmla="*/ 70 w 453"/>
                <a:gd name="T15" fmla="*/ 1350 h 1848"/>
                <a:gd name="T16" fmla="*/ 83 w 453"/>
                <a:gd name="T17" fmla="*/ 1299 h 1848"/>
                <a:gd name="T18" fmla="*/ 89 w 453"/>
                <a:gd name="T19" fmla="*/ 1229 h 1848"/>
                <a:gd name="T20" fmla="*/ 102 w 453"/>
                <a:gd name="T21" fmla="*/ 1178 h 1848"/>
                <a:gd name="T22" fmla="*/ 108 w 453"/>
                <a:gd name="T23" fmla="*/ 1108 h 1848"/>
                <a:gd name="T24" fmla="*/ 121 w 453"/>
                <a:gd name="T25" fmla="*/ 1057 h 1848"/>
                <a:gd name="T26" fmla="*/ 127 w 453"/>
                <a:gd name="T27" fmla="*/ 993 h 1848"/>
                <a:gd name="T28" fmla="*/ 140 w 453"/>
                <a:gd name="T29" fmla="*/ 942 h 1848"/>
                <a:gd name="T30" fmla="*/ 146 w 453"/>
                <a:gd name="T31" fmla="*/ 879 h 1848"/>
                <a:gd name="T32" fmla="*/ 159 w 453"/>
                <a:gd name="T33" fmla="*/ 834 h 1848"/>
                <a:gd name="T34" fmla="*/ 165 w 453"/>
                <a:gd name="T35" fmla="*/ 777 h 1848"/>
                <a:gd name="T36" fmla="*/ 178 w 453"/>
                <a:gd name="T37" fmla="*/ 732 h 1848"/>
                <a:gd name="T38" fmla="*/ 185 w 453"/>
                <a:gd name="T39" fmla="*/ 675 h 1848"/>
                <a:gd name="T40" fmla="*/ 197 w 453"/>
                <a:gd name="T41" fmla="*/ 630 h 1848"/>
                <a:gd name="T42" fmla="*/ 204 w 453"/>
                <a:gd name="T43" fmla="*/ 592 h 1848"/>
                <a:gd name="T44" fmla="*/ 216 w 453"/>
                <a:gd name="T45" fmla="*/ 541 h 1848"/>
                <a:gd name="T46" fmla="*/ 223 w 453"/>
                <a:gd name="T47" fmla="*/ 503 h 1848"/>
                <a:gd name="T48" fmla="*/ 235 w 453"/>
                <a:gd name="T49" fmla="*/ 452 h 1848"/>
                <a:gd name="T50" fmla="*/ 242 w 453"/>
                <a:gd name="T51" fmla="*/ 420 h 1848"/>
                <a:gd name="T52" fmla="*/ 255 w 453"/>
                <a:gd name="T53" fmla="*/ 375 h 1848"/>
                <a:gd name="T54" fmla="*/ 261 w 453"/>
                <a:gd name="T55" fmla="*/ 344 h 1848"/>
                <a:gd name="T56" fmla="*/ 274 w 453"/>
                <a:gd name="T57" fmla="*/ 318 h 1848"/>
                <a:gd name="T58" fmla="*/ 280 w 453"/>
                <a:gd name="T59" fmla="*/ 280 h 1848"/>
                <a:gd name="T60" fmla="*/ 293 w 453"/>
                <a:gd name="T61" fmla="*/ 254 h 1848"/>
                <a:gd name="T62" fmla="*/ 299 w 453"/>
                <a:gd name="T63" fmla="*/ 216 h 1848"/>
                <a:gd name="T64" fmla="*/ 312 w 453"/>
                <a:gd name="T65" fmla="*/ 197 h 1848"/>
                <a:gd name="T66" fmla="*/ 318 w 453"/>
                <a:gd name="T67" fmla="*/ 165 h 1848"/>
                <a:gd name="T68" fmla="*/ 331 w 453"/>
                <a:gd name="T69" fmla="*/ 146 h 1848"/>
                <a:gd name="T70" fmla="*/ 337 w 453"/>
                <a:gd name="T71" fmla="*/ 121 h 1848"/>
                <a:gd name="T72" fmla="*/ 350 w 453"/>
                <a:gd name="T73" fmla="*/ 102 h 1848"/>
                <a:gd name="T74" fmla="*/ 363 w 453"/>
                <a:gd name="T75" fmla="*/ 76 h 1848"/>
                <a:gd name="T76" fmla="*/ 382 w 453"/>
                <a:gd name="T77" fmla="*/ 44 h 1848"/>
                <a:gd name="T78" fmla="*/ 401 w 453"/>
                <a:gd name="T79" fmla="*/ 25 h 1848"/>
                <a:gd name="T80" fmla="*/ 420 w 453"/>
                <a:gd name="T81" fmla="*/ 12 h 1848"/>
                <a:gd name="T82" fmla="*/ 439 w 453"/>
                <a:gd name="T83" fmla="*/ 0 h 18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848"/>
                <a:gd name="T128" fmla="*/ 453 w 453"/>
                <a:gd name="T129" fmla="*/ 1848 h 18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848">
                  <a:moveTo>
                    <a:pt x="0" y="1847"/>
                  </a:moveTo>
                  <a:lnTo>
                    <a:pt x="0" y="1815"/>
                  </a:lnTo>
                  <a:lnTo>
                    <a:pt x="6" y="1796"/>
                  </a:lnTo>
                  <a:lnTo>
                    <a:pt x="6" y="1777"/>
                  </a:lnTo>
                  <a:lnTo>
                    <a:pt x="13" y="1757"/>
                  </a:lnTo>
                  <a:lnTo>
                    <a:pt x="13" y="1738"/>
                  </a:lnTo>
                  <a:lnTo>
                    <a:pt x="19" y="1719"/>
                  </a:lnTo>
                  <a:lnTo>
                    <a:pt x="19" y="1681"/>
                  </a:lnTo>
                  <a:lnTo>
                    <a:pt x="25" y="1662"/>
                  </a:lnTo>
                  <a:lnTo>
                    <a:pt x="25" y="1643"/>
                  </a:lnTo>
                  <a:lnTo>
                    <a:pt x="32" y="1624"/>
                  </a:lnTo>
                  <a:lnTo>
                    <a:pt x="32" y="1605"/>
                  </a:lnTo>
                  <a:lnTo>
                    <a:pt x="38" y="1592"/>
                  </a:lnTo>
                  <a:lnTo>
                    <a:pt x="38" y="1554"/>
                  </a:lnTo>
                  <a:lnTo>
                    <a:pt x="44" y="1535"/>
                  </a:lnTo>
                  <a:lnTo>
                    <a:pt x="44" y="1515"/>
                  </a:lnTo>
                  <a:lnTo>
                    <a:pt x="51" y="1496"/>
                  </a:lnTo>
                  <a:lnTo>
                    <a:pt x="51" y="1477"/>
                  </a:lnTo>
                  <a:lnTo>
                    <a:pt x="57" y="1458"/>
                  </a:lnTo>
                  <a:lnTo>
                    <a:pt x="57" y="1426"/>
                  </a:lnTo>
                  <a:lnTo>
                    <a:pt x="64" y="1407"/>
                  </a:lnTo>
                  <a:lnTo>
                    <a:pt x="64" y="1388"/>
                  </a:lnTo>
                  <a:lnTo>
                    <a:pt x="70" y="1369"/>
                  </a:lnTo>
                  <a:lnTo>
                    <a:pt x="70" y="1350"/>
                  </a:lnTo>
                  <a:lnTo>
                    <a:pt x="76" y="1337"/>
                  </a:lnTo>
                  <a:lnTo>
                    <a:pt x="76" y="1318"/>
                  </a:lnTo>
                  <a:lnTo>
                    <a:pt x="83" y="1299"/>
                  </a:lnTo>
                  <a:lnTo>
                    <a:pt x="83" y="1261"/>
                  </a:lnTo>
                  <a:lnTo>
                    <a:pt x="89" y="1248"/>
                  </a:lnTo>
                  <a:lnTo>
                    <a:pt x="89" y="1229"/>
                  </a:lnTo>
                  <a:lnTo>
                    <a:pt x="95" y="1210"/>
                  </a:lnTo>
                  <a:lnTo>
                    <a:pt x="95" y="1191"/>
                  </a:lnTo>
                  <a:lnTo>
                    <a:pt x="102" y="1178"/>
                  </a:lnTo>
                  <a:lnTo>
                    <a:pt x="102" y="1140"/>
                  </a:lnTo>
                  <a:lnTo>
                    <a:pt x="108" y="1127"/>
                  </a:lnTo>
                  <a:lnTo>
                    <a:pt x="108" y="1108"/>
                  </a:lnTo>
                  <a:lnTo>
                    <a:pt x="114" y="1089"/>
                  </a:lnTo>
                  <a:lnTo>
                    <a:pt x="114" y="1076"/>
                  </a:lnTo>
                  <a:lnTo>
                    <a:pt x="121" y="1057"/>
                  </a:lnTo>
                  <a:lnTo>
                    <a:pt x="121" y="1025"/>
                  </a:lnTo>
                  <a:lnTo>
                    <a:pt x="127" y="1006"/>
                  </a:lnTo>
                  <a:lnTo>
                    <a:pt x="127" y="993"/>
                  </a:lnTo>
                  <a:lnTo>
                    <a:pt x="134" y="974"/>
                  </a:lnTo>
                  <a:lnTo>
                    <a:pt x="134" y="961"/>
                  </a:lnTo>
                  <a:lnTo>
                    <a:pt x="140" y="942"/>
                  </a:lnTo>
                  <a:lnTo>
                    <a:pt x="140" y="930"/>
                  </a:lnTo>
                  <a:lnTo>
                    <a:pt x="146" y="910"/>
                  </a:lnTo>
                  <a:lnTo>
                    <a:pt x="146" y="879"/>
                  </a:lnTo>
                  <a:lnTo>
                    <a:pt x="153" y="866"/>
                  </a:lnTo>
                  <a:lnTo>
                    <a:pt x="153" y="847"/>
                  </a:lnTo>
                  <a:lnTo>
                    <a:pt x="159" y="834"/>
                  </a:lnTo>
                  <a:lnTo>
                    <a:pt x="159" y="821"/>
                  </a:lnTo>
                  <a:lnTo>
                    <a:pt x="165" y="802"/>
                  </a:lnTo>
                  <a:lnTo>
                    <a:pt x="165" y="777"/>
                  </a:lnTo>
                  <a:lnTo>
                    <a:pt x="172" y="758"/>
                  </a:lnTo>
                  <a:lnTo>
                    <a:pt x="172" y="745"/>
                  </a:lnTo>
                  <a:lnTo>
                    <a:pt x="178" y="732"/>
                  </a:lnTo>
                  <a:lnTo>
                    <a:pt x="178" y="713"/>
                  </a:lnTo>
                  <a:lnTo>
                    <a:pt x="185" y="700"/>
                  </a:lnTo>
                  <a:lnTo>
                    <a:pt x="185" y="675"/>
                  </a:lnTo>
                  <a:lnTo>
                    <a:pt x="191" y="662"/>
                  </a:lnTo>
                  <a:lnTo>
                    <a:pt x="191" y="643"/>
                  </a:lnTo>
                  <a:lnTo>
                    <a:pt x="197" y="630"/>
                  </a:lnTo>
                  <a:lnTo>
                    <a:pt x="197" y="617"/>
                  </a:lnTo>
                  <a:lnTo>
                    <a:pt x="204" y="605"/>
                  </a:lnTo>
                  <a:lnTo>
                    <a:pt x="204" y="592"/>
                  </a:lnTo>
                  <a:lnTo>
                    <a:pt x="210" y="579"/>
                  </a:lnTo>
                  <a:lnTo>
                    <a:pt x="210" y="554"/>
                  </a:lnTo>
                  <a:lnTo>
                    <a:pt x="216" y="541"/>
                  </a:lnTo>
                  <a:lnTo>
                    <a:pt x="216" y="528"/>
                  </a:lnTo>
                  <a:lnTo>
                    <a:pt x="223" y="516"/>
                  </a:lnTo>
                  <a:lnTo>
                    <a:pt x="223" y="503"/>
                  </a:lnTo>
                  <a:lnTo>
                    <a:pt x="229" y="490"/>
                  </a:lnTo>
                  <a:lnTo>
                    <a:pt x="229" y="465"/>
                  </a:lnTo>
                  <a:lnTo>
                    <a:pt x="235" y="452"/>
                  </a:lnTo>
                  <a:lnTo>
                    <a:pt x="235" y="445"/>
                  </a:lnTo>
                  <a:lnTo>
                    <a:pt x="242" y="433"/>
                  </a:lnTo>
                  <a:lnTo>
                    <a:pt x="242" y="420"/>
                  </a:lnTo>
                  <a:lnTo>
                    <a:pt x="248" y="407"/>
                  </a:lnTo>
                  <a:lnTo>
                    <a:pt x="248" y="388"/>
                  </a:lnTo>
                  <a:lnTo>
                    <a:pt x="255" y="375"/>
                  </a:lnTo>
                  <a:lnTo>
                    <a:pt x="255" y="369"/>
                  </a:lnTo>
                  <a:lnTo>
                    <a:pt x="261" y="356"/>
                  </a:lnTo>
                  <a:lnTo>
                    <a:pt x="261" y="344"/>
                  </a:lnTo>
                  <a:lnTo>
                    <a:pt x="267" y="337"/>
                  </a:lnTo>
                  <a:lnTo>
                    <a:pt x="267" y="324"/>
                  </a:lnTo>
                  <a:lnTo>
                    <a:pt x="274" y="318"/>
                  </a:lnTo>
                  <a:lnTo>
                    <a:pt x="274" y="299"/>
                  </a:lnTo>
                  <a:lnTo>
                    <a:pt x="280" y="286"/>
                  </a:lnTo>
                  <a:lnTo>
                    <a:pt x="280" y="280"/>
                  </a:lnTo>
                  <a:lnTo>
                    <a:pt x="286" y="267"/>
                  </a:lnTo>
                  <a:lnTo>
                    <a:pt x="286" y="261"/>
                  </a:lnTo>
                  <a:lnTo>
                    <a:pt x="293" y="254"/>
                  </a:lnTo>
                  <a:lnTo>
                    <a:pt x="293" y="235"/>
                  </a:lnTo>
                  <a:lnTo>
                    <a:pt x="299" y="229"/>
                  </a:lnTo>
                  <a:lnTo>
                    <a:pt x="299" y="216"/>
                  </a:lnTo>
                  <a:lnTo>
                    <a:pt x="306" y="210"/>
                  </a:lnTo>
                  <a:lnTo>
                    <a:pt x="306" y="203"/>
                  </a:lnTo>
                  <a:lnTo>
                    <a:pt x="312" y="197"/>
                  </a:lnTo>
                  <a:lnTo>
                    <a:pt x="312" y="178"/>
                  </a:lnTo>
                  <a:lnTo>
                    <a:pt x="318" y="172"/>
                  </a:lnTo>
                  <a:lnTo>
                    <a:pt x="318" y="165"/>
                  </a:lnTo>
                  <a:lnTo>
                    <a:pt x="325" y="159"/>
                  </a:lnTo>
                  <a:lnTo>
                    <a:pt x="325" y="152"/>
                  </a:lnTo>
                  <a:lnTo>
                    <a:pt x="331" y="146"/>
                  </a:lnTo>
                  <a:lnTo>
                    <a:pt x="331" y="140"/>
                  </a:lnTo>
                  <a:lnTo>
                    <a:pt x="337" y="133"/>
                  </a:lnTo>
                  <a:lnTo>
                    <a:pt x="337" y="121"/>
                  </a:lnTo>
                  <a:lnTo>
                    <a:pt x="344" y="114"/>
                  </a:lnTo>
                  <a:lnTo>
                    <a:pt x="344" y="108"/>
                  </a:lnTo>
                  <a:lnTo>
                    <a:pt x="350" y="102"/>
                  </a:lnTo>
                  <a:lnTo>
                    <a:pt x="356" y="95"/>
                  </a:lnTo>
                  <a:lnTo>
                    <a:pt x="356" y="82"/>
                  </a:lnTo>
                  <a:lnTo>
                    <a:pt x="363" y="76"/>
                  </a:lnTo>
                  <a:lnTo>
                    <a:pt x="376" y="63"/>
                  </a:lnTo>
                  <a:lnTo>
                    <a:pt x="376" y="51"/>
                  </a:lnTo>
                  <a:lnTo>
                    <a:pt x="382" y="44"/>
                  </a:lnTo>
                  <a:lnTo>
                    <a:pt x="388" y="38"/>
                  </a:lnTo>
                  <a:lnTo>
                    <a:pt x="395" y="31"/>
                  </a:lnTo>
                  <a:lnTo>
                    <a:pt x="401" y="25"/>
                  </a:lnTo>
                  <a:lnTo>
                    <a:pt x="407" y="19"/>
                  </a:lnTo>
                  <a:lnTo>
                    <a:pt x="414" y="19"/>
                  </a:lnTo>
                  <a:lnTo>
                    <a:pt x="420" y="12"/>
                  </a:lnTo>
                  <a:lnTo>
                    <a:pt x="427" y="6"/>
                  </a:lnTo>
                  <a:lnTo>
                    <a:pt x="433" y="6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9" name="Freeform 52"/>
            <p:cNvSpPr>
              <a:spLocks/>
            </p:cNvSpPr>
            <p:nvPr/>
          </p:nvSpPr>
          <p:spPr bwMode="auto">
            <a:xfrm>
              <a:off x="2312715" y="3136913"/>
              <a:ext cx="1204913" cy="758825"/>
            </a:xfrm>
            <a:custGeom>
              <a:avLst/>
              <a:gdLst>
                <a:gd name="T0" fmla="*/ 13 w 759"/>
                <a:gd name="T1" fmla="*/ 0 h 478"/>
                <a:gd name="T2" fmla="*/ 32 w 759"/>
                <a:gd name="T3" fmla="*/ 6 h 478"/>
                <a:gd name="T4" fmla="*/ 51 w 759"/>
                <a:gd name="T5" fmla="*/ 19 h 478"/>
                <a:gd name="T6" fmla="*/ 70 w 759"/>
                <a:gd name="T7" fmla="*/ 31 h 478"/>
                <a:gd name="T8" fmla="*/ 89 w 759"/>
                <a:gd name="T9" fmla="*/ 51 h 478"/>
                <a:gd name="T10" fmla="*/ 108 w 759"/>
                <a:gd name="T11" fmla="*/ 70 h 478"/>
                <a:gd name="T12" fmla="*/ 127 w 759"/>
                <a:gd name="T13" fmla="*/ 95 h 478"/>
                <a:gd name="T14" fmla="*/ 140 w 759"/>
                <a:gd name="T15" fmla="*/ 114 h 478"/>
                <a:gd name="T16" fmla="*/ 159 w 759"/>
                <a:gd name="T17" fmla="*/ 146 h 478"/>
                <a:gd name="T18" fmla="*/ 178 w 759"/>
                <a:gd name="T19" fmla="*/ 165 h 478"/>
                <a:gd name="T20" fmla="*/ 185 w 759"/>
                <a:gd name="T21" fmla="*/ 184 h 478"/>
                <a:gd name="T22" fmla="*/ 197 w 759"/>
                <a:gd name="T23" fmla="*/ 203 h 478"/>
                <a:gd name="T24" fmla="*/ 223 w 759"/>
                <a:gd name="T25" fmla="*/ 235 h 478"/>
                <a:gd name="T26" fmla="*/ 236 w 759"/>
                <a:gd name="T27" fmla="*/ 261 h 478"/>
                <a:gd name="T28" fmla="*/ 248 w 759"/>
                <a:gd name="T29" fmla="*/ 280 h 478"/>
                <a:gd name="T30" fmla="*/ 261 w 759"/>
                <a:gd name="T31" fmla="*/ 299 h 478"/>
                <a:gd name="T32" fmla="*/ 280 w 759"/>
                <a:gd name="T33" fmla="*/ 324 h 478"/>
                <a:gd name="T34" fmla="*/ 293 w 759"/>
                <a:gd name="T35" fmla="*/ 350 h 478"/>
                <a:gd name="T36" fmla="*/ 306 w 759"/>
                <a:gd name="T37" fmla="*/ 369 h 478"/>
                <a:gd name="T38" fmla="*/ 331 w 759"/>
                <a:gd name="T39" fmla="*/ 395 h 478"/>
                <a:gd name="T40" fmla="*/ 344 w 759"/>
                <a:gd name="T41" fmla="*/ 414 h 478"/>
                <a:gd name="T42" fmla="*/ 363 w 759"/>
                <a:gd name="T43" fmla="*/ 433 h 478"/>
                <a:gd name="T44" fmla="*/ 382 w 759"/>
                <a:gd name="T45" fmla="*/ 445 h 478"/>
                <a:gd name="T46" fmla="*/ 401 w 759"/>
                <a:gd name="T47" fmla="*/ 458 h 478"/>
                <a:gd name="T48" fmla="*/ 420 w 759"/>
                <a:gd name="T49" fmla="*/ 471 h 478"/>
                <a:gd name="T50" fmla="*/ 439 w 759"/>
                <a:gd name="T51" fmla="*/ 477 h 478"/>
                <a:gd name="T52" fmla="*/ 458 w 759"/>
                <a:gd name="T53" fmla="*/ 477 h 478"/>
                <a:gd name="T54" fmla="*/ 478 w 759"/>
                <a:gd name="T55" fmla="*/ 477 h 478"/>
                <a:gd name="T56" fmla="*/ 497 w 759"/>
                <a:gd name="T57" fmla="*/ 471 h 478"/>
                <a:gd name="T58" fmla="*/ 516 w 759"/>
                <a:gd name="T59" fmla="*/ 465 h 478"/>
                <a:gd name="T60" fmla="*/ 535 w 759"/>
                <a:gd name="T61" fmla="*/ 458 h 478"/>
                <a:gd name="T62" fmla="*/ 554 w 759"/>
                <a:gd name="T63" fmla="*/ 445 h 478"/>
                <a:gd name="T64" fmla="*/ 573 w 759"/>
                <a:gd name="T65" fmla="*/ 433 h 478"/>
                <a:gd name="T66" fmla="*/ 592 w 759"/>
                <a:gd name="T67" fmla="*/ 414 h 478"/>
                <a:gd name="T68" fmla="*/ 611 w 759"/>
                <a:gd name="T69" fmla="*/ 395 h 478"/>
                <a:gd name="T70" fmla="*/ 630 w 759"/>
                <a:gd name="T71" fmla="*/ 375 h 478"/>
                <a:gd name="T72" fmla="*/ 649 w 759"/>
                <a:gd name="T73" fmla="*/ 350 h 478"/>
                <a:gd name="T74" fmla="*/ 669 w 759"/>
                <a:gd name="T75" fmla="*/ 331 h 478"/>
                <a:gd name="T76" fmla="*/ 688 w 759"/>
                <a:gd name="T77" fmla="*/ 305 h 478"/>
                <a:gd name="T78" fmla="*/ 707 w 759"/>
                <a:gd name="T79" fmla="*/ 286 h 478"/>
                <a:gd name="T80" fmla="*/ 732 w 759"/>
                <a:gd name="T81" fmla="*/ 261 h 478"/>
                <a:gd name="T82" fmla="*/ 745 w 759"/>
                <a:gd name="T83" fmla="*/ 242 h 4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78"/>
                <a:gd name="T128" fmla="*/ 759 w 759"/>
                <a:gd name="T129" fmla="*/ 478 h 4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78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6"/>
                  </a:lnTo>
                  <a:lnTo>
                    <a:pt x="32" y="6"/>
                  </a:lnTo>
                  <a:lnTo>
                    <a:pt x="38" y="12"/>
                  </a:lnTo>
                  <a:lnTo>
                    <a:pt x="45" y="12"/>
                  </a:lnTo>
                  <a:lnTo>
                    <a:pt x="51" y="19"/>
                  </a:lnTo>
                  <a:lnTo>
                    <a:pt x="57" y="19"/>
                  </a:lnTo>
                  <a:lnTo>
                    <a:pt x="64" y="25"/>
                  </a:lnTo>
                  <a:lnTo>
                    <a:pt x="70" y="31"/>
                  </a:lnTo>
                  <a:lnTo>
                    <a:pt x="76" y="38"/>
                  </a:lnTo>
                  <a:lnTo>
                    <a:pt x="83" y="44"/>
                  </a:lnTo>
                  <a:lnTo>
                    <a:pt x="89" y="51"/>
                  </a:lnTo>
                  <a:lnTo>
                    <a:pt x="95" y="57"/>
                  </a:lnTo>
                  <a:lnTo>
                    <a:pt x="102" y="63"/>
                  </a:lnTo>
                  <a:lnTo>
                    <a:pt x="108" y="70"/>
                  </a:lnTo>
                  <a:lnTo>
                    <a:pt x="121" y="82"/>
                  </a:lnTo>
                  <a:lnTo>
                    <a:pt x="121" y="89"/>
                  </a:lnTo>
                  <a:lnTo>
                    <a:pt x="127" y="95"/>
                  </a:lnTo>
                  <a:lnTo>
                    <a:pt x="134" y="102"/>
                  </a:lnTo>
                  <a:lnTo>
                    <a:pt x="134" y="108"/>
                  </a:lnTo>
                  <a:lnTo>
                    <a:pt x="140" y="114"/>
                  </a:lnTo>
                  <a:lnTo>
                    <a:pt x="146" y="121"/>
                  </a:lnTo>
                  <a:lnTo>
                    <a:pt x="159" y="133"/>
                  </a:lnTo>
                  <a:lnTo>
                    <a:pt x="159" y="146"/>
                  </a:lnTo>
                  <a:lnTo>
                    <a:pt x="166" y="152"/>
                  </a:lnTo>
                  <a:lnTo>
                    <a:pt x="172" y="159"/>
                  </a:lnTo>
                  <a:lnTo>
                    <a:pt x="178" y="165"/>
                  </a:lnTo>
                  <a:lnTo>
                    <a:pt x="178" y="172"/>
                  </a:lnTo>
                  <a:lnTo>
                    <a:pt x="185" y="178"/>
                  </a:lnTo>
                  <a:lnTo>
                    <a:pt x="185" y="184"/>
                  </a:lnTo>
                  <a:lnTo>
                    <a:pt x="191" y="191"/>
                  </a:lnTo>
                  <a:lnTo>
                    <a:pt x="197" y="197"/>
                  </a:lnTo>
                  <a:lnTo>
                    <a:pt x="197" y="203"/>
                  </a:lnTo>
                  <a:lnTo>
                    <a:pt x="210" y="216"/>
                  </a:lnTo>
                  <a:lnTo>
                    <a:pt x="210" y="223"/>
                  </a:lnTo>
                  <a:lnTo>
                    <a:pt x="223" y="235"/>
                  </a:lnTo>
                  <a:lnTo>
                    <a:pt x="223" y="248"/>
                  </a:lnTo>
                  <a:lnTo>
                    <a:pt x="229" y="254"/>
                  </a:lnTo>
                  <a:lnTo>
                    <a:pt x="236" y="261"/>
                  </a:lnTo>
                  <a:lnTo>
                    <a:pt x="242" y="267"/>
                  </a:lnTo>
                  <a:lnTo>
                    <a:pt x="242" y="274"/>
                  </a:lnTo>
                  <a:lnTo>
                    <a:pt x="248" y="280"/>
                  </a:lnTo>
                  <a:lnTo>
                    <a:pt x="248" y="286"/>
                  </a:lnTo>
                  <a:lnTo>
                    <a:pt x="255" y="293"/>
                  </a:lnTo>
                  <a:lnTo>
                    <a:pt x="261" y="299"/>
                  </a:lnTo>
                  <a:lnTo>
                    <a:pt x="261" y="305"/>
                  </a:lnTo>
                  <a:lnTo>
                    <a:pt x="267" y="312"/>
                  </a:lnTo>
                  <a:lnTo>
                    <a:pt x="280" y="324"/>
                  </a:lnTo>
                  <a:lnTo>
                    <a:pt x="280" y="337"/>
                  </a:lnTo>
                  <a:lnTo>
                    <a:pt x="287" y="344"/>
                  </a:lnTo>
                  <a:lnTo>
                    <a:pt x="293" y="350"/>
                  </a:lnTo>
                  <a:lnTo>
                    <a:pt x="299" y="356"/>
                  </a:lnTo>
                  <a:lnTo>
                    <a:pt x="306" y="363"/>
                  </a:lnTo>
                  <a:lnTo>
                    <a:pt x="306" y="369"/>
                  </a:lnTo>
                  <a:lnTo>
                    <a:pt x="312" y="375"/>
                  </a:lnTo>
                  <a:lnTo>
                    <a:pt x="318" y="382"/>
                  </a:lnTo>
                  <a:lnTo>
                    <a:pt x="331" y="395"/>
                  </a:lnTo>
                  <a:lnTo>
                    <a:pt x="331" y="401"/>
                  </a:lnTo>
                  <a:lnTo>
                    <a:pt x="337" y="407"/>
                  </a:lnTo>
                  <a:lnTo>
                    <a:pt x="344" y="414"/>
                  </a:lnTo>
                  <a:lnTo>
                    <a:pt x="350" y="420"/>
                  </a:lnTo>
                  <a:lnTo>
                    <a:pt x="357" y="426"/>
                  </a:lnTo>
                  <a:lnTo>
                    <a:pt x="363" y="433"/>
                  </a:lnTo>
                  <a:lnTo>
                    <a:pt x="369" y="439"/>
                  </a:lnTo>
                  <a:lnTo>
                    <a:pt x="376" y="439"/>
                  </a:lnTo>
                  <a:lnTo>
                    <a:pt x="382" y="445"/>
                  </a:lnTo>
                  <a:lnTo>
                    <a:pt x="388" y="452"/>
                  </a:lnTo>
                  <a:lnTo>
                    <a:pt x="395" y="458"/>
                  </a:lnTo>
                  <a:lnTo>
                    <a:pt x="401" y="458"/>
                  </a:lnTo>
                  <a:lnTo>
                    <a:pt x="408" y="465"/>
                  </a:lnTo>
                  <a:lnTo>
                    <a:pt x="414" y="465"/>
                  </a:lnTo>
                  <a:lnTo>
                    <a:pt x="420" y="471"/>
                  </a:lnTo>
                  <a:lnTo>
                    <a:pt x="427" y="471"/>
                  </a:lnTo>
                  <a:lnTo>
                    <a:pt x="433" y="471"/>
                  </a:lnTo>
                  <a:lnTo>
                    <a:pt x="439" y="477"/>
                  </a:lnTo>
                  <a:lnTo>
                    <a:pt x="446" y="477"/>
                  </a:lnTo>
                  <a:lnTo>
                    <a:pt x="452" y="477"/>
                  </a:lnTo>
                  <a:lnTo>
                    <a:pt x="458" y="477"/>
                  </a:lnTo>
                  <a:lnTo>
                    <a:pt x="465" y="477"/>
                  </a:lnTo>
                  <a:lnTo>
                    <a:pt x="471" y="477"/>
                  </a:lnTo>
                  <a:lnTo>
                    <a:pt x="478" y="477"/>
                  </a:lnTo>
                  <a:lnTo>
                    <a:pt x="484" y="477"/>
                  </a:lnTo>
                  <a:lnTo>
                    <a:pt x="490" y="477"/>
                  </a:lnTo>
                  <a:lnTo>
                    <a:pt x="497" y="471"/>
                  </a:lnTo>
                  <a:lnTo>
                    <a:pt x="503" y="471"/>
                  </a:lnTo>
                  <a:lnTo>
                    <a:pt x="509" y="471"/>
                  </a:lnTo>
                  <a:lnTo>
                    <a:pt x="516" y="465"/>
                  </a:lnTo>
                  <a:lnTo>
                    <a:pt x="522" y="465"/>
                  </a:lnTo>
                  <a:lnTo>
                    <a:pt x="529" y="458"/>
                  </a:lnTo>
                  <a:lnTo>
                    <a:pt x="535" y="458"/>
                  </a:lnTo>
                  <a:lnTo>
                    <a:pt x="541" y="452"/>
                  </a:lnTo>
                  <a:lnTo>
                    <a:pt x="548" y="445"/>
                  </a:lnTo>
                  <a:lnTo>
                    <a:pt x="554" y="445"/>
                  </a:lnTo>
                  <a:lnTo>
                    <a:pt x="560" y="439"/>
                  </a:lnTo>
                  <a:lnTo>
                    <a:pt x="567" y="433"/>
                  </a:lnTo>
                  <a:lnTo>
                    <a:pt x="573" y="433"/>
                  </a:lnTo>
                  <a:lnTo>
                    <a:pt x="579" y="420"/>
                  </a:lnTo>
                  <a:lnTo>
                    <a:pt x="586" y="420"/>
                  </a:lnTo>
                  <a:lnTo>
                    <a:pt x="592" y="414"/>
                  </a:lnTo>
                  <a:lnTo>
                    <a:pt x="599" y="407"/>
                  </a:lnTo>
                  <a:lnTo>
                    <a:pt x="605" y="401"/>
                  </a:lnTo>
                  <a:lnTo>
                    <a:pt x="611" y="395"/>
                  </a:lnTo>
                  <a:lnTo>
                    <a:pt x="618" y="388"/>
                  </a:lnTo>
                  <a:lnTo>
                    <a:pt x="624" y="382"/>
                  </a:lnTo>
                  <a:lnTo>
                    <a:pt x="630" y="375"/>
                  </a:lnTo>
                  <a:lnTo>
                    <a:pt x="637" y="369"/>
                  </a:lnTo>
                  <a:lnTo>
                    <a:pt x="649" y="356"/>
                  </a:lnTo>
                  <a:lnTo>
                    <a:pt x="649" y="350"/>
                  </a:lnTo>
                  <a:lnTo>
                    <a:pt x="656" y="344"/>
                  </a:lnTo>
                  <a:lnTo>
                    <a:pt x="662" y="337"/>
                  </a:lnTo>
                  <a:lnTo>
                    <a:pt x="669" y="331"/>
                  </a:lnTo>
                  <a:lnTo>
                    <a:pt x="675" y="324"/>
                  </a:lnTo>
                  <a:lnTo>
                    <a:pt x="688" y="312"/>
                  </a:lnTo>
                  <a:lnTo>
                    <a:pt x="688" y="305"/>
                  </a:lnTo>
                  <a:lnTo>
                    <a:pt x="694" y="299"/>
                  </a:lnTo>
                  <a:lnTo>
                    <a:pt x="700" y="293"/>
                  </a:lnTo>
                  <a:lnTo>
                    <a:pt x="707" y="286"/>
                  </a:lnTo>
                  <a:lnTo>
                    <a:pt x="713" y="280"/>
                  </a:lnTo>
                  <a:lnTo>
                    <a:pt x="720" y="274"/>
                  </a:lnTo>
                  <a:lnTo>
                    <a:pt x="732" y="261"/>
                  </a:lnTo>
                  <a:lnTo>
                    <a:pt x="732" y="254"/>
                  </a:lnTo>
                  <a:lnTo>
                    <a:pt x="739" y="248"/>
                  </a:lnTo>
                  <a:lnTo>
                    <a:pt x="745" y="242"/>
                  </a:lnTo>
                  <a:lnTo>
                    <a:pt x="751" y="235"/>
                  </a:lnTo>
                  <a:lnTo>
                    <a:pt x="758" y="22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0" name="Freeform 53"/>
            <p:cNvSpPr>
              <a:spLocks/>
            </p:cNvSpPr>
            <p:nvPr/>
          </p:nvSpPr>
          <p:spPr bwMode="auto">
            <a:xfrm>
              <a:off x="3516040" y="3348050"/>
              <a:ext cx="1254125" cy="547688"/>
            </a:xfrm>
            <a:custGeom>
              <a:avLst/>
              <a:gdLst>
                <a:gd name="T0" fmla="*/ 12 w 790"/>
                <a:gd name="T1" fmla="*/ 83 h 345"/>
                <a:gd name="T2" fmla="*/ 32 w 790"/>
                <a:gd name="T3" fmla="*/ 64 h 345"/>
                <a:gd name="T4" fmla="*/ 51 w 790"/>
                <a:gd name="T5" fmla="*/ 51 h 345"/>
                <a:gd name="T6" fmla="*/ 70 w 790"/>
                <a:gd name="T7" fmla="*/ 39 h 345"/>
                <a:gd name="T8" fmla="*/ 89 w 790"/>
                <a:gd name="T9" fmla="*/ 26 h 345"/>
                <a:gd name="T10" fmla="*/ 108 w 790"/>
                <a:gd name="T11" fmla="*/ 13 h 345"/>
                <a:gd name="T12" fmla="*/ 127 w 790"/>
                <a:gd name="T13" fmla="*/ 7 h 345"/>
                <a:gd name="T14" fmla="*/ 146 w 790"/>
                <a:gd name="T15" fmla="*/ 0 h 345"/>
                <a:gd name="T16" fmla="*/ 165 w 790"/>
                <a:gd name="T17" fmla="*/ 0 h 345"/>
                <a:gd name="T18" fmla="*/ 184 w 790"/>
                <a:gd name="T19" fmla="*/ 0 h 345"/>
                <a:gd name="T20" fmla="*/ 204 w 790"/>
                <a:gd name="T21" fmla="*/ 7 h 345"/>
                <a:gd name="T22" fmla="*/ 223 w 790"/>
                <a:gd name="T23" fmla="*/ 13 h 345"/>
                <a:gd name="T24" fmla="*/ 242 w 790"/>
                <a:gd name="T25" fmla="*/ 19 h 345"/>
                <a:gd name="T26" fmla="*/ 261 w 790"/>
                <a:gd name="T27" fmla="*/ 32 h 345"/>
                <a:gd name="T28" fmla="*/ 280 w 790"/>
                <a:gd name="T29" fmla="*/ 45 h 345"/>
                <a:gd name="T30" fmla="*/ 299 w 790"/>
                <a:gd name="T31" fmla="*/ 64 h 345"/>
                <a:gd name="T32" fmla="*/ 318 w 790"/>
                <a:gd name="T33" fmla="*/ 83 h 345"/>
                <a:gd name="T34" fmla="*/ 337 w 790"/>
                <a:gd name="T35" fmla="*/ 102 h 345"/>
                <a:gd name="T36" fmla="*/ 356 w 790"/>
                <a:gd name="T37" fmla="*/ 121 h 345"/>
                <a:gd name="T38" fmla="*/ 375 w 790"/>
                <a:gd name="T39" fmla="*/ 141 h 345"/>
                <a:gd name="T40" fmla="*/ 395 w 790"/>
                <a:gd name="T41" fmla="*/ 166 h 345"/>
                <a:gd name="T42" fmla="*/ 414 w 790"/>
                <a:gd name="T43" fmla="*/ 185 h 345"/>
                <a:gd name="T44" fmla="*/ 439 w 790"/>
                <a:gd name="T45" fmla="*/ 211 h 345"/>
                <a:gd name="T46" fmla="*/ 452 w 790"/>
                <a:gd name="T47" fmla="*/ 230 h 345"/>
                <a:gd name="T48" fmla="*/ 471 w 790"/>
                <a:gd name="T49" fmla="*/ 249 h 345"/>
                <a:gd name="T50" fmla="*/ 484 w 790"/>
                <a:gd name="T51" fmla="*/ 262 h 345"/>
                <a:gd name="T52" fmla="*/ 496 w 790"/>
                <a:gd name="T53" fmla="*/ 281 h 345"/>
                <a:gd name="T54" fmla="*/ 516 w 790"/>
                <a:gd name="T55" fmla="*/ 293 h 345"/>
                <a:gd name="T56" fmla="*/ 535 w 790"/>
                <a:gd name="T57" fmla="*/ 312 h 345"/>
                <a:gd name="T58" fmla="*/ 554 w 790"/>
                <a:gd name="T59" fmla="*/ 319 h 345"/>
                <a:gd name="T60" fmla="*/ 573 w 790"/>
                <a:gd name="T61" fmla="*/ 332 h 345"/>
                <a:gd name="T62" fmla="*/ 592 w 790"/>
                <a:gd name="T63" fmla="*/ 338 h 345"/>
                <a:gd name="T64" fmla="*/ 611 w 790"/>
                <a:gd name="T65" fmla="*/ 344 h 345"/>
                <a:gd name="T66" fmla="*/ 630 w 790"/>
                <a:gd name="T67" fmla="*/ 344 h 345"/>
                <a:gd name="T68" fmla="*/ 649 w 790"/>
                <a:gd name="T69" fmla="*/ 344 h 345"/>
                <a:gd name="T70" fmla="*/ 668 w 790"/>
                <a:gd name="T71" fmla="*/ 338 h 345"/>
                <a:gd name="T72" fmla="*/ 687 w 790"/>
                <a:gd name="T73" fmla="*/ 325 h 345"/>
                <a:gd name="T74" fmla="*/ 707 w 790"/>
                <a:gd name="T75" fmla="*/ 312 h 345"/>
                <a:gd name="T76" fmla="*/ 726 w 790"/>
                <a:gd name="T77" fmla="*/ 300 h 345"/>
                <a:gd name="T78" fmla="*/ 745 w 790"/>
                <a:gd name="T79" fmla="*/ 287 h 345"/>
                <a:gd name="T80" fmla="*/ 764 w 790"/>
                <a:gd name="T81" fmla="*/ 262 h 345"/>
                <a:gd name="T82" fmla="*/ 783 w 790"/>
                <a:gd name="T83" fmla="*/ 242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0"/>
                <a:gd name="T127" fmla="*/ 0 h 345"/>
                <a:gd name="T128" fmla="*/ 790 w 790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0" h="345">
                  <a:moveTo>
                    <a:pt x="0" y="96"/>
                  </a:moveTo>
                  <a:lnTo>
                    <a:pt x="6" y="90"/>
                  </a:lnTo>
                  <a:lnTo>
                    <a:pt x="12" y="83"/>
                  </a:lnTo>
                  <a:lnTo>
                    <a:pt x="19" y="77"/>
                  </a:lnTo>
                  <a:lnTo>
                    <a:pt x="25" y="70"/>
                  </a:lnTo>
                  <a:lnTo>
                    <a:pt x="32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51" y="51"/>
                  </a:lnTo>
                  <a:lnTo>
                    <a:pt x="57" y="45"/>
                  </a:lnTo>
                  <a:lnTo>
                    <a:pt x="63" y="39"/>
                  </a:lnTo>
                  <a:lnTo>
                    <a:pt x="70" y="39"/>
                  </a:lnTo>
                  <a:lnTo>
                    <a:pt x="76" y="32"/>
                  </a:lnTo>
                  <a:lnTo>
                    <a:pt x="83" y="26"/>
                  </a:lnTo>
                  <a:lnTo>
                    <a:pt x="89" y="26"/>
                  </a:lnTo>
                  <a:lnTo>
                    <a:pt x="95" y="19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7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7"/>
                  </a:lnTo>
                  <a:lnTo>
                    <a:pt x="204" y="7"/>
                  </a:lnTo>
                  <a:lnTo>
                    <a:pt x="210" y="7"/>
                  </a:lnTo>
                  <a:lnTo>
                    <a:pt x="216" y="7"/>
                  </a:lnTo>
                  <a:lnTo>
                    <a:pt x="223" y="13"/>
                  </a:lnTo>
                  <a:lnTo>
                    <a:pt x="229" y="13"/>
                  </a:lnTo>
                  <a:lnTo>
                    <a:pt x="235" y="19"/>
                  </a:lnTo>
                  <a:lnTo>
                    <a:pt x="242" y="19"/>
                  </a:lnTo>
                  <a:lnTo>
                    <a:pt x="248" y="26"/>
                  </a:lnTo>
                  <a:lnTo>
                    <a:pt x="254" y="26"/>
                  </a:lnTo>
                  <a:lnTo>
                    <a:pt x="261" y="32"/>
                  </a:lnTo>
                  <a:lnTo>
                    <a:pt x="267" y="39"/>
                  </a:lnTo>
                  <a:lnTo>
                    <a:pt x="274" y="45"/>
                  </a:lnTo>
                  <a:lnTo>
                    <a:pt x="280" y="45"/>
                  </a:lnTo>
                  <a:lnTo>
                    <a:pt x="286" y="51"/>
                  </a:lnTo>
                  <a:lnTo>
                    <a:pt x="293" y="58"/>
                  </a:lnTo>
                  <a:lnTo>
                    <a:pt x="299" y="64"/>
                  </a:lnTo>
                  <a:lnTo>
                    <a:pt x="305" y="70"/>
                  </a:lnTo>
                  <a:lnTo>
                    <a:pt x="312" y="77"/>
                  </a:lnTo>
                  <a:lnTo>
                    <a:pt x="318" y="83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102"/>
                  </a:lnTo>
                  <a:lnTo>
                    <a:pt x="344" y="109"/>
                  </a:lnTo>
                  <a:lnTo>
                    <a:pt x="350" y="115"/>
                  </a:lnTo>
                  <a:lnTo>
                    <a:pt x="356" y="121"/>
                  </a:lnTo>
                  <a:lnTo>
                    <a:pt x="363" y="128"/>
                  </a:lnTo>
                  <a:lnTo>
                    <a:pt x="369" y="134"/>
                  </a:lnTo>
                  <a:lnTo>
                    <a:pt x="375" y="141"/>
                  </a:lnTo>
                  <a:lnTo>
                    <a:pt x="382" y="147"/>
                  </a:lnTo>
                  <a:lnTo>
                    <a:pt x="395" y="160"/>
                  </a:lnTo>
                  <a:lnTo>
                    <a:pt x="395" y="166"/>
                  </a:lnTo>
                  <a:lnTo>
                    <a:pt x="401" y="172"/>
                  </a:lnTo>
                  <a:lnTo>
                    <a:pt x="407" y="179"/>
                  </a:lnTo>
                  <a:lnTo>
                    <a:pt x="414" y="185"/>
                  </a:lnTo>
                  <a:lnTo>
                    <a:pt x="420" y="191"/>
                  </a:lnTo>
                  <a:lnTo>
                    <a:pt x="426" y="198"/>
                  </a:lnTo>
                  <a:lnTo>
                    <a:pt x="439" y="211"/>
                  </a:lnTo>
                  <a:lnTo>
                    <a:pt x="439" y="217"/>
                  </a:lnTo>
                  <a:lnTo>
                    <a:pt x="445" y="223"/>
                  </a:lnTo>
                  <a:lnTo>
                    <a:pt x="452" y="230"/>
                  </a:lnTo>
                  <a:lnTo>
                    <a:pt x="458" y="236"/>
                  </a:lnTo>
                  <a:lnTo>
                    <a:pt x="465" y="242"/>
                  </a:lnTo>
                  <a:lnTo>
                    <a:pt x="471" y="249"/>
                  </a:lnTo>
                  <a:lnTo>
                    <a:pt x="484" y="262"/>
                  </a:lnTo>
                  <a:lnTo>
                    <a:pt x="477" y="262"/>
                  </a:lnTo>
                  <a:lnTo>
                    <a:pt x="484" y="262"/>
                  </a:lnTo>
                  <a:lnTo>
                    <a:pt x="490" y="268"/>
                  </a:lnTo>
                  <a:lnTo>
                    <a:pt x="503" y="281"/>
                  </a:lnTo>
                  <a:lnTo>
                    <a:pt x="496" y="281"/>
                  </a:lnTo>
                  <a:lnTo>
                    <a:pt x="503" y="281"/>
                  </a:lnTo>
                  <a:lnTo>
                    <a:pt x="509" y="287"/>
                  </a:lnTo>
                  <a:lnTo>
                    <a:pt x="516" y="293"/>
                  </a:lnTo>
                  <a:lnTo>
                    <a:pt x="522" y="300"/>
                  </a:lnTo>
                  <a:lnTo>
                    <a:pt x="528" y="306"/>
                  </a:lnTo>
                  <a:lnTo>
                    <a:pt x="535" y="312"/>
                  </a:lnTo>
                  <a:lnTo>
                    <a:pt x="541" y="312"/>
                  </a:lnTo>
                  <a:lnTo>
                    <a:pt x="547" y="319"/>
                  </a:lnTo>
                  <a:lnTo>
                    <a:pt x="554" y="319"/>
                  </a:lnTo>
                  <a:lnTo>
                    <a:pt x="560" y="325"/>
                  </a:lnTo>
                  <a:lnTo>
                    <a:pt x="566" y="332"/>
                  </a:lnTo>
                  <a:lnTo>
                    <a:pt x="573" y="332"/>
                  </a:lnTo>
                  <a:lnTo>
                    <a:pt x="579" y="338"/>
                  </a:lnTo>
                  <a:lnTo>
                    <a:pt x="586" y="338"/>
                  </a:lnTo>
                  <a:lnTo>
                    <a:pt x="592" y="338"/>
                  </a:lnTo>
                  <a:lnTo>
                    <a:pt x="598" y="338"/>
                  </a:lnTo>
                  <a:lnTo>
                    <a:pt x="605" y="344"/>
                  </a:lnTo>
                  <a:lnTo>
                    <a:pt x="611" y="344"/>
                  </a:lnTo>
                  <a:lnTo>
                    <a:pt x="617" y="344"/>
                  </a:lnTo>
                  <a:lnTo>
                    <a:pt x="624" y="344"/>
                  </a:lnTo>
                  <a:lnTo>
                    <a:pt x="630" y="344"/>
                  </a:lnTo>
                  <a:lnTo>
                    <a:pt x="637" y="344"/>
                  </a:lnTo>
                  <a:lnTo>
                    <a:pt x="643" y="344"/>
                  </a:lnTo>
                  <a:lnTo>
                    <a:pt x="649" y="344"/>
                  </a:lnTo>
                  <a:lnTo>
                    <a:pt x="656" y="338"/>
                  </a:lnTo>
                  <a:lnTo>
                    <a:pt x="662" y="338"/>
                  </a:lnTo>
                  <a:lnTo>
                    <a:pt x="668" y="338"/>
                  </a:lnTo>
                  <a:lnTo>
                    <a:pt x="675" y="332"/>
                  </a:lnTo>
                  <a:lnTo>
                    <a:pt x="681" y="332"/>
                  </a:lnTo>
                  <a:lnTo>
                    <a:pt x="687" y="325"/>
                  </a:lnTo>
                  <a:lnTo>
                    <a:pt x="694" y="325"/>
                  </a:lnTo>
                  <a:lnTo>
                    <a:pt x="700" y="319"/>
                  </a:lnTo>
                  <a:lnTo>
                    <a:pt x="707" y="312"/>
                  </a:lnTo>
                  <a:lnTo>
                    <a:pt x="713" y="312"/>
                  </a:lnTo>
                  <a:lnTo>
                    <a:pt x="719" y="306"/>
                  </a:lnTo>
                  <a:lnTo>
                    <a:pt x="726" y="300"/>
                  </a:lnTo>
                  <a:lnTo>
                    <a:pt x="732" y="293"/>
                  </a:lnTo>
                  <a:lnTo>
                    <a:pt x="738" y="287"/>
                  </a:lnTo>
                  <a:lnTo>
                    <a:pt x="745" y="287"/>
                  </a:lnTo>
                  <a:lnTo>
                    <a:pt x="751" y="274"/>
                  </a:lnTo>
                  <a:lnTo>
                    <a:pt x="758" y="268"/>
                  </a:lnTo>
                  <a:lnTo>
                    <a:pt x="764" y="262"/>
                  </a:lnTo>
                  <a:lnTo>
                    <a:pt x="770" y="255"/>
                  </a:lnTo>
                  <a:lnTo>
                    <a:pt x="777" y="249"/>
                  </a:lnTo>
                  <a:lnTo>
                    <a:pt x="783" y="242"/>
                  </a:lnTo>
                  <a:lnTo>
                    <a:pt x="789" y="236"/>
                  </a:lnTo>
                  <a:lnTo>
                    <a:pt x="789" y="23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1" name="Freeform 54"/>
            <p:cNvSpPr>
              <a:spLocks/>
            </p:cNvSpPr>
            <p:nvPr/>
          </p:nvSpPr>
          <p:spPr bwMode="auto">
            <a:xfrm>
              <a:off x="4768578" y="3136913"/>
              <a:ext cx="931863" cy="1184275"/>
            </a:xfrm>
            <a:custGeom>
              <a:avLst/>
              <a:gdLst>
                <a:gd name="T0" fmla="*/ 13 w 587"/>
                <a:gd name="T1" fmla="*/ 350 h 746"/>
                <a:gd name="T2" fmla="*/ 32 w 587"/>
                <a:gd name="T3" fmla="*/ 318 h 746"/>
                <a:gd name="T4" fmla="*/ 45 w 587"/>
                <a:gd name="T5" fmla="*/ 299 h 746"/>
                <a:gd name="T6" fmla="*/ 58 w 587"/>
                <a:gd name="T7" fmla="*/ 280 h 746"/>
                <a:gd name="T8" fmla="*/ 70 w 587"/>
                <a:gd name="T9" fmla="*/ 261 h 746"/>
                <a:gd name="T10" fmla="*/ 90 w 587"/>
                <a:gd name="T11" fmla="*/ 229 h 746"/>
                <a:gd name="T12" fmla="*/ 109 w 587"/>
                <a:gd name="T13" fmla="*/ 203 h 746"/>
                <a:gd name="T14" fmla="*/ 121 w 587"/>
                <a:gd name="T15" fmla="*/ 184 h 746"/>
                <a:gd name="T16" fmla="*/ 128 w 587"/>
                <a:gd name="T17" fmla="*/ 165 h 746"/>
                <a:gd name="T18" fmla="*/ 147 w 587"/>
                <a:gd name="T19" fmla="*/ 133 h 746"/>
                <a:gd name="T20" fmla="*/ 166 w 587"/>
                <a:gd name="T21" fmla="*/ 114 h 746"/>
                <a:gd name="T22" fmla="*/ 179 w 587"/>
                <a:gd name="T23" fmla="*/ 95 h 746"/>
                <a:gd name="T24" fmla="*/ 198 w 587"/>
                <a:gd name="T25" fmla="*/ 70 h 746"/>
                <a:gd name="T26" fmla="*/ 217 w 587"/>
                <a:gd name="T27" fmla="*/ 44 h 746"/>
                <a:gd name="T28" fmla="*/ 236 w 587"/>
                <a:gd name="T29" fmla="*/ 25 h 746"/>
                <a:gd name="T30" fmla="*/ 255 w 587"/>
                <a:gd name="T31" fmla="*/ 12 h 746"/>
                <a:gd name="T32" fmla="*/ 274 w 587"/>
                <a:gd name="T33" fmla="*/ 6 h 746"/>
                <a:gd name="T34" fmla="*/ 293 w 587"/>
                <a:gd name="T35" fmla="*/ 0 h 746"/>
                <a:gd name="T36" fmla="*/ 312 w 587"/>
                <a:gd name="T37" fmla="*/ 0 h 746"/>
                <a:gd name="T38" fmla="*/ 331 w 587"/>
                <a:gd name="T39" fmla="*/ 6 h 746"/>
                <a:gd name="T40" fmla="*/ 351 w 587"/>
                <a:gd name="T41" fmla="*/ 25 h 746"/>
                <a:gd name="T42" fmla="*/ 370 w 587"/>
                <a:gd name="T43" fmla="*/ 44 h 746"/>
                <a:gd name="T44" fmla="*/ 389 w 587"/>
                <a:gd name="T45" fmla="*/ 70 h 746"/>
                <a:gd name="T46" fmla="*/ 402 w 587"/>
                <a:gd name="T47" fmla="*/ 95 h 746"/>
                <a:gd name="T48" fmla="*/ 414 w 587"/>
                <a:gd name="T49" fmla="*/ 114 h 746"/>
                <a:gd name="T50" fmla="*/ 427 w 587"/>
                <a:gd name="T51" fmla="*/ 140 h 746"/>
                <a:gd name="T52" fmla="*/ 433 w 587"/>
                <a:gd name="T53" fmla="*/ 159 h 746"/>
                <a:gd name="T54" fmla="*/ 446 w 587"/>
                <a:gd name="T55" fmla="*/ 178 h 746"/>
                <a:gd name="T56" fmla="*/ 452 w 587"/>
                <a:gd name="T57" fmla="*/ 210 h 746"/>
                <a:gd name="T58" fmla="*/ 465 w 587"/>
                <a:gd name="T59" fmla="*/ 235 h 746"/>
                <a:gd name="T60" fmla="*/ 472 w 587"/>
                <a:gd name="T61" fmla="*/ 267 h 746"/>
                <a:gd name="T62" fmla="*/ 484 w 587"/>
                <a:gd name="T63" fmla="*/ 299 h 746"/>
                <a:gd name="T64" fmla="*/ 491 w 587"/>
                <a:gd name="T65" fmla="*/ 337 h 746"/>
                <a:gd name="T66" fmla="*/ 503 w 587"/>
                <a:gd name="T67" fmla="*/ 369 h 746"/>
                <a:gd name="T68" fmla="*/ 510 w 587"/>
                <a:gd name="T69" fmla="*/ 407 h 746"/>
                <a:gd name="T70" fmla="*/ 523 w 587"/>
                <a:gd name="T71" fmla="*/ 445 h 746"/>
                <a:gd name="T72" fmla="*/ 529 w 587"/>
                <a:gd name="T73" fmla="*/ 490 h 746"/>
                <a:gd name="T74" fmla="*/ 542 w 587"/>
                <a:gd name="T75" fmla="*/ 528 h 746"/>
                <a:gd name="T76" fmla="*/ 548 w 587"/>
                <a:gd name="T77" fmla="*/ 579 h 746"/>
                <a:gd name="T78" fmla="*/ 561 w 587"/>
                <a:gd name="T79" fmla="*/ 617 h 746"/>
                <a:gd name="T80" fmla="*/ 567 w 587"/>
                <a:gd name="T81" fmla="*/ 662 h 746"/>
                <a:gd name="T82" fmla="*/ 580 w 587"/>
                <a:gd name="T83" fmla="*/ 713 h 7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7"/>
                <a:gd name="T127" fmla="*/ 0 h 746"/>
                <a:gd name="T128" fmla="*/ 587 w 587"/>
                <a:gd name="T129" fmla="*/ 746 h 7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7" h="746">
                  <a:moveTo>
                    <a:pt x="0" y="363"/>
                  </a:moveTo>
                  <a:lnTo>
                    <a:pt x="7" y="356"/>
                  </a:lnTo>
                  <a:lnTo>
                    <a:pt x="13" y="350"/>
                  </a:lnTo>
                  <a:lnTo>
                    <a:pt x="26" y="337"/>
                  </a:lnTo>
                  <a:lnTo>
                    <a:pt x="26" y="324"/>
                  </a:lnTo>
                  <a:lnTo>
                    <a:pt x="32" y="318"/>
                  </a:lnTo>
                  <a:lnTo>
                    <a:pt x="39" y="312"/>
                  </a:lnTo>
                  <a:lnTo>
                    <a:pt x="45" y="305"/>
                  </a:lnTo>
                  <a:lnTo>
                    <a:pt x="45" y="299"/>
                  </a:lnTo>
                  <a:lnTo>
                    <a:pt x="51" y="293"/>
                  </a:lnTo>
                  <a:lnTo>
                    <a:pt x="58" y="286"/>
                  </a:lnTo>
                  <a:lnTo>
                    <a:pt x="58" y="280"/>
                  </a:lnTo>
                  <a:lnTo>
                    <a:pt x="64" y="274"/>
                  </a:lnTo>
                  <a:lnTo>
                    <a:pt x="64" y="267"/>
                  </a:lnTo>
                  <a:lnTo>
                    <a:pt x="70" y="261"/>
                  </a:lnTo>
                  <a:lnTo>
                    <a:pt x="83" y="248"/>
                  </a:lnTo>
                  <a:lnTo>
                    <a:pt x="83" y="235"/>
                  </a:lnTo>
                  <a:lnTo>
                    <a:pt x="90" y="229"/>
                  </a:lnTo>
                  <a:lnTo>
                    <a:pt x="102" y="216"/>
                  </a:lnTo>
                  <a:lnTo>
                    <a:pt x="102" y="210"/>
                  </a:lnTo>
                  <a:lnTo>
                    <a:pt x="109" y="203"/>
                  </a:lnTo>
                  <a:lnTo>
                    <a:pt x="109" y="197"/>
                  </a:lnTo>
                  <a:lnTo>
                    <a:pt x="115" y="191"/>
                  </a:lnTo>
                  <a:lnTo>
                    <a:pt x="121" y="184"/>
                  </a:lnTo>
                  <a:lnTo>
                    <a:pt x="121" y="178"/>
                  </a:lnTo>
                  <a:lnTo>
                    <a:pt x="128" y="172"/>
                  </a:lnTo>
                  <a:lnTo>
                    <a:pt x="128" y="165"/>
                  </a:lnTo>
                  <a:lnTo>
                    <a:pt x="134" y="159"/>
                  </a:lnTo>
                  <a:lnTo>
                    <a:pt x="147" y="146"/>
                  </a:lnTo>
                  <a:lnTo>
                    <a:pt x="147" y="133"/>
                  </a:lnTo>
                  <a:lnTo>
                    <a:pt x="153" y="127"/>
                  </a:lnTo>
                  <a:lnTo>
                    <a:pt x="160" y="121"/>
                  </a:lnTo>
                  <a:lnTo>
                    <a:pt x="166" y="114"/>
                  </a:lnTo>
                  <a:lnTo>
                    <a:pt x="172" y="108"/>
                  </a:lnTo>
                  <a:lnTo>
                    <a:pt x="172" y="102"/>
                  </a:lnTo>
                  <a:lnTo>
                    <a:pt x="179" y="95"/>
                  </a:lnTo>
                  <a:lnTo>
                    <a:pt x="191" y="82"/>
                  </a:lnTo>
                  <a:lnTo>
                    <a:pt x="191" y="76"/>
                  </a:lnTo>
                  <a:lnTo>
                    <a:pt x="198" y="70"/>
                  </a:lnTo>
                  <a:lnTo>
                    <a:pt x="204" y="63"/>
                  </a:lnTo>
                  <a:lnTo>
                    <a:pt x="217" y="51"/>
                  </a:lnTo>
                  <a:lnTo>
                    <a:pt x="217" y="44"/>
                  </a:lnTo>
                  <a:lnTo>
                    <a:pt x="223" y="38"/>
                  </a:lnTo>
                  <a:lnTo>
                    <a:pt x="230" y="38"/>
                  </a:lnTo>
                  <a:lnTo>
                    <a:pt x="236" y="25"/>
                  </a:lnTo>
                  <a:lnTo>
                    <a:pt x="242" y="25"/>
                  </a:lnTo>
                  <a:lnTo>
                    <a:pt x="249" y="19"/>
                  </a:lnTo>
                  <a:lnTo>
                    <a:pt x="255" y="12"/>
                  </a:lnTo>
                  <a:lnTo>
                    <a:pt x="261" y="12"/>
                  </a:lnTo>
                  <a:lnTo>
                    <a:pt x="268" y="6"/>
                  </a:lnTo>
                  <a:lnTo>
                    <a:pt x="274" y="6"/>
                  </a:lnTo>
                  <a:lnTo>
                    <a:pt x="281" y="6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25" y="6"/>
                  </a:lnTo>
                  <a:lnTo>
                    <a:pt x="331" y="6"/>
                  </a:lnTo>
                  <a:lnTo>
                    <a:pt x="338" y="12"/>
                  </a:lnTo>
                  <a:lnTo>
                    <a:pt x="344" y="19"/>
                  </a:lnTo>
                  <a:lnTo>
                    <a:pt x="351" y="25"/>
                  </a:lnTo>
                  <a:lnTo>
                    <a:pt x="357" y="25"/>
                  </a:lnTo>
                  <a:lnTo>
                    <a:pt x="363" y="38"/>
                  </a:lnTo>
                  <a:lnTo>
                    <a:pt x="370" y="44"/>
                  </a:lnTo>
                  <a:lnTo>
                    <a:pt x="376" y="51"/>
                  </a:lnTo>
                  <a:lnTo>
                    <a:pt x="389" y="63"/>
                  </a:lnTo>
                  <a:lnTo>
                    <a:pt x="389" y="70"/>
                  </a:lnTo>
                  <a:lnTo>
                    <a:pt x="395" y="76"/>
                  </a:lnTo>
                  <a:lnTo>
                    <a:pt x="402" y="82"/>
                  </a:lnTo>
                  <a:lnTo>
                    <a:pt x="402" y="95"/>
                  </a:lnTo>
                  <a:lnTo>
                    <a:pt x="408" y="102"/>
                  </a:lnTo>
                  <a:lnTo>
                    <a:pt x="414" y="108"/>
                  </a:lnTo>
                  <a:lnTo>
                    <a:pt x="414" y="114"/>
                  </a:lnTo>
                  <a:lnTo>
                    <a:pt x="421" y="121"/>
                  </a:lnTo>
                  <a:lnTo>
                    <a:pt x="421" y="133"/>
                  </a:lnTo>
                  <a:lnTo>
                    <a:pt x="427" y="140"/>
                  </a:lnTo>
                  <a:lnTo>
                    <a:pt x="427" y="146"/>
                  </a:lnTo>
                  <a:lnTo>
                    <a:pt x="433" y="152"/>
                  </a:lnTo>
                  <a:lnTo>
                    <a:pt x="433" y="159"/>
                  </a:lnTo>
                  <a:lnTo>
                    <a:pt x="440" y="165"/>
                  </a:lnTo>
                  <a:lnTo>
                    <a:pt x="440" y="172"/>
                  </a:lnTo>
                  <a:lnTo>
                    <a:pt x="446" y="178"/>
                  </a:lnTo>
                  <a:lnTo>
                    <a:pt x="446" y="197"/>
                  </a:lnTo>
                  <a:lnTo>
                    <a:pt x="452" y="203"/>
                  </a:lnTo>
                  <a:lnTo>
                    <a:pt x="452" y="210"/>
                  </a:lnTo>
                  <a:lnTo>
                    <a:pt x="459" y="216"/>
                  </a:lnTo>
                  <a:lnTo>
                    <a:pt x="459" y="229"/>
                  </a:lnTo>
                  <a:lnTo>
                    <a:pt x="465" y="235"/>
                  </a:lnTo>
                  <a:lnTo>
                    <a:pt x="465" y="254"/>
                  </a:lnTo>
                  <a:lnTo>
                    <a:pt x="472" y="261"/>
                  </a:lnTo>
                  <a:lnTo>
                    <a:pt x="472" y="267"/>
                  </a:lnTo>
                  <a:lnTo>
                    <a:pt x="478" y="280"/>
                  </a:lnTo>
                  <a:lnTo>
                    <a:pt x="478" y="286"/>
                  </a:lnTo>
                  <a:lnTo>
                    <a:pt x="484" y="299"/>
                  </a:lnTo>
                  <a:lnTo>
                    <a:pt x="484" y="318"/>
                  </a:lnTo>
                  <a:lnTo>
                    <a:pt x="491" y="324"/>
                  </a:lnTo>
                  <a:lnTo>
                    <a:pt x="491" y="337"/>
                  </a:lnTo>
                  <a:lnTo>
                    <a:pt x="497" y="344"/>
                  </a:lnTo>
                  <a:lnTo>
                    <a:pt x="497" y="356"/>
                  </a:lnTo>
                  <a:lnTo>
                    <a:pt x="503" y="369"/>
                  </a:lnTo>
                  <a:lnTo>
                    <a:pt x="503" y="375"/>
                  </a:lnTo>
                  <a:lnTo>
                    <a:pt x="510" y="388"/>
                  </a:lnTo>
                  <a:lnTo>
                    <a:pt x="510" y="407"/>
                  </a:lnTo>
                  <a:lnTo>
                    <a:pt x="516" y="420"/>
                  </a:lnTo>
                  <a:lnTo>
                    <a:pt x="516" y="433"/>
                  </a:lnTo>
                  <a:lnTo>
                    <a:pt x="523" y="445"/>
                  </a:lnTo>
                  <a:lnTo>
                    <a:pt x="523" y="452"/>
                  </a:lnTo>
                  <a:lnTo>
                    <a:pt x="529" y="465"/>
                  </a:lnTo>
                  <a:lnTo>
                    <a:pt x="529" y="490"/>
                  </a:lnTo>
                  <a:lnTo>
                    <a:pt x="535" y="503"/>
                  </a:lnTo>
                  <a:lnTo>
                    <a:pt x="535" y="516"/>
                  </a:lnTo>
                  <a:lnTo>
                    <a:pt x="542" y="528"/>
                  </a:lnTo>
                  <a:lnTo>
                    <a:pt x="542" y="541"/>
                  </a:lnTo>
                  <a:lnTo>
                    <a:pt x="548" y="554"/>
                  </a:lnTo>
                  <a:lnTo>
                    <a:pt x="548" y="579"/>
                  </a:lnTo>
                  <a:lnTo>
                    <a:pt x="554" y="592"/>
                  </a:lnTo>
                  <a:lnTo>
                    <a:pt x="554" y="605"/>
                  </a:lnTo>
                  <a:lnTo>
                    <a:pt x="561" y="617"/>
                  </a:lnTo>
                  <a:lnTo>
                    <a:pt x="561" y="630"/>
                  </a:lnTo>
                  <a:lnTo>
                    <a:pt x="567" y="643"/>
                  </a:lnTo>
                  <a:lnTo>
                    <a:pt x="567" y="662"/>
                  </a:lnTo>
                  <a:lnTo>
                    <a:pt x="573" y="675"/>
                  </a:lnTo>
                  <a:lnTo>
                    <a:pt x="573" y="700"/>
                  </a:lnTo>
                  <a:lnTo>
                    <a:pt x="580" y="713"/>
                  </a:lnTo>
                  <a:lnTo>
                    <a:pt x="580" y="732"/>
                  </a:lnTo>
                  <a:lnTo>
                    <a:pt x="586" y="74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2" name="Freeform 55"/>
            <p:cNvSpPr>
              <a:spLocks/>
            </p:cNvSpPr>
            <p:nvPr/>
          </p:nvSpPr>
          <p:spPr bwMode="auto">
            <a:xfrm>
              <a:off x="5698853" y="4319600"/>
              <a:ext cx="285750" cy="1751013"/>
            </a:xfrm>
            <a:custGeom>
              <a:avLst/>
              <a:gdLst>
                <a:gd name="T0" fmla="*/ 0 w 180"/>
                <a:gd name="T1" fmla="*/ 0 h 1103"/>
                <a:gd name="T2" fmla="*/ 0 w 180"/>
                <a:gd name="T3" fmla="*/ 13 h 1103"/>
                <a:gd name="T4" fmla="*/ 7 w 180"/>
                <a:gd name="T5" fmla="*/ 32 h 1103"/>
                <a:gd name="T6" fmla="*/ 7 w 180"/>
                <a:gd name="T7" fmla="*/ 57 h 1103"/>
                <a:gd name="T8" fmla="*/ 13 w 180"/>
                <a:gd name="T9" fmla="*/ 76 h 1103"/>
                <a:gd name="T10" fmla="*/ 13 w 180"/>
                <a:gd name="T11" fmla="*/ 89 h 1103"/>
                <a:gd name="T12" fmla="*/ 19 w 180"/>
                <a:gd name="T13" fmla="*/ 102 h 1103"/>
                <a:gd name="T14" fmla="*/ 19 w 180"/>
                <a:gd name="T15" fmla="*/ 121 h 1103"/>
                <a:gd name="T16" fmla="*/ 26 w 180"/>
                <a:gd name="T17" fmla="*/ 134 h 1103"/>
                <a:gd name="T18" fmla="*/ 26 w 180"/>
                <a:gd name="T19" fmla="*/ 165 h 1103"/>
                <a:gd name="T20" fmla="*/ 32 w 180"/>
                <a:gd name="T21" fmla="*/ 185 h 1103"/>
                <a:gd name="T22" fmla="*/ 32 w 180"/>
                <a:gd name="T23" fmla="*/ 197 h 1103"/>
                <a:gd name="T24" fmla="*/ 38 w 180"/>
                <a:gd name="T25" fmla="*/ 216 h 1103"/>
                <a:gd name="T26" fmla="*/ 38 w 180"/>
                <a:gd name="T27" fmla="*/ 229 h 1103"/>
                <a:gd name="T28" fmla="*/ 45 w 180"/>
                <a:gd name="T29" fmla="*/ 248 h 1103"/>
                <a:gd name="T30" fmla="*/ 45 w 180"/>
                <a:gd name="T31" fmla="*/ 261 h 1103"/>
                <a:gd name="T32" fmla="*/ 51 w 180"/>
                <a:gd name="T33" fmla="*/ 280 h 1103"/>
                <a:gd name="T34" fmla="*/ 51 w 180"/>
                <a:gd name="T35" fmla="*/ 312 h 1103"/>
                <a:gd name="T36" fmla="*/ 58 w 180"/>
                <a:gd name="T37" fmla="*/ 331 h 1103"/>
                <a:gd name="T38" fmla="*/ 58 w 180"/>
                <a:gd name="T39" fmla="*/ 344 h 1103"/>
                <a:gd name="T40" fmla="*/ 64 w 180"/>
                <a:gd name="T41" fmla="*/ 363 h 1103"/>
                <a:gd name="T42" fmla="*/ 64 w 180"/>
                <a:gd name="T43" fmla="*/ 382 h 1103"/>
                <a:gd name="T44" fmla="*/ 70 w 180"/>
                <a:gd name="T45" fmla="*/ 395 h 1103"/>
                <a:gd name="T46" fmla="*/ 70 w 180"/>
                <a:gd name="T47" fmla="*/ 433 h 1103"/>
                <a:gd name="T48" fmla="*/ 77 w 180"/>
                <a:gd name="T49" fmla="*/ 446 h 1103"/>
                <a:gd name="T50" fmla="*/ 77 w 180"/>
                <a:gd name="T51" fmla="*/ 465 h 1103"/>
                <a:gd name="T52" fmla="*/ 83 w 180"/>
                <a:gd name="T53" fmla="*/ 484 h 1103"/>
                <a:gd name="T54" fmla="*/ 83 w 180"/>
                <a:gd name="T55" fmla="*/ 503 h 1103"/>
                <a:gd name="T56" fmla="*/ 89 w 180"/>
                <a:gd name="T57" fmla="*/ 516 h 1103"/>
                <a:gd name="T58" fmla="*/ 89 w 180"/>
                <a:gd name="T59" fmla="*/ 554 h 1103"/>
                <a:gd name="T60" fmla="*/ 96 w 180"/>
                <a:gd name="T61" fmla="*/ 573 h 1103"/>
                <a:gd name="T62" fmla="*/ 96 w 180"/>
                <a:gd name="T63" fmla="*/ 592 h 1103"/>
                <a:gd name="T64" fmla="*/ 102 w 180"/>
                <a:gd name="T65" fmla="*/ 605 h 1103"/>
                <a:gd name="T66" fmla="*/ 102 w 180"/>
                <a:gd name="T67" fmla="*/ 624 h 1103"/>
                <a:gd name="T68" fmla="*/ 108 w 180"/>
                <a:gd name="T69" fmla="*/ 643 h 1103"/>
                <a:gd name="T70" fmla="*/ 108 w 180"/>
                <a:gd name="T71" fmla="*/ 662 h 1103"/>
                <a:gd name="T72" fmla="*/ 115 w 180"/>
                <a:gd name="T73" fmla="*/ 681 h 1103"/>
                <a:gd name="T74" fmla="*/ 115 w 180"/>
                <a:gd name="T75" fmla="*/ 713 h 1103"/>
                <a:gd name="T76" fmla="*/ 121 w 180"/>
                <a:gd name="T77" fmla="*/ 732 h 1103"/>
                <a:gd name="T78" fmla="*/ 121 w 180"/>
                <a:gd name="T79" fmla="*/ 751 h 1103"/>
                <a:gd name="T80" fmla="*/ 128 w 180"/>
                <a:gd name="T81" fmla="*/ 770 h 1103"/>
                <a:gd name="T82" fmla="*/ 128 w 180"/>
                <a:gd name="T83" fmla="*/ 790 h 1103"/>
                <a:gd name="T84" fmla="*/ 134 w 180"/>
                <a:gd name="T85" fmla="*/ 809 h 1103"/>
                <a:gd name="T86" fmla="*/ 134 w 180"/>
                <a:gd name="T87" fmla="*/ 847 h 1103"/>
                <a:gd name="T88" fmla="*/ 140 w 180"/>
                <a:gd name="T89" fmla="*/ 860 h 1103"/>
                <a:gd name="T90" fmla="*/ 140 w 180"/>
                <a:gd name="T91" fmla="*/ 879 h 1103"/>
                <a:gd name="T92" fmla="*/ 147 w 180"/>
                <a:gd name="T93" fmla="*/ 898 h 1103"/>
                <a:gd name="T94" fmla="*/ 147 w 180"/>
                <a:gd name="T95" fmla="*/ 917 h 1103"/>
                <a:gd name="T96" fmla="*/ 153 w 180"/>
                <a:gd name="T97" fmla="*/ 936 h 1103"/>
                <a:gd name="T98" fmla="*/ 153 w 180"/>
                <a:gd name="T99" fmla="*/ 974 h 1103"/>
                <a:gd name="T100" fmla="*/ 159 w 180"/>
                <a:gd name="T101" fmla="*/ 993 h 1103"/>
                <a:gd name="T102" fmla="*/ 159 w 180"/>
                <a:gd name="T103" fmla="*/ 1012 h 1103"/>
                <a:gd name="T104" fmla="*/ 166 w 180"/>
                <a:gd name="T105" fmla="*/ 1032 h 1103"/>
                <a:gd name="T106" fmla="*/ 166 w 180"/>
                <a:gd name="T107" fmla="*/ 1051 h 1103"/>
                <a:gd name="T108" fmla="*/ 172 w 180"/>
                <a:gd name="T109" fmla="*/ 1070 h 1103"/>
                <a:gd name="T110" fmla="*/ 172 w 180"/>
                <a:gd name="T111" fmla="*/ 1089 h 1103"/>
                <a:gd name="T112" fmla="*/ 179 w 180"/>
                <a:gd name="T113" fmla="*/ 1102 h 11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0"/>
                <a:gd name="T172" fmla="*/ 0 h 1103"/>
                <a:gd name="T173" fmla="*/ 180 w 180"/>
                <a:gd name="T174" fmla="*/ 1103 h 110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0" h="1103">
                  <a:moveTo>
                    <a:pt x="0" y="0"/>
                  </a:moveTo>
                  <a:lnTo>
                    <a:pt x="0" y="13"/>
                  </a:lnTo>
                  <a:lnTo>
                    <a:pt x="7" y="32"/>
                  </a:lnTo>
                  <a:lnTo>
                    <a:pt x="7" y="57"/>
                  </a:lnTo>
                  <a:lnTo>
                    <a:pt x="13" y="76"/>
                  </a:lnTo>
                  <a:lnTo>
                    <a:pt x="13" y="89"/>
                  </a:lnTo>
                  <a:lnTo>
                    <a:pt x="19" y="102"/>
                  </a:lnTo>
                  <a:lnTo>
                    <a:pt x="19" y="121"/>
                  </a:lnTo>
                  <a:lnTo>
                    <a:pt x="26" y="134"/>
                  </a:lnTo>
                  <a:lnTo>
                    <a:pt x="26" y="165"/>
                  </a:lnTo>
                  <a:lnTo>
                    <a:pt x="32" y="185"/>
                  </a:lnTo>
                  <a:lnTo>
                    <a:pt x="32" y="197"/>
                  </a:lnTo>
                  <a:lnTo>
                    <a:pt x="38" y="216"/>
                  </a:lnTo>
                  <a:lnTo>
                    <a:pt x="38" y="229"/>
                  </a:lnTo>
                  <a:lnTo>
                    <a:pt x="45" y="248"/>
                  </a:lnTo>
                  <a:lnTo>
                    <a:pt x="45" y="261"/>
                  </a:lnTo>
                  <a:lnTo>
                    <a:pt x="51" y="280"/>
                  </a:lnTo>
                  <a:lnTo>
                    <a:pt x="51" y="312"/>
                  </a:lnTo>
                  <a:lnTo>
                    <a:pt x="58" y="331"/>
                  </a:lnTo>
                  <a:lnTo>
                    <a:pt x="58" y="344"/>
                  </a:lnTo>
                  <a:lnTo>
                    <a:pt x="64" y="363"/>
                  </a:lnTo>
                  <a:lnTo>
                    <a:pt x="64" y="382"/>
                  </a:lnTo>
                  <a:lnTo>
                    <a:pt x="70" y="395"/>
                  </a:lnTo>
                  <a:lnTo>
                    <a:pt x="70" y="433"/>
                  </a:lnTo>
                  <a:lnTo>
                    <a:pt x="77" y="446"/>
                  </a:lnTo>
                  <a:lnTo>
                    <a:pt x="77" y="465"/>
                  </a:lnTo>
                  <a:lnTo>
                    <a:pt x="83" y="484"/>
                  </a:lnTo>
                  <a:lnTo>
                    <a:pt x="83" y="503"/>
                  </a:lnTo>
                  <a:lnTo>
                    <a:pt x="89" y="516"/>
                  </a:lnTo>
                  <a:lnTo>
                    <a:pt x="89" y="554"/>
                  </a:lnTo>
                  <a:lnTo>
                    <a:pt x="96" y="573"/>
                  </a:lnTo>
                  <a:lnTo>
                    <a:pt x="96" y="592"/>
                  </a:lnTo>
                  <a:lnTo>
                    <a:pt x="102" y="605"/>
                  </a:lnTo>
                  <a:lnTo>
                    <a:pt x="102" y="624"/>
                  </a:lnTo>
                  <a:lnTo>
                    <a:pt x="108" y="643"/>
                  </a:lnTo>
                  <a:lnTo>
                    <a:pt x="108" y="662"/>
                  </a:lnTo>
                  <a:lnTo>
                    <a:pt x="115" y="681"/>
                  </a:lnTo>
                  <a:lnTo>
                    <a:pt x="115" y="713"/>
                  </a:lnTo>
                  <a:lnTo>
                    <a:pt x="121" y="732"/>
                  </a:lnTo>
                  <a:lnTo>
                    <a:pt x="121" y="751"/>
                  </a:lnTo>
                  <a:lnTo>
                    <a:pt x="128" y="770"/>
                  </a:lnTo>
                  <a:lnTo>
                    <a:pt x="128" y="790"/>
                  </a:lnTo>
                  <a:lnTo>
                    <a:pt x="134" y="809"/>
                  </a:lnTo>
                  <a:lnTo>
                    <a:pt x="134" y="847"/>
                  </a:lnTo>
                  <a:lnTo>
                    <a:pt x="140" y="860"/>
                  </a:lnTo>
                  <a:lnTo>
                    <a:pt x="140" y="879"/>
                  </a:lnTo>
                  <a:lnTo>
                    <a:pt x="147" y="898"/>
                  </a:lnTo>
                  <a:lnTo>
                    <a:pt x="147" y="917"/>
                  </a:lnTo>
                  <a:lnTo>
                    <a:pt x="153" y="936"/>
                  </a:lnTo>
                  <a:lnTo>
                    <a:pt x="153" y="974"/>
                  </a:lnTo>
                  <a:lnTo>
                    <a:pt x="159" y="993"/>
                  </a:lnTo>
                  <a:lnTo>
                    <a:pt x="159" y="1012"/>
                  </a:lnTo>
                  <a:lnTo>
                    <a:pt x="166" y="1032"/>
                  </a:lnTo>
                  <a:lnTo>
                    <a:pt x="166" y="1051"/>
                  </a:lnTo>
                  <a:lnTo>
                    <a:pt x="172" y="1070"/>
                  </a:lnTo>
                  <a:lnTo>
                    <a:pt x="172" y="1089"/>
                  </a:lnTo>
                  <a:lnTo>
                    <a:pt x="179" y="110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2200790" y="5118113"/>
              <a:ext cx="263213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24635" name="Rectangle 59"/>
            <p:cNvSpPr>
              <a:spLocks noChangeArrowheads="1"/>
            </p:cNvSpPr>
            <p:nvPr/>
          </p:nvSpPr>
          <p:spPr bwMode="auto">
            <a:xfrm>
              <a:off x="2179951" y="5310200"/>
              <a:ext cx="143789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1/(5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88" name="Rectangle 57"/>
          <p:cNvSpPr>
            <a:spLocks noChangeArrowheads="1"/>
          </p:cNvSpPr>
          <p:nvPr/>
        </p:nvSpPr>
        <p:spPr bwMode="auto">
          <a:xfrm>
            <a:off x="3563888" y="6309320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90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91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2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7" name="Łącznik prosty 116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15368" name="Group 94"/>
          <p:cNvGrpSpPr>
            <a:grpSpLocks/>
          </p:cNvGrpSpPr>
          <p:nvPr/>
        </p:nvGrpSpPr>
        <p:grpSpPr bwMode="auto">
          <a:xfrm>
            <a:off x="2195736" y="1556792"/>
            <a:ext cx="5667375" cy="784225"/>
            <a:chOff x="1376" y="960"/>
            <a:chExt cx="3570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32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33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295400" y="3402013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34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402013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987824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35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96"/>
          <p:cNvGraphicFramePr>
            <a:graphicFrameLocks noChangeAspect="1"/>
          </p:cNvGraphicFramePr>
          <p:nvPr/>
        </p:nvGraphicFramePr>
        <p:xfrm>
          <a:off x="4343400" y="4445000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36" name="Równanie" r:id="rId12" imgW="1130040" imgH="431640" progId="Equation.3">
                  <p:embed/>
                </p:oleObj>
              </mc:Choice>
              <mc:Fallback>
                <p:oleObj name="Równanie" r:id="rId12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445000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Time-invariant</a:t>
            </a:r>
          </a:p>
          <a:p>
            <a:pPr algn="l"/>
            <a:r>
              <a:rPr lang="pl-PL" sz="2800" b="1">
                <a:latin typeface="Albertus Medium" pitchFamily="34" charset="0"/>
              </a:rPr>
              <a:t>System</a:t>
            </a:r>
            <a:endParaRPr lang="pl-PL"/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372" name="AutoShape 100"/>
          <p:cNvSpPr>
            <a:spLocks/>
          </p:cNvSpPr>
          <p:nvPr/>
        </p:nvSpPr>
        <p:spPr bwMode="auto">
          <a:xfrm rot="-5400000">
            <a:off x="3657600" y="3124200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373" name="Text Box 101"/>
          <p:cNvSpPr txBox="1">
            <a:spLocks noChangeArrowheads="1"/>
          </p:cNvSpPr>
          <p:nvPr/>
        </p:nvSpPr>
        <p:spPr bwMode="auto">
          <a:xfrm>
            <a:off x="3352800" y="60960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>
                <a:solidFill>
                  <a:schemeClr val="bg2"/>
                </a:solidFill>
                <a:latin typeface="Comic Sans MS" pitchFamily="66" charset="0"/>
              </a:rPr>
              <a:t>TILS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pulse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eleven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harmonics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5669" name="Rectangle 80"/>
          <p:cNvSpPr>
            <a:spLocks noChangeArrowheads="1"/>
          </p:cNvSpPr>
          <p:nvPr/>
        </p:nvSpPr>
        <p:spPr bwMode="auto">
          <a:xfrm>
            <a:off x="2746375" y="1770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5672" name="Rectangle 8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89"/>
          <p:cNvGrpSpPr/>
          <p:nvPr/>
        </p:nvGrpSpPr>
        <p:grpSpPr>
          <a:xfrm>
            <a:off x="1286635" y="2438890"/>
            <a:ext cx="4962525" cy="4064000"/>
            <a:chOff x="2324100" y="1887538"/>
            <a:chExt cx="4962525" cy="4064000"/>
          </a:xfrm>
        </p:grpSpPr>
        <p:sp>
          <p:nvSpPr>
            <p:cNvPr id="25604" name="Rectangle 5"/>
            <p:cNvSpPr>
              <a:spLocks noChangeArrowheads="1"/>
            </p:cNvSpPr>
            <p:nvPr/>
          </p:nvSpPr>
          <p:spPr bwMode="auto">
            <a:xfrm>
              <a:off x="2659063" y="2005013"/>
              <a:ext cx="4513262" cy="355917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606" name="Freeform 7"/>
            <p:cNvSpPr>
              <a:spLocks/>
            </p:cNvSpPr>
            <p:nvPr/>
          </p:nvSpPr>
          <p:spPr bwMode="auto">
            <a:xfrm>
              <a:off x="2662238" y="2008188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Line 8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 flipV="1">
              <a:off x="26574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26622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4"/>
            <p:cNvSpPr>
              <a:spLocks noChangeShapeType="1"/>
            </p:cNvSpPr>
            <p:nvPr/>
          </p:nvSpPr>
          <p:spPr bwMode="auto">
            <a:xfrm flipV="1">
              <a:off x="310515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5"/>
            <p:cNvSpPr>
              <a:spLocks noChangeShapeType="1"/>
            </p:cNvSpPr>
            <p:nvPr/>
          </p:nvSpPr>
          <p:spPr bwMode="auto">
            <a:xfrm>
              <a:off x="310991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7"/>
            <p:cNvSpPr>
              <a:spLocks noChangeShapeType="1"/>
            </p:cNvSpPr>
            <p:nvPr/>
          </p:nvSpPr>
          <p:spPr bwMode="auto">
            <a:xfrm flipV="1">
              <a:off x="35512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8"/>
            <p:cNvSpPr>
              <a:spLocks noChangeShapeType="1"/>
            </p:cNvSpPr>
            <p:nvPr/>
          </p:nvSpPr>
          <p:spPr bwMode="auto">
            <a:xfrm>
              <a:off x="35560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20"/>
            <p:cNvSpPr>
              <a:spLocks noChangeShapeType="1"/>
            </p:cNvSpPr>
            <p:nvPr/>
          </p:nvSpPr>
          <p:spPr bwMode="auto">
            <a:xfrm flipV="1">
              <a:off x="40084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Line 21"/>
            <p:cNvSpPr>
              <a:spLocks noChangeShapeType="1"/>
            </p:cNvSpPr>
            <p:nvPr/>
          </p:nvSpPr>
          <p:spPr bwMode="auto">
            <a:xfrm>
              <a:off x="40132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8" name="Line 23"/>
            <p:cNvSpPr>
              <a:spLocks noChangeShapeType="1"/>
            </p:cNvSpPr>
            <p:nvPr/>
          </p:nvSpPr>
          <p:spPr bwMode="auto">
            <a:xfrm flipV="1">
              <a:off x="44545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24"/>
            <p:cNvSpPr>
              <a:spLocks noChangeShapeType="1"/>
            </p:cNvSpPr>
            <p:nvPr/>
          </p:nvSpPr>
          <p:spPr bwMode="auto">
            <a:xfrm>
              <a:off x="44592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Line 26"/>
            <p:cNvSpPr>
              <a:spLocks noChangeShapeType="1"/>
            </p:cNvSpPr>
            <p:nvPr/>
          </p:nvSpPr>
          <p:spPr bwMode="auto">
            <a:xfrm flipV="1">
              <a:off x="49117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1" name="Line 27"/>
            <p:cNvSpPr>
              <a:spLocks noChangeShapeType="1"/>
            </p:cNvSpPr>
            <p:nvPr/>
          </p:nvSpPr>
          <p:spPr bwMode="auto">
            <a:xfrm>
              <a:off x="49164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9"/>
            <p:cNvSpPr>
              <a:spLocks noChangeShapeType="1"/>
            </p:cNvSpPr>
            <p:nvPr/>
          </p:nvSpPr>
          <p:spPr bwMode="auto">
            <a:xfrm flipV="1">
              <a:off x="5357813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Line 30"/>
            <p:cNvSpPr>
              <a:spLocks noChangeShapeType="1"/>
            </p:cNvSpPr>
            <p:nvPr/>
          </p:nvSpPr>
          <p:spPr bwMode="auto">
            <a:xfrm>
              <a:off x="5362575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4" name="Line 32"/>
            <p:cNvSpPr>
              <a:spLocks noChangeShapeType="1"/>
            </p:cNvSpPr>
            <p:nvPr/>
          </p:nvSpPr>
          <p:spPr bwMode="auto">
            <a:xfrm flipV="1">
              <a:off x="58039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33"/>
            <p:cNvSpPr>
              <a:spLocks noChangeShapeType="1"/>
            </p:cNvSpPr>
            <p:nvPr/>
          </p:nvSpPr>
          <p:spPr bwMode="auto">
            <a:xfrm>
              <a:off x="58086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Line 35"/>
            <p:cNvSpPr>
              <a:spLocks noChangeShapeType="1"/>
            </p:cNvSpPr>
            <p:nvPr/>
          </p:nvSpPr>
          <p:spPr bwMode="auto">
            <a:xfrm flipV="1">
              <a:off x="62611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7" name="Line 36"/>
            <p:cNvSpPr>
              <a:spLocks noChangeShapeType="1"/>
            </p:cNvSpPr>
            <p:nvPr/>
          </p:nvSpPr>
          <p:spPr bwMode="auto">
            <a:xfrm>
              <a:off x="62658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38"/>
            <p:cNvSpPr>
              <a:spLocks noChangeShapeType="1"/>
            </p:cNvSpPr>
            <p:nvPr/>
          </p:nvSpPr>
          <p:spPr bwMode="auto">
            <a:xfrm flipV="1">
              <a:off x="67087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Line 39"/>
            <p:cNvSpPr>
              <a:spLocks noChangeShapeType="1"/>
            </p:cNvSpPr>
            <p:nvPr/>
          </p:nvSpPr>
          <p:spPr bwMode="auto">
            <a:xfrm>
              <a:off x="67135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0" name="Line 41"/>
            <p:cNvSpPr>
              <a:spLocks noChangeShapeType="1"/>
            </p:cNvSpPr>
            <p:nvPr/>
          </p:nvSpPr>
          <p:spPr bwMode="auto">
            <a:xfrm flipV="1">
              <a:off x="716438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42"/>
            <p:cNvSpPr>
              <a:spLocks noChangeShapeType="1"/>
            </p:cNvSpPr>
            <p:nvPr/>
          </p:nvSpPr>
          <p:spPr bwMode="auto">
            <a:xfrm>
              <a:off x="716915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2527300" y="5592763"/>
              <a:ext cx="4759325" cy="182562"/>
              <a:chOff x="1592" y="3523"/>
              <a:chExt cx="2998" cy="115"/>
            </a:xfrm>
          </p:grpSpPr>
          <p:sp>
            <p:nvSpPr>
              <p:cNvPr id="25673" name="Rectangle 13"/>
              <p:cNvSpPr>
                <a:spLocks noChangeArrowheads="1"/>
              </p:cNvSpPr>
              <p:nvPr/>
            </p:nvSpPr>
            <p:spPr bwMode="auto">
              <a:xfrm>
                <a:off x="1592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4" name="Rectangle 16"/>
              <p:cNvSpPr>
                <a:spLocks noChangeArrowheads="1"/>
              </p:cNvSpPr>
              <p:nvPr/>
            </p:nvSpPr>
            <p:spPr bwMode="auto">
              <a:xfrm>
                <a:off x="187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5" name="Rectangle 19"/>
              <p:cNvSpPr>
                <a:spLocks noChangeArrowheads="1"/>
              </p:cNvSpPr>
              <p:nvPr/>
            </p:nvSpPr>
            <p:spPr bwMode="auto">
              <a:xfrm>
                <a:off x="2155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6" name="Rectangle 22"/>
              <p:cNvSpPr>
                <a:spLocks noChangeArrowheads="1"/>
              </p:cNvSpPr>
              <p:nvPr/>
            </p:nvSpPr>
            <p:spPr bwMode="auto">
              <a:xfrm>
                <a:off x="2443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-0.2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7" name="Rectangle 25"/>
              <p:cNvSpPr>
                <a:spLocks noChangeArrowheads="1"/>
              </p:cNvSpPr>
              <p:nvPr/>
            </p:nvSpPr>
            <p:spPr bwMode="auto">
              <a:xfrm>
                <a:off x="272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8" name="Rectangle 28"/>
              <p:cNvSpPr>
                <a:spLocks noChangeArrowheads="1"/>
              </p:cNvSpPr>
              <p:nvPr/>
            </p:nvSpPr>
            <p:spPr bwMode="auto">
              <a:xfrm>
                <a:off x="3077" y="3523"/>
                <a:ext cx="5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9" name="Rectangle 31"/>
              <p:cNvSpPr>
                <a:spLocks noChangeArrowheads="1"/>
              </p:cNvSpPr>
              <p:nvPr/>
            </p:nvSpPr>
            <p:spPr bwMode="auto">
              <a:xfrm>
                <a:off x="3319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0" name="Rectangle 34"/>
              <p:cNvSpPr>
                <a:spLocks noChangeArrowheads="1"/>
              </p:cNvSpPr>
              <p:nvPr/>
            </p:nvSpPr>
            <p:spPr bwMode="auto">
              <a:xfrm>
                <a:off x="3601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Helvetica" charset="0"/>
                  </a:rPr>
                  <a:t>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1" name="Rectangle 37"/>
              <p:cNvSpPr>
                <a:spLocks noChangeArrowheads="1"/>
              </p:cNvSpPr>
              <p:nvPr/>
            </p:nvSpPr>
            <p:spPr bwMode="auto">
              <a:xfrm>
                <a:off x="3888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2" name="Rectangle 40"/>
              <p:cNvSpPr>
                <a:spLocks noChangeArrowheads="1"/>
              </p:cNvSpPr>
              <p:nvPr/>
            </p:nvSpPr>
            <p:spPr bwMode="auto">
              <a:xfrm>
                <a:off x="4170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3" name="Rectangle 43"/>
              <p:cNvSpPr>
                <a:spLocks noChangeArrowheads="1"/>
              </p:cNvSpPr>
              <p:nvPr/>
            </p:nvSpPr>
            <p:spPr bwMode="auto">
              <a:xfrm>
                <a:off x="4457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</p:grpSp>
        <p:sp>
          <p:nvSpPr>
            <p:cNvPr id="25633" name="Line 44"/>
            <p:cNvSpPr>
              <a:spLocks noChangeShapeType="1"/>
            </p:cNvSpPr>
            <p:nvPr/>
          </p:nvSpPr>
          <p:spPr bwMode="auto">
            <a:xfrm>
              <a:off x="2662238" y="556101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45"/>
            <p:cNvSpPr>
              <a:spLocks noChangeShapeType="1"/>
            </p:cNvSpPr>
            <p:nvPr/>
          </p:nvSpPr>
          <p:spPr bwMode="auto">
            <a:xfrm flipH="1">
              <a:off x="7118350" y="556101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46"/>
            <p:cNvSpPr>
              <a:spLocks noChangeArrowheads="1"/>
            </p:cNvSpPr>
            <p:nvPr/>
          </p:nvSpPr>
          <p:spPr bwMode="auto">
            <a:xfrm>
              <a:off x="2438400" y="5440363"/>
              <a:ext cx="84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6" name="Line 47"/>
            <p:cNvSpPr>
              <a:spLocks noChangeShapeType="1"/>
            </p:cNvSpPr>
            <p:nvPr/>
          </p:nvSpPr>
          <p:spPr bwMode="auto">
            <a:xfrm>
              <a:off x="2662238" y="5051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48"/>
            <p:cNvSpPr>
              <a:spLocks noChangeShapeType="1"/>
            </p:cNvSpPr>
            <p:nvPr/>
          </p:nvSpPr>
          <p:spPr bwMode="auto">
            <a:xfrm flipH="1">
              <a:off x="7118350" y="5051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49"/>
            <p:cNvSpPr>
              <a:spLocks noChangeArrowheads="1"/>
            </p:cNvSpPr>
            <p:nvPr/>
          </p:nvSpPr>
          <p:spPr bwMode="auto">
            <a:xfrm>
              <a:off x="2324100" y="49307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9" name="Line 50"/>
            <p:cNvSpPr>
              <a:spLocks noChangeShapeType="1"/>
            </p:cNvSpPr>
            <p:nvPr/>
          </p:nvSpPr>
          <p:spPr bwMode="auto">
            <a:xfrm>
              <a:off x="2662238" y="4543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51"/>
            <p:cNvSpPr>
              <a:spLocks noChangeShapeType="1"/>
            </p:cNvSpPr>
            <p:nvPr/>
          </p:nvSpPr>
          <p:spPr bwMode="auto">
            <a:xfrm flipH="1">
              <a:off x="7118350" y="4543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52"/>
            <p:cNvSpPr>
              <a:spLocks noChangeArrowheads="1"/>
            </p:cNvSpPr>
            <p:nvPr/>
          </p:nvSpPr>
          <p:spPr bwMode="auto">
            <a:xfrm>
              <a:off x="2324100" y="4421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2" name="Line 53"/>
            <p:cNvSpPr>
              <a:spLocks noChangeShapeType="1"/>
            </p:cNvSpPr>
            <p:nvPr/>
          </p:nvSpPr>
          <p:spPr bwMode="auto">
            <a:xfrm>
              <a:off x="2662238" y="4033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54"/>
            <p:cNvSpPr>
              <a:spLocks noChangeShapeType="1"/>
            </p:cNvSpPr>
            <p:nvPr/>
          </p:nvSpPr>
          <p:spPr bwMode="auto">
            <a:xfrm flipH="1">
              <a:off x="7118350" y="4033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55"/>
            <p:cNvSpPr>
              <a:spLocks noChangeArrowheads="1"/>
            </p:cNvSpPr>
            <p:nvPr/>
          </p:nvSpPr>
          <p:spPr bwMode="auto">
            <a:xfrm>
              <a:off x="2324100" y="3913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5" name="Line 56"/>
            <p:cNvSpPr>
              <a:spLocks noChangeShapeType="1"/>
            </p:cNvSpPr>
            <p:nvPr/>
          </p:nvSpPr>
          <p:spPr bwMode="auto">
            <a:xfrm>
              <a:off x="2662238" y="3525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57"/>
            <p:cNvSpPr>
              <a:spLocks noChangeShapeType="1"/>
            </p:cNvSpPr>
            <p:nvPr/>
          </p:nvSpPr>
          <p:spPr bwMode="auto">
            <a:xfrm flipH="1">
              <a:off x="7118350" y="3525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58"/>
            <p:cNvSpPr>
              <a:spLocks noChangeArrowheads="1"/>
            </p:cNvSpPr>
            <p:nvPr/>
          </p:nvSpPr>
          <p:spPr bwMode="auto">
            <a:xfrm>
              <a:off x="2324100" y="34036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8" name="Line 59"/>
            <p:cNvSpPr>
              <a:spLocks noChangeShapeType="1"/>
            </p:cNvSpPr>
            <p:nvPr/>
          </p:nvSpPr>
          <p:spPr bwMode="auto">
            <a:xfrm>
              <a:off x="2662238" y="3016250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60"/>
            <p:cNvSpPr>
              <a:spLocks noChangeShapeType="1"/>
            </p:cNvSpPr>
            <p:nvPr/>
          </p:nvSpPr>
          <p:spPr bwMode="auto">
            <a:xfrm flipH="1">
              <a:off x="7118350" y="3016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61"/>
            <p:cNvSpPr>
              <a:spLocks noChangeArrowheads="1"/>
            </p:cNvSpPr>
            <p:nvPr/>
          </p:nvSpPr>
          <p:spPr bwMode="auto">
            <a:xfrm>
              <a:off x="2438400" y="2895600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1" name="Line 62"/>
            <p:cNvSpPr>
              <a:spLocks noChangeShapeType="1"/>
            </p:cNvSpPr>
            <p:nvPr/>
          </p:nvSpPr>
          <p:spPr bwMode="auto">
            <a:xfrm>
              <a:off x="2662238" y="250666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63"/>
            <p:cNvSpPr>
              <a:spLocks noChangeShapeType="1"/>
            </p:cNvSpPr>
            <p:nvPr/>
          </p:nvSpPr>
          <p:spPr bwMode="auto">
            <a:xfrm flipH="1">
              <a:off x="7118350" y="250666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64"/>
            <p:cNvSpPr>
              <a:spLocks noChangeArrowheads="1"/>
            </p:cNvSpPr>
            <p:nvPr/>
          </p:nvSpPr>
          <p:spPr bwMode="auto">
            <a:xfrm>
              <a:off x="2324100" y="2386013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4" name="Line 65"/>
            <p:cNvSpPr>
              <a:spLocks noChangeShapeType="1"/>
            </p:cNvSpPr>
            <p:nvPr/>
          </p:nvSpPr>
          <p:spPr bwMode="auto">
            <a:xfrm>
              <a:off x="2662238" y="200818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66"/>
            <p:cNvSpPr>
              <a:spLocks noChangeShapeType="1"/>
            </p:cNvSpPr>
            <p:nvPr/>
          </p:nvSpPr>
          <p:spPr bwMode="auto">
            <a:xfrm flipH="1">
              <a:off x="7118350" y="200818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67"/>
            <p:cNvSpPr>
              <a:spLocks noChangeArrowheads="1"/>
            </p:cNvSpPr>
            <p:nvPr/>
          </p:nvSpPr>
          <p:spPr bwMode="auto">
            <a:xfrm>
              <a:off x="2324100" y="188753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60" name="Freeform 71"/>
            <p:cNvSpPr>
              <a:spLocks/>
            </p:cNvSpPr>
            <p:nvPr/>
          </p:nvSpPr>
          <p:spPr bwMode="auto">
            <a:xfrm>
              <a:off x="2662238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Freeform 72"/>
            <p:cNvSpPr>
              <a:spLocks/>
            </p:cNvSpPr>
            <p:nvPr/>
          </p:nvSpPr>
          <p:spPr bwMode="auto">
            <a:xfrm>
              <a:off x="3981450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Freeform 73"/>
            <p:cNvSpPr>
              <a:spLocks/>
            </p:cNvSpPr>
            <p:nvPr/>
          </p:nvSpPr>
          <p:spPr bwMode="auto">
            <a:xfrm>
              <a:off x="5300663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3" name="Freeform 74"/>
            <p:cNvSpPr>
              <a:spLocks/>
            </p:cNvSpPr>
            <p:nvPr/>
          </p:nvSpPr>
          <p:spPr bwMode="auto">
            <a:xfrm>
              <a:off x="6619875" y="3016250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Freeform 75"/>
            <p:cNvSpPr>
              <a:spLocks/>
            </p:cNvSpPr>
            <p:nvPr/>
          </p:nvSpPr>
          <p:spPr bwMode="auto">
            <a:xfrm>
              <a:off x="2662238" y="2559050"/>
              <a:ext cx="760412" cy="2992438"/>
            </a:xfrm>
            <a:custGeom>
              <a:avLst/>
              <a:gdLst>
                <a:gd name="T0" fmla="*/ 2147483647 w 479"/>
                <a:gd name="T1" fmla="*/ 2147483647 h 1885"/>
                <a:gd name="T2" fmla="*/ 2147483647 w 479"/>
                <a:gd name="T3" fmla="*/ 2147483647 h 1885"/>
                <a:gd name="T4" fmla="*/ 2147483647 w 479"/>
                <a:gd name="T5" fmla="*/ 2147483647 h 1885"/>
                <a:gd name="T6" fmla="*/ 2147483647 w 479"/>
                <a:gd name="T7" fmla="*/ 2147483647 h 1885"/>
                <a:gd name="T8" fmla="*/ 2147483647 w 479"/>
                <a:gd name="T9" fmla="*/ 2147483647 h 1885"/>
                <a:gd name="T10" fmla="*/ 2147483647 w 479"/>
                <a:gd name="T11" fmla="*/ 2147483647 h 1885"/>
                <a:gd name="T12" fmla="*/ 2147483647 w 479"/>
                <a:gd name="T13" fmla="*/ 2147483647 h 1885"/>
                <a:gd name="T14" fmla="*/ 2147483647 w 479"/>
                <a:gd name="T15" fmla="*/ 2147483647 h 1885"/>
                <a:gd name="T16" fmla="*/ 2147483647 w 479"/>
                <a:gd name="T17" fmla="*/ 2147483647 h 1885"/>
                <a:gd name="T18" fmla="*/ 2147483647 w 479"/>
                <a:gd name="T19" fmla="*/ 2147483647 h 1885"/>
                <a:gd name="T20" fmla="*/ 2147483647 w 479"/>
                <a:gd name="T21" fmla="*/ 2147483647 h 1885"/>
                <a:gd name="T22" fmla="*/ 2147483647 w 479"/>
                <a:gd name="T23" fmla="*/ 2147483647 h 1885"/>
                <a:gd name="T24" fmla="*/ 2147483647 w 479"/>
                <a:gd name="T25" fmla="*/ 2147483647 h 1885"/>
                <a:gd name="T26" fmla="*/ 2147483647 w 479"/>
                <a:gd name="T27" fmla="*/ 2147483647 h 1885"/>
                <a:gd name="T28" fmla="*/ 2147483647 w 479"/>
                <a:gd name="T29" fmla="*/ 2147483647 h 1885"/>
                <a:gd name="T30" fmla="*/ 2147483647 w 479"/>
                <a:gd name="T31" fmla="*/ 2147483647 h 1885"/>
                <a:gd name="T32" fmla="*/ 2147483647 w 479"/>
                <a:gd name="T33" fmla="*/ 2147483647 h 1885"/>
                <a:gd name="T34" fmla="*/ 2147483647 w 479"/>
                <a:gd name="T35" fmla="*/ 2147483647 h 1885"/>
                <a:gd name="T36" fmla="*/ 2147483647 w 479"/>
                <a:gd name="T37" fmla="*/ 2147483647 h 1885"/>
                <a:gd name="T38" fmla="*/ 2147483647 w 479"/>
                <a:gd name="T39" fmla="*/ 2147483647 h 1885"/>
                <a:gd name="T40" fmla="*/ 2147483647 w 479"/>
                <a:gd name="T41" fmla="*/ 2147483647 h 1885"/>
                <a:gd name="T42" fmla="*/ 2147483647 w 479"/>
                <a:gd name="T43" fmla="*/ 2147483647 h 1885"/>
                <a:gd name="T44" fmla="*/ 2147483647 w 479"/>
                <a:gd name="T45" fmla="*/ 0 h 1885"/>
                <a:gd name="T46" fmla="*/ 2147483647 w 479"/>
                <a:gd name="T47" fmla="*/ 2147483647 h 1885"/>
                <a:gd name="T48" fmla="*/ 2147483647 w 479"/>
                <a:gd name="T49" fmla="*/ 2147483647 h 1885"/>
                <a:gd name="T50" fmla="*/ 2147483647 w 479"/>
                <a:gd name="T51" fmla="*/ 2147483647 h 1885"/>
                <a:gd name="T52" fmla="*/ 2147483647 w 479"/>
                <a:gd name="T53" fmla="*/ 2147483647 h 1885"/>
                <a:gd name="T54" fmla="*/ 2147483647 w 479"/>
                <a:gd name="T55" fmla="*/ 2147483647 h 1885"/>
                <a:gd name="T56" fmla="*/ 2147483647 w 479"/>
                <a:gd name="T57" fmla="*/ 2147483647 h 1885"/>
                <a:gd name="T58" fmla="*/ 2147483647 w 479"/>
                <a:gd name="T59" fmla="*/ 2147483647 h 1885"/>
                <a:gd name="T60" fmla="*/ 2147483647 w 479"/>
                <a:gd name="T61" fmla="*/ 2147483647 h 1885"/>
                <a:gd name="T62" fmla="*/ 2147483647 w 479"/>
                <a:gd name="T63" fmla="*/ 2147483647 h 1885"/>
                <a:gd name="T64" fmla="*/ 2147483647 w 479"/>
                <a:gd name="T65" fmla="*/ 2147483647 h 1885"/>
                <a:gd name="T66" fmla="*/ 2147483647 w 479"/>
                <a:gd name="T67" fmla="*/ 2147483647 h 1885"/>
                <a:gd name="T68" fmla="*/ 2147483647 w 479"/>
                <a:gd name="T69" fmla="*/ 2147483647 h 1885"/>
                <a:gd name="T70" fmla="*/ 2147483647 w 479"/>
                <a:gd name="T71" fmla="*/ 2147483647 h 1885"/>
                <a:gd name="T72" fmla="*/ 2147483647 w 479"/>
                <a:gd name="T73" fmla="*/ 2147483647 h 1885"/>
                <a:gd name="T74" fmla="*/ 2147483647 w 479"/>
                <a:gd name="T75" fmla="*/ 2147483647 h 1885"/>
                <a:gd name="T76" fmla="*/ 2147483647 w 479"/>
                <a:gd name="T77" fmla="*/ 2147483647 h 1885"/>
                <a:gd name="T78" fmla="*/ 2147483647 w 479"/>
                <a:gd name="T79" fmla="*/ 2147483647 h 1885"/>
                <a:gd name="T80" fmla="*/ 2147483647 w 479"/>
                <a:gd name="T81" fmla="*/ 2147483647 h 1885"/>
                <a:gd name="T82" fmla="*/ 2147483647 w 479"/>
                <a:gd name="T83" fmla="*/ 2147483647 h 18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9"/>
                <a:gd name="T127" fmla="*/ 0 h 1885"/>
                <a:gd name="T128" fmla="*/ 479 w 479"/>
                <a:gd name="T129" fmla="*/ 1885 h 18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9" h="1885">
                  <a:moveTo>
                    <a:pt x="0" y="1884"/>
                  </a:moveTo>
                  <a:lnTo>
                    <a:pt x="0" y="1813"/>
                  </a:lnTo>
                  <a:lnTo>
                    <a:pt x="7" y="1773"/>
                  </a:lnTo>
                  <a:lnTo>
                    <a:pt x="7" y="1734"/>
                  </a:lnTo>
                  <a:lnTo>
                    <a:pt x="14" y="1695"/>
                  </a:lnTo>
                  <a:lnTo>
                    <a:pt x="14" y="1655"/>
                  </a:lnTo>
                  <a:lnTo>
                    <a:pt x="20" y="1623"/>
                  </a:lnTo>
                  <a:lnTo>
                    <a:pt x="20" y="1544"/>
                  </a:lnTo>
                  <a:lnTo>
                    <a:pt x="27" y="1505"/>
                  </a:lnTo>
                  <a:lnTo>
                    <a:pt x="27" y="1472"/>
                  </a:lnTo>
                  <a:lnTo>
                    <a:pt x="33" y="1433"/>
                  </a:lnTo>
                  <a:lnTo>
                    <a:pt x="33" y="1394"/>
                  </a:lnTo>
                  <a:lnTo>
                    <a:pt x="40" y="1361"/>
                  </a:lnTo>
                  <a:lnTo>
                    <a:pt x="40" y="1283"/>
                  </a:lnTo>
                  <a:lnTo>
                    <a:pt x="46" y="1250"/>
                  </a:lnTo>
                  <a:lnTo>
                    <a:pt x="46" y="1217"/>
                  </a:lnTo>
                  <a:lnTo>
                    <a:pt x="53" y="1178"/>
                  </a:lnTo>
                  <a:lnTo>
                    <a:pt x="53" y="1145"/>
                  </a:lnTo>
                  <a:lnTo>
                    <a:pt x="59" y="1106"/>
                  </a:lnTo>
                  <a:lnTo>
                    <a:pt x="59" y="1040"/>
                  </a:lnTo>
                  <a:lnTo>
                    <a:pt x="66" y="1008"/>
                  </a:lnTo>
                  <a:lnTo>
                    <a:pt x="66" y="975"/>
                  </a:lnTo>
                  <a:lnTo>
                    <a:pt x="72" y="942"/>
                  </a:lnTo>
                  <a:lnTo>
                    <a:pt x="72" y="910"/>
                  </a:lnTo>
                  <a:lnTo>
                    <a:pt x="79" y="877"/>
                  </a:lnTo>
                  <a:lnTo>
                    <a:pt x="79" y="844"/>
                  </a:lnTo>
                  <a:lnTo>
                    <a:pt x="86" y="811"/>
                  </a:lnTo>
                  <a:lnTo>
                    <a:pt x="86" y="753"/>
                  </a:lnTo>
                  <a:lnTo>
                    <a:pt x="92" y="726"/>
                  </a:lnTo>
                  <a:lnTo>
                    <a:pt x="92" y="694"/>
                  </a:lnTo>
                  <a:lnTo>
                    <a:pt x="99" y="668"/>
                  </a:lnTo>
                  <a:lnTo>
                    <a:pt x="99" y="641"/>
                  </a:lnTo>
                  <a:lnTo>
                    <a:pt x="105" y="609"/>
                  </a:lnTo>
                  <a:lnTo>
                    <a:pt x="105" y="556"/>
                  </a:lnTo>
                  <a:lnTo>
                    <a:pt x="112" y="530"/>
                  </a:lnTo>
                  <a:lnTo>
                    <a:pt x="112" y="510"/>
                  </a:lnTo>
                  <a:lnTo>
                    <a:pt x="118" y="484"/>
                  </a:lnTo>
                  <a:lnTo>
                    <a:pt x="118" y="458"/>
                  </a:lnTo>
                  <a:lnTo>
                    <a:pt x="125" y="432"/>
                  </a:lnTo>
                  <a:lnTo>
                    <a:pt x="125" y="393"/>
                  </a:lnTo>
                  <a:lnTo>
                    <a:pt x="131" y="367"/>
                  </a:lnTo>
                  <a:lnTo>
                    <a:pt x="131" y="347"/>
                  </a:lnTo>
                  <a:lnTo>
                    <a:pt x="138" y="327"/>
                  </a:lnTo>
                  <a:lnTo>
                    <a:pt x="138" y="308"/>
                  </a:lnTo>
                  <a:lnTo>
                    <a:pt x="144" y="288"/>
                  </a:lnTo>
                  <a:lnTo>
                    <a:pt x="144" y="268"/>
                  </a:lnTo>
                  <a:lnTo>
                    <a:pt x="151" y="255"/>
                  </a:lnTo>
                  <a:lnTo>
                    <a:pt x="151" y="216"/>
                  </a:lnTo>
                  <a:lnTo>
                    <a:pt x="157" y="203"/>
                  </a:lnTo>
                  <a:lnTo>
                    <a:pt x="157" y="190"/>
                  </a:lnTo>
                  <a:lnTo>
                    <a:pt x="164" y="170"/>
                  </a:lnTo>
                  <a:lnTo>
                    <a:pt x="164" y="157"/>
                  </a:lnTo>
                  <a:lnTo>
                    <a:pt x="171" y="144"/>
                  </a:lnTo>
                  <a:lnTo>
                    <a:pt x="171" y="118"/>
                  </a:lnTo>
                  <a:lnTo>
                    <a:pt x="177" y="111"/>
                  </a:lnTo>
                  <a:lnTo>
                    <a:pt x="177" y="98"/>
                  </a:lnTo>
                  <a:lnTo>
                    <a:pt x="184" y="85"/>
                  </a:lnTo>
                  <a:lnTo>
                    <a:pt x="184" y="79"/>
                  </a:lnTo>
                  <a:lnTo>
                    <a:pt x="190" y="66"/>
                  </a:lnTo>
                  <a:lnTo>
                    <a:pt x="190" y="52"/>
                  </a:lnTo>
                  <a:lnTo>
                    <a:pt x="197" y="46"/>
                  </a:lnTo>
                  <a:lnTo>
                    <a:pt x="197" y="39"/>
                  </a:lnTo>
                  <a:lnTo>
                    <a:pt x="203" y="33"/>
                  </a:lnTo>
                  <a:lnTo>
                    <a:pt x="203" y="26"/>
                  </a:lnTo>
                  <a:lnTo>
                    <a:pt x="216" y="13"/>
                  </a:lnTo>
                  <a:lnTo>
                    <a:pt x="216" y="7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7"/>
                  </a:lnTo>
                  <a:lnTo>
                    <a:pt x="256" y="13"/>
                  </a:lnTo>
                  <a:lnTo>
                    <a:pt x="269" y="26"/>
                  </a:lnTo>
                  <a:lnTo>
                    <a:pt x="269" y="33"/>
                  </a:lnTo>
                  <a:lnTo>
                    <a:pt x="275" y="39"/>
                  </a:lnTo>
                  <a:lnTo>
                    <a:pt x="275" y="46"/>
                  </a:lnTo>
                  <a:lnTo>
                    <a:pt x="282" y="52"/>
                  </a:lnTo>
                  <a:lnTo>
                    <a:pt x="282" y="59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95" y="85"/>
                  </a:lnTo>
                  <a:lnTo>
                    <a:pt x="295" y="92"/>
                  </a:lnTo>
                  <a:lnTo>
                    <a:pt x="301" y="98"/>
                  </a:lnTo>
                  <a:lnTo>
                    <a:pt x="301" y="111"/>
                  </a:lnTo>
                  <a:lnTo>
                    <a:pt x="308" y="118"/>
                  </a:lnTo>
                  <a:lnTo>
                    <a:pt x="308" y="124"/>
                  </a:lnTo>
                  <a:lnTo>
                    <a:pt x="314" y="138"/>
                  </a:lnTo>
                  <a:lnTo>
                    <a:pt x="314" y="144"/>
                  </a:lnTo>
                  <a:lnTo>
                    <a:pt x="321" y="151"/>
                  </a:lnTo>
                  <a:lnTo>
                    <a:pt x="321" y="170"/>
                  </a:lnTo>
                  <a:lnTo>
                    <a:pt x="328" y="177"/>
                  </a:lnTo>
                  <a:lnTo>
                    <a:pt x="328" y="183"/>
                  </a:lnTo>
                  <a:lnTo>
                    <a:pt x="334" y="196"/>
                  </a:lnTo>
                  <a:lnTo>
                    <a:pt x="334" y="203"/>
                  </a:lnTo>
                  <a:lnTo>
                    <a:pt x="341" y="210"/>
                  </a:lnTo>
                  <a:lnTo>
                    <a:pt x="341" y="223"/>
                  </a:lnTo>
                  <a:lnTo>
                    <a:pt x="347" y="229"/>
                  </a:lnTo>
                  <a:lnTo>
                    <a:pt x="347" y="242"/>
                  </a:lnTo>
                  <a:lnTo>
                    <a:pt x="354" y="255"/>
                  </a:lnTo>
                  <a:lnTo>
                    <a:pt x="354" y="262"/>
                  </a:lnTo>
                  <a:lnTo>
                    <a:pt x="360" y="268"/>
                  </a:lnTo>
                  <a:lnTo>
                    <a:pt x="360" y="275"/>
                  </a:lnTo>
                  <a:lnTo>
                    <a:pt x="367" y="288"/>
                  </a:lnTo>
                  <a:lnTo>
                    <a:pt x="367" y="301"/>
                  </a:lnTo>
                  <a:lnTo>
                    <a:pt x="373" y="308"/>
                  </a:lnTo>
                  <a:lnTo>
                    <a:pt x="373" y="314"/>
                  </a:lnTo>
                  <a:lnTo>
                    <a:pt x="380" y="327"/>
                  </a:lnTo>
                  <a:lnTo>
                    <a:pt x="380" y="334"/>
                  </a:lnTo>
                  <a:lnTo>
                    <a:pt x="386" y="340"/>
                  </a:lnTo>
                  <a:lnTo>
                    <a:pt x="386" y="353"/>
                  </a:lnTo>
                  <a:lnTo>
                    <a:pt x="393" y="360"/>
                  </a:lnTo>
                  <a:lnTo>
                    <a:pt x="393" y="367"/>
                  </a:lnTo>
                  <a:lnTo>
                    <a:pt x="400" y="373"/>
                  </a:lnTo>
                  <a:lnTo>
                    <a:pt x="400" y="380"/>
                  </a:lnTo>
                  <a:lnTo>
                    <a:pt x="406" y="386"/>
                  </a:lnTo>
                  <a:lnTo>
                    <a:pt x="406" y="393"/>
                  </a:lnTo>
                  <a:lnTo>
                    <a:pt x="413" y="399"/>
                  </a:lnTo>
                  <a:lnTo>
                    <a:pt x="413" y="406"/>
                  </a:lnTo>
                  <a:lnTo>
                    <a:pt x="419" y="412"/>
                  </a:lnTo>
                  <a:lnTo>
                    <a:pt x="432" y="425"/>
                  </a:lnTo>
                  <a:lnTo>
                    <a:pt x="432" y="432"/>
                  </a:lnTo>
                  <a:lnTo>
                    <a:pt x="439" y="439"/>
                  </a:lnTo>
                  <a:lnTo>
                    <a:pt x="445" y="445"/>
                  </a:lnTo>
                  <a:lnTo>
                    <a:pt x="452" y="452"/>
                  </a:lnTo>
                  <a:lnTo>
                    <a:pt x="458" y="452"/>
                  </a:lnTo>
                  <a:lnTo>
                    <a:pt x="465" y="452"/>
                  </a:lnTo>
                  <a:lnTo>
                    <a:pt x="471" y="452"/>
                  </a:lnTo>
                  <a:lnTo>
                    <a:pt x="478" y="45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Freeform 76"/>
            <p:cNvSpPr>
              <a:spLocks/>
            </p:cNvSpPr>
            <p:nvPr/>
          </p:nvSpPr>
          <p:spPr bwMode="auto">
            <a:xfrm>
              <a:off x="3421063" y="2828925"/>
              <a:ext cx="1216025" cy="449263"/>
            </a:xfrm>
            <a:custGeom>
              <a:avLst/>
              <a:gdLst>
                <a:gd name="T0" fmla="*/ 2147483647 w 766"/>
                <a:gd name="T1" fmla="*/ 2147483647 h 283"/>
                <a:gd name="T2" fmla="*/ 2147483647 w 766"/>
                <a:gd name="T3" fmla="*/ 2147483647 h 283"/>
                <a:gd name="T4" fmla="*/ 2147483647 w 766"/>
                <a:gd name="T5" fmla="*/ 2147483647 h 283"/>
                <a:gd name="T6" fmla="*/ 2147483647 w 766"/>
                <a:gd name="T7" fmla="*/ 2147483647 h 283"/>
                <a:gd name="T8" fmla="*/ 2147483647 w 766"/>
                <a:gd name="T9" fmla="*/ 2147483647 h 283"/>
                <a:gd name="T10" fmla="*/ 2147483647 w 766"/>
                <a:gd name="T11" fmla="*/ 2147483647 h 283"/>
                <a:gd name="T12" fmla="*/ 2147483647 w 766"/>
                <a:gd name="T13" fmla="*/ 2147483647 h 283"/>
                <a:gd name="T14" fmla="*/ 2147483647 w 766"/>
                <a:gd name="T15" fmla="*/ 2147483647 h 283"/>
                <a:gd name="T16" fmla="*/ 2147483647 w 766"/>
                <a:gd name="T17" fmla="*/ 2147483647 h 283"/>
                <a:gd name="T18" fmla="*/ 2147483647 w 766"/>
                <a:gd name="T19" fmla="*/ 2147483647 h 283"/>
                <a:gd name="T20" fmla="*/ 2147483647 w 766"/>
                <a:gd name="T21" fmla="*/ 2147483647 h 283"/>
                <a:gd name="T22" fmla="*/ 2147483647 w 766"/>
                <a:gd name="T23" fmla="*/ 2147483647 h 283"/>
                <a:gd name="T24" fmla="*/ 2147483647 w 766"/>
                <a:gd name="T25" fmla="*/ 2147483647 h 283"/>
                <a:gd name="T26" fmla="*/ 2147483647 w 766"/>
                <a:gd name="T27" fmla="*/ 2147483647 h 283"/>
                <a:gd name="T28" fmla="*/ 2147483647 w 766"/>
                <a:gd name="T29" fmla="*/ 0 h 283"/>
                <a:gd name="T30" fmla="*/ 2147483647 w 766"/>
                <a:gd name="T31" fmla="*/ 2147483647 h 283"/>
                <a:gd name="T32" fmla="*/ 2147483647 w 766"/>
                <a:gd name="T33" fmla="*/ 2147483647 h 283"/>
                <a:gd name="T34" fmla="*/ 2147483647 w 766"/>
                <a:gd name="T35" fmla="*/ 2147483647 h 283"/>
                <a:gd name="T36" fmla="*/ 2147483647 w 766"/>
                <a:gd name="T37" fmla="*/ 2147483647 h 283"/>
                <a:gd name="T38" fmla="*/ 2147483647 w 766"/>
                <a:gd name="T39" fmla="*/ 2147483647 h 283"/>
                <a:gd name="T40" fmla="*/ 2147483647 w 766"/>
                <a:gd name="T41" fmla="*/ 2147483647 h 283"/>
                <a:gd name="T42" fmla="*/ 2147483647 w 766"/>
                <a:gd name="T43" fmla="*/ 2147483647 h 283"/>
                <a:gd name="T44" fmla="*/ 2147483647 w 766"/>
                <a:gd name="T45" fmla="*/ 2147483647 h 283"/>
                <a:gd name="T46" fmla="*/ 2147483647 w 766"/>
                <a:gd name="T47" fmla="*/ 2147483647 h 283"/>
                <a:gd name="T48" fmla="*/ 2147483647 w 766"/>
                <a:gd name="T49" fmla="*/ 2147483647 h 283"/>
                <a:gd name="T50" fmla="*/ 2147483647 w 766"/>
                <a:gd name="T51" fmla="*/ 2147483647 h 283"/>
                <a:gd name="T52" fmla="*/ 2147483647 w 766"/>
                <a:gd name="T53" fmla="*/ 2147483647 h 283"/>
                <a:gd name="T54" fmla="*/ 2147483647 w 766"/>
                <a:gd name="T55" fmla="*/ 2147483647 h 283"/>
                <a:gd name="T56" fmla="*/ 2147483647 w 766"/>
                <a:gd name="T57" fmla="*/ 2147483647 h 283"/>
                <a:gd name="T58" fmla="*/ 2147483647 w 766"/>
                <a:gd name="T59" fmla="*/ 2147483647 h 283"/>
                <a:gd name="T60" fmla="*/ 2147483647 w 766"/>
                <a:gd name="T61" fmla="*/ 2147483647 h 283"/>
                <a:gd name="T62" fmla="*/ 2147483647 w 766"/>
                <a:gd name="T63" fmla="*/ 2147483647 h 283"/>
                <a:gd name="T64" fmla="*/ 2147483647 w 766"/>
                <a:gd name="T65" fmla="*/ 2147483647 h 283"/>
                <a:gd name="T66" fmla="*/ 2147483647 w 766"/>
                <a:gd name="T67" fmla="*/ 2147483647 h 283"/>
                <a:gd name="T68" fmla="*/ 2147483647 w 766"/>
                <a:gd name="T69" fmla="*/ 2147483647 h 283"/>
                <a:gd name="T70" fmla="*/ 2147483647 w 766"/>
                <a:gd name="T71" fmla="*/ 2147483647 h 283"/>
                <a:gd name="T72" fmla="*/ 2147483647 w 766"/>
                <a:gd name="T73" fmla="*/ 2147483647 h 283"/>
                <a:gd name="T74" fmla="*/ 2147483647 w 766"/>
                <a:gd name="T75" fmla="*/ 2147483647 h 283"/>
                <a:gd name="T76" fmla="*/ 2147483647 w 766"/>
                <a:gd name="T77" fmla="*/ 2147483647 h 283"/>
                <a:gd name="T78" fmla="*/ 2147483647 w 766"/>
                <a:gd name="T79" fmla="*/ 2147483647 h 283"/>
                <a:gd name="T80" fmla="*/ 2147483647 w 766"/>
                <a:gd name="T81" fmla="*/ 2147483647 h 283"/>
                <a:gd name="T82" fmla="*/ 2147483647 w 766"/>
                <a:gd name="T83" fmla="*/ 2147483647 h 28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83"/>
                <a:gd name="T128" fmla="*/ 766 w 766"/>
                <a:gd name="T129" fmla="*/ 283 h 28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83">
                  <a:moveTo>
                    <a:pt x="0" y="282"/>
                  </a:moveTo>
                  <a:lnTo>
                    <a:pt x="7" y="282"/>
                  </a:lnTo>
                  <a:lnTo>
                    <a:pt x="13" y="275"/>
                  </a:lnTo>
                  <a:lnTo>
                    <a:pt x="20" y="269"/>
                  </a:lnTo>
                  <a:lnTo>
                    <a:pt x="26" y="262"/>
                  </a:lnTo>
                  <a:lnTo>
                    <a:pt x="33" y="262"/>
                  </a:lnTo>
                  <a:lnTo>
                    <a:pt x="39" y="249"/>
                  </a:lnTo>
                  <a:lnTo>
                    <a:pt x="46" y="242"/>
                  </a:lnTo>
                  <a:lnTo>
                    <a:pt x="52" y="236"/>
                  </a:lnTo>
                  <a:lnTo>
                    <a:pt x="59" y="229"/>
                  </a:lnTo>
                  <a:lnTo>
                    <a:pt x="59" y="223"/>
                  </a:lnTo>
                  <a:lnTo>
                    <a:pt x="65" y="216"/>
                  </a:lnTo>
                  <a:lnTo>
                    <a:pt x="65" y="210"/>
                  </a:lnTo>
                  <a:lnTo>
                    <a:pt x="72" y="203"/>
                  </a:lnTo>
                  <a:lnTo>
                    <a:pt x="78" y="197"/>
                  </a:lnTo>
                  <a:lnTo>
                    <a:pt x="78" y="190"/>
                  </a:lnTo>
                  <a:lnTo>
                    <a:pt x="85" y="183"/>
                  </a:lnTo>
                  <a:lnTo>
                    <a:pt x="85" y="177"/>
                  </a:lnTo>
                  <a:lnTo>
                    <a:pt x="92" y="170"/>
                  </a:lnTo>
                  <a:lnTo>
                    <a:pt x="92" y="164"/>
                  </a:lnTo>
                  <a:lnTo>
                    <a:pt x="98" y="157"/>
                  </a:lnTo>
                  <a:lnTo>
                    <a:pt x="105" y="151"/>
                  </a:lnTo>
                  <a:lnTo>
                    <a:pt x="105" y="138"/>
                  </a:lnTo>
                  <a:lnTo>
                    <a:pt x="111" y="131"/>
                  </a:lnTo>
                  <a:lnTo>
                    <a:pt x="118" y="125"/>
                  </a:lnTo>
                  <a:lnTo>
                    <a:pt x="118" y="118"/>
                  </a:lnTo>
                  <a:lnTo>
                    <a:pt x="124" y="111"/>
                  </a:lnTo>
                  <a:lnTo>
                    <a:pt x="124" y="105"/>
                  </a:lnTo>
                  <a:lnTo>
                    <a:pt x="131" y="98"/>
                  </a:lnTo>
                  <a:lnTo>
                    <a:pt x="131" y="92"/>
                  </a:lnTo>
                  <a:lnTo>
                    <a:pt x="137" y="85"/>
                  </a:lnTo>
                  <a:lnTo>
                    <a:pt x="150" y="72"/>
                  </a:lnTo>
                  <a:lnTo>
                    <a:pt x="150" y="59"/>
                  </a:lnTo>
                  <a:lnTo>
                    <a:pt x="157" y="53"/>
                  </a:lnTo>
                  <a:lnTo>
                    <a:pt x="164" y="46"/>
                  </a:lnTo>
                  <a:lnTo>
                    <a:pt x="177" y="33"/>
                  </a:lnTo>
                  <a:lnTo>
                    <a:pt x="177" y="26"/>
                  </a:lnTo>
                  <a:lnTo>
                    <a:pt x="183" y="20"/>
                  </a:lnTo>
                  <a:lnTo>
                    <a:pt x="190" y="13"/>
                  </a:lnTo>
                  <a:lnTo>
                    <a:pt x="196" y="13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9" y="7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68" y="20"/>
                  </a:lnTo>
                  <a:lnTo>
                    <a:pt x="275" y="26"/>
                  </a:lnTo>
                  <a:lnTo>
                    <a:pt x="281" y="33"/>
                  </a:lnTo>
                  <a:lnTo>
                    <a:pt x="288" y="40"/>
                  </a:lnTo>
                  <a:lnTo>
                    <a:pt x="294" y="46"/>
                  </a:lnTo>
                  <a:lnTo>
                    <a:pt x="301" y="53"/>
                  </a:lnTo>
                  <a:lnTo>
                    <a:pt x="307" y="59"/>
                  </a:lnTo>
                  <a:lnTo>
                    <a:pt x="314" y="66"/>
                  </a:lnTo>
                  <a:lnTo>
                    <a:pt x="321" y="72"/>
                  </a:lnTo>
                  <a:lnTo>
                    <a:pt x="321" y="79"/>
                  </a:lnTo>
                  <a:lnTo>
                    <a:pt x="327" y="85"/>
                  </a:lnTo>
                  <a:lnTo>
                    <a:pt x="340" y="98"/>
                  </a:lnTo>
                  <a:lnTo>
                    <a:pt x="340" y="105"/>
                  </a:lnTo>
                  <a:lnTo>
                    <a:pt x="353" y="118"/>
                  </a:lnTo>
                  <a:lnTo>
                    <a:pt x="353" y="125"/>
                  </a:lnTo>
                  <a:lnTo>
                    <a:pt x="360" y="131"/>
                  </a:lnTo>
                  <a:lnTo>
                    <a:pt x="373" y="144"/>
                  </a:lnTo>
                  <a:lnTo>
                    <a:pt x="373" y="151"/>
                  </a:lnTo>
                  <a:lnTo>
                    <a:pt x="379" y="157"/>
                  </a:lnTo>
                  <a:lnTo>
                    <a:pt x="392" y="170"/>
                  </a:lnTo>
                  <a:lnTo>
                    <a:pt x="392" y="177"/>
                  </a:lnTo>
                  <a:lnTo>
                    <a:pt x="399" y="183"/>
                  </a:lnTo>
                  <a:lnTo>
                    <a:pt x="406" y="190"/>
                  </a:lnTo>
                  <a:lnTo>
                    <a:pt x="412" y="197"/>
                  </a:lnTo>
                  <a:lnTo>
                    <a:pt x="419" y="197"/>
                  </a:lnTo>
                  <a:lnTo>
                    <a:pt x="425" y="203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5" y="210"/>
                  </a:lnTo>
                  <a:lnTo>
                    <a:pt x="451" y="216"/>
                  </a:lnTo>
                  <a:lnTo>
                    <a:pt x="458" y="216"/>
                  </a:lnTo>
                  <a:lnTo>
                    <a:pt x="464" y="216"/>
                  </a:lnTo>
                  <a:lnTo>
                    <a:pt x="471" y="216"/>
                  </a:lnTo>
                  <a:lnTo>
                    <a:pt x="477" y="216"/>
                  </a:lnTo>
                  <a:lnTo>
                    <a:pt x="484" y="216"/>
                  </a:lnTo>
                  <a:lnTo>
                    <a:pt x="491" y="210"/>
                  </a:lnTo>
                  <a:lnTo>
                    <a:pt x="497" y="210"/>
                  </a:lnTo>
                  <a:lnTo>
                    <a:pt x="504" y="203"/>
                  </a:lnTo>
                  <a:lnTo>
                    <a:pt x="510" y="197"/>
                  </a:lnTo>
                  <a:lnTo>
                    <a:pt x="517" y="190"/>
                  </a:lnTo>
                  <a:lnTo>
                    <a:pt x="523" y="190"/>
                  </a:lnTo>
                  <a:lnTo>
                    <a:pt x="530" y="183"/>
                  </a:lnTo>
                  <a:lnTo>
                    <a:pt x="536" y="177"/>
                  </a:lnTo>
                  <a:lnTo>
                    <a:pt x="543" y="170"/>
                  </a:lnTo>
                  <a:lnTo>
                    <a:pt x="549" y="164"/>
                  </a:lnTo>
                  <a:lnTo>
                    <a:pt x="556" y="157"/>
                  </a:lnTo>
                  <a:lnTo>
                    <a:pt x="563" y="144"/>
                  </a:lnTo>
                  <a:lnTo>
                    <a:pt x="569" y="138"/>
                  </a:lnTo>
                  <a:lnTo>
                    <a:pt x="576" y="131"/>
                  </a:lnTo>
                  <a:lnTo>
                    <a:pt x="589" y="118"/>
                  </a:lnTo>
                  <a:lnTo>
                    <a:pt x="589" y="111"/>
                  </a:lnTo>
                  <a:lnTo>
                    <a:pt x="595" y="105"/>
                  </a:lnTo>
                  <a:lnTo>
                    <a:pt x="602" y="98"/>
                  </a:lnTo>
                  <a:lnTo>
                    <a:pt x="608" y="92"/>
                  </a:lnTo>
                  <a:lnTo>
                    <a:pt x="615" y="85"/>
                  </a:lnTo>
                  <a:lnTo>
                    <a:pt x="621" y="79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41" y="59"/>
                  </a:lnTo>
                  <a:lnTo>
                    <a:pt x="648" y="53"/>
                  </a:lnTo>
                  <a:lnTo>
                    <a:pt x="654" y="46"/>
                  </a:lnTo>
                  <a:lnTo>
                    <a:pt x="661" y="46"/>
                  </a:lnTo>
                  <a:lnTo>
                    <a:pt x="667" y="40"/>
                  </a:lnTo>
                  <a:lnTo>
                    <a:pt x="674" y="40"/>
                  </a:lnTo>
                  <a:lnTo>
                    <a:pt x="680" y="33"/>
                  </a:lnTo>
                  <a:lnTo>
                    <a:pt x="687" y="33"/>
                  </a:lnTo>
                  <a:lnTo>
                    <a:pt x="693" y="33"/>
                  </a:lnTo>
                  <a:lnTo>
                    <a:pt x="700" y="33"/>
                  </a:lnTo>
                  <a:lnTo>
                    <a:pt x="706" y="33"/>
                  </a:lnTo>
                  <a:lnTo>
                    <a:pt x="713" y="33"/>
                  </a:lnTo>
                  <a:lnTo>
                    <a:pt x="720" y="33"/>
                  </a:lnTo>
                  <a:lnTo>
                    <a:pt x="726" y="40"/>
                  </a:lnTo>
                  <a:lnTo>
                    <a:pt x="733" y="40"/>
                  </a:lnTo>
                  <a:lnTo>
                    <a:pt x="739" y="46"/>
                  </a:lnTo>
                  <a:lnTo>
                    <a:pt x="746" y="46"/>
                  </a:lnTo>
                  <a:lnTo>
                    <a:pt x="752" y="53"/>
                  </a:lnTo>
                  <a:lnTo>
                    <a:pt x="759" y="59"/>
                  </a:lnTo>
                  <a:lnTo>
                    <a:pt x="765" y="5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6" name="Freeform 77"/>
            <p:cNvSpPr>
              <a:spLocks/>
            </p:cNvSpPr>
            <p:nvPr/>
          </p:nvSpPr>
          <p:spPr bwMode="auto">
            <a:xfrm>
              <a:off x="4635500" y="2881313"/>
              <a:ext cx="1300163" cy="292100"/>
            </a:xfrm>
            <a:custGeom>
              <a:avLst/>
              <a:gdLst>
                <a:gd name="T0" fmla="*/ 2147483647 w 819"/>
                <a:gd name="T1" fmla="*/ 2147483647 h 184"/>
                <a:gd name="T2" fmla="*/ 2147483647 w 819"/>
                <a:gd name="T3" fmla="*/ 2147483647 h 184"/>
                <a:gd name="T4" fmla="*/ 2147483647 w 819"/>
                <a:gd name="T5" fmla="*/ 2147483647 h 184"/>
                <a:gd name="T6" fmla="*/ 2147483647 w 819"/>
                <a:gd name="T7" fmla="*/ 2147483647 h 184"/>
                <a:gd name="T8" fmla="*/ 2147483647 w 819"/>
                <a:gd name="T9" fmla="*/ 2147483647 h 184"/>
                <a:gd name="T10" fmla="*/ 2147483647 w 819"/>
                <a:gd name="T11" fmla="*/ 2147483647 h 184"/>
                <a:gd name="T12" fmla="*/ 2147483647 w 819"/>
                <a:gd name="T13" fmla="*/ 2147483647 h 184"/>
                <a:gd name="T14" fmla="*/ 2147483647 w 819"/>
                <a:gd name="T15" fmla="*/ 2147483647 h 184"/>
                <a:gd name="T16" fmla="*/ 2147483647 w 819"/>
                <a:gd name="T17" fmla="*/ 2147483647 h 184"/>
                <a:gd name="T18" fmla="*/ 2147483647 w 819"/>
                <a:gd name="T19" fmla="*/ 2147483647 h 184"/>
                <a:gd name="T20" fmla="*/ 2147483647 w 819"/>
                <a:gd name="T21" fmla="*/ 2147483647 h 184"/>
                <a:gd name="T22" fmla="*/ 2147483647 w 819"/>
                <a:gd name="T23" fmla="*/ 2147483647 h 184"/>
                <a:gd name="T24" fmla="*/ 2147483647 w 819"/>
                <a:gd name="T25" fmla="*/ 2147483647 h 184"/>
                <a:gd name="T26" fmla="*/ 2147483647 w 819"/>
                <a:gd name="T27" fmla="*/ 2147483647 h 184"/>
                <a:gd name="T28" fmla="*/ 2147483647 w 819"/>
                <a:gd name="T29" fmla="*/ 2147483647 h 184"/>
                <a:gd name="T30" fmla="*/ 2147483647 w 819"/>
                <a:gd name="T31" fmla="*/ 2147483647 h 184"/>
                <a:gd name="T32" fmla="*/ 2147483647 w 819"/>
                <a:gd name="T33" fmla="*/ 2147483647 h 184"/>
                <a:gd name="T34" fmla="*/ 2147483647 w 819"/>
                <a:gd name="T35" fmla="*/ 2147483647 h 184"/>
                <a:gd name="T36" fmla="*/ 2147483647 w 819"/>
                <a:gd name="T37" fmla="*/ 2147483647 h 184"/>
                <a:gd name="T38" fmla="*/ 2147483647 w 819"/>
                <a:gd name="T39" fmla="*/ 2147483647 h 184"/>
                <a:gd name="T40" fmla="*/ 2147483647 w 819"/>
                <a:gd name="T41" fmla="*/ 0 h 184"/>
                <a:gd name="T42" fmla="*/ 2147483647 w 819"/>
                <a:gd name="T43" fmla="*/ 0 h 184"/>
                <a:gd name="T44" fmla="*/ 2147483647 w 819"/>
                <a:gd name="T45" fmla="*/ 2147483647 h 184"/>
                <a:gd name="T46" fmla="*/ 2147483647 w 819"/>
                <a:gd name="T47" fmla="*/ 2147483647 h 184"/>
                <a:gd name="T48" fmla="*/ 2147483647 w 819"/>
                <a:gd name="T49" fmla="*/ 2147483647 h 184"/>
                <a:gd name="T50" fmla="*/ 2147483647 w 819"/>
                <a:gd name="T51" fmla="*/ 2147483647 h 184"/>
                <a:gd name="T52" fmla="*/ 2147483647 w 819"/>
                <a:gd name="T53" fmla="*/ 2147483647 h 184"/>
                <a:gd name="T54" fmla="*/ 2147483647 w 819"/>
                <a:gd name="T55" fmla="*/ 2147483647 h 184"/>
                <a:gd name="T56" fmla="*/ 2147483647 w 819"/>
                <a:gd name="T57" fmla="*/ 2147483647 h 184"/>
                <a:gd name="T58" fmla="*/ 2147483647 w 819"/>
                <a:gd name="T59" fmla="*/ 2147483647 h 184"/>
                <a:gd name="T60" fmla="*/ 2147483647 w 819"/>
                <a:gd name="T61" fmla="*/ 2147483647 h 184"/>
                <a:gd name="T62" fmla="*/ 2147483647 w 819"/>
                <a:gd name="T63" fmla="*/ 2147483647 h 184"/>
                <a:gd name="T64" fmla="*/ 2147483647 w 819"/>
                <a:gd name="T65" fmla="*/ 2147483647 h 184"/>
                <a:gd name="T66" fmla="*/ 2147483647 w 819"/>
                <a:gd name="T67" fmla="*/ 2147483647 h 184"/>
                <a:gd name="T68" fmla="*/ 2147483647 w 819"/>
                <a:gd name="T69" fmla="*/ 2147483647 h 184"/>
                <a:gd name="T70" fmla="*/ 2147483647 w 819"/>
                <a:gd name="T71" fmla="*/ 2147483647 h 184"/>
                <a:gd name="T72" fmla="*/ 2147483647 w 819"/>
                <a:gd name="T73" fmla="*/ 2147483647 h 184"/>
                <a:gd name="T74" fmla="*/ 2147483647 w 819"/>
                <a:gd name="T75" fmla="*/ 2147483647 h 184"/>
                <a:gd name="T76" fmla="*/ 2147483647 w 819"/>
                <a:gd name="T77" fmla="*/ 2147483647 h 184"/>
                <a:gd name="T78" fmla="*/ 2147483647 w 819"/>
                <a:gd name="T79" fmla="*/ 2147483647 h 184"/>
                <a:gd name="T80" fmla="*/ 2147483647 w 819"/>
                <a:gd name="T81" fmla="*/ 2147483647 h 184"/>
                <a:gd name="T82" fmla="*/ 2147483647 w 819"/>
                <a:gd name="T83" fmla="*/ 2147483647 h 1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9"/>
                <a:gd name="T127" fmla="*/ 0 h 184"/>
                <a:gd name="T128" fmla="*/ 819 w 819"/>
                <a:gd name="T129" fmla="*/ 184 h 1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9" h="184">
                  <a:moveTo>
                    <a:pt x="0" y="26"/>
                  </a:moveTo>
                  <a:lnTo>
                    <a:pt x="7" y="33"/>
                  </a:lnTo>
                  <a:lnTo>
                    <a:pt x="13" y="46"/>
                  </a:lnTo>
                  <a:lnTo>
                    <a:pt x="20" y="46"/>
                  </a:lnTo>
                  <a:lnTo>
                    <a:pt x="26" y="5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6" y="78"/>
                  </a:lnTo>
                  <a:lnTo>
                    <a:pt x="53" y="85"/>
                  </a:lnTo>
                  <a:lnTo>
                    <a:pt x="59" y="92"/>
                  </a:lnTo>
                  <a:lnTo>
                    <a:pt x="66" y="98"/>
                  </a:lnTo>
                  <a:lnTo>
                    <a:pt x="72" y="105"/>
                  </a:lnTo>
                  <a:lnTo>
                    <a:pt x="79" y="111"/>
                  </a:lnTo>
                  <a:lnTo>
                    <a:pt x="85" y="118"/>
                  </a:lnTo>
                  <a:lnTo>
                    <a:pt x="92" y="124"/>
                  </a:lnTo>
                  <a:lnTo>
                    <a:pt x="105" y="137"/>
                  </a:lnTo>
                  <a:lnTo>
                    <a:pt x="98" y="137"/>
                  </a:lnTo>
                  <a:lnTo>
                    <a:pt x="105" y="137"/>
                  </a:lnTo>
                  <a:lnTo>
                    <a:pt x="112" y="144"/>
                  </a:lnTo>
                  <a:lnTo>
                    <a:pt x="118" y="150"/>
                  </a:lnTo>
                  <a:lnTo>
                    <a:pt x="125" y="157"/>
                  </a:lnTo>
                  <a:lnTo>
                    <a:pt x="131" y="157"/>
                  </a:lnTo>
                  <a:lnTo>
                    <a:pt x="138" y="164"/>
                  </a:lnTo>
                  <a:lnTo>
                    <a:pt x="144" y="164"/>
                  </a:lnTo>
                  <a:lnTo>
                    <a:pt x="151" y="170"/>
                  </a:lnTo>
                  <a:lnTo>
                    <a:pt x="157" y="170"/>
                  </a:lnTo>
                  <a:lnTo>
                    <a:pt x="164" y="170"/>
                  </a:lnTo>
                  <a:lnTo>
                    <a:pt x="170" y="170"/>
                  </a:lnTo>
                  <a:lnTo>
                    <a:pt x="177" y="170"/>
                  </a:lnTo>
                  <a:lnTo>
                    <a:pt x="183" y="170"/>
                  </a:lnTo>
                  <a:lnTo>
                    <a:pt x="190" y="170"/>
                  </a:lnTo>
                  <a:lnTo>
                    <a:pt x="197" y="164"/>
                  </a:lnTo>
                  <a:lnTo>
                    <a:pt x="203" y="164"/>
                  </a:lnTo>
                  <a:lnTo>
                    <a:pt x="210" y="157"/>
                  </a:lnTo>
                  <a:lnTo>
                    <a:pt x="216" y="157"/>
                  </a:lnTo>
                  <a:lnTo>
                    <a:pt x="223" y="150"/>
                  </a:lnTo>
                  <a:lnTo>
                    <a:pt x="229" y="144"/>
                  </a:lnTo>
                  <a:lnTo>
                    <a:pt x="236" y="144"/>
                  </a:lnTo>
                  <a:lnTo>
                    <a:pt x="242" y="137"/>
                  </a:lnTo>
                  <a:lnTo>
                    <a:pt x="249" y="131"/>
                  </a:lnTo>
                  <a:lnTo>
                    <a:pt x="255" y="124"/>
                  </a:lnTo>
                  <a:lnTo>
                    <a:pt x="262" y="118"/>
                  </a:lnTo>
                  <a:lnTo>
                    <a:pt x="268" y="111"/>
                  </a:lnTo>
                  <a:lnTo>
                    <a:pt x="275" y="105"/>
                  </a:lnTo>
                  <a:lnTo>
                    <a:pt x="282" y="98"/>
                  </a:lnTo>
                  <a:lnTo>
                    <a:pt x="288" y="92"/>
                  </a:lnTo>
                  <a:lnTo>
                    <a:pt x="301" y="78"/>
                  </a:lnTo>
                  <a:lnTo>
                    <a:pt x="301" y="72"/>
                  </a:lnTo>
                  <a:lnTo>
                    <a:pt x="308" y="65"/>
                  </a:lnTo>
                  <a:lnTo>
                    <a:pt x="314" y="59"/>
                  </a:lnTo>
                  <a:lnTo>
                    <a:pt x="321" y="52"/>
                  </a:lnTo>
                  <a:lnTo>
                    <a:pt x="327" y="46"/>
                  </a:lnTo>
                  <a:lnTo>
                    <a:pt x="334" y="39"/>
                  </a:lnTo>
                  <a:lnTo>
                    <a:pt x="340" y="33"/>
                  </a:lnTo>
                  <a:lnTo>
                    <a:pt x="347" y="26"/>
                  </a:lnTo>
                  <a:lnTo>
                    <a:pt x="354" y="20"/>
                  </a:lnTo>
                  <a:lnTo>
                    <a:pt x="360" y="13"/>
                  </a:lnTo>
                  <a:lnTo>
                    <a:pt x="367" y="13"/>
                  </a:lnTo>
                  <a:lnTo>
                    <a:pt x="373" y="7"/>
                  </a:lnTo>
                  <a:lnTo>
                    <a:pt x="380" y="7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7"/>
                  </a:lnTo>
                  <a:lnTo>
                    <a:pt x="439" y="7"/>
                  </a:lnTo>
                  <a:lnTo>
                    <a:pt x="445" y="13"/>
                  </a:lnTo>
                  <a:lnTo>
                    <a:pt x="452" y="13"/>
                  </a:lnTo>
                  <a:lnTo>
                    <a:pt x="458" y="20"/>
                  </a:lnTo>
                  <a:lnTo>
                    <a:pt x="465" y="26"/>
                  </a:lnTo>
                  <a:lnTo>
                    <a:pt x="471" y="26"/>
                  </a:lnTo>
                  <a:lnTo>
                    <a:pt x="478" y="33"/>
                  </a:lnTo>
                  <a:lnTo>
                    <a:pt x="484" y="39"/>
                  </a:lnTo>
                  <a:lnTo>
                    <a:pt x="491" y="46"/>
                  </a:lnTo>
                  <a:lnTo>
                    <a:pt x="497" y="52"/>
                  </a:lnTo>
                  <a:lnTo>
                    <a:pt x="504" y="59"/>
                  </a:lnTo>
                  <a:lnTo>
                    <a:pt x="511" y="72"/>
                  </a:lnTo>
                  <a:lnTo>
                    <a:pt x="517" y="78"/>
                  </a:lnTo>
                  <a:lnTo>
                    <a:pt x="524" y="85"/>
                  </a:lnTo>
                  <a:lnTo>
                    <a:pt x="537" y="98"/>
                  </a:lnTo>
                  <a:lnTo>
                    <a:pt x="537" y="105"/>
                  </a:lnTo>
                  <a:lnTo>
                    <a:pt x="543" y="111"/>
                  </a:lnTo>
                  <a:lnTo>
                    <a:pt x="550" y="118"/>
                  </a:lnTo>
                  <a:lnTo>
                    <a:pt x="556" y="124"/>
                  </a:lnTo>
                  <a:lnTo>
                    <a:pt x="563" y="131"/>
                  </a:lnTo>
                  <a:lnTo>
                    <a:pt x="569" y="137"/>
                  </a:lnTo>
                  <a:lnTo>
                    <a:pt x="576" y="144"/>
                  </a:lnTo>
                  <a:lnTo>
                    <a:pt x="582" y="150"/>
                  </a:lnTo>
                  <a:lnTo>
                    <a:pt x="589" y="157"/>
                  </a:lnTo>
                  <a:lnTo>
                    <a:pt x="596" y="164"/>
                  </a:lnTo>
                  <a:lnTo>
                    <a:pt x="602" y="170"/>
                  </a:lnTo>
                  <a:lnTo>
                    <a:pt x="609" y="170"/>
                  </a:lnTo>
                  <a:lnTo>
                    <a:pt x="615" y="177"/>
                  </a:lnTo>
                  <a:lnTo>
                    <a:pt x="622" y="177"/>
                  </a:lnTo>
                  <a:lnTo>
                    <a:pt x="628" y="183"/>
                  </a:lnTo>
                  <a:lnTo>
                    <a:pt x="635" y="183"/>
                  </a:lnTo>
                  <a:lnTo>
                    <a:pt x="641" y="183"/>
                  </a:lnTo>
                  <a:lnTo>
                    <a:pt x="648" y="183"/>
                  </a:lnTo>
                  <a:lnTo>
                    <a:pt x="654" y="183"/>
                  </a:lnTo>
                  <a:lnTo>
                    <a:pt x="661" y="183"/>
                  </a:lnTo>
                  <a:lnTo>
                    <a:pt x="667" y="177"/>
                  </a:lnTo>
                  <a:lnTo>
                    <a:pt x="674" y="177"/>
                  </a:lnTo>
                  <a:lnTo>
                    <a:pt x="681" y="170"/>
                  </a:lnTo>
                  <a:lnTo>
                    <a:pt x="687" y="170"/>
                  </a:lnTo>
                  <a:lnTo>
                    <a:pt x="694" y="164"/>
                  </a:lnTo>
                  <a:lnTo>
                    <a:pt x="700" y="157"/>
                  </a:lnTo>
                  <a:lnTo>
                    <a:pt x="707" y="150"/>
                  </a:lnTo>
                  <a:lnTo>
                    <a:pt x="713" y="144"/>
                  </a:lnTo>
                  <a:lnTo>
                    <a:pt x="720" y="137"/>
                  </a:lnTo>
                  <a:lnTo>
                    <a:pt x="726" y="131"/>
                  </a:lnTo>
                  <a:lnTo>
                    <a:pt x="733" y="124"/>
                  </a:lnTo>
                  <a:lnTo>
                    <a:pt x="746" y="111"/>
                  </a:lnTo>
                  <a:lnTo>
                    <a:pt x="746" y="105"/>
                  </a:lnTo>
                  <a:lnTo>
                    <a:pt x="759" y="92"/>
                  </a:lnTo>
                  <a:lnTo>
                    <a:pt x="759" y="85"/>
                  </a:lnTo>
                  <a:lnTo>
                    <a:pt x="766" y="78"/>
                  </a:lnTo>
                  <a:lnTo>
                    <a:pt x="779" y="65"/>
                  </a:lnTo>
                  <a:lnTo>
                    <a:pt x="779" y="59"/>
                  </a:lnTo>
                  <a:lnTo>
                    <a:pt x="785" y="52"/>
                  </a:lnTo>
                  <a:lnTo>
                    <a:pt x="792" y="46"/>
                  </a:lnTo>
                  <a:lnTo>
                    <a:pt x="792" y="39"/>
                  </a:lnTo>
                  <a:lnTo>
                    <a:pt x="798" y="33"/>
                  </a:lnTo>
                  <a:lnTo>
                    <a:pt x="805" y="26"/>
                  </a:lnTo>
                  <a:lnTo>
                    <a:pt x="818" y="13"/>
                  </a:lnTo>
                  <a:lnTo>
                    <a:pt x="818" y="7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Freeform 78"/>
            <p:cNvSpPr>
              <a:spLocks/>
            </p:cNvSpPr>
            <p:nvPr/>
          </p:nvSpPr>
          <p:spPr bwMode="auto">
            <a:xfrm>
              <a:off x="5934075" y="2559050"/>
              <a:ext cx="946150" cy="719138"/>
            </a:xfrm>
            <a:custGeom>
              <a:avLst/>
              <a:gdLst>
                <a:gd name="T0" fmla="*/ 2147483647 w 596"/>
                <a:gd name="T1" fmla="*/ 2147483647 h 453"/>
                <a:gd name="T2" fmla="*/ 2147483647 w 596"/>
                <a:gd name="T3" fmla="*/ 2147483647 h 453"/>
                <a:gd name="T4" fmla="*/ 2147483647 w 596"/>
                <a:gd name="T5" fmla="*/ 2147483647 h 453"/>
                <a:gd name="T6" fmla="*/ 2147483647 w 596"/>
                <a:gd name="T7" fmla="*/ 2147483647 h 453"/>
                <a:gd name="T8" fmla="*/ 2147483647 w 596"/>
                <a:gd name="T9" fmla="*/ 2147483647 h 453"/>
                <a:gd name="T10" fmla="*/ 2147483647 w 596"/>
                <a:gd name="T11" fmla="*/ 2147483647 h 453"/>
                <a:gd name="T12" fmla="*/ 2147483647 w 596"/>
                <a:gd name="T13" fmla="*/ 2147483647 h 453"/>
                <a:gd name="T14" fmla="*/ 2147483647 w 596"/>
                <a:gd name="T15" fmla="*/ 2147483647 h 453"/>
                <a:gd name="T16" fmla="*/ 2147483647 w 596"/>
                <a:gd name="T17" fmla="*/ 2147483647 h 453"/>
                <a:gd name="T18" fmla="*/ 2147483647 w 596"/>
                <a:gd name="T19" fmla="*/ 2147483647 h 453"/>
                <a:gd name="T20" fmla="*/ 2147483647 w 596"/>
                <a:gd name="T21" fmla="*/ 2147483647 h 453"/>
                <a:gd name="T22" fmla="*/ 2147483647 w 596"/>
                <a:gd name="T23" fmla="*/ 2147483647 h 453"/>
                <a:gd name="T24" fmla="*/ 2147483647 w 596"/>
                <a:gd name="T25" fmla="*/ 2147483647 h 453"/>
                <a:gd name="T26" fmla="*/ 2147483647 w 596"/>
                <a:gd name="T27" fmla="*/ 2147483647 h 453"/>
                <a:gd name="T28" fmla="*/ 2147483647 w 596"/>
                <a:gd name="T29" fmla="*/ 2147483647 h 453"/>
                <a:gd name="T30" fmla="*/ 2147483647 w 596"/>
                <a:gd name="T31" fmla="*/ 2147483647 h 453"/>
                <a:gd name="T32" fmla="*/ 2147483647 w 596"/>
                <a:gd name="T33" fmla="*/ 2147483647 h 453"/>
                <a:gd name="T34" fmla="*/ 2147483647 w 596"/>
                <a:gd name="T35" fmla="*/ 2147483647 h 453"/>
                <a:gd name="T36" fmla="*/ 2147483647 w 596"/>
                <a:gd name="T37" fmla="*/ 2147483647 h 453"/>
                <a:gd name="T38" fmla="*/ 2147483647 w 596"/>
                <a:gd name="T39" fmla="*/ 2147483647 h 453"/>
                <a:gd name="T40" fmla="*/ 2147483647 w 596"/>
                <a:gd name="T41" fmla="*/ 2147483647 h 453"/>
                <a:gd name="T42" fmla="*/ 2147483647 w 596"/>
                <a:gd name="T43" fmla="*/ 2147483647 h 453"/>
                <a:gd name="T44" fmla="*/ 2147483647 w 596"/>
                <a:gd name="T45" fmla="*/ 2147483647 h 453"/>
                <a:gd name="T46" fmla="*/ 2147483647 w 596"/>
                <a:gd name="T47" fmla="*/ 2147483647 h 453"/>
                <a:gd name="T48" fmla="*/ 2147483647 w 596"/>
                <a:gd name="T49" fmla="*/ 2147483647 h 453"/>
                <a:gd name="T50" fmla="*/ 2147483647 w 596"/>
                <a:gd name="T51" fmla="*/ 2147483647 h 453"/>
                <a:gd name="T52" fmla="*/ 2147483647 w 596"/>
                <a:gd name="T53" fmla="*/ 2147483647 h 453"/>
                <a:gd name="T54" fmla="*/ 2147483647 w 596"/>
                <a:gd name="T55" fmla="*/ 2147483647 h 453"/>
                <a:gd name="T56" fmla="*/ 2147483647 w 596"/>
                <a:gd name="T57" fmla="*/ 2147483647 h 453"/>
                <a:gd name="T58" fmla="*/ 2147483647 w 596"/>
                <a:gd name="T59" fmla="*/ 2147483647 h 453"/>
                <a:gd name="T60" fmla="*/ 2147483647 w 596"/>
                <a:gd name="T61" fmla="*/ 2147483647 h 453"/>
                <a:gd name="T62" fmla="*/ 2147483647 w 596"/>
                <a:gd name="T63" fmla="*/ 2147483647 h 453"/>
                <a:gd name="T64" fmla="*/ 2147483647 w 596"/>
                <a:gd name="T65" fmla="*/ 2147483647 h 453"/>
                <a:gd name="T66" fmla="*/ 2147483647 w 596"/>
                <a:gd name="T67" fmla="*/ 2147483647 h 453"/>
                <a:gd name="T68" fmla="*/ 2147483647 w 596"/>
                <a:gd name="T69" fmla="*/ 2147483647 h 453"/>
                <a:gd name="T70" fmla="*/ 2147483647 w 596"/>
                <a:gd name="T71" fmla="*/ 2147483647 h 453"/>
                <a:gd name="T72" fmla="*/ 2147483647 w 596"/>
                <a:gd name="T73" fmla="*/ 2147483647 h 453"/>
                <a:gd name="T74" fmla="*/ 2147483647 w 596"/>
                <a:gd name="T75" fmla="*/ 0 h 453"/>
                <a:gd name="T76" fmla="*/ 2147483647 w 596"/>
                <a:gd name="T77" fmla="*/ 2147483647 h 453"/>
                <a:gd name="T78" fmla="*/ 2147483647 w 596"/>
                <a:gd name="T79" fmla="*/ 2147483647 h 453"/>
                <a:gd name="T80" fmla="*/ 2147483647 w 596"/>
                <a:gd name="T81" fmla="*/ 2147483647 h 453"/>
                <a:gd name="T82" fmla="*/ 2147483647 w 596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6"/>
                <a:gd name="T127" fmla="*/ 0 h 453"/>
                <a:gd name="T128" fmla="*/ 596 w 596"/>
                <a:gd name="T129" fmla="*/ 453 h 4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6" h="453">
                  <a:moveTo>
                    <a:pt x="0" y="210"/>
                  </a:moveTo>
                  <a:lnTo>
                    <a:pt x="6" y="203"/>
                  </a:lnTo>
                  <a:lnTo>
                    <a:pt x="13" y="196"/>
                  </a:lnTo>
                  <a:lnTo>
                    <a:pt x="20" y="190"/>
                  </a:lnTo>
                  <a:lnTo>
                    <a:pt x="26" y="183"/>
                  </a:lnTo>
                  <a:lnTo>
                    <a:pt x="33" y="183"/>
                  </a:lnTo>
                  <a:lnTo>
                    <a:pt x="39" y="177"/>
                  </a:lnTo>
                  <a:lnTo>
                    <a:pt x="46" y="177"/>
                  </a:lnTo>
                  <a:lnTo>
                    <a:pt x="52" y="170"/>
                  </a:lnTo>
                  <a:lnTo>
                    <a:pt x="59" y="170"/>
                  </a:lnTo>
                  <a:lnTo>
                    <a:pt x="65" y="170"/>
                  </a:lnTo>
                  <a:lnTo>
                    <a:pt x="72" y="170"/>
                  </a:lnTo>
                  <a:lnTo>
                    <a:pt x="78" y="177"/>
                  </a:lnTo>
                  <a:lnTo>
                    <a:pt x="85" y="177"/>
                  </a:lnTo>
                  <a:lnTo>
                    <a:pt x="92" y="177"/>
                  </a:lnTo>
                  <a:lnTo>
                    <a:pt x="98" y="183"/>
                  </a:lnTo>
                  <a:lnTo>
                    <a:pt x="105" y="190"/>
                  </a:lnTo>
                  <a:lnTo>
                    <a:pt x="111" y="196"/>
                  </a:lnTo>
                  <a:lnTo>
                    <a:pt x="118" y="203"/>
                  </a:lnTo>
                  <a:lnTo>
                    <a:pt x="124" y="210"/>
                  </a:lnTo>
                  <a:lnTo>
                    <a:pt x="131" y="216"/>
                  </a:lnTo>
                  <a:lnTo>
                    <a:pt x="144" y="229"/>
                  </a:lnTo>
                  <a:lnTo>
                    <a:pt x="144" y="242"/>
                  </a:lnTo>
                  <a:lnTo>
                    <a:pt x="150" y="249"/>
                  </a:lnTo>
                  <a:lnTo>
                    <a:pt x="157" y="255"/>
                  </a:lnTo>
                  <a:lnTo>
                    <a:pt x="163" y="262"/>
                  </a:lnTo>
                  <a:lnTo>
                    <a:pt x="163" y="268"/>
                  </a:lnTo>
                  <a:lnTo>
                    <a:pt x="170" y="275"/>
                  </a:lnTo>
                  <a:lnTo>
                    <a:pt x="170" y="281"/>
                  </a:lnTo>
                  <a:lnTo>
                    <a:pt x="177" y="288"/>
                  </a:lnTo>
                  <a:lnTo>
                    <a:pt x="177" y="295"/>
                  </a:lnTo>
                  <a:lnTo>
                    <a:pt x="183" y="301"/>
                  </a:lnTo>
                  <a:lnTo>
                    <a:pt x="190" y="308"/>
                  </a:lnTo>
                  <a:lnTo>
                    <a:pt x="190" y="321"/>
                  </a:lnTo>
                  <a:lnTo>
                    <a:pt x="196" y="327"/>
                  </a:lnTo>
                  <a:lnTo>
                    <a:pt x="203" y="334"/>
                  </a:lnTo>
                  <a:lnTo>
                    <a:pt x="203" y="340"/>
                  </a:lnTo>
                  <a:lnTo>
                    <a:pt x="209" y="347"/>
                  </a:lnTo>
                  <a:lnTo>
                    <a:pt x="209" y="353"/>
                  </a:lnTo>
                  <a:lnTo>
                    <a:pt x="216" y="360"/>
                  </a:lnTo>
                  <a:lnTo>
                    <a:pt x="216" y="367"/>
                  </a:lnTo>
                  <a:lnTo>
                    <a:pt x="222" y="373"/>
                  </a:lnTo>
                  <a:lnTo>
                    <a:pt x="229" y="380"/>
                  </a:lnTo>
                  <a:lnTo>
                    <a:pt x="229" y="386"/>
                  </a:lnTo>
                  <a:lnTo>
                    <a:pt x="235" y="393"/>
                  </a:lnTo>
                  <a:lnTo>
                    <a:pt x="235" y="399"/>
                  </a:lnTo>
                  <a:lnTo>
                    <a:pt x="242" y="406"/>
                  </a:lnTo>
                  <a:lnTo>
                    <a:pt x="248" y="412"/>
                  </a:lnTo>
                  <a:lnTo>
                    <a:pt x="255" y="419"/>
                  </a:lnTo>
                  <a:lnTo>
                    <a:pt x="255" y="425"/>
                  </a:lnTo>
                  <a:lnTo>
                    <a:pt x="275" y="439"/>
                  </a:lnTo>
                  <a:lnTo>
                    <a:pt x="275" y="445"/>
                  </a:lnTo>
                  <a:lnTo>
                    <a:pt x="281" y="445"/>
                  </a:lnTo>
                  <a:lnTo>
                    <a:pt x="288" y="452"/>
                  </a:lnTo>
                  <a:lnTo>
                    <a:pt x="294" y="452"/>
                  </a:lnTo>
                  <a:lnTo>
                    <a:pt x="301" y="452"/>
                  </a:lnTo>
                  <a:lnTo>
                    <a:pt x="307" y="452"/>
                  </a:lnTo>
                  <a:lnTo>
                    <a:pt x="314" y="452"/>
                  </a:lnTo>
                  <a:lnTo>
                    <a:pt x="320" y="445"/>
                  </a:lnTo>
                  <a:lnTo>
                    <a:pt x="327" y="439"/>
                  </a:lnTo>
                  <a:lnTo>
                    <a:pt x="334" y="439"/>
                  </a:lnTo>
                  <a:lnTo>
                    <a:pt x="340" y="425"/>
                  </a:lnTo>
                  <a:lnTo>
                    <a:pt x="347" y="419"/>
                  </a:lnTo>
                  <a:lnTo>
                    <a:pt x="353" y="412"/>
                  </a:lnTo>
                  <a:lnTo>
                    <a:pt x="360" y="406"/>
                  </a:lnTo>
                  <a:lnTo>
                    <a:pt x="360" y="399"/>
                  </a:lnTo>
                  <a:lnTo>
                    <a:pt x="366" y="393"/>
                  </a:lnTo>
                  <a:lnTo>
                    <a:pt x="366" y="386"/>
                  </a:lnTo>
                  <a:lnTo>
                    <a:pt x="373" y="380"/>
                  </a:lnTo>
                  <a:lnTo>
                    <a:pt x="373" y="373"/>
                  </a:lnTo>
                  <a:lnTo>
                    <a:pt x="379" y="367"/>
                  </a:lnTo>
                  <a:lnTo>
                    <a:pt x="379" y="360"/>
                  </a:lnTo>
                  <a:lnTo>
                    <a:pt x="386" y="353"/>
                  </a:lnTo>
                  <a:lnTo>
                    <a:pt x="386" y="340"/>
                  </a:lnTo>
                  <a:lnTo>
                    <a:pt x="392" y="334"/>
                  </a:lnTo>
                  <a:lnTo>
                    <a:pt x="392" y="327"/>
                  </a:lnTo>
                  <a:lnTo>
                    <a:pt x="399" y="314"/>
                  </a:lnTo>
                  <a:lnTo>
                    <a:pt x="399" y="308"/>
                  </a:lnTo>
                  <a:lnTo>
                    <a:pt x="405" y="301"/>
                  </a:lnTo>
                  <a:lnTo>
                    <a:pt x="405" y="288"/>
                  </a:lnTo>
                  <a:lnTo>
                    <a:pt x="412" y="275"/>
                  </a:lnTo>
                  <a:lnTo>
                    <a:pt x="412" y="268"/>
                  </a:lnTo>
                  <a:lnTo>
                    <a:pt x="419" y="262"/>
                  </a:lnTo>
                  <a:lnTo>
                    <a:pt x="419" y="255"/>
                  </a:lnTo>
                  <a:lnTo>
                    <a:pt x="425" y="242"/>
                  </a:lnTo>
                  <a:lnTo>
                    <a:pt x="425" y="229"/>
                  </a:lnTo>
                  <a:lnTo>
                    <a:pt x="432" y="223"/>
                  </a:lnTo>
                  <a:lnTo>
                    <a:pt x="432" y="210"/>
                  </a:lnTo>
                  <a:lnTo>
                    <a:pt x="438" y="203"/>
                  </a:lnTo>
                  <a:lnTo>
                    <a:pt x="438" y="196"/>
                  </a:lnTo>
                  <a:lnTo>
                    <a:pt x="445" y="183"/>
                  </a:lnTo>
                  <a:lnTo>
                    <a:pt x="445" y="177"/>
                  </a:lnTo>
                  <a:lnTo>
                    <a:pt x="451" y="170"/>
                  </a:lnTo>
                  <a:lnTo>
                    <a:pt x="451" y="151"/>
                  </a:lnTo>
                  <a:lnTo>
                    <a:pt x="458" y="144"/>
                  </a:lnTo>
                  <a:lnTo>
                    <a:pt x="458" y="138"/>
                  </a:lnTo>
                  <a:lnTo>
                    <a:pt x="464" y="124"/>
                  </a:lnTo>
                  <a:lnTo>
                    <a:pt x="464" y="118"/>
                  </a:lnTo>
                  <a:lnTo>
                    <a:pt x="471" y="111"/>
                  </a:lnTo>
                  <a:lnTo>
                    <a:pt x="471" y="98"/>
                  </a:lnTo>
                  <a:lnTo>
                    <a:pt x="477" y="92"/>
                  </a:lnTo>
                  <a:lnTo>
                    <a:pt x="477" y="85"/>
                  </a:lnTo>
                  <a:lnTo>
                    <a:pt x="484" y="72"/>
                  </a:lnTo>
                  <a:lnTo>
                    <a:pt x="484" y="66"/>
                  </a:lnTo>
                  <a:lnTo>
                    <a:pt x="491" y="59"/>
                  </a:lnTo>
                  <a:lnTo>
                    <a:pt x="491" y="52"/>
                  </a:lnTo>
                  <a:lnTo>
                    <a:pt x="497" y="46"/>
                  </a:lnTo>
                  <a:lnTo>
                    <a:pt x="497" y="39"/>
                  </a:lnTo>
                  <a:lnTo>
                    <a:pt x="510" y="26"/>
                  </a:lnTo>
                  <a:lnTo>
                    <a:pt x="510" y="20"/>
                  </a:lnTo>
                  <a:lnTo>
                    <a:pt x="523" y="7"/>
                  </a:lnTo>
                  <a:lnTo>
                    <a:pt x="517" y="7"/>
                  </a:lnTo>
                  <a:lnTo>
                    <a:pt x="523" y="7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7"/>
                  </a:lnTo>
                  <a:lnTo>
                    <a:pt x="556" y="13"/>
                  </a:lnTo>
                  <a:lnTo>
                    <a:pt x="562" y="20"/>
                  </a:lnTo>
                  <a:lnTo>
                    <a:pt x="569" y="26"/>
                  </a:lnTo>
                  <a:lnTo>
                    <a:pt x="569" y="33"/>
                  </a:lnTo>
                  <a:lnTo>
                    <a:pt x="576" y="39"/>
                  </a:lnTo>
                  <a:lnTo>
                    <a:pt x="576" y="46"/>
                  </a:lnTo>
                  <a:lnTo>
                    <a:pt x="582" y="52"/>
                  </a:lnTo>
                  <a:lnTo>
                    <a:pt x="582" y="66"/>
                  </a:lnTo>
                  <a:lnTo>
                    <a:pt x="589" y="79"/>
                  </a:lnTo>
                  <a:lnTo>
                    <a:pt x="589" y="85"/>
                  </a:lnTo>
                  <a:lnTo>
                    <a:pt x="595" y="98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Freeform 79"/>
            <p:cNvSpPr>
              <a:spLocks/>
            </p:cNvSpPr>
            <p:nvPr/>
          </p:nvSpPr>
          <p:spPr bwMode="auto">
            <a:xfrm>
              <a:off x="6878638" y="2714625"/>
              <a:ext cx="292100" cy="2836863"/>
            </a:xfrm>
            <a:custGeom>
              <a:avLst/>
              <a:gdLst>
                <a:gd name="T0" fmla="*/ 0 w 184"/>
                <a:gd name="T1" fmla="*/ 0 h 1787"/>
                <a:gd name="T2" fmla="*/ 0 w 184"/>
                <a:gd name="T3" fmla="*/ 2147483647 h 1787"/>
                <a:gd name="T4" fmla="*/ 2147483647 w 184"/>
                <a:gd name="T5" fmla="*/ 2147483647 h 1787"/>
                <a:gd name="T6" fmla="*/ 2147483647 w 184"/>
                <a:gd name="T7" fmla="*/ 2147483647 h 1787"/>
                <a:gd name="T8" fmla="*/ 2147483647 w 184"/>
                <a:gd name="T9" fmla="*/ 2147483647 h 1787"/>
                <a:gd name="T10" fmla="*/ 2147483647 w 184"/>
                <a:gd name="T11" fmla="*/ 2147483647 h 1787"/>
                <a:gd name="T12" fmla="*/ 2147483647 w 184"/>
                <a:gd name="T13" fmla="*/ 2147483647 h 1787"/>
                <a:gd name="T14" fmla="*/ 2147483647 w 184"/>
                <a:gd name="T15" fmla="*/ 2147483647 h 1787"/>
                <a:gd name="T16" fmla="*/ 2147483647 w 184"/>
                <a:gd name="T17" fmla="*/ 2147483647 h 1787"/>
                <a:gd name="T18" fmla="*/ 2147483647 w 184"/>
                <a:gd name="T19" fmla="*/ 2147483647 h 1787"/>
                <a:gd name="T20" fmla="*/ 2147483647 w 184"/>
                <a:gd name="T21" fmla="*/ 2147483647 h 1787"/>
                <a:gd name="T22" fmla="*/ 2147483647 w 184"/>
                <a:gd name="T23" fmla="*/ 2147483647 h 1787"/>
                <a:gd name="T24" fmla="*/ 2147483647 w 184"/>
                <a:gd name="T25" fmla="*/ 2147483647 h 1787"/>
                <a:gd name="T26" fmla="*/ 2147483647 w 184"/>
                <a:gd name="T27" fmla="*/ 2147483647 h 1787"/>
                <a:gd name="T28" fmla="*/ 2147483647 w 184"/>
                <a:gd name="T29" fmla="*/ 2147483647 h 1787"/>
                <a:gd name="T30" fmla="*/ 2147483647 w 184"/>
                <a:gd name="T31" fmla="*/ 2147483647 h 1787"/>
                <a:gd name="T32" fmla="*/ 2147483647 w 184"/>
                <a:gd name="T33" fmla="*/ 2147483647 h 1787"/>
                <a:gd name="T34" fmla="*/ 2147483647 w 184"/>
                <a:gd name="T35" fmla="*/ 2147483647 h 1787"/>
                <a:gd name="T36" fmla="*/ 2147483647 w 184"/>
                <a:gd name="T37" fmla="*/ 2147483647 h 1787"/>
                <a:gd name="T38" fmla="*/ 2147483647 w 184"/>
                <a:gd name="T39" fmla="*/ 2147483647 h 1787"/>
                <a:gd name="T40" fmla="*/ 2147483647 w 184"/>
                <a:gd name="T41" fmla="*/ 2147483647 h 1787"/>
                <a:gd name="T42" fmla="*/ 2147483647 w 184"/>
                <a:gd name="T43" fmla="*/ 2147483647 h 1787"/>
                <a:gd name="T44" fmla="*/ 2147483647 w 184"/>
                <a:gd name="T45" fmla="*/ 2147483647 h 1787"/>
                <a:gd name="T46" fmla="*/ 2147483647 w 184"/>
                <a:gd name="T47" fmla="*/ 2147483647 h 1787"/>
                <a:gd name="T48" fmla="*/ 2147483647 w 184"/>
                <a:gd name="T49" fmla="*/ 2147483647 h 1787"/>
                <a:gd name="T50" fmla="*/ 2147483647 w 184"/>
                <a:gd name="T51" fmla="*/ 2147483647 h 1787"/>
                <a:gd name="T52" fmla="*/ 2147483647 w 184"/>
                <a:gd name="T53" fmla="*/ 2147483647 h 1787"/>
                <a:gd name="T54" fmla="*/ 2147483647 w 184"/>
                <a:gd name="T55" fmla="*/ 2147483647 h 1787"/>
                <a:gd name="T56" fmla="*/ 2147483647 w 184"/>
                <a:gd name="T57" fmla="*/ 2147483647 h 1787"/>
                <a:gd name="T58" fmla="*/ 2147483647 w 184"/>
                <a:gd name="T59" fmla="*/ 2147483647 h 1787"/>
                <a:gd name="T60" fmla="*/ 2147483647 w 184"/>
                <a:gd name="T61" fmla="*/ 2147483647 h 1787"/>
                <a:gd name="T62" fmla="*/ 2147483647 w 184"/>
                <a:gd name="T63" fmla="*/ 2147483647 h 1787"/>
                <a:gd name="T64" fmla="*/ 2147483647 w 184"/>
                <a:gd name="T65" fmla="*/ 2147483647 h 1787"/>
                <a:gd name="T66" fmla="*/ 2147483647 w 184"/>
                <a:gd name="T67" fmla="*/ 2147483647 h 1787"/>
                <a:gd name="T68" fmla="*/ 2147483647 w 184"/>
                <a:gd name="T69" fmla="*/ 2147483647 h 1787"/>
                <a:gd name="T70" fmla="*/ 2147483647 w 184"/>
                <a:gd name="T71" fmla="*/ 2147483647 h 1787"/>
                <a:gd name="T72" fmla="*/ 2147483647 w 184"/>
                <a:gd name="T73" fmla="*/ 2147483647 h 1787"/>
                <a:gd name="T74" fmla="*/ 2147483647 w 184"/>
                <a:gd name="T75" fmla="*/ 2147483647 h 1787"/>
                <a:gd name="T76" fmla="*/ 2147483647 w 184"/>
                <a:gd name="T77" fmla="*/ 2147483647 h 1787"/>
                <a:gd name="T78" fmla="*/ 2147483647 w 184"/>
                <a:gd name="T79" fmla="*/ 2147483647 h 1787"/>
                <a:gd name="T80" fmla="*/ 2147483647 w 184"/>
                <a:gd name="T81" fmla="*/ 2147483647 h 1787"/>
                <a:gd name="T82" fmla="*/ 2147483647 w 184"/>
                <a:gd name="T83" fmla="*/ 2147483647 h 1787"/>
                <a:gd name="T84" fmla="*/ 2147483647 w 184"/>
                <a:gd name="T85" fmla="*/ 2147483647 h 1787"/>
                <a:gd name="T86" fmla="*/ 2147483647 w 184"/>
                <a:gd name="T87" fmla="*/ 2147483647 h 1787"/>
                <a:gd name="T88" fmla="*/ 2147483647 w 184"/>
                <a:gd name="T89" fmla="*/ 2147483647 h 1787"/>
                <a:gd name="T90" fmla="*/ 2147483647 w 184"/>
                <a:gd name="T91" fmla="*/ 2147483647 h 1787"/>
                <a:gd name="T92" fmla="*/ 2147483647 w 184"/>
                <a:gd name="T93" fmla="*/ 2147483647 h 1787"/>
                <a:gd name="T94" fmla="*/ 2147483647 w 184"/>
                <a:gd name="T95" fmla="*/ 2147483647 h 1787"/>
                <a:gd name="T96" fmla="*/ 2147483647 w 184"/>
                <a:gd name="T97" fmla="*/ 2147483647 h 1787"/>
                <a:gd name="T98" fmla="*/ 2147483647 w 184"/>
                <a:gd name="T99" fmla="*/ 2147483647 h 1787"/>
                <a:gd name="T100" fmla="*/ 2147483647 w 184"/>
                <a:gd name="T101" fmla="*/ 2147483647 h 1787"/>
                <a:gd name="T102" fmla="*/ 2147483647 w 184"/>
                <a:gd name="T103" fmla="*/ 2147483647 h 1787"/>
                <a:gd name="T104" fmla="*/ 2147483647 w 184"/>
                <a:gd name="T105" fmla="*/ 2147483647 h 1787"/>
                <a:gd name="T106" fmla="*/ 2147483647 w 184"/>
                <a:gd name="T107" fmla="*/ 2147483647 h 1787"/>
                <a:gd name="T108" fmla="*/ 2147483647 w 184"/>
                <a:gd name="T109" fmla="*/ 2147483647 h 1787"/>
                <a:gd name="T110" fmla="*/ 2147483647 w 184"/>
                <a:gd name="T111" fmla="*/ 2147483647 h 1787"/>
                <a:gd name="T112" fmla="*/ 2147483647 w 184"/>
                <a:gd name="T113" fmla="*/ 2147483647 h 17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4"/>
                <a:gd name="T172" fmla="*/ 0 h 1787"/>
                <a:gd name="T173" fmla="*/ 184 w 184"/>
                <a:gd name="T174" fmla="*/ 1787 h 17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4" h="1787">
                  <a:moveTo>
                    <a:pt x="0" y="0"/>
                  </a:moveTo>
                  <a:lnTo>
                    <a:pt x="0" y="13"/>
                  </a:lnTo>
                  <a:lnTo>
                    <a:pt x="7" y="20"/>
                  </a:lnTo>
                  <a:lnTo>
                    <a:pt x="7" y="46"/>
                  </a:lnTo>
                  <a:lnTo>
                    <a:pt x="13" y="59"/>
                  </a:lnTo>
                  <a:lnTo>
                    <a:pt x="13" y="72"/>
                  </a:lnTo>
                  <a:lnTo>
                    <a:pt x="20" y="92"/>
                  </a:lnTo>
                  <a:lnTo>
                    <a:pt x="20" y="105"/>
                  </a:lnTo>
                  <a:lnTo>
                    <a:pt x="26" y="118"/>
                  </a:lnTo>
                  <a:lnTo>
                    <a:pt x="26" y="157"/>
                  </a:lnTo>
                  <a:lnTo>
                    <a:pt x="33" y="170"/>
                  </a:lnTo>
                  <a:lnTo>
                    <a:pt x="33" y="190"/>
                  </a:lnTo>
                  <a:lnTo>
                    <a:pt x="39" y="210"/>
                  </a:lnTo>
                  <a:lnTo>
                    <a:pt x="39" y="229"/>
                  </a:lnTo>
                  <a:lnTo>
                    <a:pt x="46" y="249"/>
                  </a:lnTo>
                  <a:lnTo>
                    <a:pt x="46" y="269"/>
                  </a:lnTo>
                  <a:lnTo>
                    <a:pt x="53" y="295"/>
                  </a:lnTo>
                  <a:lnTo>
                    <a:pt x="53" y="334"/>
                  </a:lnTo>
                  <a:lnTo>
                    <a:pt x="59" y="360"/>
                  </a:lnTo>
                  <a:lnTo>
                    <a:pt x="59" y="386"/>
                  </a:lnTo>
                  <a:lnTo>
                    <a:pt x="66" y="412"/>
                  </a:lnTo>
                  <a:lnTo>
                    <a:pt x="66" y="432"/>
                  </a:lnTo>
                  <a:lnTo>
                    <a:pt x="72" y="458"/>
                  </a:lnTo>
                  <a:lnTo>
                    <a:pt x="72" y="511"/>
                  </a:lnTo>
                  <a:lnTo>
                    <a:pt x="79" y="543"/>
                  </a:lnTo>
                  <a:lnTo>
                    <a:pt x="79" y="570"/>
                  </a:lnTo>
                  <a:lnTo>
                    <a:pt x="85" y="596"/>
                  </a:lnTo>
                  <a:lnTo>
                    <a:pt x="85" y="628"/>
                  </a:lnTo>
                  <a:lnTo>
                    <a:pt x="92" y="655"/>
                  </a:lnTo>
                  <a:lnTo>
                    <a:pt x="92" y="713"/>
                  </a:lnTo>
                  <a:lnTo>
                    <a:pt x="98" y="746"/>
                  </a:lnTo>
                  <a:lnTo>
                    <a:pt x="98" y="779"/>
                  </a:lnTo>
                  <a:lnTo>
                    <a:pt x="105" y="812"/>
                  </a:lnTo>
                  <a:lnTo>
                    <a:pt x="105" y="844"/>
                  </a:lnTo>
                  <a:lnTo>
                    <a:pt x="111" y="877"/>
                  </a:lnTo>
                  <a:lnTo>
                    <a:pt x="111" y="910"/>
                  </a:lnTo>
                  <a:lnTo>
                    <a:pt x="118" y="942"/>
                  </a:lnTo>
                  <a:lnTo>
                    <a:pt x="118" y="1008"/>
                  </a:lnTo>
                  <a:lnTo>
                    <a:pt x="124" y="1047"/>
                  </a:lnTo>
                  <a:lnTo>
                    <a:pt x="124" y="1080"/>
                  </a:lnTo>
                  <a:lnTo>
                    <a:pt x="131" y="1119"/>
                  </a:lnTo>
                  <a:lnTo>
                    <a:pt x="131" y="1152"/>
                  </a:lnTo>
                  <a:lnTo>
                    <a:pt x="138" y="1185"/>
                  </a:lnTo>
                  <a:lnTo>
                    <a:pt x="138" y="1263"/>
                  </a:lnTo>
                  <a:lnTo>
                    <a:pt x="144" y="1296"/>
                  </a:lnTo>
                  <a:lnTo>
                    <a:pt x="144" y="1335"/>
                  </a:lnTo>
                  <a:lnTo>
                    <a:pt x="151" y="1374"/>
                  </a:lnTo>
                  <a:lnTo>
                    <a:pt x="151" y="1407"/>
                  </a:lnTo>
                  <a:lnTo>
                    <a:pt x="157" y="1446"/>
                  </a:lnTo>
                  <a:lnTo>
                    <a:pt x="157" y="1525"/>
                  </a:lnTo>
                  <a:lnTo>
                    <a:pt x="164" y="1557"/>
                  </a:lnTo>
                  <a:lnTo>
                    <a:pt x="164" y="1597"/>
                  </a:lnTo>
                  <a:lnTo>
                    <a:pt x="170" y="1636"/>
                  </a:lnTo>
                  <a:lnTo>
                    <a:pt x="170" y="1675"/>
                  </a:lnTo>
                  <a:lnTo>
                    <a:pt x="177" y="1715"/>
                  </a:lnTo>
                  <a:lnTo>
                    <a:pt x="177" y="1754"/>
                  </a:lnTo>
                  <a:lnTo>
                    <a:pt x="183" y="178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Rectangle 81"/>
            <p:cNvSpPr>
              <a:spLocks noChangeArrowheads="1"/>
            </p:cNvSpPr>
            <p:nvPr/>
          </p:nvSpPr>
          <p:spPr bwMode="auto">
            <a:xfrm>
              <a:off x="4667250" y="5768975"/>
              <a:ext cx="406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2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2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87" name="Łącznik prosty 86"/>
            <p:cNvCxnSpPr/>
            <p:nvPr/>
          </p:nvCxnSpPr>
          <p:spPr bwMode="auto">
            <a:xfrm>
              <a:off x="2636785" y="1988840"/>
              <a:ext cx="4545505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8" name="Rectangle 58"/>
            <p:cNvSpPr>
              <a:spLocks noChangeArrowheads="1"/>
            </p:cNvSpPr>
            <p:nvPr/>
          </p:nvSpPr>
          <p:spPr bwMode="auto">
            <a:xfrm>
              <a:off x="3266054" y="4374105"/>
              <a:ext cx="2739533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(4/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[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89" name="Rectangle 59"/>
            <p:cNvSpPr>
              <a:spLocks noChangeArrowheads="1"/>
            </p:cNvSpPr>
            <p:nvPr/>
          </p:nvSpPr>
          <p:spPr bwMode="auto">
            <a:xfrm>
              <a:off x="3223574" y="4566192"/>
              <a:ext cx="266739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 – 1/7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 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(14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118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11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3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2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12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45" name="Łącznik prosty 144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06161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15362" name="Object 4"/>
          <p:cNvGraphicFramePr>
            <a:graphicFrameLocks/>
          </p:cNvGraphicFramePr>
          <p:nvPr/>
        </p:nvGraphicFramePr>
        <p:xfrm>
          <a:off x="1061610" y="1763815"/>
          <a:ext cx="7770813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76" name="Equation" r:id="rId4" imgW="7770600" imgH="2376360" progId="Equation.3">
                  <p:embed/>
                </p:oleObj>
              </mc:Choice>
              <mc:Fallback>
                <p:oleObj name="Equation" r:id="rId4" imgW="7770600" imgH="237636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610" y="1763815"/>
                        <a:ext cx="7770813" cy="237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96525" y="4900715"/>
            <a:ext cx="8847475" cy="831639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Periodicity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generates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x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beyond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 </a:t>
            </a:r>
            <a:r>
              <a:rPr lang="pl-PL" b="1" dirty="0">
                <a:latin typeface="Albertus Medium" pitchFamily="34" charset="0"/>
              </a:rPr>
              <a:t>&lt;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>
                <a:latin typeface="Times New Roman" pitchFamily="18" charset="0"/>
              </a:rPr>
              <a:t>&lt;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</a:t>
            </a:r>
            <a:r>
              <a:rPr lang="pl-PL" b="1" dirty="0">
                <a:latin typeface="Albertus Medium" pitchFamily="34" charset="0"/>
              </a:rPr>
              <a:t> + </a:t>
            </a:r>
            <a:r>
              <a:rPr lang="pl-PL" b="1" i="1" dirty="0">
                <a:latin typeface="Albertus Medium" pitchFamily="34" charset="0"/>
              </a:rPr>
              <a:t>T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8610600" y="342900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latin typeface="Times New Roman" pitchFamily="18" charset="0"/>
              </a:rPr>
              <a:t>t</a:t>
            </a:r>
            <a:endParaRPr lang="pl-PL" b="1" i="1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914400" y="32639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53" name="Freeform 6"/>
          <p:cNvSpPr>
            <a:spLocks/>
          </p:cNvSpPr>
          <p:nvPr/>
        </p:nvSpPr>
        <p:spPr bwMode="auto">
          <a:xfrm>
            <a:off x="914400" y="2222500"/>
            <a:ext cx="1905000" cy="755650"/>
          </a:xfrm>
          <a:custGeom>
            <a:avLst/>
            <a:gdLst>
              <a:gd name="T0" fmla="*/ 2147483647 w 1200"/>
              <a:gd name="T1" fmla="*/ 2147483647 h 476"/>
              <a:gd name="T2" fmla="*/ 2147483647 w 1200"/>
              <a:gd name="T3" fmla="*/ 2147483647 h 476"/>
              <a:gd name="T4" fmla="*/ 2147483647 w 1200"/>
              <a:gd name="T5" fmla="*/ 2147483647 h 476"/>
              <a:gd name="T6" fmla="*/ 2147483647 w 1200"/>
              <a:gd name="T7" fmla="*/ 2147483647 h 476"/>
              <a:gd name="T8" fmla="*/ 2147483647 w 1200"/>
              <a:gd name="T9" fmla="*/ 2147483647 h 476"/>
              <a:gd name="T10" fmla="*/ 2147483647 w 1200"/>
              <a:gd name="T11" fmla="*/ 2147483647 h 476"/>
              <a:gd name="T12" fmla="*/ 2147483647 w 1200"/>
              <a:gd name="T13" fmla="*/ 2147483647 h 476"/>
              <a:gd name="T14" fmla="*/ 2147483647 w 1200"/>
              <a:gd name="T15" fmla="*/ 2147483647 h 476"/>
              <a:gd name="T16" fmla="*/ 2147483647 w 1200"/>
              <a:gd name="T17" fmla="*/ 2147483647 h 476"/>
              <a:gd name="T18" fmla="*/ 2147483647 w 1200"/>
              <a:gd name="T19" fmla="*/ 2147483647 h 476"/>
              <a:gd name="T20" fmla="*/ 2147483647 w 1200"/>
              <a:gd name="T21" fmla="*/ 2147483647 h 476"/>
              <a:gd name="T22" fmla="*/ 2147483647 w 1200"/>
              <a:gd name="T23" fmla="*/ 2147483647 h 476"/>
              <a:gd name="T24" fmla="*/ 2147483647 w 1200"/>
              <a:gd name="T25" fmla="*/ 2147483647 h 476"/>
              <a:gd name="T26" fmla="*/ 2147483647 w 1200"/>
              <a:gd name="T27" fmla="*/ 2147483647 h 476"/>
              <a:gd name="T28" fmla="*/ 2147483647 w 1200"/>
              <a:gd name="T29" fmla="*/ 2147483647 h 476"/>
              <a:gd name="T30" fmla="*/ 2147483647 w 1200"/>
              <a:gd name="T31" fmla="*/ 2147483647 h 476"/>
              <a:gd name="T32" fmla="*/ 2147483647 w 1200"/>
              <a:gd name="T33" fmla="*/ 2147483647 h 476"/>
              <a:gd name="T34" fmla="*/ 2147483647 w 1200"/>
              <a:gd name="T35" fmla="*/ 2147483647 h 476"/>
              <a:gd name="T36" fmla="*/ 2147483647 w 1200"/>
              <a:gd name="T37" fmla="*/ 2147483647 h 476"/>
              <a:gd name="T38" fmla="*/ 2147483647 w 1200"/>
              <a:gd name="T39" fmla="*/ 2147483647 h 476"/>
              <a:gd name="T40" fmla="*/ 2147483647 w 1200"/>
              <a:gd name="T41" fmla="*/ 2147483647 h 476"/>
              <a:gd name="T42" fmla="*/ 2147483647 w 1200"/>
              <a:gd name="T43" fmla="*/ 2147483647 h 476"/>
              <a:gd name="T44" fmla="*/ 2147483647 w 1200"/>
              <a:gd name="T45" fmla="*/ 2147483647 h 476"/>
              <a:gd name="T46" fmla="*/ 2147483647 w 1200"/>
              <a:gd name="T47" fmla="*/ 2147483647 h 476"/>
              <a:gd name="T48" fmla="*/ 2147483647 w 1200"/>
              <a:gd name="T49" fmla="*/ 2147483647 h 476"/>
              <a:gd name="T50" fmla="*/ 2147483647 w 1200"/>
              <a:gd name="T51" fmla="*/ 2147483647 h 476"/>
              <a:gd name="T52" fmla="*/ 2147483647 w 1200"/>
              <a:gd name="T53" fmla="*/ 0 h 476"/>
              <a:gd name="T54" fmla="*/ 2147483647 w 1200"/>
              <a:gd name="T55" fmla="*/ 2147483647 h 476"/>
              <a:gd name="T56" fmla="*/ 2147483647 w 1200"/>
              <a:gd name="T57" fmla="*/ 2147483647 h 476"/>
              <a:gd name="T58" fmla="*/ 2147483647 w 1200"/>
              <a:gd name="T59" fmla="*/ 2147483647 h 476"/>
              <a:gd name="T60" fmla="*/ 2147483647 w 1200"/>
              <a:gd name="T61" fmla="*/ 2147483647 h 476"/>
              <a:gd name="T62" fmla="*/ 2147483647 w 1200"/>
              <a:gd name="T63" fmla="*/ 2147483647 h 476"/>
              <a:gd name="T64" fmla="*/ 2147483647 w 1200"/>
              <a:gd name="T65" fmla="*/ 2147483647 h 476"/>
              <a:gd name="T66" fmla="*/ 2147483647 w 1200"/>
              <a:gd name="T67" fmla="*/ 2147483647 h 476"/>
              <a:gd name="T68" fmla="*/ 2147483647 w 1200"/>
              <a:gd name="T69" fmla="*/ 2147483647 h 476"/>
              <a:gd name="T70" fmla="*/ 2147483647 w 1200"/>
              <a:gd name="T71" fmla="*/ 2147483647 h 476"/>
              <a:gd name="T72" fmla="*/ 2147483647 w 1200"/>
              <a:gd name="T73" fmla="*/ 2147483647 h 476"/>
              <a:gd name="T74" fmla="*/ 2147483647 w 1200"/>
              <a:gd name="T75" fmla="*/ 2147483647 h 4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0"/>
              <a:gd name="T115" fmla="*/ 0 h 476"/>
              <a:gd name="T116" fmla="*/ 1200 w 1200"/>
              <a:gd name="T117" fmla="*/ 476 h 4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0" h="476">
                <a:moveTo>
                  <a:pt x="1199" y="80"/>
                </a:moveTo>
                <a:lnTo>
                  <a:pt x="1143" y="145"/>
                </a:lnTo>
                <a:lnTo>
                  <a:pt x="1115" y="177"/>
                </a:lnTo>
                <a:lnTo>
                  <a:pt x="1084" y="209"/>
                </a:lnTo>
                <a:lnTo>
                  <a:pt x="1055" y="239"/>
                </a:lnTo>
                <a:lnTo>
                  <a:pt x="1024" y="268"/>
                </a:lnTo>
                <a:lnTo>
                  <a:pt x="993" y="295"/>
                </a:lnTo>
                <a:lnTo>
                  <a:pt x="961" y="320"/>
                </a:lnTo>
                <a:lnTo>
                  <a:pt x="944" y="333"/>
                </a:lnTo>
                <a:lnTo>
                  <a:pt x="926" y="346"/>
                </a:lnTo>
                <a:lnTo>
                  <a:pt x="890" y="376"/>
                </a:lnTo>
                <a:lnTo>
                  <a:pt x="851" y="407"/>
                </a:lnTo>
                <a:lnTo>
                  <a:pt x="832" y="421"/>
                </a:lnTo>
                <a:lnTo>
                  <a:pt x="813" y="435"/>
                </a:lnTo>
                <a:lnTo>
                  <a:pt x="794" y="446"/>
                </a:lnTo>
                <a:lnTo>
                  <a:pt x="774" y="456"/>
                </a:lnTo>
                <a:lnTo>
                  <a:pt x="757" y="465"/>
                </a:lnTo>
                <a:lnTo>
                  <a:pt x="738" y="471"/>
                </a:lnTo>
                <a:lnTo>
                  <a:pt x="721" y="474"/>
                </a:lnTo>
                <a:lnTo>
                  <a:pt x="703" y="475"/>
                </a:lnTo>
                <a:lnTo>
                  <a:pt x="696" y="473"/>
                </a:lnTo>
                <a:lnTo>
                  <a:pt x="688" y="471"/>
                </a:lnTo>
                <a:lnTo>
                  <a:pt x="680" y="469"/>
                </a:lnTo>
                <a:lnTo>
                  <a:pt x="673" y="464"/>
                </a:lnTo>
                <a:lnTo>
                  <a:pt x="665" y="459"/>
                </a:lnTo>
                <a:lnTo>
                  <a:pt x="657" y="452"/>
                </a:lnTo>
                <a:lnTo>
                  <a:pt x="651" y="444"/>
                </a:lnTo>
                <a:lnTo>
                  <a:pt x="644" y="435"/>
                </a:lnTo>
                <a:lnTo>
                  <a:pt x="636" y="424"/>
                </a:lnTo>
                <a:lnTo>
                  <a:pt x="630" y="412"/>
                </a:lnTo>
                <a:lnTo>
                  <a:pt x="625" y="399"/>
                </a:lnTo>
                <a:lnTo>
                  <a:pt x="617" y="386"/>
                </a:lnTo>
                <a:lnTo>
                  <a:pt x="605" y="356"/>
                </a:lnTo>
                <a:lnTo>
                  <a:pt x="594" y="323"/>
                </a:lnTo>
                <a:lnTo>
                  <a:pt x="582" y="289"/>
                </a:lnTo>
                <a:lnTo>
                  <a:pt x="571" y="254"/>
                </a:lnTo>
                <a:lnTo>
                  <a:pt x="559" y="219"/>
                </a:lnTo>
                <a:lnTo>
                  <a:pt x="548" y="184"/>
                </a:lnTo>
                <a:lnTo>
                  <a:pt x="536" y="151"/>
                </a:lnTo>
                <a:lnTo>
                  <a:pt x="527" y="120"/>
                </a:lnTo>
                <a:lnTo>
                  <a:pt x="521" y="105"/>
                </a:lnTo>
                <a:lnTo>
                  <a:pt x="515" y="92"/>
                </a:lnTo>
                <a:lnTo>
                  <a:pt x="509" y="79"/>
                </a:lnTo>
                <a:lnTo>
                  <a:pt x="503" y="67"/>
                </a:lnTo>
                <a:lnTo>
                  <a:pt x="498" y="56"/>
                </a:lnTo>
                <a:lnTo>
                  <a:pt x="492" y="46"/>
                </a:lnTo>
                <a:lnTo>
                  <a:pt x="486" y="39"/>
                </a:lnTo>
                <a:lnTo>
                  <a:pt x="480" y="32"/>
                </a:lnTo>
                <a:lnTo>
                  <a:pt x="469" y="21"/>
                </a:lnTo>
                <a:lnTo>
                  <a:pt x="457" y="12"/>
                </a:lnTo>
                <a:lnTo>
                  <a:pt x="446" y="6"/>
                </a:lnTo>
                <a:lnTo>
                  <a:pt x="434" y="2"/>
                </a:lnTo>
                <a:lnTo>
                  <a:pt x="423" y="0"/>
                </a:lnTo>
                <a:lnTo>
                  <a:pt x="413" y="0"/>
                </a:lnTo>
                <a:lnTo>
                  <a:pt x="402" y="2"/>
                </a:lnTo>
                <a:lnTo>
                  <a:pt x="390" y="5"/>
                </a:lnTo>
                <a:lnTo>
                  <a:pt x="379" y="10"/>
                </a:lnTo>
                <a:lnTo>
                  <a:pt x="367" y="16"/>
                </a:lnTo>
                <a:lnTo>
                  <a:pt x="355" y="24"/>
                </a:lnTo>
                <a:lnTo>
                  <a:pt x="344" y="33"/>
                </a:lnTo>
                <a:lnTo>
                  <a:pt x="331" y="43"/>
                </a:lnTo>
                <a:lnTo>
                  <a:pt x="317" y="54"/>
                </a:lnTo>
                <a:lnTo>
                  <a:pt x="304" y="67"/>
                </a:lnTo>
                <a:lnTo>
                  <a:pt x="288" y="80"/>
                </a:lnTo>
                <a:lnTo>
                  <a:pt x="273" y="94"/>
                </a:lnTo>
                <a:lnTo>
                  <a:pt x="257" y="110"/>
                </a:lnTo>
                <a:lnTo>
                  <a:pt x="240" y="128"/>
                </a:lnTo>
                <a:lnTo>
                  <a:pt x="223" y="149"/>
                </a:lnTo>
                <a:lnTo>
                  <a:pt x="208" y="169"/>
                </a:lnTo>
                <a:lnTo>
                  <a:pt x="188" y="192"/>
                </a:lnTo>
                <a:lnTo>
                  <a:pt x="171" y="216"/>
                </a:lnTo>
                <a:lnTo>
                  <a:pt x="154" y="241"/>
                </a:lnTo>
                <a:lnTo>
                  <a:pt x="135" y="266"/>
                </a:lnTo>
                <a:lnTo>
                  <a:pt x="115" y="293"/>
                </a:lnTo>
                <a:lnTo>
                  <a:pt x="77" y="348"/>
                </a:lnTo>
                <a:lnTo>
                  <a:pt x="38" y="406"/>
                </a:lnTo>
                <a:lnTo>
                  <a:pt x="0" y="464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4" name="Freeform 7"/>
          <p:cNvSpPr>
            <a:spLocks/>
          </p:cNvSpPr>
          <p:nvPr/>
        </p:nvSpPr>
        <p:spPr bwMode="auto">
          <a:xfrm>
            <a:off x="4648200" y="1204913"/>
            <a:ext cx="4346575" cy="2311400"/>
          </a:xfrm>
          <a:custGeom>
            <a:avLst/>
            <a:gdLst>
              <a:gd name="T0" fmla="*/ 2147483647 w 2738"/>
              <a:gd name="T1" fmla="*/ 2147483647 h 1456"/>
              <a:gd name="T2" fmla="*/ 2147483647 w 2738"/>
              <a:gd name="T3" fmla="*/ 2147483647 h 1456"/>
              <a:gd name="T4" fmla="*/ 2147483647 w 2738"/>
              <a:gd name="T5" fmla="*/ 2147483647 h 1456"/>
              <a:gd name="T6" fmla="*/ 2147483647 w 2738"/>
              <a:gd name="T7" fmla="*/ 2147483647 h 1456"/>
              <a:gd name="T8" fmla="*/ 2147483647 w 2738"/>
              <a:gd name="T9" fmla="*/ 2147483647 h 1456"/>
              <a:gd name="T10" fmla="*/ 2147483647 w 2738"/>
              <a:gd name="T11" fmla="*/ 2147483647 h 1456"/>
              <a:gd name="T12" fmla="*/ 2147483647 w 2738"/>
              <a:gd name="T13" fmla="*/ 2147483647 h 1456"/>
              <a:gd name="T14" fmla="*/ 2147483647 w 2738"/>
              <a:gd name="T15" fmla="*/ 2147483647 h 1456"/>
              <a:gd name="T16" fmla="*/ 2147483647 w 2738"/>
              <a:gd name="T17" fmla="*/ 2147483647 h 1456"/>
              <a:gd name="T18" fmla="*/ 2147483647 w 2738"/>
              <a:gd name="T19" fmla="*/ 2147483647 h 1456"/>
              <a:gd name="T20" fmla="*/ 2147483647 w 2738"/>
              <a:gd name="T21" fmla="*/ 2147483647 h 1456"/>
              <a:gd name="T22" fmla="*/ 2147483647 w 2738"/>
              <a:gd name="T23" fmla="*/ 2147483647 h 1456"/>
              <a:gd name="T24" fmla="*/ 2147483647 w 2738"/>
              <a:gd name="T25" fmla="*/ 2147483647 h 1456"/>
              <a:gd name="T26" fmla="*/ 2147483647 w 2738"/>
              <a:gd name="T27" fmla="*/ 2147483647 h 1456"/>
              <a:gd name="T28" fmla="*/ 2147483647 w 2738"/>
              <a:gd name="T29" fmla="*/ 2147483647 h 1456"/>
              <a:gd name="T30" fmla="*/ 2147483647 w 2738"/>
              <a:gd name="T31" fmla="*/ 0 h 1456"/>
              <a:gd name="T32" fmla="*/ 2147483647 w 2738"/>
              <a:gd name="T33" fmla="*/ 2147483647 h 1456"/>
              <a:gd name="T34" fmla="*/ 2147483647 w 2738"/>
              <a:gd name="T35" fmla="*/ 2147483647 h 1456"/>
              <a:gd name="T36" fmla="*/ 2147483647 w 2738"/>
              <a:gd name="T37" fmla="*/ 2147483647 h 1456"/>
              <a:gd name="T38" fmla="*/ 2147483647 w 2738"/>
              <a:gd name="T39" fmla="*/ 2147483647 h 1456"/>
              <a:gd name="T40" fmla="*/ 2147483647 w 2738"/>
              <a:gd name="T41" fmla="*/ 2147483647 h 1456"/>
              <a:gd name="T42" fmla="*/ 2147483647 w 2738"/>
              <a:gd name="T43" fmla="*/ 2147483647 h 1456"/>
              <a:gd name="T44" fmla="*/ 2147483647 w 2738"/>
              <a:gd name="T45" fmla="*/ 2147483647 h 1456"/>
              <a:gd name="T46" fmla="*/ 2147483647 w 2738"/>
              <a:gd name="T47" fmla="*/ 2147483647 h 1456"/>
              <a:gd name="T48" fmla="*/ 2147483647 w 2738"/>
              <a:gd name="T49" fmla="*/ 2147483647 h 1456"/>
              <a:gd name="T50" fmla="*/ 2147483647 w 2738"/>
              <a:gd name="T51" fmla="*/ 2147483647 h 1456"/>
              <a:gd name="T52" fmla="*/ 2147483647 w 2738"/>
              <a:gd name="T53" fmla="*/ 2147483647 h 1456"/>
              <a:gd name="T54" fmla="*/ 2147483647 w 2738"/>
              <a:gd name="T55" fmla="*/ 2147483647 h 1456"/>
              <a:gd name="T56" fmla="*/ 2147483647 w 2738"/>
              <a:gd name="T57" fmla="*/ 2147483647 h 1456"/>
              <a:gd name="T58" fmla="*/ 2147483647 w 2738"/>
              <a:gd name="T59" fmla="*/ 2147483647 h 1456"/>
              <a:gd name="T60" fmla="*/ 2147483647 w 2738"/>
              <a:gd name="T61" fmla="*/ 2147483647 h 1456"/>
              <a:gd name="T62" fmla="*/ 2147483647 w 2738"/>
              <a:gd name="T63" fmla="*/ 2147483647 h 1456"/>
              <a:gd name="T64" fmla="*/ 2147483647 w 2738"/>
              <a:gd name="T65" fmla="*/ 2147483647 h 1456"/>
              <a:gd name="T66" fmla="*/ 2147483647 w 2738"/>
              <a:gd name="T67" fmla="*/ 2147483647 h 1456"/>
              <a:gd name="T68" fmla="*/ 2147483647 w 2738"/>
              <a:gd name="T69" fmla="*/ 2147483647 h 1456"/>
              <a:gd name="T70" fmla="*/ 2147483647 w 2738"/>
              <a:gd name="T71" fmla="*/ 2147483647 h 1456"/>
              <a:gd name="T72" fmla="*/ 2147483647 w 2738"/>
              <a:gd name="T73" fmla="*/ 2147483647 h 1456"/>
              <a:gd name="T74" fmla="*/ 2147483647 w 2738"/>
              <a:gd name="T75" fmla="*/ 2147483647 h 1456"/>
              <a:gd name="T76" fmla="*/ 2147483647 w 2738"/>
              <a:gd name="T77" fmla="*/ 2147483647 h 1456"/>
              <a:gd name="T78" fmla="*/ 2147483647 w 2738"/>
              <a:gd name="T79" fmla="*/ 2147483647 h 1456"/>
              <a:gd name="T80" fmla="*/ 2147483647 w 2738"/>
              <a:gd name="T81" fmla="*/ 2147483647 h 1456"/>
              <a:gd name="T82" fmla="*/ 2147483647 w 2738"/>
              <a:gd name="T83" fmla="*/ 2147483647 h 1456"/>
              <a:gd name="T84" fmla="*/ 2147483647 w 2738"/>
              <a:gd name="T85" fmla="*/ 2147483647 h 1456"/>
              <a:gd name="T86" fmla="*/ 2147483647 w 2738"/>
              <a:gd name="T87" fmla="*/ 2147483647 h 1456"/>
              <a:gd name="T88" fmla="*/ 2147483647 w 2738"/>
              <a:gd name="T89" fmla="*/ 2147483647 h 1456"/>
              <a:gd name="T90" fmla="*/ 2147483647 w 2738"/>
              <a:gd name="T91" fmla="*/ 2147483647 h 1456"/>
              <a:gd name="T92" fmla="*/ 2147483647 w 2738"/>
              <a:gd name="T93" fmla="*/ 2147483647 h 1456"/>
              <a:gd name="T94" fmla="*/ 2147483647 w 2738"/>
              <a:gd name="T95" fmla="*/ 2147483647 h 1456"/>
              <a:gd name="T96" fmla="*/ 2147483647 w 2738"/>
              <a:gd name="T97" fmla="*/ 2147483647 h 14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38"/>
              <a:gd name="T148" fmla="*/ 0 h 1456"/>
              <a:gd name="T149" fmla="*/ 2738 w 2738"/>
              <a:gd name="T150" fmla="*/ 1456 h 14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38" h="1456">
                <a:moveTo>
                  <a:pt x="0" y="481"/>
                </a:moveTo>
                <a:lnTo>
                  <a:pt x="44" y="550"/>
                </a:lnTo>
                <a:lnTo>
                  <a:pt x="70" y="581"/>
                </a:lnTo>
                <a:lnTo>
                  <a:pt x="92" y="609"/>
                </a:lnTo>
                <a:lnTo>
                  <a:pt x="114" y="633"/>
                </a:lnTo>
                <a:lnTo>
                  <a:pt x="140" y="654"/>
                </a:lnTo>
                <a:lnTo>
                  <a:pt x="166" y="666"/>
                </a:lnTo>
                <a:lnTo>
                  <a:pt x="193" y="673"/>
                </a:lnTo>
                <a:lnTo>
                  <a:pt x="219" y="673"/>
                </a:lnTo>
                <a:lnTo>
                  <a:pt x="250" y="664"/>
                </a:lnTo>
                <a:lnTo>
                  <a:pt x="285" y="649"/>
                </a:lnTo>
                <a:lnTo>
                  <a:pt x="315" y="630"/>
                </a:lnTo>
                <a:lnTo>
                  <a:pt x="346" y="609"/>
                </a:lnTo>
                <a:lnTo>
                  <a:pt x="377" y="583"/>
                </a:lnTo>
                <a:lnTo>
                  <a:pt x="434" y="529"/>
                </a:lnTo>
                <a:lnTo>
                  <a:pt x="455" y="500"/>
                </a:lnTo>
                <a:lnTo>
                  <a:pt x="473" y="467"/>
                </a:lnTo>
                <a:lnTo>
                  <a:pt x="486" y="429"/>
                </a:lnTo>
                <a:lnTo>
                  <a:pt x="499" y="391"/>
                </a:lnTo>
                <a:lnTo>
                  <a:pt x="534" y="313"/>
                </a:lnTo>
                <a:lnTo>
                  <a:pt x="552" y="277"/>
                </a:lnTo>
                <a:lnTo>
                  <a:pt x="578" y="242"/>
                </a:lnTo>
                <a:lnTo>
                  <a:pt x="604" y="206"/>
                </a:lnTo>
                <a:lnTo>
                  <a:pt x="635" y="168"/>
                </a:lnTo>
                <a:lnTo>
                  <a:pt x="670" y="130"/>
                </a:lnTo>
                <a:lnTo>
                  <a:pt x="701" y="93"/>
                </a:lnTo>
                <a:lnTo>
                  <a:pt x="740" y="57"/>
                </a:lnTo>
                <a:lnTo>
                  <a:pt x="779" y="29"/>
                </a:lnTo>
                <a:lnTo>
                  <a:pt x="797" y="19"/>
                </a:lnTo>
                <a:lnTo>
                  <a:pt x="819" y="10"/>
                </a:lnTo>
                <a:lnTo>
                  <a:pt x="841" y="2"/>
                </a:lnTo>
                <a:lnTo>
                  <a:pt x="863" y="0"/>
                </a:lnTo>
                <a:lnTo>
                  <a:pt x="885" y="0"/>
                </a:lnTo>
                <a:lnTo>
                  <a:pt x="911" y="2"/>
                </a:lnTo>
                <a:lnTo>
                  <a:pt x="963" y="14"/>
                </a:lnTo>
                <a:lnTo>
                  <a:pt x="1020" y="33"/>
                </a:lnTo>
                <a:lnTo>
                  <a:pt x="1077" y="57"/>
                </a:lnTo>
                <a:lnTo>
                  <a:pt x="1134" y="88"/>
                </a:lnTo>
                <a:lnTo>
                  <a:pt x="1191" y="121"/>
                </a:lnTo>
                <a:lnTo>
                  <a:pt x="1248" y="157"/>
                </a:lnTo>
                <a:lnTo>
                  <a:pt x="1296" y="192"/>
                </a:lnTo>
                <a:lnTo>
                  <a:pt x="1344" y="232"/>
                </a:lnTo>
                <a:lnTo>
                  <a:pt x="1388" y="277"/>
                </a:lnTo>
                <a:lnTo>
                  <a:pt x="1432" y="325"/>
                </a:lnTo>
                <a:lnTo>
                  <a:pt x="1476" y="377"/>
                </a:lnTo>
                <a:lnTo>
                  <a:pt x="1559" y="479"/>
                </a:lnTo>
                <a:lnTo>
                  <a:pt x="1598" y="529"/>
                </a:lnTo>
                <a:lnTo>
                  <a:pt x="1633" y="576"/>
                </a:lnTo>
                <a:lnTo>
                  <a:pt x="1668" y="619"/>
                </a:lnTo>
                <a:lnTo>
                  <a:pt x="1699" y="661"/>
                </a:lnTo>
                <a:lnTo>
                  <a:pt x="1756" y="739"/>
                </a:lnTo>
                <a:lnTo>
                  <a:pt x="1782" y="780"/>
                </a:lnTo>
                <a:lnTo>
                  <a:pt x="1809" y="820"/>
                </a:lnTo>
                <a:lnTo>
                  <a:pt x="1839" y="865"/>
                </a:lnTo>
                <a:lnTo>
                  <a:pt x="1870" y="912"/>
                </a:lnTo>
                <a:lnTo>
                  <a:pt x="1887" y="938"/>
                </a:lnTo>
                <a:lnTo>
                  <a:pt x="1905" y="969"/>
                </a:lnTo>
                <a:lnTo>
                  <a:pt x="1940" y="1033"/>
                </a:lnTo>
                <a:lnTo>
                  <a:pt x="1979" y="1104"/>
                </a:lnTo>
                <a:lnTo>
                  <a:pt x="2014" y="1175"/>
                </a:lnTo>
                <a:lnTo>
                  <a:pt x="2054" y="1242"/>
                </a:lnTo>
                <a:lnTo>
                  <a:pt x="2071" y="1275"/>
                </a:lnTo>
                <a:lnTo>
                  <a:pt x="2089" y="1303"/>
                </a:lnTo>
                <a:lnTo>
                  <a:pt x="2106" y="1332"/>
                </a:lnTo>
                <a:lnTo>
                  <a:pt x="2124" y="1356"/>
                </a:lnTo>
                <a:lnTo>
                  <a:pt x="2141" y="1377"/>
                </a:lnTo>
                <a:lnTo>
                  <a:pt x="2159" y="1393"/>
                </a:lnTo>
                <a:lnTo>
                  <a:pt x="2194" y="1419"/>
                </a:lnTo>
                <a:lnTo>
                  <a:pt x="2225" y="1438"/>
                </a:lnTo>
                <a:lnTo>
                  <a:pt x="2255" y="1450"/>
                </a:lnTo>
                <a:lnTo>
                  <a:pt x="2286" y="1455"/>
                </a:lnTo>
                <a:lnTo>
                  <a:pt x="2317" y="1450"/>
                </a:lnTo>
                <a:lnTo>
                  <a:pt x="2347" y="1438"/>
                </a:lnTo>
                <a:lnTo>
                  <a:pt x="2374" y="1419"/>
                </a:lnTo>
                <a:lnTo>
                  <a:pt x="2400" y="1393"/>
                </a:lnTo>
                <a:lnTo>
                  <a:pt x="2413" y="1377"/>
                </a:lnTo>
                <a:lnTo>
                  <a:pt x="2422" y="1353"/>
                </a:lnTo>
                <a:lnTo>
                  <a:pt x="2435" y="1327"/>
                </a:lnTo>
                <a:lnTo>
                  <a:pt x="2444" y="1296"/>
                </a:lnTo>
                <a:lnTo>
                  <a:pt x="2452" y="1263"/>
                </a:lnTo>
                <a:lnTo>
                  <a:pt x="2461" y="1228"/>
                </a:lnTo>
                <a:lnTo>
                  <a:pt x="2474" y="1154"/>
                </a:lnTo>
                <a:lnTo>
                  <a:pt x="2492" y="1078"/>
                </a:lnTo>
                <a:lnTo>
                  <a:pt x="2501" y="1043"/>
                </a:lnTo>
                <a:lnTo>
                  <a:pt x="2509" y="1010"/>
                </a:lnTo>
                <a:lnTo>
                  <a:pt x="2514" y="979"/>
                </a:lnTo>
                <a:lnTo>
                  <a:pt x="2522" y="953"/>
                </a:lnTo>
                <a:lnTo>
                  <a:pt x="2536" y="931"/>
                </a:lnTo>
                <a:lnTo>
                  <a:pt x="2544" y="912"/>
                </a:lnTo>
                <a:lnTo>
                  <a:pt x="2553" y="898"/>
                </a:lnTo>
                <a:lnTo>
                  <a:pt x="2566" y="889"/>
                </a:lnTo>
                <a:lnTo>
                  <a:pt x="2579" y="879"/>
                </a:lnTo>
                <a:lnTo>
                  <a:pt x="2588" y="872"/>
                </a:lnTo>
                <a:lnTo>
                  <a:pt x="2610" y="867"/>
                </a:lnTo>
                <a:lnTo>
                  <a:pt x="2636" y="867"/>
                </a:lnTo>
                <a:lnTo>
                  <a:pt x="2663" y="874"/>
                </a:lnTo>
                <a:lnTo>
                  <a:pt x="2684" y="884"/>
                </a:lnTo>
                <a:lnTo>
                  <a:pt x="2711" y="898"/>
                </a:lnTo>
                <a:lnTo>
                  <a:pt x="2737" y="912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5" name="Freeform 8"/>
          <p:cNvSpPr>
            <a:spLocks/>
          </p:cNvSpPr>
          <p:nvPr/>
        </p:nvSpPr>
        <p:spPr bwMode="auto">
          <a:xfrm>
            <a:off x="28194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6" name="Freeform 9"/>
          <p:cNvSpPr>
            <a:spLocks/>
          </p:cNvSpPr>
          <p:nvPr/>
        </p:nvSpPr>
        <p:spPr bwMode="auto">
          <a:xfrm>
            <a:off x="46482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7" name="Freeform 10"/>
          <p:cNvSpPr>
            <a:spLocks/>
          </p:cNvSpPr>
          <p:nvPr/>
        </p:nvSpPr>
        <p:spPr bwMode="auto">
          <a:xfrm>
            <a:off x="64770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8" name="Freeform 11"/>
          <p:cNvSpPr>
            <a:spLocks/>
          </p:cNvSpPr>
          <p:nvPr/>
        </p:nvSpPr>
        <p:spPr bwMode="auto">
          <a:xfrm>
            <a:off x="9906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4770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2727325" y="33274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-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2819400" y="2946400"/>
            <a:ext cx="1828800" cy="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505200" y="2717800"/>
            <a:ext cx="623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x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(</a:t>
            </a:r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t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)</a:t>
            </a:r>
            <a:endParaRPr lang="pl-PL" b="1">
              <a:solidFill>
                <a:srgbClr val="CC0099"/>
              </a:solidFill>
            </a:endParaRPr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>
            <a:off x="2133600" y="2336800"/>
            <a:ext cx="533400" cy="2362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 flipH="1">
            <a:off x="2667000" y="2641600"/>
            <a:ext cx="2819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 flipV="1">
            <a:off x="2667000" y="1727200"/>
            <a:ext cx="5638800" cy="297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048000" y="3935413"/>
            <a:ext cx="419417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Periodical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err="1">
                <a:latin typeface="Albertus Medium" pitchFamily="34" charset="0"/>
              </a:rPr>
              <a:t>signal</a:t>
            </a:r>
            <a:endParaRPr lang="pl-PL" b="1" dirty="0">
              <a:latin typeface="Albertus Medium" pitchFamily="34" charset="0"/>
            </a:endParaRPr>
          </a:p>
          <a:p>
            <a:r>
              <a:rPr lang="pl-PL" b="1" dirty="0">
                <a:latin typeface="Albertus Medium" pitchFamily="34" charset="0"/>
              </a:rPr>
              <a:t>by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4343400" y="3327400"/>
            <a:ext cx="7794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+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2792413" y="1951038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46482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0" name="Line 23"/>
          <p:cNvSpPr>
            <a:spLocks noChangeShapeType="1"/>
          </p:cNvSpPr>
          <p:nvPr/>
        </p:nvSpPr>
        <p:spPr bwMode="auto">
          <a:xfrm>
            <a:off x="8304213" y="19558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914400" y="5181600"/>
            <a:ext cx="8001000" cy="1201738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exactly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fits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provided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" pitchFamily="34" charset="0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and</a:t>
            </a: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expansion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 and a period </a:t>
            </a:r>
            <a:r>
              <a:rPr lang="pl-PL" b="1" dirty="0" err="1">
                <a:latin typeface="Albertus Medium" pitchFamily="34" charset="0"/>
              </a:rPr>
              <a:t>are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equal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066800" y="1778000"/>
            <a:ext cx="8077200" cy="5083175"/>
            <a:chOff x="672" y="1120"/>
            <a:chExt cx="5088" cy="3202"/>
          </a:xfrm>
        </p:grpSpPr>
        <p:sp>
          <p:nvSpPr>
            <p:cNvPr id="2053" name="Text Box 3"/>
            <p:cNvSpPr txBox="1">
              <a:spLocks noChangeArrowheads="1"/>
            </p:cNvSpPr>
            <p:nvPr/>
          </p:nvSpPr>
          <p:spPr bwMode="auto">
            <a:xfrm>
              <a:off x="3682" y="4128"/>
              <a:ext cx="196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 dirty="0" smtClean="0">
                  <a:solidFill>
                    <a:schemeClr val="bg2"/>
                  </a:solidFill>
                </a:rPr>
                <a:t>„</a:t>
              </a:r>
              <a:r>
                <a:rPr lang="pl-PL" sz="1400" b="1" dirty="0" err="1" smtClean="0">
                  <a:solidFill>
                    <a:schemeClr val="bg2"/>
                  </a:solidFill>
                </a:rPr>
                <a:t>Signals</a:t>
              </a:r>
              <a:r>
                <a:rPr lang="pl-PL" sz="1400" b="1" dirty="0" smtClean="0">
                  <a:solidFill>
                    <a:schemeClr val="bg2"/>
                  </a:solidFill>
                </a:rPr>
                <a:t> &amp; Systems” </a:t>
              </a:r>
              <a:r>
                <a:rPr lang="pl-PL" sz="1400" b="1" dirty="0" err="1">
                  <a:solidFill>
                    <a:schemeClr val="bg2"/>
                  </a:solidFill>
                  <a:sym typeface="Symbol" pitchFamily="18" charset="2"/>
                </a:rPr>
                <a:t></a:t>
              </a:r>
              <a:r>
                <a:rPr lang="pl-PL" sz="1400" b="1" dirty="0" err="1">
                  <a:solidFill>
                    <a:schemeClr val="bg2"/>
                  </a:solidFill>
                </a:rPr>
                <a:t>Zdzisław</a:t>
              </a:r>
              <a:r>
                <a:rPr lang="pl-PL" sz="1400" b="1" dirty="0">
                  <a:solidFill>
                    <a:schemeClr val="bg2"/>
                  </a:solidFill>
                </a:rPr>
                <a:t> Papir</a:t>
              </a:r>
              <a:endParaRPr lang="pl-PL" dirty="0"/>
            </a:p>
          </p:txBody>
        </p:sp>
        <p:sp>
          <p:nvSpPr>
            <p:cNvPr id="2054" name="Text Box 10"/>
            <p:cNvSpPr txBox="1">
              <a:spLocks noChangeArrowheads="1"/>
            </p:cNvSpPr>
            <p:nvPr/>
          </p:nvSpPr>
          <p:spPr bwMode="auto">
            <a:xfrm>
              <a:off x="4368" y="1120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chemeClr val="tx2"/>
                  </a:solidFill>
                </a:rPr>
                <a:t>x</a:t>
              </a:r>
              <a:r>
                <a:rPr lang="pl-PL" sz="2800" b="1">
                  <a:solidFill>
                    <a:schemeClr val="tx2"/>
                  </a:solidFill>
                </a:rPr>
                <a:t>(</a:t>
              </a:r>
              <a:r>
                <a:rPr lang="pl-PL" sz="2800" b="1" i="1">
                  <a:solidFill>
                    <a:schemeClr val="tx2"/>
                  </a:solidFill>
                </a:rPr>
                <a:t>t</a:t>
              </a:r>
              <a:r>
                <a:rPr lang="pl-PL" sz="2800" b="1">
                  <a:solidFill>
                    <a:schemeClr val="tx2"/>
                  </a:solidFill>
                </a:rPr>
                <a:t>)</a:t>
              </a:r>
              <a:endParaRPr lang="pl-PL"/>
            </a:p>
          </p:txBody>
        </p:sp>
        <p:sp>
          <p:nvSpPr>
            <p:cNvPr id="2055" name="Text Box 9"/>
            <p:cNvSpPr txBox="1">
              <a:spLocks noChangeArrowheads="1"/>
            </p:cNvSpPr>
            <p:nvPr/>
          </p:nvSpPr>
          <p:spPr bwMode="auto">
            <a:xfrm>
              <a:off x="4560" y="2544"/>
              <a:ext cx="5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time </a:t>
              </a:r>
              <a:r>
                <a:rPr lang="pl-PL" b="1" i="1"/>
                <a:t>t</a:t>
              </a:r>
              <a:endParaRPr lang="pl-PL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rot="5400000" flipV="1">
              <a:off x="3144" y="-16"/>
              <a:ext cx="0" cy="49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" name="Freeform 30"/>
            <p:cNvSpPr>
              <a:spLocks/>
            </p:cNvSpPr>
            <p:nvPr/>
          </p:nvSpPr>
          <p:spPr bwMode="auto">
            <a:xfrm>
              <a:off x="672" y="1768"/>
              <a:ext cx="1200" cy="544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" name="Freeform 29"/>
            <p:cNvSpPr>
              <a:spLocks/>
            </p:cNvSpPr>
            <p:nvPr/>
          </p:nvSpPr>
          <p:spPr bwMode="auto">
            <a:xfrm>
              <a:off x="3024" y="1152"/>
              <a:ext cx="2736" cy="148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720" y="1302"/>
              <a:ext cx="4608" cy="1154"/>
              <a:chOff x="672" y="2590"/>
              <a:chExt cx="4608" cy="1154"/>
            </a:xfrm>
          </p:grpSpPr>
          <p:sp>
            <p:nvSpPr>
              <p:cNvPr id="2068" name="Freeform 19"/>
              <p:cNvSpPr>
                <a:spLocks/>
              </p:cNvSpPr>
              <p:nvPr/>
            </p:nvSpPr>
            <p:spPr bwMode="auto">
              <a:xfrm>
                <a:off x="1824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976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4"/>
              <p:cNvSpPr>
                <a:spLocks/>
              </p:cNvSpPr>
              <p:nvPr/>
            </p:nvSpPr>
            <p:spPr bwMode="auto">
              <a:xfrm>
                <a:off x="4128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1" name="Freeform 25"/>
              <p:cNvSpPr>
                <a:spLocks/>
              </p:cNvSpPr>
              <p:nvPr/>
            </p:nvSpPr>
            <p:spPr bwMode="auto">
              <a:xfrm>
                <a:off x="672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2" name="Line 31"/>
              <p:cNvSpPr>
                <a:spLocks noChangeShapeType="1"/>
              </p:cNvSpPr>
              <p:nvPr/>
            </p:nvSpPr>
            <p:spPr bwMode="auto">
              <a:xfrm>
                <a:off x="1824" y="3168"/>
                <a:ext cx="0" cy="57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3" name="Line 3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81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60" name="Text Box 38"/>
            <p:cNvSpPr txBox="1">
              <a:spLocks noChangeArrowheads="1"/>
            </p:cNvSpPr>
            <p:nvPr/>
          </p:nvSpPr>
          <p:spPr bwMode="auto">
            <a:xfrm>
              <a:off x="1814" y="2496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061" name="Line 40"/>
            <p:cNvSpPr>
              <a:spLocks noChangeShapeType="1"/>
            </p:cNvSpPr>
            <p:nvPr/>
          </p:nvSpPr>
          <p:spPr bwMode="auto">
            <a:xfrm>
              <a:off x="1872" y="2256"/>
              <a:ext cx="115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" name="Text Box 37"/>
            <p:cNvSpPr txBox="1">
              <a:spLocks noChangeArrowheads="1"/>
            </p:cNvSpPr>
            <p:nvPr/>
          </p:nvSpPr>
          <p:spPr bwMode="auto">
            <a:xfrm>
              <a:off x="2304" y="2112"/>
              <a:ext cx="47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2063" name="Line 41"/>
            <p:cNvSpPr>
              <a:spLocks noChangeShapeType="1"/>
            </p:cNvSpPr>
            <p:nvPr/>
          </p:nvSpPr>
          <p:spPr bwMode="auto">
            <a:xfrm>
              <a:off x="1440" y="1872"/>
              <a:ext cx="336" cy="14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" name="Line 42"/>
            <p:cNvSpPr>
              <a:spLocks noChangeShapeType="1"/>
            </p:cNvSpPr>
            <p:nvPr/>
          </p:nvSpPr>
          <p:spPr bwMode="auto">
            <a:xfrm flipH="1">
              <a:off x="1776" y="2064"/>
              <a:ext cx="1776" cy="12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Line 43"/>
            <p:cNvSpPr>
              <a:spLocks noChangeShapeType="1"/>
            </p:cNvSpPr>
            <p:nvPr/>
          </p:nvSpPr>
          <p:spPr bwMode="auto">
            <a:xfrm flipV="1">
              <a:off x="1776" y="1488"/>
              <a:ext cx="3552" cy="18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" name="Text Box 44"/>
            <p:cNvSpPr txBox="1">
              <a:spLocks noChangeArrowheads="1"/>
            </p:cNvSpPr>
            <p:nvPr/>
          </p:nvSpPr>
          <p:spPr bwMode="auto">
            <a:xfrm>
              <a:off x="2016" y="2880"/>
              <a:ext cx="3585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FF0000"/>
                  </a:solidFill>
                </a:rPr>
                <a:t>Periodic extension of a signal window </a:t>
              </a:r>
              <a:r>
                <a:rPr lang="pl-PL" b="1" i="1">
                  <a:solidFill>
                    <a:srgbClr val="FF0000"/>
                  </a:solidFill>
                </a:rPr>
                <a:t>x</a:t>
              </a:r>
              <a:r>
                <a:rPr lang="pl-PL" b="1" i="1" baseline="-25000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(</a:t>
              </a:r>
              <a:r>
                <a:rPr lang="pl-PL" b="1" i="1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)</a:t>
              </a:r>
            </a:p>
            <a:p>
              <a:r>
                <a:rPr lang="pl-PL" b="1">
                  <a:solidFill>
                    <a:srgbClr val="FF0000"/>
                  </a:solidFill>
                </a:rPr>
                <a:t>through Fourier series</a:t>
              </a:r>
            </a:p>
          </p:txBody>
        </p:sp>
        <p:sp>
          <p:nvSpPr>
            <p:cNvPr id="2067" name="Text Box 45"/>
            <p:cNvSpPr txBox="1">
              <a:spLocks noChangeArrowheads="1"/>
            </p:cNvSpPr>
            <p:nvPr/>
          </p:nvSpPr>
          <p:spPr bwMode="auto">
            <a:xfrm>
              <a:off x="2832" y="2496"/>
              <a:ext cx="49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050" name="Object 46"/>
            <p:cNvGraphicFramePr>
              <a:graphicFrameLocks noChangeAspect="1"/>
            </p:cNvGraphicFramePr>
            <p:nvPr/>
          </p:nvGraphicFramePr>
          <p:xfrm>
            <a:off x="1968" y="3504"/>
            <a:ext cx="2399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524" name="Equation" r:id="rId4" imgW="1180800" imgH="228600" progId="Equation.3">
                    <p:embed/>
                  </p:oleObj>
                </mc:Choice>
                <mc:Fallback>
                  <p:oleObj name="Equation" r:id="rId4" imgW="1180800" imgH="2286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3504"/>
                          <a:ext cx="2399" cy="464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5" name="Prostokąt 4"/>
          <p:cNvSpPr/>
          <p:nvPr/>
        </p:nvSpPr>
        <p:spPr bwMode="auto">
          <a:xfrm>
            <a:off x="5220072" y="2204864"/>
            <a:ext cx="3456384" cy="38879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539552" y="1992313"/>
            <a:ext cx="8066286" cy="4025900"/>
            <a:chOff x="440314" y="1992313"/>
            <a:chExt cx="8066286" cy="4025900"/>
          </a:xfrm>
        </p:grpSpPr>
        <p:grpSp>
          <p:nvGrpSpPr>
            <p:cNvPr id="3" name="Grupa 2"/>
            <p:cNvGrpSpPr/>
            <p:nvPr/>
          </p:nvGrpSpPr>
          <p:grpSpPr>
            <a:xfrm>
              <a:off x="440314" y="1992313"/>
              <a:ext cx="8066286" cy="4025900"/>
              <a:chOff x="440314" y="1992313"/>
              <a:chExt cx="8066286" cy="4025900"/>
            </a:xfrm>
          </p:grpSpPr>
          <p:graphicFrame>
            <p:nvGraphicFramePr>
              <p:cNvPr id="7" name="Obiek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29475949"/>
                  </p:ext>
                </p:extLst>
              </p:nvPr>
            </p:nvGraphicFramePr>
            <p:xfrm>
              <a:off x="440314" y="4845051"/>
              <a:ext cx="7065962" cy="1173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44" name="Równanie" r:id="rId4" imgW="2984400" imgH="495000" progId="Equation.3">
                      <p:embed/>
                    </p:oleObj>
                  </mc:Choice>
                  <mc:Fallback>
                    <p:oleObj name="Równanie" r:id="rId4" imgW="2984400" imgH="495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440314" y="4845051"/>
                            <a:ext cx="7065962" cy="11731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4544103"/>
                  </p:ext>
                </p:extLst>
              </p:nvPr>
            </p:nvGraphicFramePr>
            <p:xfrm>
              <a:off x="775475" y="1992313"/>
              <a:ext cx="7731125" cy="2914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45" name="Równanie" r:id="rId6" imgW="3403440" imgH="2057400" progId="Equation.3">
                      <p:embed/>
                    </p:oleObj>
                  </mc:Choice>
                  <mc:Fallback>
                    <p:oleObj name="Równanie" r:id="rId6" imgW="3403440" imgH="2057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 t="18002" b="19759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5475" y="1992313"/>
                            <a:ext cx="7731125" cy="29146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5794993"/>
                </p:ext>
              </p:extLst>
            </p:nvPr>
          </p:nvGraphicFramePr>
          <p:xfrm>
            <a:off x="3459684" y="2492896"/>
            <a:ext cx="1145115" cy="429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646" name="Równanie" r:id="rId8" imgW="609480" imgH="228600" progId="Equation.3">
                    <p:embed/>
                  </p:oleObj>
                </mc:Choice>
                <mc:Fallback>
                  <p:oleObj name="Równanie" r:id="rId8" imgW="609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59684" y="2492896"/>
                          <a:ext cx="1145115" cy="4294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341985"/>
              </p:ext>
            </p:extLst>
          </p:nvPr>
        </p:nvGraphicFramePr>
        <p:xfrm>
          <a:off x="3347864" y="2064271"/>
          <a:ext cx="18129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47" name="Równanie" r:id="rId10" imgW="965160" imgH="228600" progId="Equation.3">
                  <p:embed/>
                </p:oleObj>
              </mc:Choice>
              <mc:Fallback>
                <p:oleObj name="Równanie" r:id="rId10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47864" y="2064271"/>
                        <a:ext cx="181292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Fourier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transform</a:t>
            </a:r>
            <a:endParaRPr lang="pl-PL" b="1" kern="1200" dirty="0" smtClean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8439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91880" y="1124744"/>
            <a:ext cx="280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009900"/>
                </a:solidFill>
              </a:rPr>
              <a:t>TRANSFORM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455885"/>
              </p:ext>
            </p:extLst>
          </p:nvPr>
        </p:nvGraphicFramePr>
        <p:xfrm>
          <a:off x="1181100" y="2362200"/>
          <a:ext cx="3252788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0" name="Equation" r:id="rId4" imgW="1257120" imgH="469800" progId="Equation.3">
                  <p:embed/>
                </p:oleObj>
              </mc:Choice>
              <mc:Fallback>
                <p:oleObj name="Equation" r:id="rId4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2362200"/>
                        <a:ext cx="3252788" cy="1214438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395178"/>
              </p:ext>
            </p:extLst>
          </p:nvPr>
        </p:nvGraphicFramePr>
        <p:xfrm>
          <a:off x="5140325" y="2420938"/>
          <a:ext cx="3759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1" name="Equation" r:id="rId6" imgW="1485720" imgH="469800" progId="Equation.3">
                  <p:embed/>
                </p:oleObj>
              </mc:Choice>
              <mc:Fallback>
                <p:oleObj name="Equation" r:id="rId6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2420938"/>
                        <a:ext cx="3759200" cy="11557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5864349" y="1735088"/>
            <a:ext cx="154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CC0099"/>
                </a:solidFill>
              </a:rPr>
              <a:t>INVERSE</a:t>
            </a:r>
            <a:endParaRPr lang="pl-PL" b="1">
              <a:solidFill>
                <a:srgbClr val="009900"/>
              </a:solidFill>
            </a:endParaRP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1813992" y="1735088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FORWARD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3059832" y="4941168"/>
            <a:ext cx="4176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TRANSFORM PAIRS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865901"/>
              </p:ext>
            </p:extLst>
          </p:nvPr>
        </p:nvGraphicFramePr>
        <p:xfrm>
          <a:off x="3635375" y="5589588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2" name="Equation" r:id="rId8" imgW="825480" imgH="215640" progId="Equation.3">
                  <p:embed/>
                </p:oleObj>
              </mc:Choice>
              <mc:Fallback>
                <p:oleObj name="Equation" r:id="rId8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589588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22"/>
          <p:cNvGraphicFramePr>
            <a:graphicFrameLocks noChangeAspect="1"/>
          </p:cNvGraphicFramePr>
          <p:nvPr/>
        </p:nvGraphicFramePr>
        <p:xfrm>
          <a:off x="5076056" y="4005064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3" name="Równanie" r:id="rId10" imgW="1091880" imgH="228600" progId="Equation.3">
                  <p:embed/>
                </p:oleObj>
              </mc:Choice>
              <mc:Fallback>
                <p:oleObj name="Równanie" r:id="rId10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005064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0502" name="Object 6"/>
          <p:cNvGraphicFramePr>
            <a:graphicFrameLocks noChangeAspect="1"/>
          </p:cNvGraphicFramePr>
          <p:nvPr/>
        </p:nvGraphicFramePr>
        <p:xfrm>
          <a:off x="971600" y="3986765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4" name="Równanie" r:id="rId12" imgW="990360" imgH="228600" progId="Equation.3">
                  <p:embed/>
                </p:oleObj>
              </mc:Choice>
              <mc:Fallback>
                <p:oleObj name="Równanie" r:id="rId12" imgW="9903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86765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2"/>
          <p:cNvGraphicFramePr>
            <a:graphicFrameLocks noChangeAspect="1"/>
          </p:cNvGraphicFramePr>
          <p:nvPr/>
        </p:nvGraphicFramePr>
        <p:xfrm>
          <a:off x="1187624" y="5445224"/>
          <a:ext cx="3403600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42" name="Równanie" r:id="rId3" imgW="1168200" imgH="330120" progId="Equation.3">
                  <p:embed/>
                </p:oleObj>
              </mc:Choice>
              <mc:Fallback>
                <p:oleObj name="Równanie" r:id="rId3" imgW="1168200" imgH="33012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445224"/>
                        <a:ext cx="3403600" cy="96361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, 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transform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-</a:t>
            </a:r>
            <a:b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</a:b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condition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for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existence</a:t>
            </a:r>
            <a:endParaRPr kumimoji="1" lang="pl-PL" sz="3200" b="1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187624" y="4581128"/>
            <a:ext cx="7776864" cy="830997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energy </a:t>
            </a:r>
            <a:r>
              <a:rPr lang="pl-PL" b="1" i="1" u="sng" dirty="0" smtClean="0">
                <a:solidFill>
                  <a:srgbClr val="CC0099"/>
                </a:solidFill>
              </a:rPr>
              <a:t>E </a:t>
            </a:r>
            <a:r>
              <a:rPr lang="pl-PL" b="1" dirty="0" err="1" smtClean="0">
                <a:solidFill>
                  <a:srgbClr val="CC0099"/>
                </a:solidFill>
              </a:rPr>
              <a:t>have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transform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87624" y="1628800"/>
            <a:ext cx="7776864" cy="1200329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</a:t>
            </a:r>
            <a:r>
              <a:rPr lang="pl-PL" b="1" u="sng" dirty="0" err="1" smtClean="0">
                <a:solidFill>
                  <a:srgbClr val="CC0099"/>
                </a:solidFill>
              </a:rPr>
              <a:t>power</a:t>
            </a:r>
            <a:r>
              <a:rPr lang="pl-PL" b="1" u="sng" dirty="0" smtClean="0">
                <a:solidFill>
                  <a:srgbClr val="CC0099"/>
                </a:solidFill>
              </a:rPr>
              <a:t> </a:t>
            </a:r>
            <a:r>
              <a:rPr lang="pl-PL" b="1" i="1" u="sng" dirty="0" smtClean="0">
                <a:solidFill>
                  <a:srgbClr val="CC0099"/>
                </a:solidFill>
              </a:rPr>
              <a:t>P </a:t>
            </a:r>
            <a:r>
              <a:rPr lang="pl-PL" b="1" dirty="0" smtClean="0">
                <a:solidFill>
                  <a:srgbClr val="CC0099"/>
                </a:solidFill>
              </a:rPr>
              <a:t>can be </a:t>
            </a:r>
            <a:r>
              <a:rPr lang="pl-PL" b="1" dirty="0" err="1" smtClean="0">
                <a:solidFill>
                  <a:srgbClr val="CC0099"/>
                </a:solidFill>
              </a:rPr>
              <a:t>expanded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series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graphicFrame>
        <p:nvGraphicFramePr>
          <p:cNvPr id="520195" name="Object 32"/>
          <p:cNvGraphicFramePr>
            <a:graphicFrameLocks noChangeAspect="1"/>
          </p:cNvGraphicFramePr>
          <p:nvPr/>
        </p:nvGraphicFramePr>
        <p:xfrm>
          <a:off x="1187624" y="2996952"/>
          <a:ext cx="403225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43" name="Równanie" r:id="rId5" imgW="1384200" imgH="393480" progId="Equation.3">
                  <p:embed/>
                </p:oleObj>
              </mc:Choice>
              <mc:Fallback>
                <p:oleObj name="Równanie" r:id="rId5" imgW="1384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96952"/>
                        <a:ext cx="4032250" cy="11477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486400" y="764704"/>
            <a:ext cx="3657600" cy="2778125"/>
            <a:chOff x="768" y="2448"/>
            <a:chExt cx="2304" cy="1750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2448"/>
              <a:ext cx="2304" cy="1703"/>
              <a:chOff x="768" y="2617"/>
              <a:chExt cx="2304" cy="1703"/>
            </a:xfrm>
          </p:grpSpPr>
          <p:pic>
            <p:nvPicPr>
              <p:cNvPr id="10" name="Picture 8" descr="C:\Moje dokumenty\Katedra\Dydaktyka\Teoria sygnałów\Przekształcenie Fouriera\funkcja_wykładnicza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2617"/>
                <a:ext cx="2304" cy="1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1776" y="3246"/>
              <a:ext cx="624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2042" name="Równanie" r:id="rId5" imgW="787320" imgH="228600" progId="Equation.3">
                      <p:embed/>
                    </p:oleObj>
                  </mc:Choice>
                  <mc:Fallback>
                    <p:oleObj name="Równanie" r:id="rId5" imgW="787320" imgH="228600" progId="Equation.3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6" y="3246"/>
                            <a:ext cx="624" cy="181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66" y="4044"/>
              <a:ext cx="380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time </a:t>
              </a:r>
              <a:r>
                <a:rPr lang="pl-PL" sz="1000" b="1" i="1">
                  <a:latin typeface="Verdana" pitchFamily="34" charset="0"/>
                </a:rPr>
                <a:t>t</a:t>
              </a:r>
              <a:endParaRPr lang="pl-PL" sz="1000" b="1">
                <a:latin typeface="Verdana" pitchFamily="34" charset="0"/>
              </a:endParaRPr>
            </a:p>
          </p:txBody>
        </p:sp>
      </p:grpSp>
      <p:graphicFrame>
        <p:nvGraphicFramePr>
          <p:cNvPr id="491525" name="Object 4"/>
          <p:cNvGraphicFramePr>
            <a:graphicFrameLocks noChangeAspect="1"/>
          </p:cNvGraphicFramePr>
          <p:nvPr/>
        </p:nvGraphicFramePr>
        <p:xfrm>
          <a:off x="900113" y="1628775"/>
          <a:ext cx="4848225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43" name="Równanie" r:id="rId7" imgW="1968480" imgH="1396800" progId="Equation.3">
                  <p:embed/>
                </p:oleObj>
              </mc:Choice>
              <mc:Fallback>
                <p:oleObj name="Równanie" r:id="rId7" imgW="1968480" imgH="1396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628775"/>
                        <a:ext cx="4848225" cy="344011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26" name="Object 8"/>
          <p:cNvGraphicFramePr>
            <a:graphicFrameLocks noChangeAspect="1"/>
          </p:cNvGraphicFramePr>
          <p:nvPr/>
        </p:nvGraphicFramePr>
        <p:xfrm>
          <a:off x="900113" y="5229225"/>
          <a:ext cx="33353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44" name="Equation" r:id="rId9" imgW="1054080" imgH="419040" progId="Equation.3">
                  <p:embed/>
                </p:oleObj>
              </mc:Choice>
              <mc:Fallback>
                <p:oleObj name="Equation" r:id="rId9" imgW="105408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229225"/>
                        <a:ext cx="3335337" cy="13271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Łącznik łamany 12"/>
          <p:cNvCxnSpPr/>
          <p:nvPr/>
        </p:nvCxnSpPr>
        <p:spPr bwMode="auto">
          <a:xfrm flipV="1">
            <a:off x="5937960" y="4269120"/>
            <a:ext cx="2736304" cy="1080120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upa 13"/>
          <p:cNvGrpSpPr/>
          <p:nvPr/>
        </p:nvGrpSpPr>
        <p:grpSpPr>
          <a:xfrm>
            <a:off x="5508104" y="3861048"/>
            <a:ext cx="3635896" cy="2033116"/>
            <a:chOff x="5508104" y="3861048"/>
            <a:chExt cx="3635896" cy="2033116"/>
          </a:xfrm>
        </p:grpSpPr>
        <p:cxnSp>
          <p:nvCxnSpPr>
            <p:cNvPr id="15" name="Łącznik prosty ze strzałką 14"/>
            <p:cNvCxnSpPr/>
            <p:nvPr/>
          </p:nvCxnSpPr>
          <p:spPr bwMode="auto">
            <a:xfrm>
              <a:off x="5508104" y="5373216"/>
              <a:ext cx="36358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7668344" y="4725144"/>
            <a:ext cx="648072" cy="5508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45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4725144"/>
                          <a:ext cx="648072" cy="5508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6"/>
            <p:cNvGraphicFramePr>
              <a:graphicFrameLocks noChangeAspect="1"/>
            </p:cNvGraphicFramePr>
            <p:nvPr/>
          </p:nvGraphicFramePr>
          <p:xfrm>
            <a:off x="7308304" y="4941168"/>
            <a:ext cx="271016" cy="379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46" name="Równanie" r:id="rId13" imgW="126720" imgH="177480" progId="Equation.3">
                    <p:embed/>
                  </p:oleObj>
                </mc:Choice>
                <mc:Fallback>
                  <p:oleObj name="Równanie" r:id="rId13" imgW="126720" imgH="177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4941168"/>
                          <a:ext cx="271016" cy="379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7"/>
            <p:cNvGraphicFramePr>
              <a:graphicFrameLocks noChangeAspect="1"/>
            </p:cNvGraphicFramePr>
            <p:nvPr/>
          </p:nvGraphicFramePr>
          <p:xfrm>
            <a:off x="7308304" y="3861048"/>
            <a:ext cx="188912" cy="35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47" name="Równanie" r:id="rId15" imgW="88560" imgH="164880" progId="Equation.3">
                    <p:embed/>
                  </p:oleObj>
                </mc:Choice>
                <mc:Fallback>
                  <p:oleObj name="Równanie" r:id="rId15" imgW="88560" imgH="1648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3861048"/>
                          <a:ext cx="188912" cy="352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8"/>
            <p:cNvGraphicFramePr>
              <a:graphicFrameLocks noChangeAspect="1"/>
            </p:cNvGraphicFramePr>
            <p:nvPr/>
          </p:nvGraphicFramePr>
          <p:xfrm>
            <a:off x="6876256" y="5373216"/>
            <a:ext cx="930264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48" name="Równanie" r:id="rId17" imgW="317160" imgH="177480" progId="Equation.3">
                    <p:embed/>
                  </p:oleObj>
                </mc:Choice>
                <mc:Fallback>
                  <p:oleObj name="Równanie" r:id="rId17" imgW="317160" imgH="1774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6256" y="5373216"/>
                          <a:ext cx="930264" cy="5209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588224" y="5949280"/>
            <a:ext cx="1502014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Unit step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pic>
        <p:nvPicPr>
          <p:cNvPr id="2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956250" y="5651954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88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5257800" y="4267200"/>
            <a:ext cx="3733800" cy="2006600"/>
            <a:chOff x="3312" y="2688"/>
            <a:chExt cx="2352" cy="1264"/>
          </a:xfrm>
        </p:grpSpPr>
        <p:graphicFrame>
          <p:nvGraphicFramePr>
            <p:cNvPr id="21509" name="Object 6"/>
            <p:cNvGraphicFramePr>
              <a:graphicFrameLocks noChangeAspect="1"/>
            </p:cNvGraphicFramePr>
            <p:nvPr/>
          </p:nvGraphicFramePr>
          <p:xfrm>
            <a:off x="3362" y="3170"/>
            <a:ext cx="2178" cy="7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2" name="Equation" r:id="rId4" imgW="1091880" imgH="393480" progId="Equation.3">
                    <p:embed/>
                  </p:oleObj>
                </mc:Choice>
                <mc:Fallback>
                  <p:oleObj name="Equation" r:id="rId4" imgW="1091880" imgH="39348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2" y="3170"/>
                          <a:ext cx="2178" cy="782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33" name="Text Box 8"/>
            <p:cNvSpPr txBox="1">
              <a:spLocks noChangeArrowheads="1"/>
            </p:cNvSpPr>
            <p:nvPr/>
          </p:nvSpPr>
          <p:spPr bwMode="auto">
            <a:xfrm>
              <a:off x="3312" y="2688"/>
              <a:ext cx="23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9900"/>
                  </a:solidFill>
                </a:rPr>
                <a:t>FOURIER TRANSFORM:</a:t>
              </a:r>
              <a:endParaRPr lang="pl-PL"/>
            </a:p>
          </p:txBody>
        </p:sp>
      </p:grpSp>
      <p:sp>
        <p:nvSpPr>
          <p:cNvPr id="21513" name="Rectangle 30"/>
          <p:cNvSpPr>
            <a:spLocks noChangeArrowheads="1"/>
          </p:cNvSpPr>
          <p:nvPr/>
        </p:nvSpPr>
        <p:spPr bwMode="auto">
          <a:xfrm>
            <a:off x="5029200" y="1295400"/>
            <a:ext cx="3581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21514" name="Text Box 44"/>
          <p:cNvSpPr txBox="1">
            <a:spLocks noChangeArrowheads="1"/>
          </p:cNvSpPr>
          <p:nvPr/>
        </p:nvSpPr>
        <p:spPr bwMode="auto">
          <a:xfrm>
            <a:off x="7740352" y="2420888"/>
            <a:ext cx="7857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+T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21515" name="Text Box 45"/>
          <p:cNvSpPr txBox="1">
            <a:spLocks noChangeArrowheads="1"/>
          </p:cNvSpPr>
          <p:nvPr/>
        </p:nvSpPr>
        <p:spPr bwMode="auto">
          <a:xfrm>
            <a:off x="5791200" y="25908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/>
              <a:t>-T</a:t>
            </a:r>
            <a:r>
              <a:rPr lang="pl-PL" b="1"/>
              <a:t>/2</a:t>
            </a:r>
            <a:endParaRPr lang="pl-PL" i="1"/>
          </a:p>
        </p:txBody>
      </p:sp>
      <p:sp>
        <p:nvSpPr>
          <p:cNvPr id="21516" name="Text Box 47"/>
          <p:cNvSpPr txBox="1">
            <a:spLocks noChangeArrowheads="1"/>
          </p:cNvSpPr>
          <p:nvPr/>
        </p:nvSpPr>
        <p:spPr bwMode="auto">
          <a:xfrm>
            <a:off x="7092280" y="1052736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</a:t>
            </a:r>
            <a:endParaRPr lang="pl-PL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3962400"/>
            <a:ext cx="3657600" cy="2743200"/>
            <a:chOff x="816" y="2496"/>
            <a:chExt cx="2304" cy="1728"/>
          </a:xfrm>
        </p:grpSpPr>
        <p:pic>
          <p:nvPicPr>
            <p:cNvPr id="21532" name="Picture 26" descr="C:\Moje dokumenty\Katedra\Dydaktyka\Teoria sygnałów\Przekształcenie Fouriera\funkcja_sampling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6" y="2496"/>
              <a:ext cx="230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150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2941351"/>
                </p:ext>
              </p:extLst>
            </p:nvPr>
          </p:nvGraphicFramePr>
          <p:xfrm>
            <a:off x="1584" y="3024"/>
            <a:ext cx="1189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3" name="Equation" r:id="rId7" imgW="1587240" imgH="393480" progId="Equation.3">
                    <p:embed/>
                  </p:oleObj>
                </mc:Choice>
                <mc:Fallback>
                  <p:oleObj name="Equation" r:id="rId7" imgW="1587240" imgH="39348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024"/>
                          <a:ext cx="1189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8" name="Text Box 68"/>
          <p:cNvSpPr txBox="1">
            <a:spLocks noChangeArrowheads="1"/>
          </p:cNvSpPr>
          <p:nvPr/>
        </p:nvSpPr>
        <p:spPr bwMode="auto">
          <a:xfrm>
            <a:off x="2374900" y="6537325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>
                <a:latin typeface="Verdana" pitchFamily="34" charset="0"/>
              </a:rPr>
              <a:t>frequency </a:t>
            </a:r>
            <a:r>
              <a:rPr lang="pl-PL" sz="1000" b="1" i="1">
                <a:latin typeface="Verdana" pitchFamily="34" charset="0"/>
              </a:rPr>
              <a:t>f</a:t>
            </a:r>
            <a:endParaRPr lang="pl-PL" sz="1000" b="1">
              <a:latin typeface="Verdana" pitchFamily="34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690945"/>
              </p:ext>
            </p:extLst>
          </p:nvPr>
        </p:nvGraphicFramePr>
        <p:xfrm>
          <a:off x="1291508" y="1341437"/>
          <a:ext cx="3419475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844" name="Równanie" r:id="rId9" imgW="1701720" imgH="1244520" progId="Equation.3">
                  <p:embed/>
                </p:oleObj>
              </mc:Choice>
              <mc:Fallback>
                <p:oleObj name="Równanie" r:id="rId9" imgW="1701720" imgH="1244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1508" y="1341437"/>
                        <a:ext cx="3419475" cy="24987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364163" y="549275"/>
            <a:ext cx="3581400" cy="1981200"/>
            <a:chOff x="3168" y="816"/>
            <a:chExt cx="2256" cy="1248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3168" y="816"/>
              <a:ext cx="2256" cy="1248"/>
              <a:chOff x="3168" y="816"/>
              <a:chExt cx="2256" cy="1248"/>
            </a:xfrm>
          </p:grpSpPr>
          <p:sp>
            <p:nvSpPr>
              <p:cNvPr id="21521" name="Line 31"/>
              <p:cNvSpPr>
                <a:spLocks noChangeShapeType="1"/>
              </p:cNvSpPr>
              <p:nvPr/>
            </p:nvSpPr>
            <p:spPr bwMode="auto">
              <a:xfrm>
                <a:off x="3168" y="1968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22" name="Line 32"/>
              <p:cNvSpPr>
                <a:spLocks noChangeShapeType="1"/>
              </p:cNvSpPr>
              <p:nvPr/>
            </p:nvSpPr>
            <p:spPr bwMode="auto">
              <a:xfrm>
                <a:off x="4272" y="816"/>
                <a:ext cx="0" cy="1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312" y="1431"/>
                <a:ext cx="1920" cy="528"/>
                <a:chOff x="3312" y="1431"/>
                <a:chExt cx="1920" cy="528"/>
              </a:xfrm>
            </p:grpSpPr>
            <p:grpSp>
              <p:nvGrpSpPr>
                <p:cNvPr id="7" name="Group 37"/>
                <p:cNvGrpSpPr>
                  <a:grpSpLocks/>
                </p:cNvGrpSpPr>
                <p:nvPr/>
              </p:nvGrpSpPr>
              <p:grpSpPr bwMode="auto">
                <a:xfrm>
                  <a:off x="331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0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grpSp>
              <p:nvGrpSpPr>
                <p:cNvPr id="8" name="Group 38"/>
                <p:cNvGrpSpPr>
                  <a:grpSpLocks/>
                </p:cNvGrpSpPr>
                <p:nvPr/>
              </p:nvGrpSpPr>
              <p:grpSpPr bwMode="auto">
                <a:xfrm flipH="1">
                  <a:off x="427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7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</p:grpSp>
        </p:grpSp>
        <p:graphicFrame>
          <p:nvGraphicFramePr>
            <p:cNvPr id="21508" name="Object 49"/>
            <p:cNvGraphicFramePr>
              <a:graphicFrameLocks noChangeAspect="1"/>
            </p:cNvGraphicFramePr>
            <p:nvPr/>
          </p:nvGraphicFramePr>
          <p:xfrm>
            <a:off x="4608" y="1056"/>
            <a:ext cx="528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45" name="Equation" r:id="rId11" imgW="406080" imgH="215640" progId="Equation.3">
                    <p:embed/>
                  </p:oleObj>
                </mc:Choice>
                <mc:Fallback>
                  <p:oleObj name="Equation" r:id="rId11" imgW="406080" imgH="2156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1056"/>
                          <a:ext cx="528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6156176" y="1916832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-T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721488" y="3388174"/>
            <a:ext cx="2866169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S</a:t>
            </a:r>
            <a:r>
              <a:rPr lang="pl-PL" b="1" i="1" dirty="0" err="1" smtClean="0">
                <a:latin typeface="Albertus Medium" pitchFamily="34" charset="0"/>
              </a:rPr>
              <a:t>ampling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pic>
        <p:nvPicPr>
          <p:cNvPr id="3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5403" y="3246512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769492"/>
              </p:ext>
            </p:extLst>
          </p:nvPr>
        </p:nvGraphicFramePr>
        <p:xfrm>
          <a:off x="1136826" y="1195401"/>
          <a:ext cx="4389438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66" name="Równanie" r:id="rId4" imgW="2184120" imgH="1206360" progId="Equation.3">
                  <p:embed/>
                </p:oleObj>
              </mc:Choice>
              <mc:Fallback>
                <p:oleObj name="Równanie" r:id="rId4" imgW="2184120" imgH="1206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826" y="1195401"/>
                        <a:ext cx="4389438" cy="24225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4962525" y="5229200"/>
          <a:ext cx="4181475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67" name="Equation" r:id="rId6" imgW="1320480" imgH="406080" progId="Equation.3">
                  <p:embed/>
                </p:oleObj>
              </mc:Choice>
              <mc:Fallback>
                <p:oleObj name="Equation" r:id="rId6" imgW="1320480" imgH="4060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5229200"/>
                        <a:ext cx="4181475" cy="12811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28"/>
          <p:cNvSpPr>
            <a:spLocks noChangeArrowheads="1"/>
          </p:cNvSpPr>
          <p:nvPr/>
        </p:nvSpPr>
        <p:spPr bwMode="auto">
          <a:xfrm>
            <a:off x="6019800" y="1447800"/>
            <a:ext cx="2895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19800" y="1524000"/>
            <a:ext cx="2895600" cy="1600200"/>
            <a:chOff x="3792" y="960"/>
            <a:chExt cx="1824" cy="1008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92" y="960"/>
              <a:ext cx="1824" cy="1008"/>
              <a:chOff x="3792" y="960"/>
              <a:chExt cx="1824" cy="1008"/>
            </a:xfrm>
          </p:grpSpPr>
          <p:sp>
            <p:nvSpPr>
              <p:cNvPr id="22552" name="Line 29"/>
              <p:cNvSpPr>
                <a:spLocks noChangeShapeType="1"/>
              </p:cNvSpPr>
              <p:nvPr/>
            </p:nvSpPr>
            <p:spPr bwMode="auto">
              <a:xfrm>
                <a:off x="3792" y="1920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553" name="Line 30"/>
              <p:cNvSpPr>
                <a:spLocks noChangeShapeType="1"/>
              </p:cNvSpPr>
              <p:nvPr/>
            </p:nvSpPr>
            <p:spPr bwMode="auto">
              <a:xfrm>
                <a:off x="4656" y="960"/>
                <a:ext cx="0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2550" name="Line 31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51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2548" name="Line 3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49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2544" name="Text Box 39"/>
            <p:cNvSpPr txBox="1">
              <a:spLocks noChangeArrowheads="1"/>
            </p:cNvSpPr>
            <p:nvPr/>
          </p:nvSpPr>
          <p:spPr bwMode="auto">
            <a:xfrm>
              <a:off x="5040" y="1584"/>
              <a:ext cx="3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2545" name="Text Box 40"/>
            <p:cNvSpPr txBox="1">
              <a:spLocks noChangeArrowheads="1"/>
            </p:cNvSpPr>
            <p:nvPr/>
          </p:nvSpPr>
          <p:spPr bwMode="auto">
            <a:xfrm>
              <a:off x="3840" y="1584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2533" name="Object 41"/>
            <p:cNvGraphicFramePr>
              <a:graphicFrameLocks noChangeAspect="1"/>
            </p:cNvGraphicFramePr>
            <p:nvPr/>
          </p:nvGraphicFramePr>
          <p:xfrm>
            <a:off x="4704" y="1104"/>
            <a:ext cx="55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68" name="Equation" r:id="rId8" imgW="393480" imgH="215640" progId="Equation.3">
                    <p:embed/>
                  </p:oleObj>
                </mc:Choice>
                <mc:Fallback>
                  <p:oleObj name="Equation" r:id="rId8" imgW="39348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104"/>
                          <a:ext cx="556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8" name="Rectangle 48"/>
          <p:cNvSpPr>
            <a:spLocks noGrp="1" noChangeArrowheads="1"/>
          </p:cNvSpPr>
          <p:nvPr>
            <p:ph type="title"/>
          </p:nvPr>
        </p:nvSpPr>
        <p:spPr>
          <a:xfrm>
            <a:off x="1076325" y="52401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942975" y="3897313"/>
            <a:ext cx="3733800" cy="2800350"/>
            <a:chOff x="594" y="2455"/>
            <a:chExt cx="2352" cy="1764"/>
          </a:xfrm>
        </p:grpSpPr>
        <p:pic>
          <p:nvPicPr>
            <p:cNvPr id="22541" name="Picture 44" descr="C:\Moje dokumenty\Katedra\Dydaktyka\Teoria sygnałów\Przekształcenie Fouriera\funkcja_sampling2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" y="2455"/>
              <a:ext cx="2352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2532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6847669"/>
                </p:ext>
              </p:extLst>
            </p:nvPr>
          </p:nvGraphicFramePr>
          <p:xfrm>
            <a:off x="1344" y="3024"/>
            <a:ext cx="133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69" name="Równanie" r:id="rId11" imgW="1777680" imgH="393480" progId="Equation.3">
                    <p:embed/>
                  </p:oleObj>
                </mc:Choice>
                <mc:Fallback>
                  <p:oleObj name="Równanie" r:id="rId11" imgW="1777680" imgH="39348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024"/>
                          <a:ext cx="1332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40" name="Text Box 49"/>
          <p:cNvSpPr txBox="1">
            <a:spLocks noChangeArrowheads="1"/>
          </p:cNvSpPr>
          <p:nvPr/>
        </p:nvSpPr>
        <p:spPr bwMode="auto">
          <a:xfrm>
            <a:off x="2051720" y="6510313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 dirty="0" err="1">
                <a:latin typeface="Verdana" pitchFamily="34" charset="0"/>
              </a:rPr>
              <a:t>frequency</a:t>
            </a:r>
            <a:r>
              <a:rPr lang="pl-PL" sz="1000" b="1" dirty="0">
                <a:latin typeface="Verdana" pitchFamily="34" charset="0"/>
              </a:rPr>
              <a:t> </a:t>
            </a:r>
            <a:r>
              <a:rPr lang="pl-PL" sz="1000" b="1" i="1" dirty="0">
                <a:latin typeface="Verdana" pitchFamily="34" charset="0"/>
              </a:rPr>
              <a:t>f</a:t>
            </a:r>
            <a:endParaRPr lang="pl-PL" sz="1000" b="1" dirty="0">
              <a:latin typeface="Verdana" pitchFamily="34" charset="0"/>
            </a:endParaRPr>
          </a:p>
        </p:txBody>
      </p:sp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88224" y="4077072"/>
            <a:ext cx="1080120" cy="1080120"/>
          </a:xfrm>
          <a:prstGeom prst="rect">
            <a:avLst/>
          </a:prstGeom>
          <a:noFill/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Time-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)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scaling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267744" y="2564904"/>
            <a:ext cx="5668963" cy="784225"/>
            <a:chOff x="1376" y="960"/>
            <a:chExt cx="3571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69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51"/>
            <a:ext cx="1303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70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51"/>
                          <a:ext cx="1303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363216" y="3697907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 dirty="0" err="1">
                <a:latin typeface="Albertus Medium" pitchFamily="34" charset="0"/>
              </a:rPr>
              <a:t>Linear</a:t>
            </a:r>
            <a:r>
              <a:rPr lang="pl-PL" sz="2800" b="1" dirty="0">
                <a:latin typeface="Albertus Medium" pitchFamily="34" charset="0"/>
              </a:rPr>
              <a:t> System</a:t>
            </a:r>
            <a:endParaRPr lang="pl-PL" dirty="0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439416" y="450912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1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416" y="450912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743200" y="1939925"/>
          <a:ext cx="32686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2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939925"/>
                        <a:ext cx="3268663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788024" y="3693800"/>
            <a:ext cx="14622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 smtClean="0">
                <a:latin typeface="Albertus Medium" pitchFamily="34" charset="0"/>
              </a:rPr>
              <a:t>Scaling</a:t>
            </a:r>
            <a:endParaRPr lang="pl-PL" sz="2800" b="1" dirty="0">
              <a:latin typeface="Albertus Medium" pitchFamily="34" charset="0"/>
            </a:endParaRPr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83303" name="Object 93"/>
          <p:cNvGraphicFramePr>
            <a:graphicFrameLocks noChangeAspect="1"/>
          </p:cNvGraphicFramePr>
          <p:nvPr/>
        </p:nvGraphicFramePr>
        <p:xfrm>
          <a:off x="4860032" y="4509120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73" name="Równanie" r:id="rId12" imgW="1015920" imgH="672840" progId="Equation.3">
                  <p:embed/>
                </p:oleObj>
              </mc:Choice>
              <mc:Fallback>
                <p:oleObj name="Równanie" r:id="rId12" imgW="1015920" imgH="6728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509120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36712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response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Time-Invariant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System (TILS) to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a </a:t>
            </a:r>
            <a:r>
              <a:rPr lang="pl-PL" sz="2200" b="1" dirty="0" err="1" smtClean="0">
                <a:latin typeface="Albertus Medium" pitchFamily="34" charset="0"/>
              </a:rPr>
              <a:t>composite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sum of </a:t>
            </a:r>
            <a:r>
              <a:rPr lang="pl-PL" sz="2200" b="1" dirty="0" err="1" smtClean="0">
                <a:latin typeface="Albertus Medium" pitchFamily="34" charset="0"/>
              </a:rPr>
              <a:t>responses</a:t>
            </a:r>
            <a:r>
              <a:rPr lang="pl-PL" sz="2200" b="1" dirty="0" smtClean="0">
                <a:latin typeface="Albertus Medium" pitchFamily="34" charset="0"/>
              </a:rPr>
              <a:t> to </a:t>
            </a:r>
            <a:r>
              <a:rPr lang="pl-PL" sz="2200" b="1" dirty="0" err="1" smtClean="0">
                <a:latin typeface="Albertus Medium" pitchFamily="34" charset="0"/>
              </a:rPr>
              <a:t>individual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components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2292648"/>
            <a:ext cx="777240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>
                <a:latin typeface="Albertus Medium" pitchFamily="34" charset="0"/>
              </a:rPr>
              <a:t>The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exponential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signal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is</a:t>
            </a:r>
            <a:r>
              <a:rPr lang="pl-PL" sz="2200" b="1" dirty="0">
                <a:latin typeface="Albertus Medium" pitchFamily="34" charset="0"/>
              </a:rPr>
              <a:t> an 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to </a:t>
            </a:r>
            <a:r>
              <a:rPr lang="pl-PL" sz="2200" b="1" dirty="0" err="1">
                <a:latin typeface="Albertus Medium" pitchFamily="34" charset="0"/>
              </a:rPr>
              <a:t>Linear</a:t>
            </a:r>
            <a:endParaRPr lang="pl-PL" sz="2200" b="1" dirty="0">
              <a:latin typeface="Albertus Medium" pitchFamily="34" charset="0"/>
            </a:endParaRPr>
          </a:p>
          <a:p>
            <a:pPr algn="l"/>
            <a:r>
              <a:rPr lang="pl-PL" sz="2200" b="1" dirty="0">
                <a:latin typeface="Albertus Medium" pitchFamily="34" charset="0"/>
              </a:rPr>
              <a:t>Time-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Systems (TILS</a:t>
            </a:r>
            <a:r>
              <a:rPr lang="pl-PL" sz="2200" b="1" dirty="0" smtClean="0">
                <a:latin typeface="Albertus Medium" pitchFamily="34" charset="0"/>
              </a:rPr>
              <a:t>) with </a:t>
            </a:r>
            <a:r>
              <a:rPr lang="pl-PL" sz="2200" b="1" dirty="0" err="1" smtClean="0">
                <a:latin typeface="Albertus Medium" pitchFamily="34" charset="0"/>
              </a:rPr>
              <a:t>respect</a:t>
            </a:r>
            <a:r>
              <a:rPr lang="pl-PL" sz="2200" b="1" dirty="0" smtClean="0">
                <a:latin typeface="Albertus Medium" pitchFamily="34" charset="0"/>
              </a:rPr>
              <a:t> to a transfer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function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77199" y="374858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and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represent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through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its</a:t>
            </a:r>
            <a:r>
              <a:rPr lang="pl-PL" sz="2200" b="1" dirty="0" smtClean="0">
                <a:latin typeface="Albertus Medium" pitchFamily="34" charset="0"/>
              </a:rPr>
              <a:t> spectrum </a:t>
            </a:r>
            <a:r>
              <a:rPr lang="pl-PL" sz="2200" b="1" dirty="0" err="1" smtClean="0">
                <a:latin typeface="Albertus Medium" pitchFamily="34" charset="0"/>
              </a:rPr>
              <a:t>which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6800" y="5204519"/>
            <a:ext cx="808355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while</a:t>
            </a:r>
            <a:r>
              <a:rPr lang="pl-PL" sz="2200" b="1" dirty="0" smtClean="0">
                <a:latin typeface="Albertus Medium" pitchFamily="34" charset="0"/>
              </a:rPr>
              <a:t>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unperiodic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658029" y="23813"/>
            <a:ext cx="848597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Properties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of F.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coefficients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1066800" y="2895600"/>
            <a:ext cx="5305400" cy="831639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Amplitude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even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0" name="Object 0"/>
          <p:cNvGraphicFramePr>
            <a:graphicFrameLocks/>
          </p:cNvGraphicFramePr>
          <p:nvPr/>
        </p:nvGraphicFramePr>
        <p:xfrm>
          <a:off x="1066800" y="3810000"/>
          <a:ext cx="25304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4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10000"/>
                        <a:ext cx="2530475" cy="727075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1066800" y="4876800"/>
            <a:ext cx="5305400" cy="831639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Phase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odd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1" name="Object 1"/>
          <p:cNvGraphicFramePr>
            <a:graphicFrameLocks/>
          </p:cNvGraphicFramePr>
          <p:nvPr/>
        </p:nvGraphicFramePr>
        <p:xfrm>
          <a:off x="1066800" y="5867400"/>
          <a:ext cx="2011363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5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867400"/>
                        <a:ext cx="2011363" cy="725488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219200" y="1905000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2" name="Object 2"/>
          <p:cNvGraphicFramePr>
            <a:graphicFrameLocks/>
          </p:cNvGraphicFramePr>
          <p:nvPr/>
        </p:nvGraphicFramePr>
        <p:xfrm>
          <a:off x="6248400" y="1981200"/>
          <a:ext cx="25527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6" name="Equation" r:id="rId8" imgW="2552400" imgH="795240" progId="Equation.3">
                  <p:embed/>
                </p:oleObj>
              </mc:Choice>
              <mc:Fallback>
                <p:oleObj name="Equation" r:id="rId8" imgW="2552400" imgH="7952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81200"/>
                        <a:ext cx="255270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5251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Albertus Medium" pitchFamily="34" charset="0"/>
              </a:rPr>
              <a:t>Fourier series coefficients of a real</a:t>
            </a:r>
            <a:br>
              <a:rPr lang="pl-PL" b="1">
                <a:latin typeface="Albertus Medium" pitchFamily="34" charset="0"/>
              </a:rPr>
            </a:br>
            <a:r>
              <a:rPr lang="pl-PL" b="1">
                <a:latin typeface="Albertus Medium" pitchFamily="34" charset="0"/>
              </a:rPr>
              <a:t>signal meet the Hermite symmetry:</a:t>
            </a:r>
            <a:endParaRPr lang="pl-PL" b="1">
              <a:latin typeface="Albertus Medium CE" charset="-18"/>
            </a:endParaRPr>
          </a:p>
        </p:txBody>
      </p:sp>
      <p:graphicFrame>
        <p:nvGraphicFramePr>
          <p:cNvPr id="17413" name="Object 3"/>
          <p:cNvGraphicFramePr>
            <a:graphicFrameLocks/>
          </p:cNvGraphicFramePr>
          <p:nvPr/>
        </p:nvGraphicFramePr>
        <p:xfrm>
          <a:off x="7200900" y="914400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77" name="Równanie" r:id="rId10" imgW="609480" imgH="241200" progId="Equation.3">
                  <p:embed/>
                </p:oleObj>
              </mc:Choice>
              <mc:Fallback>
                <p:oleObj name="Równanie" r:id="rId10" imgW="609480" imgH="2412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900" y="914400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3789040"/>
            <a:ext cx="792088" cy="792088"/>
          </a:xfrm>
          <a:prstGeom prst="rect">
            <a:avLst/>
          </a:prstGeom>
          <a:noFill/>
        </p:spPr>
      </p:pic>
      <p:pic>
        <p:nvPicPr>
          <p:cNvPr id="2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5805264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971600" y="43309"/>
            <a:ext cx="722633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738281" y="2585542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7705700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>
                <a:latin typeface="Albertus Medium" pitchFamily="34" charset="0"/>
              </a:rPr>
              <a:t>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coefficients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smtClean="0">
                <a:latin typeface="Albertus Medium" pitchFamily="34" charset="0"/>
              </a:rPr>
              <a:t>real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meet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the </a:t>
            </a:r>
            <a:r>
              <a:rPr lang="pl-PL" b="1" dirty="0" err="1">
                <a:latin typeface="Albertus Medium" pitchFamily="34" charset="0"/>
              </a:rPr>
              <a:t>Hermite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symmetry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062930"/>
              </p:ext>
            </p:extLst>
          </p:nvPr>
        </p:nvGraphicFramePr>
        <p:xfrm>
          <a:off x="4120344" y="1772854"/>
          <a:ext cx="19034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2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0344" y="1772854"/>
                        <a:ext cx="1903412" cy="546100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412851"/>
              </p:ext>
            </p:extLst>
          </p:nvPr>
        </p:nvGraphicFramePr>
        <p:xfrm>
          <a:off x="6804248" y="1772854"/>
          <a:ext cx="15144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3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1772854"/>
                        <a:ext cx="1514475" cy="546100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657081"/>
              </p:ext>
            </p:extLst>
          </p:nvPr>
        </p:nvGraphicFramePr>
        <p:xfrm>
          <a:off x="1912314" y="1685541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4" name="Równanie" r:id="rId8" imgW="609480" imgH="241200" progId="Equation.3">
                  <p:embed/>
                </p:oleObj>
              </mc:Choice>
              <mc:Fallback>
                <p:oleObj name="Równanie" r:id="rId8" imgW="609480" imgH="2412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314" y="1685541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965503"/>
              </p:ext>
            </p:extLst>
          </p:nvPr>
        </p:nvGraphicFramePr>
        <p:xfrm>
          <a:off x="6755719" y="2758481"/>
          <a:ext cx="2093157" cy="63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5" name="Równanie" r:id="rId10" imgW="838080" imgH="253800" progId="Equation.3">
                  <p:embed/>
                </p:oleObj>
              </mc:Choice>
              <mc:Fallback>
                <p:oleObj name="Równanie" r:id="rId10" imgW="838080" imgH="253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5719" y="2758481"/>
                        <a:ext cx="2093157" cy="63429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503430"/>
              </p:ext>
            </p:extLst>
          </p:nvPr>
        </p:nvGraphicFramePr>
        <p:xfrm>
          <a:off x="1774768" y="3543969"/>
          <a:ext cx="6252491" cy="192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6" name="Równanie" r:id="rId12" imgW="2831760" imgH="888840" progId="Equation.3">
                  <p:embed/>
                </p:oleObj>
              </mc:Choice>
              <mc:Fallback>
                <p:oleObj name="Równanie" r:id="rId12" imgW="2831760" imgH="888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768" y="3543969"/>
                        <a:ext cx="6252491" cy="192370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808385" y="5650743"/>
            <a:ext cx="8335615" cy="1200971"/>
          </a:xfrm>
          <a:prstGeom prst="rect">
            <a:avLst/>
          </a:prstGeom>
          <a:solidFill>
            <a:srgbClr val="FF7C80">
              <a:alpha val="4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trigonometric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>
                <a:latin typeface="Albertus Medium" pitchFamily="34" charset="0"/>
              </a:rPr>
              <a:t>as a </a:t>
            </a:r>
            <a:r>
              <a:rPr lang="pl-PL" b="1" dirty="0" err="1">
                <a:latin typeface="Albertus Medium" pitchFamily="34" charset="0"/>
              </a:rPr>
              <a:t>compostion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real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with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different</a:t>
            </a:r>
            <a:r>
              <a:rPr lang="pl-PL" b="1" dirty="0">
                <a:latin typeface="Albertus Medium" pitchFamily="34" charset="0"/>
              </a:rPr>
              <a:t> 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and </a:t>
            </a:r>
            <a:r>
              <a:rPr lang="pl-PL" b="1" dirty="0" err="1">
                <a:latin typeface="Albertus Medium" pitchFamily="34" charset="0"/>
              </a:rPr>
              <a:t>initial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phases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631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Frequency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characteristics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1691680" y="3148862"/>
            <a:ext cx="6210689" cy="462307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Amplitude-frequency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a-f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1692275" y="4734145"/>
            <a:ext cx="5760639" cy="462307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Phase-frequency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p-f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6387" name="Object 7"/>
          <p:cNvGraphicFramePr>
            <a:graphicFrameLocks/>
          </p:cNvGraphicFramePr>
          <p:nvPr/>
        </p:nvGraphicFramePr>
        <p:xfrm>
          <a:off x="1692275" y="5334000"/>
          <a:ext cx="66294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77" name="Równanie" r:id="rId4" imgW="1841400" imgH="228600" progId="Equation.3">
                  <p:embed/>
                </p:oleObj>
              </mc:Choice>
              <mc:Fallback>
                <p:oleObj name="Równanie" r:id="rId4" imgW="1841400" imgH="228600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334000"/>
                        <a:ext cx="6629400" cy="822325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9"/>
          <p:cNvGraphicFramePr>
            <a:graphicFrameLocks/>
          </p:cNvGraphicFramePr>
          <p:nvPr/>
        </p:nvGraphicFramePr>
        <p:xfrm>
          <a:off x="1691680" y="3717032"/>
          <a:ext cx="63087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78" name="Równanie" r:id="rId6" imgW="2006280" imgH="253800" progId="Equation.3">
                  <p:embed/>
                </p:oleObj>
              </mc:Choice>
              <mc:Fallback>
                <p:oleObj name="Równanie" r:id="rId6" imgW="2006280" imgH="253800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17032"/>
                        <a:ext cx="6308725" cy="798513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484357" name="Object 3"/>
          <p:cNvGraphicFramePr>
            <a:graphicFrameLocks/>
          </p:cNvGraphicFramePr>
          <p:nvPr/>
        </p:nvGraphicFramePr>
        <p:xfrm>
          <a:off x="1619672" y="980728"/>
          <a:ext cx="5976664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79" name="Równanie" r:id="rId8" imgW="2831760" imgH="888840" progId="Equation.3">
                  <p:embed/>
                </p:oleObj>
              </mc:Choice>
              <mc:Fallback>
                <p:oleObj name="Równanie" r:id="rId8" imgW="2831760" imgH="8888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980728"/>
                        <a:ext cx="5976664" cy="18002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519910" y="1052736"/>
            <a:ext cx="8601869" cy="1552575"/>
            <a:chOff x="197684" y="1305828"/>
            <a:chExt cx="8601869" cy="1552575"/>
          </a:xfrm>
        </p:grpSpPr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197684" y="1305828"/>
              <a:ext cx="6691313" cy="1552575"/>
              <a:chOff x="813" y="789"/>
              <a:chExt cx="4215" cy="978"/>
            </a:xfrm>
            <a:solidFill>
              <a:schemeClr val="bg1"/>
            </a:solidFill>
          </p:grpSpPr>
          <p:graphicFrame>
            <p:nvGraphicFramePr>
              <p:cNvPr id="20" name="Objec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45757618"/>
                  </p:ext>
                </p:extLst>
              </p:nvPr>
            </p:nvGraphicFramePr>
            <p:xfrm>
              <a:off x="813" y="789"/>
              <a:ext cx="4215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681" name="Equation" r:id="rId4" imgW="3835080" imgH="583920" progId="Equation.3">
                      <p:embed/>
                    </p:oleObj>
                  </mc:Choice>
                  <mc:Fallback>
                    <p:oleObj name="Equation" r:id="rId4" imgW="3835080" imgH="58392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3" y="789"/>
                            <a:ext cx="4215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1993" y="1428"/>
                <a:ext cx="771" cy="124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3516" y="1431"/>
                <a:ext cx="858" cy="125"/>
              </a:xfrm>
              <a:custGeom>
                <a:avLst/>
                <a:gdLst>
                  <a:gd name="T0" fmla="*/ 0 w 844"/>
                  <a:gd name="T1" fmla="*/ 10 h 202"/>
                  <a:gd name="T2" fmla="*/ 3 w 844"/>
                  <a:gd name="T3" fmla="*/ 30 h 202"/>
                  <a:gd name="T4" fmla="*/ 8 w 844"/>
                  <a:gd name="T5" fmla="*/ 48 h 202"/>
                  <a:gd name="T6" fmla="*/ 16 w 844"/>
                  <a:gd name="T7" fmla="*/ 64 h 202"/>
                  <a:gd name="T8" fmla="*/ 26 w 844"/>
                  <a:gd name="T9" fmla="*/ 78 h 202"/>
                  <a:gd name="T10" fmla="*/ 36 w 844"/>
                  <a:gd name="T11" fmla="*/ 89 h 202"/>
                  <a:gd name="T12" fmla="*/ 49 w 844"/>
                  <a:gd name="T13" fmla="*/ 96 h 202"/>
                  <a:gd name="T14" fmla="*/ 63 w 844"/>
                  <a:gd name="T15" fmla="*/ 100 h 202"/>
                  <a:gd name="T16" fmla="*/ 351 w 844"/>
                  <a:gd name="T17" fmla="*/ 100 h 202"/>
                  <a:gd name="T18" fmla="*/ 366 w 844"/>
                  <a:gd name="T19" fmla="*/ 102 h 202"/>
                  <a:gd name="T20" fmla="*/ 378 w 844"/>
                  <a:gd name="T21" fmla="*/ 108 h 202"/>
                  <a:gd name="T22" fmla="*/ 390 w 844"/>
                  <a:gd name="T23" fmla="*/ 117 h 202"/>
                  <a:gd name="T24" fmla="*/ 401 w 844"/>
                  <a:gd name="T25" fmla="*/ 130 h 202"/>
                  <a:gd name="T26" fmla="*/ 409 w 844"/>
                  <a:gd name="T27" fmla="*/ 144 h 202"/>
                  <a:gd name="T28" fmla="*/ 416 w 844"/>
                  <a:gd name="T29" fmla="*/ 162 h 202"/>
                  <a:gd name="T30" fmla="*/ 420 w 844"/>
                  <a:gd name="T31" fmla="*/ 181 h 202"/>
                  <a:gd name="T32" fmla="*/ 421 w 844"/>
                  <a:gd name="T33" fmla="*/ 201 h 202"/>
                  <a:gd name="T34" fmla="*/ 423 w 844"/>
                  <a:gd name="T35" fmla="*/ 181 h 202"/>
                  <a:gd name="T36" fmla="*/ 427 w 844"/>
                  <a:gd name="T37" fmla="*/ 162 h 202"/>
                  <a:gd name="T38" fmla="*/ 433 w 844"/>
                  <a:gd name="T39" fmla="*/ 144 h 202"/>
                  <a:gd name="T40" fmla="*/ 442 w 844"/>
                  <a:gd name="T41" fmla="*/ 130 h 202"/>
                  <a:gd name="T42" fmla="*/ 452 w 844"/>
                  <a:gd name="T43" fmla="*/ 117 h 202"/>
                  <a:gd name="T44" fmla="*/ 465 w 844"/>
                  <a:gd name="T45" fmla="*/ 108 h 202"/>
                  <a:gd name="T46" fmla="*/ 477 w 844"/>
                  <a:gd name="T47" fmla="*/ 102 h 202"/>
                  <a:gd name="T48" fmla="*/ 492 w 844"/>
                  <a:gd name="T49" fmla="*/ 100 h 202"/>
                  <a:gd name="T50" fmla="*/ 779 w 844"/>
                  <a:gd name="T51" fmla="*/ 99 h 202"/>
                  <a:gd name="T52" fmla="*/ 794 w 844"/>
                  <a:gd name="T53" fmla="*/ 95 h 202"/>
                  <a:gd name="T54" fmla="*/ 806 w 844"/>
                  <a:gd name="T55" fmla="*/ 88 h 202"/>
                  <a:gd name="T56" fmla="*/ 817 w 844"/>
                  <a:gd name="T57" fmla="*/ 77 h 202"/>
                  <a:gd name="T58" fmla="*/ 826 w 844"/>
                  <a:gd name="T59" fmla="*/ 64 h 202"/>
                  <a:gd name="T60" fmla="*/ 835 w 844"/>
                  <a:gd name="T61" fmla="*/ 48 h 202"/>
                  <a:gd name="T62" fmla="*/ 840 w 844"/>
                  <a:gd name="T63" fmla="*/ 30 h 202"/>
                  <a:gd name="T64" fmla="*/ 843 w 844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44"/>
                  <a:gd name="T100" fmla="*/ 0 h 202"/>
                  <a:gd name="T101" fmla="*/ 844 w 844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44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3" y="30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2" y="57"/>
                    </a:lnTo>
                    <a:lnTo>
                      <a:pt x="16" y="64"/>
                    </a:lnTo>
                    <a:lnTo>
                      <a:pt x="20" y="71"/>
                    </a:lnTo>
                    <a:lnTo>
                      <a:pt x="26" y="78"/>
                    </a:lnTo>
                    <a:lnTo>
                      <a:pt x="31" y="84"/>
                    </a:lnTo>
                    <a:lnTo>
                      <a:pt x="36" y="89"/>
                    </a:lnTo>
                    <a:lnTo>
                      <a:pt x="43" y="93"/>
                    </a:lnTo>
                    <a:lnTo>
                      <a:pt x="49" y="96"/>
                    </a:lnTo>
                    <a:lnTo>
                      <a:pt x="55" y="98"/>
                    </a:lnTo>
                    <a:lnTo>
                      <a:pt x="63" y="100"/>
                    </a:lnTo>
                    <a:lnTo>
                      <a:pt x="70" y="100"/>
                    </a:lnTo>
                    <a:lnTo>
                      <a:pt x="351" y="100"/>
                    </a:lnTo>
                    <a:lnTo>
                      <a:pt x="358" y="101"/>
                    </a:lnTo>
                    <a:lnTo>
                      <a:pt x="366" y="102"/>
                    </a:lnTo>
                    <a:lnTo>
                      <a:pt x="373" y="104"/>
                    </a:lnTo>
                    <a:lnTo>
                      <a:pt x="378" y="108"/>
                    </a:lnTo>
                    <a:lnTo>
                      <a:pt x="385" y="112"/>
                    </a:lnTo>
                    <a:lnTo>
                      <a:pt x="390" y="117"/>
                    </a:lnTo>
                    <a:lnTo>
                      <a:pt x="396" y="123"/>
                    </a:lnTo>
                    <a:lnTo>
                      <a:pt x="401" y="130"/>
                    </a:lnTo>
                    <a:lnTo>
                      <a:pt x="405" y="137"/>
                    </a:lnTo>
                    <a:lnTo>
                      <a:pt x="409" y="144"/>
                    </a:lnTo>
                    <a:lnTo>
                      <a:pt x="413" y="153"/>
                    </a:lnTo>
                    <a:lnTo>
                      <a:pt x="416" y="162"/>
                    </a:lnTo>
                    <a:lnTo>
                      <a:pt x="419" y="171"/>
                    </a:lnTo>
                    <a:lnTo>
                      <a:pt x="420" y="181"/>
                    </a:lnTo>
                    <a:lnTo>
                      <a:pt x="421" y="191"/>
                    </a:lnTo>
                    <a:lnTo>
                      <a:pt x="421" y="201"/>
                    </a:lnTo>
                    <a:lnTo>
                      <a:pt x="421" y="191"/>
                    </a:lnTo>
                    <a:lnTo>
                      <a:pt x="423" y="181"/>
                    </a:lnTo>
                    <a:lnTo>
                      <a:pt x="424" y="171"/>
                    </a:lnTo>
                    <a:lnTo>
                      <a:pt x="427" y="162"/>
                    </a:lnTo>
                    <a:lnTo>
                      <a:pt x="429" y="153"/>
                    </a:lnTo>
                    <a:lnTo>
                      <a:pt x="433" y="144"/>
                    </a:lnTo>
                    <a:lnTo>
                      <a:pt x="438" y="137"/>
                    </a:lnTo>
                    <a:lnTo>
                      <a:pt x="442" y="130"/>
                    </a:lnTo>
                    <a:lnTo>
                      <a:pt x="447" y="123"/>
                    </a:lnTo>
                    <a:lnTo>
                      <a:pt x="452" y="117"/>
                    </a:lnTo>
                    <a:lnTo>
                      <a:pt x="458" y="112"/>
                    </a:lnTo>
                    <a:lnTo>
                      <a:pt x="465" y="108"/>
                    </a:lnTo>
                    <a:lnTo>
                      <a:pt x="470" y="104"/>
                    </a:lnTo>
                    <a:lnTo>
                      <a:pt x="477" y="102"/>
                    </a:lnTo>
                    <a:lnTo>
                      <a:pt x="485" y="101"/>
                    </a:lnTo>
                    <a:lnTo>
                      <a:pt x="492" y="100"/>
                    </a:lnTo>
                    <a:lnTo>
                      <a:pt x="772" y="100"/>
                    </a:lnTo>
                    <a:lnTo>
                      <a:pt x="779" y="99"/>
                    </a:lnTo>
                    <a:lnTo>
                      <a:pt x="787" y="98"/>
                    </a:lnTo>
                    <a:lnTo>
                      <a:pt x="794" y="95"/>
                    </a:lnTo>
                    <a:lnTo>
                      <a:pt x="799" y="92"/>
                    </a:lnTo>
                    <a:lnTo>
                      <a:pt x="806" y="88"/>
                    </a:lnTo>
                    <a:lnTo>
                      <a:pt x="812" y="83"/>
                    </a:lnTo>
                    <a:lnTo>
                      <a:pt x="817" y="77"/>
                    </a:lnTo>
                    <a:lnTo>
                      <a:pt x="822" y="71"/>
                    </a:lnTo>
                    <a:lnTo>
                      <a:pt x="826" y="64"/>
                    </a:lnTo>
                    <a:lnTo>
                      <a:pt x="830" y="56"/>
                    </a:lnTo>
                    <a:lnTo>
                      <a:pt x="835" y="48"/>
                    </a:lnTo>
                    <a:lnTo>
                      <a:pt x="837" y="39"/>
                    </a:lnTo>
                    <a:lnTo>
                      <a:pt x="840" y="30"/>
                    </a:lnTo>
                    <a:lnTo>
                      <a:pt x="841" y="20"/>
                    </a:lnTo>
                    <a:lnTo>
                      <a:pt x="843" y="10"/>
                    </a:lnTo>
                    <a:lnTo>
                      <a:pt x="843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  <p:graphicFrame>
            <p:nvGraphicFramePr>
              <p:cNvPr id="2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00044209"/>
                  </p:ext>
                </p:extLst>
              </p:nvPr>
            </p:nvGraphicFramePr>
            <p:xfrm>
              <a:off x="2281" y="1515"/>
              <a:ext cx="196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682" name="Equation" r:id="rId6" imgW="177480" imgH="228600" progId="Equation.3">
                      <p:embed/>
                    </p:oleObj>
                  </mc:Choice>
                  <mc:Fallback>
                    <p:oleObj name="Equation" r:id="rId6" imgW="177480" imgH="22860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81" y="1515"/>
                            <a:ext cx="196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91300123"/>
                  </p:ext>
                </p:extLst>
              </p:nvPr>
            </p:nvGraphicFramePr>
            <p:xfrm>
              <a:off x="3959" y="1515"/>
              <a:ext cx="182" cy="2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683" name="Equation" r:id="rId8" imgW="164880" imgH="228600" progId="Equation.3">
                      <p:embed/>
                    </p:oleObj>
                  </mc:Choice>
                  <mc:Fallback>
                    <p:oleObj name="Equation" r:id="rId8" imgW="164880" imgH="22860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9" y="1515"/>
                            <a:ext cx="182" cy="2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173514"/>
                  </p:ext>
                </p:extLst>
              </p:nvPr>
            </p:nvGraphicFramePr>
            <p:xfrm>
              <a:off x="1268" y="1569"/>
              <a:ext cx="126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0684" name="Equation" r:id="rId10" imgW="114120" imgH="139680" progId="Equation.3">
                      <p:embed/>
                    </p:oleObj>
                  </mc:Choice>
                  <mc:Fallback>
                    <p:oleObj name="Equation" r:id="rId10" imgW="114120" imgH="139680" progId="Equation.3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68" y="1569"/>
                            <a:ext cx="126" cy="15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1174" y="1404"/>
                <a:ext cx="363" cy="119"/>
              </a:xfrm>
              <a:custGeom>
                <a:avLst/>
                <a:gdLst>
                  <a:gd name="T0" fmla="*/ 0 w 363"/>
                  <a:gd name="T1" fmla="*/ 10 h 202"/>
                  <a:gd name="T2" fmla="*/ 1 w 363"/>
                  <a:gd name="T3" fmla="*/ 30 h 202"/>
                  <a:gd name="T4" fmla="*/ 3 w 363"/>
                  <a:gd name="T5" fmla="*/ 48 h 202"/>
                  <a:gd name="T6" fmla="*/ 7 w 363"/>
                  <a:gd name="T7" fmla="*/ 64 h 202"/>
                  <a:gd name="T8" fmla="*/ 11 w 363"/>
                  <a:gd name="T9" fmla="*/ 78 h 202"/>
                  <a:gd name="T10" fmla="*/ 16 w 363"/>
                  <a:gd name="T11" fmla="*/ 89 h 202"/>
                  <a:gd name="T12" fmla="*/ 21 w 363"/>
                  <a:gd name="T13" fmla="*/ 97 h 202"/>
                  <a:gd name="T14" fmla="*/ 27 w 363"/>
                  <a:gd name="T15" fmla="*/ 101 h 202"/>
                  <a:gd name="T16" fmla="*/ 151 w 363"/>
                  <a:gd name="T17" fmla="*/ 100 h 202"/>
                  <a:gd name="T18" fmla="*/ 157 w 363"/>
                  <a:gd name="T19" fmla="*/ 102 h 202"/>
                  <a:gd name="T20" fmla="*/ 163 w 363"/>
                  <a:gd name="T21" fmla="*/ 108 h 202"/>
                  <a:gd name="T22" fmla="*/ 168 w 363"/>
                  <a:gd name="T23" fmla="*/ 117 h 202"/>
                  <a:gd name="T24" fmla="*/ 172 w 363"/>
                  <a:gd name="T25" fmla="*/ 130 h 202"/>
                  <a:gd name="T26" fmla="*/ 176 w 363"/>
                  <a:gd name="T27" fmla="*/ 144 h 202"/>
                  <a:gd name="T28" fmla="*/ 179 w 363"/>
                  <a:gd name="T29" fmla="*/ 162 h 202"/>
                  <a:gd name="T30" fmla="*/ 181 w 363"/>
                  <a:gd name="T31" fmla="*/ 181 h 202"/>
                  <a:gd name="T32" fmla="*/ 181 w 363"/>
                  <a:gd name="T33" fmla="*/ 201 h 202"/>
                  <a:gd name="T34" fmla="*/ 182 w 363"/>
                  <a:gd name="T35" fmla="*/ 181 h 202"/>
                  <a:gd name="T36" fmla="*/ 184 w 363"/>
                  <a:gd name="T37" fmla="*/ 162 h 202"/>
                  <a:gd name="T38" fmla="*/ 186 w 363"/>
                  <a:gd name="T39" fmla="*/ 144 h 202"/>
                  <a:gd name="T40" fmla="*/ 190 w 363"/>
                  <a:gd name="T41" fmla="*/ 130 h 202"/>
                  <a:gd name="T42" fmla="*/ 195 w 363"/>
                  <a:gd name="T43" fmla="*/ 117 h 202"/>
                  <a:gd name="T44" fmla="*/ 200 w 363"/>
                  <a:gd name="T45" fmla="*/ 108 h 202"/>
                  <a:gd name="T46" fmla="*/ 205 w 363"/>
                  <a:gd name="T47" fmla="*/ 102 h 202"/>
                  <a:gd name="T48" fmla="*/ 211 w 363"/>
                  <a:gd name="T49" fmla="*/ 100 h 202"/>
                  <a:gd name="T50" fmla="*/ 335 w 363"/>
                  <a:gd name="T51" fmla="*/ 99 h 202"/>
                  <a:gd name="T52" fmla="*/ 341 w 363"/>
                  <a:gd name="T53" fmla="*/ 95 h 202"/>
                  <a:gd name="T54" fmla="*/ 346 w 363"/>
                  <a:gd name="T55" fmla="*/ 88 h 202"/>
                  <a:gd name="T56" fmla="*/ 351 w 363"/>
                  <a:gd name="T57" fmla="*/ 77 h 202"/>
                  <a:gd name="T58" fmla="*/ 355 w 363"/>
                  <a:gd name="T59" fmla="*/ 64 h 202"/>
                  <a:gd name="T60" fmla="*/ 358 w 363"/>
                  <a:gd name="T61" fmla="*/ 48 h 202"/>
                  <a:gd name="T62" fmla="*/ 361 w 363"/>
                  <a:gd name="T63" fmla="*/ 30 h 202"/>
                  <a:gd name="T64" fmla="*/ 362 w 363"/>
                  <a:gd name="T65" fmla="*/ 10 h 20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3"/>
                  <a:gd name="T100" fmla="*/ 0 h 202"/>
                  <a:gd name="T101" fmla="*/ 363 w 363"/>
                  <a:gd name="T102" fmla="*/ 202 h 20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3" h="202">
                    <a:moveTo>
                      <a:pt x="0" y="0"/>
                    </a:moveTo>
                    <a:lnTo>
                      <a:pt x="0" y="10"/>
                    </a:lnTo>
                    <a:lnTo>
                      <a:pt x="1" y="20"/>
                    </a:lnTo>
                    <a:lnTo>
                      <a:pt x="1" y="30"/>
                    </a:lnTo>
                    <a:lnTo>
                      <a:pt x="2" y="39"/>
                    </a:lnTo>
                    <a:lnTo>
                      <a:pt x="3" y="48"/>
                    </a:lnTo>
                    <a:lnTo>
                      <a:pt x="5" y="57"/>
                    </a:lnTo>
                    <a:lnTo>
                      <a:pt x="7" y="64"/>
                    </a:lnTo>
                    <a:lnTo>
                      <a:pt x="9" y="71"/>
                    </a:lnTo>
                    <a:lnTo>
                      <a:pt x="11" y="78"/>
                    </a:lnTo>
                    <a:lnTo>
                      <a:pt x="13" y="84"/>
                    </a:lnTo>
                    <a:lnTo>
                      <a:pt x="16" y="89"/>
                    </a:lnTo>
                    <a:lnTo>
                      <a:pt x="19" y="93"/>
                    </a:lnTo>
                    <a:lnTo>
                      <a:pt x="21" y="97"/>
                    </a:lnTo>
                    <a:lnTo>
                      <a:pt x="24" y="99"/>
                    </a:lnTo>
                    <a:lnTo>
                      <a:pt x="27" y="101"/>
                    </a:lnTo>
                    <a:lnTo>
                      <a:pt x="30" y="101"/>
                    </a:lnTo>
                    <a:lnTo>
                      <a:pt x="151" y="100"/>
                    </a:lnTo>
                    <a:lnTo>
                      <a:pt x="154" y="101"/>
                    </a:lnTo>
                    <a:lnTo>
                      <a:pt x="157" y="102"/>
                    </a:lnTo>
                    <a:lnTo>
                      <a:pt x="160" y="104"/>
                    </a:lnTo>
                    <a:lnTo>
                      <a:pt x="163" y="108"/>
                    </a:lnTo>
                    <a:lnTo>
                      <a:pt x="165" y="112"/>
                    </a:lnTo>
                    <a:lnTo>
                      <a:pt x="168" y="117"/>
                    </a:lnTo>
                    <a:lnTo>
                      <a:pt x="170" y="123"/>
                    </a:lnTo>
                    <a:lnTo>
                      <a:pt x="172" y="130"/>
                    </a:lnTo>
                    <a:lnTo>
                      <a:pt x="174" y="137"/>
                    </a:lnTo>
                    <a:lnTo>
                      <a:pt x="176" y="144"/>
                    </a:lnTo>
                    <a:lnTo>
                      <a:pt x="178" y="153"/>
                    </a:lnTo>
                    <a:lnTo>
                      <a:pt x="179" y="162"/>
                    </a:lnTo>
                    <a:lnTo>
                      <a:pt x="180" y="171"/>
                    </a:lnTo>
                    <a:lnTo>
                      <a:pt x="181" y="181"/>
                    </a:lnTo>
                    <a:lnTo>
                      <a:pt x="181" y="191"/>
                    </a:lnTo>
                    <a:lnTo>
                      <a:pt x="181" y="201"/>
                    </a:lnTo>
                    <a:lnTo>
                      <a:pt x="181" y="191"/>
                    </a:lnTo>
                    <a:lnTo>
                      <a:pt x="182" y="181"/>
                    </a:lnTo>
                    <a:lnTo>
                      <a:pt x="182" y="171"/>
                    </a:lnTo>
                    <a:lnTo>
                      <a:pt x="184" y="162"/>
                    </a:lnTo>
                    <a:lnTo>
                      <a:pt x="185" y="153"/>
                    </a:lnTo>
                    <a:lnTo>
                      <a:pt x="186" y="144"/>
                    </a:lnTo>
                    <a:lnTo>
                      <a:pt x="188" y="137"/>
                    </a:lnTo>
                    <a:lnTo>
                      <a:pt x="190" y="130"/>
                    </a:lnTo>
                    <a:lnTo>
                      <a:pt x="192" y="123"/>
                    </a:lnTo>
                    <a:lnTo>
                      <a:pt x="195" y="117"/>
                    </a:lnTo>
                    <a:lnTo>
                      <a:pt x="197" y="112"/>
                    </a:lnTo>
                    <a:lnTo>
                      <a:pt x="200" y="108"/>
                    </a:lnTo>
                    <a:lnTo>
                      <a:pt x="202" y="104"/>
                    </a:lnTo>
                    <a:lnTo>
                      <a:pt x="205" y="102"/>
                    </a:lnTo>
                    <a:lnTo>
                      <a:pt x="208" y="101"/>
                    </a:lnTo>
                    <a:lnTo>
                      <a:pt x="211" y="100"/>
                    </a:lnTo>
                    <a:lnTo>
                      <a:pt x="332" y="100"/>
                    </a:lnTo>
                    <a:lnTo>
                      <a:pt x="335" y="99"/>
                    </a:lnTo>
                    <a:lnTo>
                      <a:pt x="338" y="98"/>
                    </a:lnTo>
                    <a:lnTo>
                      <a:pt x="341" y="95"/>
                    </a:lnTo>
                    <a:lnTo>
                      <a:pt x="343" y="92"/>
                    </a:lnTo>
                    <a:lnTo>
                      <a:pt x="346" y="88"/>
                    </a:lnTo>
                    <a:lnTo>
                      <a:pt x="348" y="83"/>
                    </a:lnTo>
                    <a:lnTo>
                      <a:pt x="351" y="77"/>
                    </a:lnTo>
                    <a:lnTo>
                      <a:pt x="353" y="71"/>
                    </a:lnTo>
                    <a:lnTo>
                      <a:pt x="355" y="64"/>
                    </a:lnTo>
                    <a:lnTo>
                      <a:pt x="357" y="56"/>
                    </a:lnTo>
                    <a:lnTo>
                      <a:pt x="358" y="48"/>
                    </a:lnTo>
                    <a:lnTo>
                      <a:pt x="360" y="39"/>
                    </a:lnTo>
                    <a:lnTo>
                      <a:pt x="361" y="30"/>
                    </a:lnTo>
                    <a:lnTo>
                      <a:pt x="361" y="20"/>
                    </a:lnTo>
                    <a:lnTo>
                      <a:pt x="362" y="10"/>
                    </a:lnTo>
                    <a:lnTo>
                      <a:pt x="362" y="0"/>
                    </a:lnTo>
                  </a:path>
                </a:pathLst>
              </a:custGeom>
              <a:grpFill/>
              <a:ln w="25400" cap="rnd" cmpd="sng">
                <a:solidFill>
                  <a:srgbClr val="00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 dirty="0"/>
              </a:p>
            </p:txBody>
          </p:sp>
        </p:grpSp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697865" y="1741657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19" name="pole tekstowe 18"/>
            <p:cNvSpPr txBox="1"/>
            <p:nvPr/>
          </p:nvSpPr>
          <p:spPr>
            <a:xfrm>
              <a:off x="7303630" y="1384266"/>
              <a:ext cx="1495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27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9015889"/>
              </p:ext>
            </p:extLst>
          </p:nvPr>
        </p:nvGraphicFramePr>
        <p:xfrm>
          <a:off x="485775" y="2586038"/>
          <a:ext cx="716915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685" name="Equation" r:id="rId13" imgW="3873240" imgH="609480" progId="Equation.3">
                  <p:embed/>
                </p:oleObj>
              </mc:Choice>
              <mc:Fallback>
                <p:oleObj name="Equation" r:id="rId13" imgW="3873240" imgH="609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2586038"/>
                        <a:ext cx="7169150" cy="12160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upa 27"/>
          <p:cNvGrpSpPr/>
          <p:nvPr/>
        </p:nvGrpSpPr>
        <p:grpSpPr>
          <a:xfrm>
            <a:off x="498475" y="3834274"/>
            <a:ext cx="8073826" cy="2688764"/>
            <a:chOff x="114339" y="4087366"/>
            <a:chExt cx="8073826" cy="2688764"/>
          </a:xfrm>
        </p:grpSpPr>
        <p:graphicFrame>
          <p:nvGraphicFramePr>
            <p:cNvPr id="29" name="Objec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48278165"/>
                </p:ext>
              </p:extLst>
            </p:nvPr>
          </p:nvGraphicFramePr>
          <p:xfrm>
            <a:off x="114339" y="5153705"/>
            <a:ext cx="5616575" cy="162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0686" name="Equation" r:id="rId15" imgW="3035160" imgH="812520" progId="Equation.3">
                    <p:embed/>
                  </p:oleObj>
                </mc:Choice>
                <mc:Fallback>
                  <p:oleObj name="Equation" r:id="rId15" imgW="3035160" imgH="8125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339" y="5153705"/>
                          <a:ext cx="5616575" cy="162242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86477" y="5431000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31" name="pole tekstowe 30"/>
            <p:cNvSpPr txBox="1"/>
            <p:nvPr/>
          </p:nvSpPr>
          <p:spPr>
            <a:xfrm>
              <a:off x="6692242" y="5073609"/>
              <a:ext cx="1495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rial" panose="020B0604020202020204" pitchFamily="34" charset="0"/>
                </a:rPr>
                <a:t>Udowodnij</a:t>
              </a:r>
              <a:endParaRPr lang="pl-PL" sz="20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32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8575424"/>
                </p:ext>
              </p:extLst>
            </p:nvPr>
          </p:nvGraphicFramePr>
          <p:xfrm>
            <a:off x="114339" y="4532992"/>
            <a:ext cx="4310063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0687" name="Equation" r:id="rId17" imgW="2463480" imgH="291960" progId="Equation.3">
                    <p:embed/>
                  </p:oleObj>
                </mc:Choice>
                <mc:Fallback>
                  <p:oleObj name="Equation" r:id="rId17" imgW="2463480" imgH="29196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339" y="4532992"/>
                          <a:ext cx="4310063" cy="511175"/>
                        </a:xfrm>
                        <a:prstGeom prst="rect">
                          <a:avLst/>
                        </a:prstGeom>
                        <a:solidFill>
                          <a:srgbClr val="D9D9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124662" y="4087366"/>
              <a:ext cx="4460195" cy="462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pl-PL" b="1" dirty="0" err="1" smtClean="0">
                  <a:solidFill>
                    <a:srgbClr val="003399"/>
                  </a:solidFill>
                  <a:latin typeface="Arial" panose="020B0604020202020204" pitchFamily="34" charset="0"/>
                </a:rPr>
                <a:t>Trigonometric</a:t>
              </a:r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 Fourier </a:t>
              </a:r>
              <a:r>
                <a:rPr lang="pl-PL" b="1" dirty="0" err="1" smtClean="0">
                  <a:solidFill>
                    <a:srgbClr val="003399"/>
                  </a:solidFill>
                  <a:latin typeface="Arial" panose="020B0604020202020204" pitchFamily="34" charset="0"/>
                </a:rPr>
                <a:t>series</a:t>
              </a:r>
              <a:r>
                <a:rPr lang="pl-PL" b="1" dirty="0" smtClean="0">
                  <a:solidFill>
                    <a:srgbClr val="003399"/>
                  </a:solidFill>
                  <a:latin typeface="Arial" panose="020B0604020202020204" pitchFamily="34" charset="0"/>
                </a:rPr>
                <a:t>:</a:t>
              </a:r>
              <a:endParaRPr lang="pl-PL" b="1" dirty="0">
                <a:solidFill>
                  <a:srgbClr val="003399"/>
                </a:solidFill>
                <a:latin typeface="Albertus Medium CE" charset="-1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513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A-f and p-f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characteristics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3" name="Grupa 23"/>
          <p:cNvGrpSpPr/>
          <p:nvPr/>
        </p:nvGrpSpPr>
        <p:grpSpPr>
          <a:xfrm>
            <a:off x="579438" y="3789363"/>
            <a:ext cx="4332287" cy="1927225"/>
            <a:chOff x="1626142" y="3654321"/>
            <a:chExt cx="6995109" cy="2653426"/>
          </a:xfrm>
        </p:grpSpPr>
        <p:graphicFrame>
          <p:nvGraphicFramePr>
            <p:cNvPr id="4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95011381"/>
                </p:ext>
              </p:extLst>
            </p:nvPr>
          </p:nvGraphicFramePr>
          <p:xfrm>
            <a:off x="1626142" y="3654321"/>
            <a:ext cx="6995109" cy="2653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0" name="Equation" r:id="rId3" imgW="2743200" imgH="1041120" progId="Equation.3">
                    <p:embed/>
                  </p:oleObj>
                </mc:Choice>
                <mc:Fallback>
                  <p:oleObj name="Equation" r:id="rId3" imgW="2743200" imgH="1041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6142" y="3654321"/>
                          <a:ext cx="6995109" cy="2653426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62701782"/>
                </p:ext>
              </p:extLst>
            </p:nvPr>
          </p:nvGraphicFramePr>
          <p:xfrm>
            <a:off x="5181369" y="5066276"/>
            <a:ext cx="3027199" cy="123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1" name="Equation" r:id="rId5" imgW="1117440" imgH="457200" progId="Equation.3">
                    <p:embed/>
                  </p:oleObj>
                </mc:Choice>
                <mc:Fallback>
                  <p:oleObj name="Equation" r:id="rId5" imgW="1117440" imgH="4572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369" y="5066276"/>
                          <a:ext cx="3027199" cy="123710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7" name="Grupa 27"/>
          <p:cNvGrpSpPr/>
          <p:nvPr/>
        </p:nvGrpSpPr>
        <p:grpSpPr>
          <a:xfrm>
            <a:off x="2541355" y="1652361"/>
            <a:ext cx="4776906" cy="1372090"/>
            <a:chOff x="1331640" y="1403775"/>
            <a:chExt cx="4776906" cy="1372090"/>
          </a:xfrm>
        </p:grpSpPr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2" name="Equation" r:id="rId7" imgW="603000" imgH="502920" progId="Equation.3">
                    <p:embed/>
                  </p:oleObj>
                </mc:Choice>
                <mc:Fallback>
                  <p:oleObj name="Equation" r:id="rId7" imgW="603000" imgH="502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3" name="Równanie" r:id="rId9" imgW="1400040" imgH="549000" progId="Equation.3">
                    <p:embed/>
                  </p:oleObj>
                </mc:Choice>
                <mc:Fallback>
                  <p:oleObj name="Równanie" r:id="rId9" imgW="1400040" imgH="5490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44" name="Equation" r:id="rId11" imgW="347400" imgH="571320" progId="Equation.3">
                    <p:embed/>
                  </p:oleObj>
                </mc:Choice>
                <mc:Fallback>
                  <p:oleObj name="Equation" r:id="rId11" imgW="347400" imgH="5713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5152137" y="3232414"/>
            <a:ext cx="3871433" cy="2903575"/>
            <a:chOff x="3045300" y="1968444"/>
            <a:chExt cx="5271116" cy="3953337"/>
          </a:xfrm>
        </p:grpSpPr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5300" y="1968444"/>
              <a:ext cx="5271116" cy="3953337"/>
            </a:xfrm>
            <a:prstGeom prst="rect">
              <a:avLst/>
            </a:prstGeom>
          </p:spPr>
        </p:pic>
        <p:sp>
          <p:nvSpPr>
            <p:cNvPr id="26" name="Prostokąt 25"/>
            <p:cNvSpPr/>
            <p:nvPr/>
          </p:nvSpPr>
          <p:spPr bwMode="auto">
            <a:xfrm>
              <a:off x="3923928" y="5547189"/>
              <a:ext cx="3744416" cy="1860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3949889" y="5458572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0</a:t>
              </a:r>
              <a:endParaRPr lang="pl-PL" sz="1400" dirty="0"/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4273923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1</a:t>
              </a:r>
            </a:p>
          </p:txBody>
        </p:sp>
        <p:sp>
          <p:nvSpPr>
            <p:cNvPr id="29" name="pole tekstowe 28"/>
            <p:cNvSpPr txBox="1"/>
            <p:nvPr/>
          </p:nvSpPr>
          <p:spPr>
            <a:xfrm>
              <a:off x="4635969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2</a:t>
              </a:r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4968611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3</a:t>
              </a:r>
            </a:p>
          </p:txBody>
        </p:sp>
        <p:sp>
          <p:nvSpPr>
            <p:cNvPr id="31" name="pole tekstowe 30"/>
            <p:cNvSpPr txBox="1"/>
            <p:nvPr/>
          </p:nvSpPr>
          <p:spPr>
            <a:xfrm>
              <a:off x="666260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8</a:t>
              </a:r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702825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9</a:t>
              </a:r>
            </a:p>
          </p:txBody>
        </p:sp>
      </p:grpSp>
      <p:sp>
        <p:nvSpPr>
          <p:cNvPr id="33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4" name="Symbol zastępczy numeru slajdu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07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4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26" name="Object 95"/>
          <p:cNvGraphicFramePr>
            <a:graphicFrameLocks noChangeAspect="1"/>
          </p:cNvGraphicFramePr>
          <p:nvPr/>
        </p:nvGraphicFramePr>
        <p:xfrm>
          <a:off x="3203848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64" name="Równanie" r:id="rId3" imgW="1346040" imgH="228600" progId="Equation.3">
                  <p:embed/>
                </p:oleObj>
              </mc:Choice>
              <mc:Fallback>
                <p:oleObj name="Równanie" r:id="rId3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>
                <a:latin typeface="Albertus Medium" pitchFamily="34" charset="0"/>
              </a:rPr>
              <a:t>Time-invariant</a:t>
            </a:r>
            <a:endParaRPr lang="pl-PL" sz="2800" b="1" dirty="0">
              <a:latin typeface="Albertus Medium" pitchFamily="34" charset="0"/>
            </a:endParaRPr>
          </a:p>
          <a:p>
            <a:pPr algn="l"/>
            <a:r>
              <a:rPr lang="pl-PL" sz="2800" b="1" dirty="0">
                <a:latin typeface="Albertus Medium" pitchFamily="34" charset="0"/>
              </a:rPr>
              <a:t>System</a:t>
            </a:r>
            <a:endParaRPr lang="pl-PL" dirty="0"/>
          </a:p>
        </p:txBody>
      </p:sp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" name="AutoShape 100"/>
          <p:cNvSpPr>
            <a:spLocks/>
          </p:cNvSpPr>
          <p:nvPr/>
        </p:nvSpPr>
        <p:spPr bwMode="auto">
          <a:xfrm rot="-5400000">
            <a:off x="3621832" y="2818909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Text Box 101"/>
          <p:cNvSpPr txBox="1">
            <a:spLocks noChangeArrowheads="1"/>
          </p:cNvSpPr>
          <p:nvPr/>
        </p:nvSpPr>
        <p:spPr bwMode="auto">
          <a:xfrm>
            <a:off x="1979712" y="5733256"/>
            <a:ext cx="40190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How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to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find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output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y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given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input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)?</a:t>
            </a:r>
            <a:endParaRPr lang="pl-PL" sz="28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graphicFrame>
        <p:nvGraphicFramePr>
          <p:cNvPr id="272395" name="Object 93"/>
          <p:cNvGraphicFramePr>
            <a:graphicFrameLocks noChangeAspect="1"/>
          </p:cNvGraphicFramePr>
          <p:nvPr/>
        </p:nvGraphicFramePr>
        <p:xfrm>
          <a:off x="1307976" y="3254301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65" name="Równanie" r:id="rId5" imgW="1168200" imgH="914400" progId="Equation.3">
                  <p:embed/>
                </p:oleObj>
              </mc:Choice>
              <mc:Fallback>
                <p:oleObj name="Równanie" r:id="rId5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976" y="3254301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6" name="Object 96"/>
          <p:cNvGraphicFramePr>
            <a:graphicFrameLocks noChangeAspect="1"/>
          </p:cNvGraphicFramePr>
          <p:nvPr/>
        </p:nvGraphicFramePr>
        <p:xfrm>
          <a:off x="4355976" y="4221088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66" name="Równanie" r:id="rId7" imgW="1130040" imgH="431640" progId="Equation.3">
                  <p:embed/>
                </p:oleObj>
              </mc:Choice>
              <mc:Fallback>
                <p:oleObj name="Równanie" r:id="rId7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21088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94"/>
          <p:cNvGrpSpPr>
            <a:grpSpLocks/>
          </p:cNvGrpSpPr>
          <p:nvPr/>
        </p:nvGrpSpPr>
        <p:grpSpPr bwMode="auto">
          <a:xfrm>
            <a:off x="2592016" y="1511771"/>
            <a:ext cx="5667375" cy="784225"/>
            <a:chOff x="1376" y="960"/>
            <a:chExt cx="3570" cy="494"/>
          </a:xfrm>
        </p:grpSpPr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3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67" name="Equation" r:id="rId9" imgW="266400" imgH="215640" progId="Equation.3">
                    <p:embed/>
                  </p:oleObj>
                </mc:Choice>
                <mc:Fallback>
                  <p:oleObj name="Equation" r:id="rId9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68" name="Równanie" r:id="rId11" imgW="914400" imgH="228600" progId="Equation.3">
                    <p:embed/>
                  </p:oleObj>
                </mc:Choice>
                <mc:Fallback>
                  <p:oleObj name="Równanie" r:id="rId11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219200" y="31242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Linear System</a:t>
            </a:r>
            <a:endParaRPr lang="pl-PL">
              <a:latin typeface="Albertus Medium" pitchFamily="34" charset="0"/>
            </a:endParaRPr>
          </a:p>
        </p:txBody>
      </p:sp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1428750" y="1524000"/>
            <a:ext cx="5461000" cy="1450975"/>
            <a:chOff x="900" y="960"/>
            <a:chExt cx="3440" cy="914"/>
          </a:xfrm>
        </p:grpSpPr>
        <p:sp>
          <p:nvSpPr>
            <p:cNvPr id="16398" name="Line 4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0" name="Line 6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6389" name="Object 8"/>
            <p:cNvGraphicFramePr>
              <a:graphicFrameLocks noChangeAspect="1"/>
            </p:cNvGraphicFramePr>
            <p:nvPr/>
          </p:nvGraphicFramePr>
          <p:xfrm>
            <a:off x="900" y="1065"/>
            <a:ext cx="797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0" name="Równanie" r:id="rId4" imgW="558720" imgH="228600" progId="Equation.3">
                    <p:embed/>
                  </p:oleObj>
                </mc:Choice>
                <mc:Fallback>
                  <p:oleObj name="Równanie" r:id="rId4" imgW="558720" imgH="228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1065"/>
                          <a:ext cx="797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0" name="Object 9"/>
            <p:cNvGraphicFramePr>
              <a:graphicFrameLocks noChangeAspect="1"/>
            </p:cNvGraphicFramePr>
            <p:nvPr/>
          </p:nvGraphicFramePr>
          <p:xfrm>
            <a:off x="3636" y="1065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1" name="Równanie" r:id="rId6" imgW="495000" imgH="215640" progId="Equation.3">
                    <p:embed/>
                  </p:oleObj>
                </mc:Choice>
                <mc:Fallback>
                  <p:oleObj name="Równanie" r:id="rId6" imgW="495000" imgH="21564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" y="1065"/>
                          <a:ext cx="704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1" name="Object 12"/>
            <p:cNvGraphicFramePr>
              <a:graphicFrameLocks noChangeAspect="1"/>
            </p:cNvGraphicFramePr>
            <p:nvPr/>
          </p:nvGraphicFramePr>
          <p:xfrm>
            <a:off x="1809" y="1526"/>
            <a:ext cx="188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32" name="Równanie" r:id="rId8" imgW="1231560" imgH="228600" progId="Equation.3">
                    <p:embed/>
                  </p:oleObj>
                </mc:Choice>
                <mc:Fallback>
                  <p:oleObj name="Równanie" r:id="rId8" imgW="123156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" y="1526"/>
                          <a:ext cx="1885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4419600" y="312420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Time-invariant System</a:t>
            </a:r>
            <a:endParaRPr lang="pl-PL"/>
          </a:p>
        </p:txBody>
      </p:sp>
      <p:graphicFrame>
        <p:nvGraphicFramePr>
          <p:cNvPr id="16386" name="Object 17"/>
          <p:cNvGraphicFramePr>
            <a:graphicFrameLocks noChangeAspect="1"/>
          </p:cNvGraphicFramePr>
          <p:nvPr/>
        </p:nvGraphicFramePr>
        <p:xfrm>
          <a:off x="1344613" y="3781425"/>
          <a:ext cx="18827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3" name="Równanie" r:id="rId10" imgW="977760" imgH="482400" progId="Equation.3">
                  <p:embed/>
                </p:oleObj>
              </mc:Choice>
              <mc:Fallback>
                <p:oleObj name="Równanie" r:id="rId10" imgW="977760" imgH="4824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3781425"/>
                        <a:ext cx="1882775" cy="9271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8"/>
          <p:cNvGraphicFramePr>
            <a:graphicFrameLocks noChangeAspect="1"/>
          </p:cNvGraphicFramePr>
          <p:nvPr/>
        </p:nvGraphicFramePr>
        <p:xfrm>
          <a:off x="4543425" y="3706813"/>
          <a:ext cx="2886075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" name="Równanie" r:id="rId12" imgW="1498320" imgH="482400" progId="Equation.3">
                  <p:embed/>
                </p:oleObj>
              </mc:Choice>
              <mc:Fallback>
                <p:oleObj name="Równanie" r:id="rId12" imgW="1498320" imgH="4824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3706813"/>
                        <a:ext cx="2886075" cy="92551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AutoShape 19"/>
          <p:cNvSpPr>
            <a:spLocks/>
          </p:cNvSpPr>
          <p:nvPr/>
        </p:nvSpPr>
        <p:spPr bwMode="auto">
          <a:xfrm rot="-5400000">
            <a:off x="4191000" y="2133600"/>
            <a:ext cx="533400" cy="6172200"/>
          </a:xfrm>
          <a:prstGeom prst="leftBrace">
            <a:avLst>
              <a:gd name="adj1" fmla="val 96429"/>
              <a:gd name="adj2" fmla="val 50000"/>
            </a:avLst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388" name="Object 20"/>
          <p:cNvGraphicFramePr>
            <a:graphicFrameLocks noChangeAspect="1"/>
          </p:cNvGraphicFramePr>
          <p:nvPr/>
        </p:nvGraphicFramePr>
        <p:xfrm>
          <a:off x="2517775" y="5589588"/>
          <a:ext cx="453231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5" name="Równanie" r:id="rId14" imgW="1409400" imgH="228600" progId="Equation.3">
                  <p:embed/>
                </p:oleObj>
              </mc:Choice>
              <mc:Fallback>
                <p:oleObj name="Równanie" r:id="rId14" imgW="14094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5589588"/>
                        <a:ext cx="4532313" cy="73025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Rectangle 68"/>
          <p:cNvSpPr>
            <a:spLocks noChangeArrowheads="1"/>
          </p:cNvSpPr>
          <p:nvPr/>
        </p:nvSpPr>
        <p:spPr bwMode="auto">
          <a:xfrm>
            <a:off x="971600" y="18864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b="1" dirty="0" err="1">
                <a:solidFill>
                  <a:srgbClr val="D60093"/>
                </a:solidFill>
                <a:latin typeface="Arial" pitchFamily="34" charset="0"/>
              </a:rPr>
              <a:t>Exponential</a:t>
            </a:r>
            <a:r>
              <a:rPr kumimoji="1" lang="pl-PL" sz="4000" b="1" dirty="0">
                <a:solidFill>
                  <a:srgbClr val="D60093"/>
                </a:solidFill>
                <a:latin typeface="Arial" pitchFamily="34" charset="0"/>
              </a:rPr>
              <a:t> </a:t>
            </a:r>
            <a:r>
              <a:rPr kumimoji="1" lang="pl-PL" sz="4000" b="1" dirty="0" err="1" smtClean="0">
                <a:solidFill>
                  <a:srgbClr val="D60093"/>
                </a:solidFill>
                <a:latin typeface="Arial" pitchFamily="34" charset="0"/>
              </a:rPr>
              <a:t>excitation</a:t>
            </a: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/>
            </a:r>
            <a:b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</a:b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>(</a:t>
            </a:r>
            <a:r>
              <a:rPr kumimoji="1" lang="pl-PL" sz="4000" b="1" dirty="0" err="1" smtClean="0">
                <a:solidFill>
                  <a:srgbClr val="D60093"/>
                </a:solidFill>
                <a:latin typeface="Arial" pitchFamily="34" charset="0"/>
              </a:rPr>
              <a:t>solution</a:t>
            </a: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>)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6" name="Object 2051"/>
          <p:cNvGraphicFramePr>
            <a:graphicFrameLocks noChangeAspect="1"/>
          </p:cNvGraphicFramePr>
          <p:nvPr/>
        </p:nvGraphicFramePr>
        <p:xfrm>
          <a:off x="1259632" y="4221088"/>
          <a:ext cx="2808312" cy="738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97" name="Równanie" r:id="rId4" imgW="863280" imgH="228600" progId="Equation.3">
                  <p:embed/>
                </p:oleObj>
              </mc:Choice>
              <mc:Fallback>
                <p:oleObj name="Równanie" r:id="rId4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221088"/>
                        <a:ext cx="2808312" cy="738070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050"/>
          <p:cNvGraphicFramePr>
            <a:graphicFrameLocks noChangeAspect="1"/>
          </p:cNvGraphicFramePr>
          <p:nvPr/>
        </p:nvGraphicFramePr>
        <p:xfrm>
          <a:off x="1259632" y="1412776"/>
          <a:ext cx="405195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98" name="Równanie" r:id="rId6" imgW="1841400" imgH="1218960" progId="Equation.3">
                  <p:embed/>
                </p:oleObj>
              </mc:Choice>
              <mc:Fallback>
                <p:oleObj name="Równanie" r:id="rId6" imgW="1841400" imgH="121896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412776"/>
                        <a:ext cx="4051950" cy="2664296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051"/>
          <p:cNvGraphicFramePr>
            <a:graphicFrameLocks noChangeAspect="1"/>
          </p:cNvGraphicFramePr>
          <p:nvPr/>
        </p:nvGraphicFramePr>
        <p:xfrm>
          <a:off x="1700213" y="5300663"/>
          <a:ext cx="2597150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99" name="Równanie" r:id="rId8" imgW="1117440" imgH="419040" progId="Equation.3">
                  <p:embed/>
                </p:oleObj>
              </mc:Choice>
              <mc:Fallback>
                <p:oleObj name="Równanie" r:id="rId8" imgW="1117440" imgH="419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5300663"/>
                        <a:ext cx="2597150" cy="9667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668117" y="6291589"/>
            <a:ext cx="2018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transfer </a:t>
            </a:r>
            <a:r>
              <a:rPr lang="pl-PL" sz="1800" b="1" dirty="0" err="1" smtClean="0">
                <a:latin typeface="Albertus Medium" pitchFamily="34" charset="0"/>
              </a:rPr>
              <a:t>function</a:t>
            </a:r>
            <a:endParaRPr lang="pl-PL" sz="1600" dirty="0">
              <a:latin typeface="Albertus Medium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499992" y="5422716"/>
            <a:ext cx="40575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err="1" smtClean="0">
                <a:latin typeface="Albertus Medium" pitchFamily="34" charset="0"/>
              </a:rPr>
              <a:t>Response</a:t>
            </a:r>
            <a:r>
              <a:rPr lang="pl-PL" sz="1800" b="1" dirty="0" smtClean="0">
                <a:latin typeface="Albertus Medium" pitchFamily="34" charset="0"/>
              </a:rPr>
              <a:t> to </a:t>
            </a:r>
            <a:r>
              <a:rPr lang="pl-PL" sz="1800" b="1" dirty="0" err="1" smtClean="0">
                <a:latin typeface="Albertus Medium" pitchFamily="34" charset="0"/>
              </a:rPr>
              <a:t>exponential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excitation</a:t>
            </a:r>
            <a:endParaRPr lang="pl-PL" dirty="0">
              <a:latin typeface="Albertus Medium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295082" y="5927236"/>
            <a:ext cx="2634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err="1" smtClean="0">
                <a:latin typeface="Albertus Medium" pitchFamily="34" charset="0"/>
              </a:rPr>
              <a:t>Exponential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excitation</a:t>
            </a:r>
            <a:endParaRPr lang="pl-PL" dirty="0">
              <a:latin typeface="Albertus Medium" pitchFamily="34" charset="0"/>
            </a:endParaRPr>
          </a:p>
        </p:txBody>
      </p:sp>
      <p:cxnSp>
        <p:nvCxnSpPr>
          <p:cNvPr id="12" name="Łącznik prosty 11"/>
          <p:cNvCxnSpPr/>
          <p:nvPr/>
        </p:nvCxnSpPr>
        <p:spPr bwMode="auto">
          <a:xfrm>
            <a:off x="4564380" y="5851036"/>
            <a:ext cx="4343400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pole tekstowe 12"/>
          <p:cNvSpPr txBox="1"/>
          <p:nvPr/>
        </p:nvSpPr>
        <p:spPr>
          <a:xfrm>
            <a:off x="4041616" y="5612613"/>
            <a:ext cx="357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=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err="1">
                <a:solidFill>
                  <a:srgbClr val="D60093"/>
                </a:solidFill>
                <a:latin typeface="Arial" pitchFamily="34" charset="0"/>
              </a:rPr>
              <a:t>Exponential</a:t>
            </a:r>
            <a:r>
              <a:rPr kumimoji="1" lang="pl-PL" sz="4400" b="1" dirty="0">
                <a:solidFill>
                  <a:srgbClr val="D60093"/>
                </a:solidFill>
                <a:latin typeface="Arial" pitchFamily="34" charset="0"/>
              </a:rPr>
              <a:t> 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15" name="Line 5"/>
          <p:cNvSpPr>
            <a:spLocks noChangeShapeType="1"/>
          </p:cNvSpPr>
          <p:nvPr/>
        </p:nvSpPr>
        <p:spPr bwMode="auto">
          <a:xfrm>
            <a:off x="4889500" y="1916113"/>
            <a:ext cx="838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721100" y="1524000"/>
            <a:ext cx="1155700" cy="784225"/>
          </a:xfrm>
          <a:prstGeom prst="rect">
            <a:avLst/>
          </a:prstGeom>
          <a:solidFill>
            <a:srgbClr val="C0C0C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870200" y="1916113"/>
            <a:ext cx="83820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8" name="Text Box 8"/>
          <p:cNvSpPr txBox="1">
            <a:spLocks noChangeArrowheads="1"/>
          </p:cNvSpPr>
          <p:nvPr/>
        </p:nvSpPr>
        <p:spPr bwMode="auto">
          <a:xfrm>
            <a:off x="3811588" y="16875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>
                <a:solidFill>
                  <a:schemeClr val="tx2"/>
                </a:solidFill>
                <a:latin typeface="Comic Sans MS" pitchFamily="66" charset="0"/>
              </a:rPr>
              <a:t>TILS</a:t>
            </a:r>
          </a:p>
        </p:txBody>
      </p:sp>
      <p:graphicFrame>
        <p:nvGraphicFramePr>
          <p:cNvPr id="17410" name="Object 2048"/>
          <p:cNvGraphicFramePr>
            <a:graphicFrameLocks noChangeAspect="1"/>
          </p:cNvGraphicFramePr>
          <p:nvPr/>
        </p:nvGraphicFramePr>
        <p:xfrm>
          <a:off x="1428750" y="1690688"/>
          <a:ext cx="12652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1" name="Równanie" r:id="rId4" imgW="558720" imgH="228600" progId="Equation.3">
                  <p:embed/>
                </p:oleObj>
              </mc:Choice>
              <mc:Fallback>
                <p:oleObj name="Równanie" r:id="rId4" imgW="55872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690688"/>
                        <a:ext cx="126523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2050"/>
          <p:cNvGraphicFramePr>
            <a:graphicFrameLocks noChangeAspect="1"/>
          </p:cNvGraphicFramePr>
          <p:nvPr/>
        </p:nvGraphicFramePr>
        <p:xfrm>
          <a:off x="1403648" y="3140968"/>
          <a:ext cx="291306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2" name="Równanie" r:id="rId6" imgW="1028520" imgH="228600" progId="Equation.3">
                  <p:embed/>
                </p:oleObj>
              </mc:Choice>
              <mc:Fallback>
                <p:oleObj name="Równanie" r:id="rId6" imgW="1028520" imgH="22860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140968"/>
                        <a:ext cx="2913063" cy="642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Text Box 19"/>
          <p:cNvSpPr txBox="1">
            <a:spLocks noChangeArrowheads="1"/>
          </p:cNvSpPr>
          <p:nvPr/>
        </p:nvSpPr>
        <p:spPr bwMode="auto">
          <a:xfrm>
            <a:off x="1279525" y="2590800"/>
            <a:ext cx="730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single and </a:t>
            </a:r>
            <a:r>
              <a:rPr lang="pl-PL" b="1" dirty="0" err="1">
                <a:latin typeface="Albertus Medium" pitchFamily="34" charset="0"/>
              </a:rPr>
              <a:t>nontrivial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solution</a:t>
            </a:r>
            <a:r>
              <a:rPr lang="pl-PL" b="1" dirty="0">
                <a:latin typeface="Albertus Medium" pitchFamily="34" charset="0"/>
              </a:rPr>
              <a:t> to an </a:t>
            </a:r>
            <a:r>
              <a:rPr lang="pl-PL" b="1" dirty="0" err="1" smtClean="0">
                <a:latin typeface="Albertus Medium" pitchFamily="34" charset="0"/>
              </a:rPr>
              <a:t>equation</a:t>
            </a:r>
            <a:endParaRPr lang="pl-PL" b="1" dirty="0"/>
          </a:p>
        </p:txBody>
      </p:sp>
      <p:sp>
        <p:nvSpPr>
          <p:cNvPr id="17420" name="Text Box 20"/>
          <p:cNvSpPr txBox="1">
            <a:spLocks noChangeArrowheads="1"/>
          </p:cNvSpPr>
          <p:nvPr/>
        </p:nvSpPr>
        <p:spPr bwMode="auto">
          <a:xfrm>
            <a:off x="4406007" y="3320802"/>
            <a:ext cx="371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endParaRPr lang="pl-PL" b="1" dirty="0"/>
          </a:p>
        </p:txBody>
      </p:sp>
      <p:graphicFrame>
        <p:nvGraphicFramePr>
          <p:cNvPr id="17413" name="Object 2051"/>
          <p:cNvGraphicFramePr>
            <a:graphicFrameLocks noChangeAspect="1"/>
          </p:cNvGraphicFramePr>
          <p:nvPr/>
        </p:nvGraphicFramePr>
        <p:xfrm>
          <a:off x="5580112" y="3861048"/>
          <a:ext cx="244633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3" name="Równanie" r:id="rId8" imgW="863280" imgH="228600" progId="Equation.3">
                  <p:embed/>
                </p:oleObj>
              </mc:Choice>
              <mc:Fallback>
                <p:oleObj name="Równanie" r:id="rId8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861048"/>
                        <a:ext cx="2446337" cy="642937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Text Box 22"/>
          <p:cNvSpPr txBox="1">
            <a:spLocks noChangeArrowheads="1"/>
          </p:cNvSpPr>
          <p:nvPr/>
        </p:nvSpPr>
        <p:spPr bwMode="auto">
          <a:xfrm>
            <a:off x="861925" y="4725144"/>
            <a:ext cx="828207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Transfer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H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s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depends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1) on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exponent</a:t>
            </a:r>
            <a:r>
              <a:rPr lang="pl-PL" b="1" dirty="0" smtClean="0"/>
              <a:t> 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dirty="0" err="1">
                <a:sym typeface="Symbol" pitchFamily="18" charset="2"/>
              </a:rPr>
              <a:t>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sz="2800" b="1" i="1" dirty="0" smtClean="0">
                <a:latin typeface="Monotype Corsiva" pitchFamily="66" charset="0"/>
                <a:sym typeface="Symbol" pitchFamily="18" charset="2"/>
              </a:rPr>
              <a:t>C</a:t>
            </a:r>
            <a:endParaRPr lang="pl-PL" b="1" dirty="0">
              <a:sym typeface="Symbol" pitchFamily="18" charset="2"/>
            </a:endParaRPr>
          </a:p>
          <a:p>
            <a:pPr algn="l"/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and 2)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internal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structure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of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TILS</a:t>
            </a:r>
            <a:r>
              <a:rPr lang="pl-PL" b="1" dirty="0" smtClean="0">
                <a:sym typeface="Symbol" pitchFamily="18" charset="2"/>
              </a:rPr>
              <a:t>.</a:t>
            </a:r>
            <a:endParaRPr lang="pl-PL" dirty="0"/>
          </a:p>
        </p:txBody>
      </p:sp>
      <p:sp>
        <p:nvSpPr>
          <p:cNvPr id="17422" name="Text Box 23"/>
          <p:cNvSpPr txBox="1">
            <a:spLocks noChangeArrowheads="1"/>
          </p:cNvSpPr>
          <p:nvPr/>
        </p:nvSpPr>
        <p:spPr bwMode="auto">
          <a:xfrm>
            <a:off x="864554" y="5758904"/>
            <a:ext cx="7772400" cy="83099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The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exponential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signal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an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to</a:t>
            </a:r>
            <a:endParaRPr lang="pl-PL" b="1" dirty="0">
              <a:solidFill>
                <a:srgbClr val="FF0066"/>
              </a:solidFill>
              <a:latin typeface="Albertus Medium" pitchFamily="34" charset="0"/>
            </a:endParaRPr>
          </a:p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Time-invariant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Systems </a:t>
            </a:r>
            <a:r>
              <a:rPr lang="pl-PL" b="1" dirty="0" err="1" smtClean="0">
                <a:solidFill>
                  <a:srgbClr val="FF0066"/>
                </a:solidFill>
                <a:latin typeface="Albertus Medium" pitchFamily="34" charset="0"/>
              </a:rPr>
              <a:t>Linear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 (TILS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).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" name="Object 2049"/>
          <p:cNvGraphicFramePr>
            <a:graphicFrameLocks noChangeAspect="1"/>
          </p:cNvGraphicFramePr>
          <p:nvPr/>
        </p:nvGraphicFramePr>
        <p:xfrm>
          <a:off x="5795963" y="1916113"/>
          <a:ext cx="232727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4" name="Równanie" r:id="rId10" imgW="1028520" imgH="228600" progId="Equation.3">
                  <p:embed/>
                </p:oleObj>
              </mc:Choice>
              <mc:Fallback>
                <p:oleObj name="Równanie" r:id="rId10" imgW="1028520" imgH="2286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916113"/>
                        <a:ext cx="2327275" cy="515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5795963" y="1196975"/>
          <a:ext cx="1871662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5" name="Równanie" r:id="rId12" imgW="863280" imgH="228600" progId="Equation.3">
                  <p:embed/>
                </p:oleObj>
              </mc:Choice>
              <mc:Fallback>
                <p:oleObj name="Równanie" r:id="rId12" imgW="8632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196975"/>
                        <a:ext cx="1871662" cy="492125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1115616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representation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2263948" y="1141933"/>
            <a:ext cx="6183313" cy="790575"/>
            <a:chOff x="1488" y="1054"/>
            <a:chExt cx="3895" cy="49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401" y="1159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12" name="Object 8"/>
            <p:cNvGraphicFramePr>
              <a:graphicFrameLocks/>
            </p:cNvGraphicFramePr>
            <p:nvPr/>
          </p:nvGraphicFramePr>
          <p:xfrm>
            <a:off x="1488" y="1152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0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152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/>
            </p:cNvGraphicFramePr>
            <p:nvPr/>
          </p:nvGraphicFramePr>
          <p:xfrm>
            <a:off x="3792" y="1056"/>
            <a:ext cx="1591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1" name="Equation" r:id="rId6" imgW="2525400" imgH="685440" progId="Equation.3">
                    <p:embed/>
                  </p:oleObj>
                </mc:Choice>
                <mc:Fallback>
                  <p:oleObj name="Equation" r:id="rId6" imgW="2525400" imgH="68544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" y="1056"/>
                          <a:ext cx="1591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187624" y="2492896"/>
            <a:ext cx="6899276" cy="1116013"/>
            <a:chOff x="810" y="1905"/>
            <a:chExt cx="4346" cy="703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1824" y="2110"/>
              <a:ext cx="1800" cy="498"/>
              <a:chOff x="1824" y="2110"/>
              <a:chExt cx="1800" cy="498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3096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2358" y="2110"/>
                <a:ext cx="732" cy="498"/>
              </a:xfrm>
              <a:prstGeom prst="rect">
                <a:avLst/>
              </a:prstGeom>
              <a:solidFill>
                <a:srgbClr val="C0C0C0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1824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2417" y="2215"/>
                <a:ext cx="59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b="1">
                    <a:solidFill>
                      <a:schemeClr val="tx2"/>
                    </a:solidFill>
                    <a:latin typeface="Comic Sans MS" pitchFamily="66" charset="0"/>
                  </a:rPr>
                  <a:t>TILS</a:t>
                </a:r>
                <a:endParaRPr lang="pl-PL" b="1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  <p:graphicFrame>
          <p:nvGraphicFramePr>
            <p:cNvPr id="16" name="Object 16"/>
            <p:cNvGraphicFramePr>
              <a:graphicFrameLocks/>
            </p:cNvGraphicFramePr>
            <p:nvPr/>
          </p:nvGraphicFramePr>
          <p:xfrm>
            <a:off x="810" y="1905"/>
            <a:ext cx="1417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2" name="Równanie" r:id="rId8" imgW="1015920" imgH="266400" progId="Equation.3">
                    <p:embed/>
                  </p:oleObj>
                </mc:Choice>
                <mc:Fallback>
                  <p:oleObj name="Równanie" r:id="rId8" imgW="1015920" imgH="266400" progId="Equation.3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0" y="1905"/>
                          <a:ext cx="1417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"/>
            <p:cNvGraphicFramePr>
              <a:graphicFrameLocks/>
            </p:cNvGraphicFramePr>
            <p:nvPr/>
          </p:nvGraphicFramePr>
          <p:xfrm>
            <a:off x="3390" y="1937"/>
            <a:ext cx="1766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23" name="Równanie" r:id="rId10" imgW="1384200" imgH="266400" progId="Equation.3">
                    <p:embed/>
                  </p:oleObj>
                </mc:Choice>
                <mc:Fallback>
                  <p:oleObj name="Równanie" r:id="rId10" imgW="1384200" imgH="266400" progId="Equation.3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0" y="1937"/>
                          <a:ext cx="1766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187624" y="3861048"/>
            <a:ext cx="7344816" cy="25551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Representation</a:t>
            </a:r>
            <a:r>
              <a:rPr lang="pl-PL" b="1" dirty="0" smtClean="0">
                <a:latin typeface="Albertus Medium" pitchFamily="34" charset="0"/>
              </a:rPr>
              <a:t> of a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through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components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>
                <a:latin typeface="Albertus Medium" pitchFamily="34" charset="0"/>
              </a:rPr>
              <a:t>X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dirty="0" err="1">
                <a:latin typeface="Albertus Medium" pitchFamily="34" charset="0"/>
              </a:rPr>
              <a:t>exp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i="1" dirty="0" err="1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let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us</a:t>
            </a:r>
            <a:r>
              <a:rPr lang="pl-PL" b="1" dirty="0">
                <a:latin typeface="Albertus Medium" pitchFamily="34" charset="0"/>
              </a:rPr>
              <a:t> to </a:t>
            </a:r>
            <a:r>
              <a:rPr lang="pl-PL" b="1" dirty="0" err="1" smtClean="0">
                <a:latin typeface="Albertus Medium" pitchFamily="34" charset="0"/>
              </a:rPr>
              <a:t>determine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 TILS </a:t>
            </a:r>
            <a:r>
              <a:rPr lang="pl-PL" b="1" dirty="0" err="1">
                <a:latin typeface="Albertus Medium" pitchFamily="34" charset="0"/>
              </a:rPr>
              <a:t>response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to </a:t>
            </a:r>
            <a:r>
              <a:rPr lang="pl-PL" b="1" dirty="0" err="1">
                <a:latin typeface="Albertus Medium" pitchFamily="34" charset="0"/>
              </a:rPr>
              <a:t>any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input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b="1" u="sng" dirty="0" err="1" smtClean="0">
                <a:latin typeface="Albertus Medium" pitchFamily="34" charset="0"/>
              </a:rPr>
              <a:t>Decomposition</a:t>
            </a:r>
            <a:r>
              <a:rPr lang="pl-PL" b="1" u="sng" dirty="0" smtClean="0">
                <a:latin typeface="Albertus Medium" pitchFamily="34" charset="0"/>
              </a:rPr>
              <a:t> </a:t>
            </a:r>
            <a:r>
              <a:rPr lang="pl-PL" b="1" u="sng" dirty="0" err="1" smtClean="0">
                <a:latin typeface="Albertus Medium" pitchFamily="34" charset="0"/>
              </a:rPr>
              <a:t>tools</a:t>
            </a:r>
            <a:r>
              <a:rPr lang="pl-PL" b="1" dirty="0" smtClean="0">
                <a:latin typeface="Albertus Medium" pitchFamily="34" charset="0"/>
              </a:rPr>
              <a:t>:</a:t>
            </a:r>
          </a:p>
          <a:p>
            <a:pPr algn="l">
              <a:buFontTx/>
              <a:buChar char="-"/>
            </a:pPr>
            <a:r>
              <a:rPr lang="pl-PL" b="1" i="1" dirty="0" smtClean="0">
                <a:latin typeface="Albertus Medium CE" charset="-18"/>
              </a:rPr>
              <a:t> s = </a:t>
            </a:r>
            <a:r>
              <a:rPr lang="pl-PL" b="1" i="1" dirty="0" smtClean="0">
                <a:latin typeface="Albertus Medium CE" charset="-18"/>
                <a:sym typeface="Symbol"/>
              </a:rPr>
              <a:t> +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C</a:t>
            </a:r>
            <a:r>
              <a:rPr lang="pl-PL" b="1" dirty="0" smtClean="0">
                <a:latin typeface="Monotype Corsiva" pitchFamily="66" charset="0"/>
                <a:sym typeface="Symbol"/>
              </a:rPr>
              <a:t> 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Laplace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endParaRPr lang="pl-PL" b="1" dirty="0" smtClean="0">
              <a:latin typeface="Albertus Medium" pitchFamily="34" charset="0"/>
              <a:sym typeface="Symbol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 CE" charset="-18"/>
              </a:rPr>
              <a:t>s =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I</a:t>
            </a:r>
            <a:r>
              <a:rPr lang="pl-PL" sz="3200" b="1" dirty="0" smtClean="0">
                <a:latin typeface="Monotype Corsiva" pitchFamily="66" charset="0"/>
                <a:sym typeface="Symbol"/>
              </a:rPr>
              <a:t> 	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 Fourier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series</a:t>
            </a:r>
            <a:r>
              <a:rPr lang="pl-PL" b="1" dirty="0" smtClean="0">
                <a:latin typeface="Albertus Medium" pitchFamily="34" charset="0"/>
                <a:sym typeface="Symbol"/>
              </a:rPr>
              <a:t> (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914400" y="5257800"/>
            <a:ext cx="8050281" cy="1200971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as </a:t>
            </a:r>
          </a:p>
          <a:p>
            <a:pPr algn="l"/>
            <a:r>
              <a:rPr lang="pl-PL" b="1" dirty="0">
                <a:latin typeface="Albertus Medium" pitchFamily="34" charset="0"/>
              </a:rPr>
              <a:t>a </a:t>
            </a:r>
            <a:r>
              <a:rPr lang="pl-PL" b="1" dirty="0" err="1" smtClean="0">
                <a:latin typeface="Albertus Medium" pitchFamily="34" charset="0"/>
              </a:rPr>
              <a:t>linear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complex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jn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with </a:t>
            </a:r>
            <a:r>
              <a:rPr lang="pl-PL" b="1" dirty="0" err="1" smtClean="0">
                <a:latin typeface="Albertus Medium" pitchFamily="34" charset="0"/>
              </a:rPr>
              <a:t>different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 smtClean="0">
                <a:latin typeface="Albertus Medium" pitchFamily="34" charset="0"/>
              </a:rPr>
              <a:t>X</a:t>
            </a:r>
            <a:r>
              <a:rPr lang="pl-PL" b="1" i="1" baseline="-25000" dirty="0" err="1" smtClean="0">
                <a:latin typeface="Albertus Medium" pitchFamily="34" charset="0"/>
              </a:rPr>
              <a:t>n</a:t>
            </a:r>
            <a:r>
              <a:rPr lang="pl-PL" b="1" dirty="0" smtClean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467897"/>
              </p:ext>
            </p:extLst>
          </p:nvPr>
        </p:nvGraphicFramePr>
        <p:xfrm>
          <a:off x="914400" y="980728"/>
          <a:ext cx="3078162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04" name="Equation" r:id="rId4" imgW="1130040" imgH="901440" progId="Equation.3">
                  <p:embed/>
                </p:oleObj>
              </mc:Choice>
              <mc:Fallback>
                <p:oleObj name="Equation" r:id="rId4" imgW="1130040" imgH="9014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980728"/>
                        <a:ext cx="3078162" cy="2455863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5"/>
          <p:cNvGraphicFramePr>
            <a:graphicFrameLocks/>
          </p:cNvGraphicFramePr>
          <p:nvPr/>
        </p:nvGraphicFramePr>
        <p:xfrm>
          <a:off x="914400" y="3789040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05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89040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209637" y="2132856"/>
            <a:ext cx="4610558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latin typeface="Albertus Medium" pitchFamily="34" charset="0"/>
              </a:rPr>
              <a:t>T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observation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interval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223275" y="2595106"/>
            <a:ext cx="422102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[rad/s]</a:t>
            </a: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0</a:t>
            </a:r>
            <a:r>
              <a:rPr lang="pl-PL" b="1" dirty="0" smtClean="0">
                <a:latin typeface="Albertus Medium" pitchFamily="34" charset="0"/>
              </a:rPr>
              <a:t>  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</a:t>
            </a:r>
            <a:r>
              <a:rPr lang="pl-PL" b="1" dirty="0" err="1" smtClean="0">
                <a:latin typeface="Albertus Medium" pitchFamily="34" charset="0"/>
              </a:rPr>
              <a:t>Hz</a:t>
            </a:r>
            <a:r>
              <a:rPr lang="pl-PL" b="1" dirty="0" smtClean="0">
                <a:latin typeface="Albertus Medium" pitchFamily="34" charset="0"/>
              </a:rPr>
              <a:t>]</a:t>
            </a:r>
            <a:endParaRPr lang="pl-PL" b="1" dirty="0">
              <a:latin typeface="Albertus Medium" pitchFamily="34" charset="0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4355976" y="836712"/>
            <a:ext cx="4608512" cy="1155700"/>
            <a:chOff x="4355976" y="836712"/>
            <a:chExt cx="4608512" cy="1155700"/>
          </a:xfrm>
        </p:grpSpPr>
        <p:grpSp>
          <p:nvGrpSpPr>
            <p:cNvPr id="12" name="Grupa 9"/>
            <p:cNvGrpSpPr>
              <a:grpSpLocks noChangeAspect="1"/>
            </p:cNvGrpSpPr>
            <p:nvPr/>
          </p:nvGrpSpPr>
          <p:grpSpPr>
            <a:xfrm>
              <a:off x="4572000" y="836712"/>
              <a:ext cx="4040188" cy="1155700"/>
              <a:chOff x="914400" y="1204913"/>
              <a:chExt cx="8080375" cy="2311400"/>
            </a:xfrm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914400" y="2222500"/>
                <a:ext cx="1905000" cy="755650"/>
              </a:xfrm>
              <a:custGeom>
                <a:avLst/>
                <a:gdLst>
                  <a:gd name="T0" fmla="*/ 2147483647 w 1200"/>
                  <a:gd name="T1" fmla="*/ 2147483647 h 476"/>
                  <a:gd name="T2" fmla="*/ 2147483647 w 1200"/>
                  <a:gd name="T3" fmla="*/ 2147483647 h 476"/>
                  <a:gd name="T4" fmla="*/ 2147483647 w 1200"/>
                  <a:gd name="T5" fmla="*/ 2147483647 h 476"/>
                  <a:gd name="T6" fmla="*/ 2147483647 w 1200"/>
                  <a:gd name="T7" fmla="*/ 2147483647 h 476"/>
                  <a:gd name="T8" fmla="*/ 2147483647 w 1200"/>
                  <a:gd name="T9" fmla="*/ 2147483647 h 476"/>
                  <a:gd name="T10" fmla="*/ 2147483647 w 1200"/>
                  <a:gd name="T11" fmla="*/ 2147483647 h 476"/>
                  <a:gd name="T12" fmla="*/ 2147483647 w 1200"/>
                  <a:gd name="T13" fmla="*/ 2147483647 h 476"/>
                  <a:gd name="T14" fmla="*/ 2147483647 w 1200"/>
                  <a:gd name="T15" fmla="*/ 2147483647 h 476"/>
                  <a:gd name="T16" fmla="*/ 2147483647 w 1200"/>
                  <a:gd name="T17" fmla="*/ 2147483647 h 476"/>
                  <a:gd name="T18" fmla="*/ 2147483647 w 1200"/>
                  <a:gd name="T19" fmla="*/ 2147483647 h 476"/>
                  <a:gd name="T20" fmla="*/ 2147483647 w 1200"/>
                  <a:gd name="T21" fmla="*/ 2147483647 h 476"/>
                  <a:gd name="T22" fmla="*/ 2147483647 w 1200"/>
                  <a:gd name="T23" fmla="*/ 2147483647 h 476"/>
                  <a:gd name="T24" fmla="*/ 2147483647 w 1200"/>
                  <a:gd name="T25" fmla="*/ 2147483647 h 476"/>
                  <a:gd name="T26" fmla="*/ 2147483647 w 1200"/>
                  <a:gd name="T27" fmla="*/ 2147483647 h 476"/>
                  <a:gd name="T28" fmla="*/ 2147483647 w 1200"/>
                  <a:gd name="T29" fmla="*/ 2147483647 h 476"/>
                  <a:gd name="T30" fmla="*/ 2147483647 w 1200"/>
                  <a:gd name="T31" fmla="*/ 2147483647 h 476"/>
                  <a:gd name="T32" fmla="*/ 2147483647 w 1200"/>
                  <a:gd name="T33" fmla="*/ 2147483647 h 476"/>
                  <a:gd name="T34" fmla="*/ 2147483647 w 1200"/>
                  <a:gd name="T35" fmla="*/ 2147483647 h 476"/>
                  <a:gd name="T36" fmla="*/ 2147483647 w 1200"/>
                  <a:gd name="T37" fmla="*/ 2147483647 h 476"/>
                  <a:gd name="T38" fmla="*/ 2147483647 w 1200"/>
                  <a:gd name="T39" fmla="*/ 2147483647 h 476"/>
                  <a:gd name="T40" fmla="*/ 2147483647 w 1200"/>
                  <a:gd name="T41" fmla="*/ 2147483647 h 476"/>
                  <a:gd name="T42" fmla="*/ 2147483647 w 1200"/>
                  <a:gd name="T43" fmla="*/ 2147483647 h 476"/>
                  <a:gd name="T44" fmla="*/ 2147483647 w 1200"/>
                  <a:gd name="T45" fmla="*/ 2147483647 h 476"/>
                  <a:gd name="T46" fmla="*/ 2147483647 w 1200"/>
                  <a:gd name="T47" fmla="*/ 2147483647 h 476"/>
                  <a:gd name="T48" fmla="*/ 2147483647 w 1200"/>
                  <a:gd name="T49" fmla="*/ 2147483647 h 476"/>
                  <a:gd name="T50" fmla="*/ 2147483647 w 1200"/>
                  <a:gd name="T51" fmla="*/ 2147483647 h 476"/>
                  <a:gd name="T52" fmla="*/ 2147483647 w 1200"/>
                  <a:gd name="T53" fmla="*/ 0 h 476"/>
                  <a:gd name="T54" fmla="*/ 2147483647 w 1200"/>
                  <a:gd name="T55" fmla="*/ 2147483647 h 476"/>
                  <a:gd name="T56" fmla="*/ 2147483647 w 1200"/>
                  <a:gd name="T57" fmla="*/ 2147483647 h 476"/>
                  <a:gd name="T58" fmla="*/ 2147483647 w 1200"/>
                  <a:gd name="T59" fmla="*/ 2147483647 h 476"/>
                  <a:gd name="T60" fmla="*/ 2147483647 w 1200"/>
                  <a:gd name="T61" fmla="*/ 2147483647 h 476"/>
                  <a:gd name="T62" fmla="*/ 2147483647 w 1200"/>
                  <a:gd name="T63" fmla="*/ 2147483647 h 476"/>
                  <a:gd name="T64" fmla="*/ 2147483647 w 1200"/>
                  <a:gd name="T65" fmla="*/ 2147483647 h 476"/>
                  <a:gd name="T66" fmla="*/ 2147483647 w 1200"/>
                  <a:gd name="T67" fmla="*/ 2147483647 h 476"/>
                  <a:gd name="T68" fmla="*/ 2147483647 w 1200"/>
                  <a:gd name="T69" fmla="*/ 2147483647 h 476"/>
                  <a:gd name="T70" fmla="*/ 2147483647 w 1200"/>
                  <a:gd name="T71" fmla="*/ 2147483647 h 476"/>
                  <a:gd name="T72" fmla="*/ 2147483647 w 1200"/>
                  <a:gd name="T73" fmla="*/ 2147483647 h 476"/>
                  <a:gd name="T74" fmla="*/ 2147483647 w 1200"/>
                  <a:gd name="T75" fmla="*/ 2147483647 h 47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00"/>
                  <a:gd name="T115" fmla="*/ 0 h 476"/>
                  <a:gd name="T116" fmla="*/ 1200 w 1200"/>
                  <a:gd name="T117" fmla="*/ 476 h 47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00" h="476">
                    <a:moveTo>
                      <a:pt x="1199" y="80"/>
                    </a:moveTo>
                    <a:lnTo>
                      <a:pt x="1143" y="145"/>
                    </a:lnTo>
                    <a:lnTo>
                      <a:pt x="1115" y="177"/>
                    </a:lnTo>
                    <a:lnTo>
                      <a:pt x="1084" y="209"/>
                    </a:lnTo>
                    <a:lnTo>
                      <a:pt x="1055" y="239"/>
                    </a:lnTo>
                    <a:lnTo>
                      <a:pt x="1024" y="268"/>
                    </a:lnTo>
                    <a:lnTo>
                      <a:pt x="993" y="295"/>
                    </a:lnTo>
                    <a:lnTo>
                      <a:pt x="961" y="320"/>
                    </a:lnTo>
                    <a:lnTo>
                      <a:pt x="944" y="333"/>
                    </a:lnTo>
                    <a:lnTo>
                      <a:pt x="926" y="346"/>
                    </a:lnTo>
                    <a:lnTo>
                      <a:pt x="890" y="376"/>
                    </a:lnTo>
                    <a:lnTo>
                      <a:pt x="851" y="407"/>
                    </a:lnTo>
                    <a:lnTo>
                      <a:pt x="832" y="421"/>
                    </a:lnTo>
                    <a:lnTo>
                      <a:pt x="813" y="435"/>
                    </a:lnTo>
                    <a:lnTo>
                      <a:pt x="794" y="446"/>
                    </a:lnTo>
                    <a:lnTo>
                      <a:pt x="774" y="456"/>
                    </a:lnTo>
                    <a:lnTo>
                      <a:pt x="757" y="465"/>
                    </a:lnTo>
                    <a:lnTo>
                      <a:pt x="738" y="471"/>
                    </a:lnTo>
                    <a:lnTo>
                      <a:pt x="721" y="474"/>
                    </a:lnTo>
                    <a:lnTo>
                      <a:pt x="703" y="475"/>
                    </a:lnTo>
                    <a:lnTo>
                      <a:pt x="696" y="473"/>
                    </a:lnTo>
                    <a:lnTo>
                      <a:pt x="688" y="471"/>
                    </a:lnTo>
                    <a:lnTo>
                      <a:pt x="680" y="469"/>
                    </a:lnTo>
                    <a:lnTo>
                      <a:pt x="673" y="464"/>
                    </a:lnTo>
                    <a:lnTo>
                      <a:pt x="665" y="459"/>
                    </a:lnTo>
                    <a:lnTo>
                      <a:pt x="657" y="452"/>
                    </a:lnTo>
                    <a:lnTo>
                      <a:pt x="651" y="444"/>
                    </a:lnTo>
                    <a:lnTo>
                      <a:pt x="644" y="435"/>
                    </a:lnTo>
                    <a:lnTo>
                      <a:pt x="636" y="424"/>
                    </a:lnTo>
                    <a:lnTo>
                      <a:pt x="630" y="412"/>
                    </a:lnTo>
                    <a:lnTo>
                      <a:pt x="625" y="399"/>
                    </a:lnTo>
                    <a:lnTo>
                      <a:pt x="617" y="386"/>
                    </a:lnTo>
                    <a:lnTo>
                      <a:pt x="605" y="356"/>
                    </a:lnTo>
                    <a:lnTo>
                      <a:pt x="594" y="323"/>
                    </a:lnTo>
                    <a:lnTo>
                      <a:pt x="582" y="289"/>
                    </a:lnTo>
                    <a:lnTo>
                      <a:pt x="571" y="254"/>
                    </a:lnTo>
                    <a:lnTo>
                      <a:pt x="559" y="219"/>
                    </a:lnTo>
                    <a:lnTo>
                      <a:pt x="548" y="184"/>
                    </a:lnTo>
                    <a:lnTo>
                      <a:pt x="536" y="151"/>
                    </a:lnTo>
                    <a:lnTo>
                      <a:pt x="527" y="120"/>
                    </a:lnTo>
                    <a:lnTo>
                      <a:pt x="521" y="105"/>
                    </a:lnTo>
                    <a:lnTo>
                      <a:pt x="515" y="92"/>
                    </a:lnTo>
                    <a:lnTo>
                      <a:pt x="509" y="79"/>
                    </a:lnTo>
                    <a:lnTo>
                      <a:pt x="503" y="67"/>
                    </a:lnTo>
                    <a:lnTo>
                      <a:pt x="498" y="56"/>
                    </a:lnTo>
                    <a:lnTo>
                      <a:pt x="492" y="46"/>
                    </a:lnTo>
                    <a:lnTo>
                      <a:pt x="486" y="39"/>
                    </a:lnTo>
                    <a:lnTo>
                      <a:pt x="480" y="32"/>
                    </a:lnTo>
                    <a:lnTo>
                      <a:pt x="469" y="21"/>
                    </a:lnTo>
                    <a:lnTo>
                      <a:pt x="457" y="12"/>
                    </a:lnTo>
                    <a:lnTo>
                      <a:pt x="446" y="6"/>
                    </a:lnTo>
                    <a:lnTo>
                      <a:pt x="434" y="2"/>
                    </a:lnTo>
                    <a:lnTo>
                      <a:pt x="423" y="0"/>
                    </a:lnTo>
                    <a:lnTo>
                      <a:pt x="413" y="0"/>
                    </a:lnTo>
                    <a:lnTo>
                      <a:pt x="402" y="2"/>
                    </a:lnTo>
                    <a:lnTo>
                      <a:pt x="390" y="5"/>
                    </a:lnTo>
                    <a:lnTo>
                      <a:pt x="379" y="10"/>
                    </a:lnTo>
                    <a:lnTo>
                      <a:pt x="367" y="16"/>
                    </a:lnTo>
                    <a:lnTo>
                      <a:pt x="355" y="24"/>
                    </a:lnTo>
                    <a:lnTo>
                      <a:pt x="344" y="33"/>
                    </a:lnTo>
                    <a:lnTo>
                      <a:pt x="331" y="43"/>
                    </a:lnTo>
                    <a:lnTo>
                      <a:pt x="317" y="54"/>
                    </a:lnTo>
                    <a:lnTo>
                      <a:pt x="304" y="67"/>
                    </a:lnTo>
                    <a:lnTo>
                      <a:pt x="288" y="80"/>
                    </a:lnTo>
                    <a:lnTo>
                      <a:pt x="273" y="94"/>
                    </a:lnTo>
                    <a:lnTo>
                      <a:pt x="257" y="110"/>
                    </a:lnTo>
                    <a:lnTo>
                      <a:pt x="240" y="128"/>
                    </a:lnTo>
                    <a:lnTo>
                      <a:pt x="223" y="149"/>
                    </a:lnTo>
                    <a:lnTo>
                      <a:pt x="208" y="169"/>
                    </a:lnTo>
                    <a:lnTo>
                      <a:pt x="188" y="192"/>
                    </a:lnTo>
                    <a:lnTo>
                      <a:pt x="171" y="216"/>
                    </a:lnTo>
                    <a:lnTo>
                      <a:pt x="154" y="241"/>
                    </a:lnTo>
                    <a:lnTo>
                      <a:pt x="135" y="266"/>
                    </a:lnTo>
                    <a:lnTo>
                      <a:pt x="115" y="293"/>
                    </a:lnTo>
                    <a:lnTo>
                      <a:pt x="77" y="348"/>
                    </a:lnTo>
                    <a:lnTo>
                      <a:pt x="38" y="406"/>
                    </a:lnTo>
                    <a:lnTo>
                      <a:pt x="0" y="464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4648200" y="1204913"/>
                <a:ext cx="4346575" cy="2311400"/>
              </a:xfrm>
              <a:custGeom>
                <a:avLst/>
                <a:gdLst>
                  <a:gd name="T0" fmla="*/ 2147483647 w 2738"/>
                  <a:gd name="T1" fmla="*/ 2147483647 h 1456"/>
                  <a:gd name="T2" fmla="*/ 2147483647 w 2738"/>
                  <a:gd name="T3" fmla="*/ 2147483647 h 1456"/>
                  <a:gd name="T4" fmla="*/ 2147483647 w 2738"/>
                  <a:gd name="T5" fmla="*/ 2147483647 h 1456"/>
                  <a:gd name="T6" fmla="*/ 2147483647 w 2738"/>
                  <a:gd name="T7" fmla="*/ 2147483647 h 1456"/>
                  <a:gd name="T8" fmla="*/ 2147483647 w 2738"/>
                  <a:gd name="T9" fmla="*/ 2147483647 h 1456"/>
                  <a:gd name="T10" fmla="*/ 2147483647 w 2738"/>
                  <a:gd name="T11" fmla="*/ 2147483647 h 1456"/>
                  <a:gd name="T12" fmla="*/ 2147483647 w 2738"/>
                  <a:gd name="T13" fmla="*/ 2147483647 h 1456"/>
                  <a:gd name="T14" fmla="*/ 2147483647 w 2738"/>
                  <a:gd name="T15" fmla="*/ 2147483647 h 1456"/>
                  <a:gd name="T16" fmla="*/ 2147483647 w 2738"/>
                  <a:gd name="T17" fmla="*/ 2147483647 h 1456"/>
                  <a:gd name="T18" fmla="*/ 2147483647 w 2738"/>
                  <a:gd name="T19" fmla="*/ 2147483647 h 1456"/>
                  <a:gd name="T20" fmla="*/ 2147483647 w 2738"/>
                  <a:gd name="T21" fmla="*/ 2147483647 h 1456"/>
                  <a:gd name="T22" fmla="*/ 2147483647 w 2738"/>
                  <a:gd name="T23" fmla="*/ 2147483647 h 1456"/>
                  <a:gd name="T24" fmla="*/ 2147483647 w 2738"/>
                  <a:gd name="T25" fmla="*/ 2147483647 h 1456"/>
                  <a:gd name="T26" fmla="*/ 2147483647 w 2738"/>
                  <a:gd name="T27" fmla="*/ 2147483647 h 1456"/>
                  <a:gd name="T28" fmla="*/ 2147483647 w 2738"/>
                  <a:gd name="T29" fmla="*/ 2147483647 h 1456"/>
                  <a:gd name="T30" fmla="*/ 2147483647 w 2738"/>
                  <a:gd name="T31" fmla="*/ 0 h 1456"/>
                  <a:gd name="T32" fmla="*/ 2147483647 w 2738"/>
                  <a:gd name="T33" fmla="*/ 2147483647 h 1456"/>
                  <a:gd name="T34" fmla="*/ 2147483647 w 2738"/>
                  <a:gd name="T35" fmla="*/ 2147483647 h 1456"/>
                  <a:gd name="T36" fmla="*/ 2147483647 w 2738"/>
                  <a:gd name="T37" fmla="*/ 2147483647 h 1456"/>
                  <a:gd name="T38" fmla="*/ 2147483647 w 2738"/>
                  <a:gd name="T39" fmla="*/ 2147483647 h 1456"/>
                  <a:gd name="T40" fmla="*/ 2147483647 w 2738"/>
                  <a:gd name="T41" fmla="*/ 2147483647 h 1456"/>
                  <a:gd name="T42" fmla="*/ 2147483647 w 2738"/>
                  <a:gd name="T43" fmla="*/ 2147483647 h 1456"/>
                  <a:gd name="T44" fmla="*/ 2147483647 w 2738"/>
                  <a:gd name="T45" fmla="*/ 2147483647 h 1456"/>
                  <a:gd name="T46" fmla="*/ 2147483647 w 2738"/>
                  <a:gd name="T47" fmla="*/ 2147483647 h 1456"/>
                  <a:gd name="T48" fmla="*/ 2147483647 w 2738"/>
                  <a:gd name="T49" fmla="*/ 2147483647 h 1456"/>
                  <a:gd name="T50" fmla="*/ 2147483647 w 2738"/>
                  <a:gd name="T51" fmla="*/ 2147483647 h 1456"/>
                  <a:gd name="T52" fmla="*/ 2147483647 w 2738"/>
                  <a:gd name="T53" fmla="*/ 2147483647 h 1456"/>
                  <a:gd name="T54" fmla="*/ 2147483647 w 2738"/>
                  <a:gd name="T55" fmla="*/ 2147483647 h 1456"/>
                  <a:gd name="T56" fmla="*/ 2147483647 w 2738"/>
                  <a:gd name="T57" fmla="*/ 2147483647 h 1456"/>
                  <a:gd name="T58" fmla="*/ 2147483647 w 2738"/>
                  <a:gd name="T59" fmla="*/ 2147483647 h 1456"/>
                  <a:gd name="T60" fmla="*/ 2147483647 w 2738"/>
                  <a:gd name="T61" fmla="*/ 2147483647 h 1456"/>
                  <a:gd name="T62" fmla="*/ 2147483647 w 2738"/>
                  <a:gd name="T63" fmla="*/ 2147483647 h 1456"/>
                  <a:gd name="T64" fmla="*/ 2147483647 w 2738"/>
                  <a:gd name="T65" fmla="*/ 2147483647 h 1456"/>
                  <a:gd name="T66" fmla="*/ 2147483647 w 2738"/>
                  <a:gd name="T67" fmla="*/ 2147483647 h 1456"/>
                  <a:gd name="T68" fmla="*/ 2147483647 w 2738"/>
                  <a:gd name="T69" fmla="*/ 2147483647 h 1456"/>
                  <a:gd name="T70" fmla="*/ 2147483647 w 2738"/>
                  <a:gd name="T71" fmla="*/ 2147483647 h 1456"/>
                  <a:gd name="T72" fmla="*/ 2147483647 w 2738"/>
                  <a:gd name="T73" fmla="*/ 2147483647 h 1456"/>
                  <a:gd name="T74" fmla="*/ 2147483647 w 2738"/>
                  <a:gd name="T75" fmla="*/ 2147483647 h 1456"/>
                  <a:gd name="T76" fmla="*/ 2147483647 w 2738"/>
                  <a:gd name="T77" fmla="*/ 2147483647 h 1456"/>
                  <a:gd name="T78" fmla="*/ 2147483647 w 2738"/>
                  <a:gd name="T79" fmla="*/ 2147483647 h 1456"/>
                  <a:gd name="T80" fmla="*/ 2147483647 w 2738"/>
                  <a:gd name="T81" fmla="*/ 2147483647 h 1456"/>
                  <a:gd name="T82" fmla="*/ 2147483647 w 2738"/>
                  <a:gd name="T83" fmla="*/ 2147483647 h 1456"/>
                  <a:gd name="T84" fmla="*/ 2147483647 w 2738"/>
                  <a:gd name="T85" fmla="*/ 2147483647 h 1456"/>
                  <a:gd name="T86" fmla="*/ 2147483647 w 2738"/>
                  <a:gd name="T87" fmla="*/ 2147483647 h 1456"/>
                  <a:gd name="T88" fmla="*/ 2147483647 w 2738"/>
                  <a:gd name="T89" fmla="*/ 2147483647 h 1456"/>
                  <a:gd name="T90" fmla="*/ 2147483647 w 2738"/>
                  <a:gd name="T91" fmla="*/ 2147483647 h 1456"/>
                  <a:gd name="T92" fmla="*/ 2147483647 w 2738"/>
                  <a:gd name="T93" fmla="*/ 2147483647 h 1456"/>
                  <a:gd name="T94" fmla="*/ 2147483647 w 2738"/>
                  <a:gd name="T95" fmla="*/ 2147483647 h 1456"/>
                  <a:gd name="T96" fmla="*/ 2147483647 w 2738"/>
                  <a:gd name="T97" fmla="*/ 2147483647 h 145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38"/>
                  <a:gd name="T148" fmla="*/ 0 h 1456"/>
                  <a:gd name="T149" fmla="*/ 2738 w 2738"/>
                  <a:gd name="T150" fmla="*/ 1456 h 145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38" h="1456">
                    <a:moveTo>
                      <a:pt x="0" y="481"/>
                    </a:moveTo>
                    <a:lnTo>
                      <a:pt x="44" y="550"/>
                    </a:lnTo>
                    <a:lnTo>
                      <a:pt x="70" y="581"/>
                    </a:lnTo>
                    <a:lnTo>
                      <a:pt x="92" y="609"/>
                    </a:lnTo>
                    <a:lnTo>
                      <a:pt x="114" y="633"/>
                    </a:lnTo>
                    <a:lnTo>
                      <a:pt x="140" y="654"/>
                    </a:lnTo>
                    <a:lnTo>
                      <a:pt x="166" y="666"/>
                    </a:lnTo>
                    <a:lnTo>
                      <a:pt x="193" y="673"/>
                    </a:lnTo>
                    <a:lnTo>
                      <a:pt x="219" y="673"/>
                    </a:lnTo>
                    <a:lnTo>
                      <a:pt x="250" y="664"/>
                    </a:lnTo>
                    <a:lnTo>
                      <a:pt x="285" y="649"/>
                    </a:lnTo>
                    <a:lnTo>
                      <a:pt x="315" y="630"/>
                    </a:lnTo>
                    <a:lnTo>
                      <a:pt x="346" y="609"/>
                    </a:lnTo>
                    <a:lnTo>
                      <a:pt x="377" y="583"/>
                    </a:lnTo>
                    <a:lnTo>
                      <a:pt x="434" y="529"/>
                    </a:lnTo>
                    <a:lnTo>
                      <a:pt x="455" y="500"/>
                    </a:lnTo>
                    <a:lnTo>
                      <a:pt x="473" y="467"/>
                    </a:lnTo>
                    <a:lnTo>
                      <a:pt x="486" y="429"/>
                    </a:lnTo>
                    <a:lnTo>
                      <a:pt x="499" y="391"/>
                    </a:lnTo>
                    <a:lnTo>
                      <a:pt x="534" y="313"/>
                    </a:lnTo>
                    <a:lnTo>
                      <a:pt x="552" y="277"/>
                    </a:lnTo>
                    <a:lnTo>
                      <a:pt x="578" y="242"/>
                    </a:lnTo>
                    <a:lnTo>
                      <a:pt x="604" y="206"/>
                    </a:lnTo>
                    <a:lnTo>
                      <a:pt x="635" y="168"/>
                    </a:lnTo>
                    <a:lnTo>
                      <a:pt x="670" y="130"/>
                    </a:lnTo>
                    <a:lnTo>
                      <a:pt x="701" y="93"/>
                    </a:lnTo>
                    <a:lnTo>
                      <a:pt x="740" y="57"/>
                    </a:lnTo>
                    <a:lnTo>
                      <a:pt x="779" y="29"/>
                    </a:lnTo>
                    <a:lnTo>
                      <a:pt x="797" y="19"/>
                    </a:lnTo>
                    <a:lnTo>
                      <a:pt x="819" y="10"/>
                    </a:lnTo>
                    <a:lnTo>
                      <a:pt x="841" y="2"/>
                    </a:lnTo>
                    <a:lnTo>
                      <a:pt x="863" y="0"/>
                    </a:lnTo>
                    <a:lnTo>
                      <a:pt x="885" y="0"/>
                    </a:lnTo>
                    <a:lnTo>
                      <a:pt x="911" y="2"/>
                    </a:lnTo>
                    <a:lnTo>
                      <a:pt x="963" y="14"/>
                    </a:lnTo>
                    <a:lnTo>
                      <a:pt x="1020" y="33"/>
                    </a:lnTo>
                    <a:lnTo>
                      <a:pt x="1077" y="57"/>
                    </a:lnTo>
                    <a:lnTo>
                      <a:pt x="1134" y="88"/>
                    </a:lnTo>
                    <a:lnTo>
                      <a:pt x="1191" y="121"/>
                    </a:lnTo>
                    <a:lnTo>
                      <a:pt x="1248" y="157"/>
                    </a:lnTo>
                    <a:lnTo>
                      <a:pt x="1296" y="192"/>
                    </a:lnTo>
                    <a:lnTo>
                      <a:pt x="1344" y="232"/>
                    </a:lnTo>
                    <a:lnTo>
                      <a:pt x="1388" y="277"/>
                    </a:lnTo>
                    <a:lnTo>
                      <a:pt x="1432" y="325"/>
                    </a:lnTo>
                    <a:lnTo>
                      <a:pt x="1476" y="377"/>
                    </a:lnTo>
                    <a:lnTo>
                      <a:pt x="1559" y="479"/>
                    </a:lnTo>
                    <a:lnTo>
                      <a:pt x="1598" y="529"/>
                    </a:lnTo>
                    <a:lnTo>
                      <a:pt x="1633" y="576"/>
                    </a:lnTo>
                    <a:lnTo>
                      <a:pt x="1668" y="619"/>
                    </a:lnTo>
                    <a:lnTo>
                      <a:pt x="1699" y="661"/>
                    </a:lnTo>
                    <a:lnTo>
                      <a:pt x="1756" y="739"/>
                    </a:lnTo>
                    <a:lnTo>
                      <a:pt x="1782" y="780"/>
                    </a:lnTo>
                    <a:lnTo>
                      <a:pt x="1809" y="820"/>
                    </a:lnTo>
                    <a:lnTo>
                      <a:pt x="1839" y="865"/>
                    </a:lnTo>
                    <a:lnTo>
                      <a:pt x="1870" y="912"/>
                    </a:lnTo>
                    <a:lnTo>
                      <a:pt x="1887" y="938"/>
                    </a:lnTo>
                    <a:lnTo>
                      <a:pt x="1905" y="969"/>
                    </a:lnTo>
                    <a:lnTo>
                      <a:pt x="1940" y="1033"/>
                    </a:lnTo>
                    <a:lnTo>
                      <a:pt x="1979" y="1104"/>
                    </a:lnTo>
                    <a:lnTo>
                      <a:pt x="2014" y="1175"/>
                    </a:lnTo>
                    <a:lnTo>
                      <a:pt x="2054" y="1242"/>
                    </a:lnTo>
                    <a:lnTo>
                      <a:pt x="2071" y="1275"/>
                    </a:lnTo>
                    <a:lnTo>
                      <a:pt x="2089" y="1303"/>
                    </a:lnTo>
                    <a:lnTo>
                      <a:pt x="2106" y="1332"/>
                    </a:lnTo>
                    <a:lnTo>
                      <a:pt x="2124" y="1356"/>
                    </a:lnTo>
                    <a:lnTo>
                      <a:pt x="2141" y="1377"/>
                    </a:lnTo>
                    <a:lnTo>
                      <a:pt x="2159" y="1393"/>
                    </a:lnTo>
                    <a:lnTo>
                      <a:pt x="2194" y="1419"/>
                    </a:lnTo>
                    <a:lnTo>
                      <a:pt x="2225" y="1438"/>
                    </a:lnTo>
                    <a:lnTo>
                      <a:pt x="2255" y="1450"/>
                    </a:lnTo>
                    <a:lnTo>
                      <a:pt x="2286" y="1455"/>
                    </a:lnTo>
                    <a:lnTo>
                      <a:pt x="2317" y="1450"/>
                    </a:lnTo>
                    <a:lnTo>
                      <a:pt x="2347" y="1438"/>
                    </a:lnTo>
                    <a:lnTo>
                      <a:pt x="2374" y="1419"/>
                    </a:lnTo>
                    <a:lnTo>
                      <a:pt x="2400" y="1393"/>
                    </a:lnTo>
                    <a:lnTo>
                      <a:pt x="2413" y="1377"/>
                    </a:lnTo>
                    <a:lnTo>
                      <a:pt x="2422" y="1353"/>
                    </a:lnTo>
                    <a:lnTo>
                      <a:pt x="2435" y="1327"/>
                    </a:lnTo>
                    <a:lnTo>
                      <a:pt x="2444" y="1296"/>
                    </a:lnTo>
                    <a:lnTo>
                      <a:pt x="2452" y="1263"/>
                    </a:lnTo>
                    <a:lnTo>
                      <a:pt x="2461" y="1228"/>
                    </a:lnTo>
                    <a:lnTo>
                      <a:pt x="2474" y="1154"/>
                    </a:lnTo>
                    <a:lnTo>
                      <a:pt x="2492" y="1078"/>
                    </a:lnTo>
                    <a:lnTo>
                      <a:pt x="2501" y="1043"/>
                    </a:lnTo>
                    <a:lnTo>
                      <a:pt x="2509" y="1010"/>
                    </a:lnTo>
                    <a:lnTo>
                      <a:pt x="2514" y="979"/>
                    </a:lnTo>
                    <a:lnTo>
                      <a:pt x="2522" y="953"/>
                    </a:lnTo>
                    <a:lnTo>
                      <a:pt x="2536" y="931"/>
                    </a:lnTo>
                    <a:lnTo>
                      <a:pt x="2544" y="912"/>
                    </a:lnTo>
                    <a:lnTo>
                      <a:pt x="2553" y="898"/>
                    </a:lnTo>
                    <a:lnTo>
                      <a:pt x="2566" y="889"/>
                    </a:lnTo>
                    <a:lnTo>
                      <a:pt x="2579" y="879"/>
                    </a:lnTo>
                    <a:lnTo>
                      <a:pt x="2588" y="872"/>
                    </a:lnTo>
                    <a:lnTo>
                      <a:pt x="2610" y="867"/>
                    </a:lnTo>
                    <a:lnTo>
                      <a:pt x="2636" y="867"/>
                    </a:lnTo>
                    <a:lnTo>
                      <a:pt x="2663" y="874"/>
                    </a:lnTo>
                    <a:lnTo>
                      <a:pt x="2684" y="884"/>
                    </a:lnTo>
                    <a:lnTo>
                      <a:pt x="2711" y="898"/>
                    </a:lnTo>
                    <a:lnTo>
                      <a:pt x="2737" y="912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2819400" y="1504950"/>
                <a:ext cx="1828800" cy="1136650"/>
              </a:xfrm>
              <a:custGeom>
                <a:avLst/>
                <a:gdLst>
                  <a:gd name="T0" fmla="*/ 2147483647 w 1152"/>
                  <a:gd name="T1" fmla="*/ 2147483647 h 716"/>
                  <a:gd name="T2" fmla="*/ 2147483647 w 1152"/>
                  <a:gd name="T3" fmla="*/ 2147483647 h 716"/>
                  <a:gd name="T4" fmla="*/ 2147483647 w 1152"/>
                  <a:gd name="T5" fmla="*/ 2147483647 h 716"/>
                  <a:gd name="T6" fmla="*/ 2147483647 w 1152"/>
                  <a:gd name="T7" fmla="*/ 2147483647 h 716"/>
                  <a:gd name="T8" fmla="*/ 2147483647 w 1152"/>
                  <a:gd name="T9" fmla="*/ 2147483647 h 716"/>
                  <a:gd name="T10" fmla="*/ 2147483647 w 1152"/>
                  <a:gd name="T11" fmla="*/ 2147483647 h 716"/>
                  <a:gd name="T12" fmla="*/ 2147483647 w 1152"/>
                  <a:gd name="T13" fmla="*/ 2147483647 h 716"/>
                  <a:gd name="T14" fmla="*/ 2147483647 w 1152"/>
                  <a:gd name="T15" fmla="*/ 2147483647 h 716"/>
                  <a:gd name="T16" fmla="*/ 2147483647 w 1152"/>
                  <a:gd name="T17" fmla="*/ 2147483647 h 716"/>
                  <a:gd name="T18" fmla="*/ 2147483647 w 1152"/>
                  <a:gd name="T19" fmla="*/ 2147483647 h 716"/>
                  <a:gd name="T20" fmla="*/ 2147483647 w 1152"/>
                  <a:gd name="T21" fmla="*/ 2147483647 h 716"/>
                  <a:gd name="T22" fmla="*/ 2147483647 w 1152"/>
                  <a:gd name="T23" fmla="*/ 2147483647 h 716"/>
                  <a:gd name="T24" fmla="*/ 2147483647 w 1152"/>
                  <a:gd name="T25" fmla="*/ 2147483647 h 716"/>
                  <a:gd name="T26" fmla="*/ 2147483647 w 1152"/>
                  <a:gd name="T27" fmla="*/ 2147483647 h 716"/>
                  <a:gd name="T28" fmla="*/ 2147483647 w 1152"/>
                  <a:gd name="T29" fmla="*/ 2147483647 h 716"/>
                  <a:gd name="T30" fmla="*/ 2147483647 w 1152"/>
                  <a:gd name="T31" fmla="*/ 2147483647 h 716"/>
                  <a:gd name="T32" fmla="*/ 2147483647 w 1152"/>
                  <a:gd name="T33" fmla="*/ 2147483647 h 716"/>
                  <a:gd name="T34" fmla="*/ 2147483647 w 1152"/>
                  <a:gd name="T35" fmla="*/ 2147483647 h 716"/>
                  <a:gd name="T36" fmla="*/ 2147483647 w 1152"/>
                  <a:gd name="T37" fmla="*/ 2147483647 h 716"/>
                  <a:gd name="T38" fmla="*/ 2147483647 w 1152"/>
                  <a:gd name="T39" fmla="*/ 2147483647 h 716"/>
                  <a:gd name="T40" fmla="*/ 2147483647 w 1152"/>
                  <a:gd name="T41" fmla="*/ 2147483647 h 716"/>
                  <a:gd name="T42" fmla="*/ 2147483647 w 1152"/>
                  <a:gd name="T43" fmla="*/ 2147483647 h 716"/>
                  <a:gd name="T44" fmla="*/ 2147483647 w 1152"/>
                  <a:gd name="T45" fmla="*/ 2147483647 h 716"/>
                  <a:gd name="T46" fmla="*/ 2147483647 w 1152"/>
                  <a:gd name="T47" fmla="*/ 2147483647 h 716"/>
                  <a:gd name="T48" fmla="*/ 2147483647 w 1152"/>
                  <a:gd name="T49" fmla="*/ 2147483647 h 716"/>
                  <a:gd name="T50" fmla="*/ 2147483647 w 1152"/>
                  <a:gd name="T51" fmla="*/ 2147483647 h 716"/>
                  <a:gd name="T52" fmla="*/ 2147483647 w 1152"/>
                  <a:gd name="T53" fmla="*/ 2147483647 h 716"/>
                  <a:gd name="T54" fmla="*/ 2147483647 w 1152"/>
                  <a:gd name="T55" fmla="*/ 2147483647 h 716"/>
                  <a:gd name="T56" fmla="*/ 2147483647 w 1152"/>
                  <a:gd name="T57" fmla="*/ 2147483647 h 716"/>
                  <a:gd name="T58" fmla="*/ 2147483647 w 1152"/>
                  <a:gd name="T59" fmla="*/ 2147483647 h 716"/>
                  <a:gd name="T60" fmla="*/ 2147483647 w 1152"/>
                  <a:gd name="T61" fmla="*/ 2147483647 h 716"/>
                  <a:gd name="T62" fmla="*/ 2147483647 w 1152"/>
                  <a:gd name="T63" fmla="*/ 2147483647 h 716"/>
                  <a:gd name="T64" fmla="*/ 2147483647 w 1152"/>
                  <a:gd name="T65" fmla="*/ 2147483647 h 716"/>
                  <a:gd name="T66" fmla="*/ 2147483647 w 1152"/>
                  <a:gd name="T67" fmla="*/ 0 h 716"/>
                  <a:gd name="T68" fmla="*/ 2147483647 w 1152"/>
                  <a:gd name="T69" fmla="*/ 2147483647 h 716"/>
                  <a:gd name="T70" fmla="*/ 2147483647 w 1152"/>
                  <a:gd name="T71" fmla="*/ 2147483647 h 716"/>
                  <a:gd name="T72" fmla="*/ 2147483647 w 1152"/>
                  <a:gd name="T73" fmla="*/ 2147483647 h 716"/>
                  <a:gd name="T74" fmla="*/ 2147483647 w 1152"/>
                  <a:gd name="T75" fmla="*/ 2147483647 h 716"/>
                  <a:gd name="T76" fmla="*/ 2147483647 w 1152"/>
                  <a:gd name="T77" fmla="*/ 2147483647 h 716"/>
                  <a:gd name="T78" fmla="*/ 2147483647 w 1152"/>
                  <a:gd name="T79" fmla="*/ 2147483647 h 71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52"/>
                  <a:gd name="T121" fmla="*/ 0 h 716"/>
                  <a:gd name="T122" fmla="*/ 1152 w 1152"/>
                  <a:gd name="T123" fmla="*/ 716 h 71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52" h="716">
                    <a:moveTo>
                      <a:pt x="0" y="538"/>
                    </a:moveTo>
                    <a:lnTo>
                      <a:pt x="39" y="506"/>
                    </a:lnTo>
                    <a:lnTo>
                      <a:pt x="77" y="477"/>
                    </a:lnTo>
                    <a:lnTo>
                      <a:pt x="116" y="449"/>
                    </a:lnTo>
                    <a:lnTo>
                      <a:pt x="153" y="426"/>
                    </a:lnTo>
                    <a:lnTo>
                      <a:pt x="172" y="416"/>
                    </a:lnTo>
                    <a:lnTo>
                      <a:pt x="190" y="407"/>
                    </a:lnTo>
                    <a:lnTo>
                      <a:pt x="207" y="401"/>
                    </a:lnTo>
                    <a:lnTo>
                      <a:pt x="223" y="394"/>
                    </a:lnTo>
                    <a:lnTo>
                      <a:pt x="240" y="392"/>
                    </a:lnTo>
                    <a:lnTo>
                      <a:pt x="256" y="390"/>
                    </a:lnTo>
                    <a:lnTo>
                      <a:pt x="273" y="390"/>
                    </a:lnTo>
                    <a:lnTo>
                      <a:pt x="288" y="394"/>
                    </a:lnTo>
                    <a:lnTo>
                      <a:pt x="303" y="401"/>
                    </a:lnTo>
                    <a:lnTo>
                      <a:pt x="315" y="412"/>
                    </a:lnTo>
                    <a:lnTo>
                      <a:pt x="330" y="426"/>
                    </a:lnTo>
                    <a:lnTo>
                      <a:pt x="343" y="444"/>
                    </a:lnTo>
                    <a:lnTo>
                      <a:pt x="354" y="464"/>
                    </a:lnTo>
                    <a:lnTo>
                      <a:pt x="367" y="486"/>
                    </a:lnTo>
                    <a:lnTo>
                      <a:pt x="378" y="508"/>
                    </a:lnTo>
                    <a:lnTo>
                      <a:pt x="389" y="533"/>
                    </a:lnTo>
                    <a:lnTo>
                      <a:pt x="411" y="580"/>
                    </a:lnTo>
                    <a:lnTo>
                      <a:pt x="422" y="602"/>
                    </a:lnTo>
                    <a:lnTo>
                      <a:pt x="434" y="624"/>
                    </a:lnTo>
                    <a:lnTo>
                      <a:pt x="445" y="643"/>
                    </a:lnTo>
                    <a:lnTo>
                      <a:pt x="456" y="659"/>
                    </a:lnTo>
                    <a:lnTo>
                      <a:pt x="469" y="672"/>
                    </a:lnTo>
                    <a:lnTo>
                      <a:pt x="480" y="682"/>
                    </a:lnTo>
                    <a:lnTo>
                      <a:pt x="504" y="696"/>
                    </a:lnTo>
                    <a:lnTo>
                      <a:pt x="524" y="708"/>
                    </a:lnTo>
                    <a:lnTo>
                      <a:pt x="535" y="711"/>
                    </a:lnTo>
                    <a:lnTo>
                      <a:pt x="546" y="714"/>
                    </a:lnTo>
                    <a:lnTo>
                      <a:pt x="557" y="715"/>
                    </a:lnTo>
                    <a:lnTo>
                      <a:pt x="568" y="715"/>
                    </a:lnTo>
                    <a:lnTo>
                      <a:pt x="579" y="713"/>
                    </a:lnTo>
                    <a:lnTo>
                      <a:pt x="590" y="709"/>
                    </a:lnTo>
                    <a:lnTo>
                      <a:pt x="601" y="703"/>
                    </a:lnTo>
                    <a:lnTo>
                      <a:pt x="614" y="694"/>
                    </a:lnTo>
                    <a:lnTo>
                      <a:pt x="627" y="684"/>
                    </a:lnTo>
                    <a:lnTo>
                      <a:pt x="642" y="670"/>
                    </a:lnTo>
                    <a:lnTo>
                      <a:pt x="657" y="653"/>
                    </a:lnTo>
                    <a:lnTo>
                      <a:pt x="672" y="634"/>
                    </a:lnTo>
                    <a:lnTo>
                      <a:pt x="681" y="623"/>
                    </a:lnTo>
                    <a:lnTo>
                      <a:pt x="690" y="609"/>
                    </a:lnTo>
                    <a:lnTo>
                      <a:pt x="699" y="595"/>
                    </a:lnTo>
                    <a:lnTo>
                      <a:pt x="708" y="577"/>
                    </a:lnTo>
                    <a:lnTo>
                      <a:pt x="718" y="559"/>
                    </a:lnTo>
                    <a:lnTo>
                      <a:pt x="729" y="540"/>
                    </a:lnTo>
                    <a:lnTo>
                      <a:pt x="751" y="497"/>
                    </a:lnTo>
                    <a:lnTo>
                      <a:pt x="773" y="451"/>
                    </a:lnTo>
                    <a:lnTo>
                      <a:pt x="795" y="402"/>
                    </a:lnTo>
                    <a:lnTo>
                      <a:pt x="819" y="352"/>
                    </a:lnTo>
                    <a:lnTo>
                      <a:pt x="843" y="302"/>
                    </a:lnTo>
                    <a:lnTo>
                      <a:pt x="867" y="251"/>
                    </a:lnTo>
                    <a:lnTo>
                      <a:pt x="889" y="203"/>
                    </a:lnTo>
                    <a:lnTo>
                      <a:pt x="911" y="157"/>
                    </a:lnTo>
                    <a:lnTo>
                      <a:pt x="933" y="115"/>
                    </a:lnTo>
                    <a:lnTo>
                      <a:pt x="945" y="96"/>
                    </a:lnTo>
                    <a:lnTo>
                      <a:pt x="954" y="78"/>
                    </a:lnTo>
                    <a:lnTo>
                      <a:pt x="965" y="63"/>
                    </a:lnTo>
                    <a:lnTo>
                      <a:pt x="974" y="48"/>
                    </a:lnTo>
                    <a:lnTo>
                      <a:pt x="983" y="35"/>
                    </a:lnTo>
                    <a:lnTo>
                      <a:pt x="991" y="25"/>
                    </a:lnTo>
                    <a:lnTo>
                      <a:pt x="1000" y="16"/>
                    </a:lnTo>
                    <a:lnTo>
                      <a:pt x="1007" y="10"/>
                    </a:lnTo>
                    <a:lnTo>
                      <a:pt x="1015" y="5"/>
                    </a:lnTo>
                    <a:lnTo>
                      <a:pt x="1022" y="2"/>
                    </a:lnTo>
                    <a:lnTo>
                      <a:pt x="1035" y="0"/>
                    </a:lnTo>
                    <a:lnTo>
                      <a:pt x="1048" y="1"/>
                    </a:lnTo>
                    <a:lnTo>
                      <a:pt x="1059" y="7"/>
                    </a:lnTo>
                    <a:lnTo>
                      <a:pt x="1070" y="17"/>
                    </a:lnTo>
                    <a:lnTo>
                      <a:pt x="1081" y="31"/>
                    </a:lnTo>
                    <a:lnTo>
                      <a:pt x="1090" y="48"/>
                    </a:lnTo>
                    <a:lnTo>
                      <a:pt x="1098" y="68"/>
                    </a:lnTo>
                    <a:lnTo>
                      <a:pt x="1105" y="91"/>
                    </a:lnTo>
                    <a:lnTo>
                      <a:pt x="1112" y="116"/>
                    </a:lnTo>
                    <a:lnTo>
                      <a:pt x="1120" y="144"/>
                    </a:lnTo>
                    <a:lnTo>
                      <a:pt x="1127" y="172"/>
                    </a:lnTo>
                    <a:lnTo>
                      <a:pt x="1133" y="203"/>
                    </a:lnTo>
                    <a:lnTo>
                      <a:pt x="1140" y="234"/>
                    </a:lnTo>
                    <a:lnTo>
                      <a:pt x="1151" y="298"/>
                    </a:lnTo>
                  </a:path>
                </a:pathLst>
              </a:custGeom>
              <a:noFill/>
              <a:ln w="50800" cap="rnd" cmpd="sng">
                <a:solidFill>
                  <a:srgbClr val="CC009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13" name="Łącznik prosty ze strzałką 12"/>
            <p:cNvCxnSpPr/>
            <p:nvPr/>
          </p:nvCxnSpPr>
          <p:spPr bwMode="auto">
            <a:xfrm>
              <a:off x="4355976" y="1484784"/>
              <a:ext cx="4608512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4" name="Object 4"/>
            <p:cNvGraphicFramePr>
              <a:graphicFrameLocks noChangeAspect="1"/>
            </p:cNvGraphicFramePr>
            <p:nvPr/>
          </p:nvGraphicFramePr>
          <p:xfrm>
            <a:off x="5220072" y="889081"/>
            <a:ext cx="283716" cy="464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06" name="Równanie" r:id="rId8" imgW="139680" imgH="228600" progId="Equation.3">
                    <p:embed/>
                  </p:oleObj>
                </mc:Choice>
                <mc:Fallback>
                  <p:oleObj name="Równanie" r:id="rId8" imgW="13968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0072" y="889081"/>
                          <a:ext cx="283716" cy="464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5"/>
            <p:cNvGraphicFramePr>
              <a:graphicFrameLocks noChangeAspect="1"/>
            </p:cNvGraphicFramePr>
            <p:nvPr/>
          </p:nvGraphicFramePr>
          <p:xfrm>
            <a:off x="6732240" y="1556792"/>
            <a:ext cx="720080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07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556792"/>
                          <a:ext cx="720080" cy="4320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Łącznik prosty 15"/>
            <p:cNvCxnSpPr/>
            <p:nvPr/>
          </p:nvCxnSpPr>
          <p:spPr bwMode="auto">
            <a:xfrm>
              <a:off x="644420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prosty 16"/>
            <p:cNvCxnSpPr/>
            <p:nvPr/>
          </p:nvCxnSpPr>
          <p:spPr bwMode="auto">
            <a:xfrm>
              <a:off x="548389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5508104" y="1988840"/>
              <a:ext cx="936104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D60093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19" name="Object 6"/>
            <p:cNvGraphicFramePr>
              <a:graphicFrameLocks noChangeAspect="1"/>
            </p:cNvGraphicFramePr>
            <p:nvPr/>
          </p:nvGraphicFramePr>
          <p:xfrm>
            <a:off x="5868144" y="1628800"/>
            <a:ext cx="304649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08" name="Równanie" r:id="rId12" imgW="139680" imgH="164880" progId="Equation.3">
                    <p:embed/>
                  </p:oleObj>
                </mc:Choice>
                <mc:Fallback>
                  <p:oleObj name="Równanie" r:id="rId12" imgW="13968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1628800"/>
                          <a:ext cx="304649" cy="3600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"/>
            <p:cNvGraphicFramePr>
              <a:graphicFrameLocks noChangeAspect="1"/>
            </p:cNvGraphicFramePr>
            <p:nvPr/>
          </p:nvGraphicFramePr>
          <p:xfrm>
            <a:off x="7668344" y="908719"/>
            <a:ext cx="648072" cy="47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709" name="Równanie" r:id="rId14" imgW="279360" imgH="203040" progId="Equation.3">
                    <p:embed/>
                  </p:oleObj>
                </mc:Choice>
                <mc:Fallback>
                  <p:oleObj name="Równanie" r:id="rId14" imgW="2793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908719"/>
                          <a:ext cx="648072" cy="47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685259" y="4057187"/>
            <a:ext cx="3801041" cy="76944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Coefficients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endParaRPr lang="pl-PL" sz="2200" b="1" dirty="0" smtClean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11912</TotalTime>
  <Words>1258</Words>
  <Application>Microsoft Office PowerPoint</Application>
  <PresentationFormat>Pokaz na ekranie (4:3)</PresentationFormat>
  <Paragraphs>373</Paragraphs>
  <Slides>35</Slides>
  <Notes>27</Notes>
  <HiddenSlides>0</HiddenSlides>
  <MMClips>0</MMClips>
  <ScaleCrop>false</ScaleCrop>
  <HeadingPairs>
    <vt:vector size="8" baseType="variant">
      <vt:variant>
        <vt:lpstr>Używane czcionki</vt:lpstr>
      </vt:variant>
      <vt:variant>
        <vt:i4>14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35</vt:i4>
      </vt:variant>
    </vt:vector>
  </HeadingPairs>
  <TitlesOfParts>
    <vt:vector size="53" baseType="lpstr">
      <vt:lpstr>Albertus Medium</vt:lpstr>
      <vt:lpstr>Albertus Medium CE</vt:lpstr>
      <vt:lpstr>Arial</vt:lpstr>
      <vt:lpstr>Arial CE</vt:lpstr>
      <vt:lpstr>Comic Sans MS</vt:lpstr>
      <vt:lpstr>Comic Sans MS CE</vt:lpstr>
      <vt:lpstr>Helvetica</vt:lpstr>
      <vt:lpstr>Helvetica CE</vt:lpstr>
      <vt:lpstr>Monotype Corsiva</vt:lpstr>
      <vt:lpstr>Monotype Sorts</vt:lpstr>
      <vt:lpstr>Symbol</vt:lpstr>
      <vt:lpstr>Times New Roman</vt:lpstr>
      <vt:lpstr>Times New Roman CE</vt:lpstr>
      <vt:lpstr>Verdana</vt:lpstr>
      <vt:lpstr>Teoria sygnałów</vt:lpstr>
      <vt:lpstr>Equation</vt:lpstr>
      <vt:lpstr>Równanie</vt:lpstr>
      <vt:lpstr>Microsoft Equation 3.0</vt:lpstr>
      <vt:lpstr>Linear Systems &amp; Signals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Limiting behaviour of Fourier series</vt:lpstr>
      <vt:lpstr>Limiting behaviour of Fourier series</vt:lpstr>
      <vt:lpstr>Fourier transform</vt:lpstr>
      <vt:lpstr>Prezentacja programu PowerPoint</vt:lpstr>
      <vt:lpstr>Fourier transform pairs</vt:lpstr>
      <vt:lpstr>Fourier transform pairs</vt:lpstr>
      <vt:lpstr>Fourier transform pairs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1524</cp:revision>
  <dcterms:created xsi:type="dcterms:W3CDTF">2001-11-16T13:59:19Z</dcterms:created>
  <dcterms:modified xsi:type="dcterms:W3CDTF">2024-09-29T08:51:06Z</dcterms:modified>
</cp:coreProperties>
</file>