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8" r:id="rId2"/>
    <p:sldId id="348" r:id="rId3"/>
    <p:sldId id="353" r:id="rId4"/>
    <p:sldId id="315" r:id="rId5"/>
    <p:sldId id="371" r:id="rId6"/>
    <p:sldId id="316" r:id="rId7"/>
    <p:sldId id="423" r:id="rId8"/>
    <p:sldId id="372" r:id="rId9"/>
    <p:sldId id="374" r:id="rId10"/>
    <p:sldId id="400" r:id="rId11"/>
    <p:sldId id="377" r:id="rId12"/>
    <p:sldId id="411" r:id="rId13"/>
    <p:sldId id="415" r:id="rId14"/>
    <p:sldId id="412" r:id="rId15"/>
    <p:sldId id="398" r:id="rId16"/>
    <p:sldId id="399" r:id="rId17"/>
    <p:sldId id="387" r:id="rId18"/>
    <p:sldId id="402" r:id="rId19"/>
    <p:sldId id="383" r:id="rId20"/>
    <p:sldId id="384" r:id="rId21"/>
    <p:sldId id="385" r:id="rId22"/>
    <p:sldId id="386" r:id="rId23"/>
    <p:sldId id="420" r:id="rId24"/>
    <p:sldId id="382" r:id="rId25"/>
    <p:sldId id="421" r:id="rId26"/>
    <p:sldId id="414" r:id="rId27"/>
    <p:sldId id="380" r:id="rId28"/>
    <p:sldId id="381" r:id="rId29"/>
    <p:sldId id="424" r:id="rId30"/>
    <p:sldId id="389" r:id="rId31"/>
    <p:sldId id="410" r:id="rId32"/>
    <p:sldId id="391" r:id="rId33"/>
    <p:sldId id="393" r:id="rId34"/>
    <p:sldId id="392" r:id="rId35"/>
    <p:sldId id="403" r:id="rId36"/>
    <p:sldId id="416" r:id="rId37"/>
    <p:sldId id="417" r:id="rId38"/>
    <p:sldId id="418" r:id="rId39"/>
    <p:sldId id="422" r:id="rId40"/>
    <p:sldId id="419" r:id="rId41"/>
    <p:sldId id="406" r:id="rId42"/>
    <p:sldId id="345" r:id="rId4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6600"/>
    <a:srgbClr val="0000FF"/>
    <a:srgbClr val="003300"/>
    <a:srgbClr val="FF9933"/>
    <a:srgbClr val="D60093"/>
    <a:srgbClr val="FFFF99"/>
    <a:srgbClr val="CCFFFF"/>
    <a:srgbClr val="DDDDD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5377" autoAdjust="0"/>
  </p:normalViewPr>
  <p:slideViewPr>
    <p:cSldViewPr>
      <p:cViewPr varScale="1">
        <p:scale>
          <a:sx n="77" d="100"/>
          <a:sy n="77" d="100"/>
        </p:scale>
        <p:origin x="1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9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3E9D0-B181-41F5-AE9A-1FE7D1EC90AC}" type="datetimeFigureOut">
              <a:rPr lang="pl-PL" smtClean="0"/>
              <a:pPr/>
              <a:t>06.10.2023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C67BC-91FF-4917-8E18-9CE0380144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2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tekstu z Wzorca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36E8E4-7BDA-46A8-8F00-93DAF28171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02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6924D-57D5-4F32-A50F-4FE9A7EC8B6C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8477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67FDE-E061-4921-BCAA-2D65AEF93198}" type="slidenum">
              <a:rPr lang="pl-PL" smtClean="0"/>
              <a:pPr/>
              <a:t>14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7306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2A569-A613-460C-97DC-200E72DE0624}" type="slidenum">
              <a:rPr lang="pl-PL" smtClean="0"/>
              <a:pPr/>
              <a:t>17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4444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DB8CE-664E-4A2E-BE6A-1A8BC6834E0F}" type="slidenum">
              <a:rPr lang="pl-PL" smtClean="0"/>
              <a:pPr/>
              <a:t>19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5202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1C18A-2918-49B5-92FC-0583A6AE408C}" type="slidenum">
              <a:rPr lang="pl-PL" smtClean="0"/>
              <a:pPr/>
              <a:t>20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40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6C59-811E-46E3-9E63-FC5ECEF0C3C3}" type="slidenum">
              <a:rPr lang="pl-PL" smtClean="0"/>
              <a:pPr/>
              <a:t>21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302287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9BEE7-4259-473D-8C00-EA1F32D63F52}" type="slidenum">
              <a:rPr lang="pl-PL" smtClean="0"/>
              <a:pPr/>
              <a:t>22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05517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9BEE7-4259-473D-8C00-EA1F32D63F52}" type="slidenum">
              <a:rPr lang="pl-PL" smtClean="0"/>
              <a:pPr/>
              <a:t>23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62576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48203-4766-4309-975D-4267C58B494C}" type="slidenum">
              <a:rPr lang="pl-PL" smtClean="0"/>
              <a:pPr/>
              <a:t>24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42515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48203-4766-4309-975D-4267C58B494C}" type="slidenum">
              <a:rPr lang="pl-PL" smtClean="0"/>
              <a:pPr/>
              <a:t>25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35216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1E1FE-864A-49E6-8FDE-399699962EFD}" type="slidenum">
              <a:rPr lang="pl-PL" smtClean="0"/>
              <a:pPr/>
              <a:t>26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6638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7B82C-3CBA-4778-A00B-27558FE93FD6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18893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BC3EF-3A1D-4712-AD9E-7C960A03EBA1}" type="slidenum">
              <a:rPr lang="pl-PL" smtClean="0"/>
              <a:pPr/>
              <a:t>27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51174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48203-4766-4309-975D-4267C58B494C}" type="slidenum">
              <a:rPr lang="pl-PL" smtClean="0"/>
              <a:pPr/>
              <a:t>28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99300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6B761-B78C-4890-9D2C-B21FDB4AC790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59325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0D285-457C-413E-939A-34C1F3DD5D7F}" type="slidenum">
              <a:rPr lang="pl-PL" smtClean="0"/>
              <a:pPr/>
              <a:t>31</a:t>
            </a:fld>
            <a:endParaRPr lang="pl-PL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51482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0B956-0228-4563-A3DF-AA4151FD11CF}" type="slidenum">
              <a:rPr lang="pl-PL" smtClean="0"/>
              <a:pPr/>
              <a:t>32</a:t>
            </a:fld>
            <a:endParaRPr lang="pl-P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16734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09F6F-0E2C-4FD9-962B-39669DF502E5}" type="slidenum">
              <a:rPr lang="pl-PL" smtClean="0"/>
              <a:pPr/>
              <a:t>33</a:t>
            </a:fld>
            <a:endParaRPr lang="pl-PL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416713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6C4AE-5C75-4755-99EA-311C877F8113}" type="slidenum">
              <a:rPr lang="pl-PL" smtClean="0"/>
              <a:pPr/>
              <a:t>34</a:t>
            </a:fld>
            <a:endParaRPr lang="pl-P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508545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A65B3-8665-4D0D-908C-91D19443DF91}" type="slidenum">
              <a:rPr lang="pl-PL" smtClean="0"/>
              <a:pPr/>
              <a:t>35</a:t>
            </a:fld>
            <a:endParaRPr lang="pl-PL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902688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819FD-3D2D-4EC4-9834-24E24EC3730F}" type="slidenum">
              <a:rPr lang="pl-PL" smtClean="0"/>
              <a:pPr/>
              <a:t>42</a:t>
            </a:fld>
            <a:endParaRPr lang="pl-PL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1609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5A59D-B25C-4D79-A80B-DE645CC84B85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9647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ADC31-64FA-4EF9-9035-FB3CCFB315FB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22578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ADC31-64FA-4EF9-9035-FB3CCFB315FB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16129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ADC31-64FA-4EF9-9035-FB3CCFB315FB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2926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F20E-DD84-49A2-853D-0F6EC896C090}" type="slidenum">
              <a:rPr lang="pl-PL" smtClean="0"/>
              <a:pPr/>
              <a:t>9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71841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F20E-DD84-49A2-853D-0F6EC896C090}" type="slidenum">
              <a:rPr lang="pl-PL" smtClean="0"/>
              <a:pPr/>
              <a:t>10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685314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D9B1A-F05D-465D-8BA7-513B83E9F733}" type="slidenum">
              <a:rPr lang="pl-PL" smtClean="0"/>
              <a:pPr/>
              <a:t>12</a:t>
            </a:fld>
            <a:endParaRPr lang="pl-PL" smtClean="0">
              <a:latin typeface="Times New Roman CE" charset="-1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0139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39"/>
              <a:chOff x="-3" y="1562"/>
              <a:chExt cx="5763" cy="639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0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2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tytułu z Wzorca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charset="2"/>
              <a:buNone/>
              <a:defRPr/>
            </a:lvl1pPr>
          </a:lstStyle>
          <a:p>
            <a:r>
              <a:rPr lang="pl-PL"/>
              <a:t>Kliknij, aby edytować styl podtytułu z Wzorca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62795B-63F1-4ACF-99F0-A20138031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EC8C-E9B5-4E29-B5B5-342630978B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624C-5B28-4D62-AC24-285C892E5C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082C-08B1-4B9C-B1D9-A39D3D2DDF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F425-D04A-4C72-865A-85C6B87A8D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63E18-598B-4296-B55C-D893686480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9E327-E04D-4576-915C-7BF2AA4DB6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2AB28-75AB-4B4F-A28E-6F4C5A072E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68C6-3FD8-45C8-9353-17CA9BE6CF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305FB-774B-4760-B1B4-655CAF564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17F59-DF0B-43C3-8E95-F1B62E7CB1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277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66" y="166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17" y="1663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64" y="174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72" y="168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83" y="171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3277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tytułu z Wzorca</a:t>
            </a:r>
          </a:p>
        </p:txBody>
      </p:sp>
      <p:sp>
        <p:nvSpPr>
          <p:cNvPr id="3277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tekstu z Wzorca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32E584D1-DA1B-4444-AB1D-EAB75FBCD4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1.wmf"/><Relationship Id="rId1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54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jpe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image" Target="../media/image56.png"/><Relationship Id="rId5" Type="http://schemas.openxmlformats.org/officeDocument/2006/relationships/oleObject" Target="../embeddings/oleObject56.bin"/><Relationship Id="rId15" Type="http://schemas.openxmlformats.org/officeDocument/2006/relationships/image" Target="../media/image55.wmf"/><Relationship Id="rId10" Type="http://schemas.openxmlformats.org/officeDocument/2006/relationships/image" Target="../media/image53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8.wmf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8.wmf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2.bin"/><Relationship Id="rId5" Type="http://schemas.openxmlformats.org/officeDocument/2006/relationships/image" Target="../media/image67.wmf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9.wmf"/><Relationship Id="rId1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jpe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8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7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8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8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4.png"/><Relationship Id="rId11" Type="http://schemas.openxmlformats.org/officeDocument/2006/relationships/oleObject" Target="../embeddings/oleObject97.bin"/><Relationship Id="rId5" Type="http://schemas.openxmlformats.org/officeDocument/2006/relationships/image" Target="../media/image90.wmf"/><Relationship Id="rId10" Type="http://schemas.openxmlformats.org/officeDocument/2006/relationships/image" Target="../media/image92.wmf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1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6.wmf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1.bin"/><Relationship Id="rId5" Type="http://schemas.openxmlformats.org/officeDocument/2006/relationships/image" Target="../media/image95.wmf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97.wmf"/><Relationship Id="rId19" Type="http://schemas.openxmlformats.org/officeDocument/2006/relationships/image" Target="../media/image28.jpeg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9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4.wmf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08.bin"/><Relationship Id="rId5" Type="http://schemas.openxmlformats.org/officeDocument/2006/relationships/image" Target="../media/image103.wmf"/><Relationship Id="rId10" Type="http://schemas.openxmlformats.org/officeDocument/2006/relationships/image" Target="../media/image107.png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0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oleObject" Target="../embeddings/oleObject109.bin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11.png"/><Relationship Id="rId4" Type="http://schemas.openxmlformats.org/officeDocument/2006/relationships/image" Target="../media/image108.wmf"/><Relationship Id="rId9" Type="http://schemas.openxmlformats.org/officeDocument/2006/relationships/image" Target="../media/image11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28.jpeg"/><Relationship Id="rId4" Type="http://schemas.openxmlformats.org/officeDocument/2006/relationships/image" Target="../media/image11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oleObject" Target="../embeddings/oleObject114.bin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14.wmf"/><Relationship Id="rId9" Type="http://schemas.openxmlformats.org/officeDocument/2006/relationships/image" Target="../media/image11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2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60648"/>
            <a:ext cx="8153400" cy="1143000"/>
          </a:xfrm>
        </p:spPr>
        <p:txBody>
          <a:bodyPr/>
          <a:lstStyle/>
          <a:p>
            <a:r>
              <a:rPr lang="pl-PL" sz="4800" b="1" dirty="0" smtClean="0">
                <a:latin typeface="Comic Sans MS" pitchFamily="66" charset="0"/>
              </a:rPr>
              <a:t>Systemy liniowe </a:t>
            </a:r>
            <a:r>
              <a:rPr lang="pl-PL" sz="4800" b="1" smtClean="0">
                <a:latin typeface="Comic Sans MS" pitchFamily="66" charset="0"/>
              </a:rPr>
              <a:t>i stacjonarne (01-02)</a:t>
            </a:r>
            <a:endParaRPr lang="pl-PL" dirty="0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24235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bg2"/>
                </a:solidFill>
                <a:sym typeface="Symbol" pitchFamily="18" charset="2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115616" y="1772816"/>
            <a:ext cx="762000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Systemy liniowe i stacjonarne (SLS)</a:t>
            </a:r>
            <a:endParaRPr lang="pl-PL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l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SLS – wymuszenie wykładnicze</a:t>
            </a:r>
            <a:endParaRPr lang="pl-PL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l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Dekompozycja sygnału na składowe wykładnicze </a:t>
            </a:r>
            <a:endParaRPr lang="pl-PL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l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Wykładniczy szereg Fouriera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Skończony szereg Fouriera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pl-PL" b="1" dirty="0" smtClean="0">
                <a:solidFill>
                  <a:schemeClr val="bg2"/>
                </a:solidFill>
                <a:latin typeface="Comic Sans MS" pitchFamily="66" charset="0"/>
              </a:rPr>
              <a:t>Przekształcenie Fouriera</a:t>
            </a:r>
            <a:endParaRPr lang="pl-PL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l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pl-PL" b="1" smtClean="0">
                <a:solidFill>
                  <a:schemeClr val="bg2"/>
                </a:solidFill>
                <a:latin typeface="Comic Sans MS" pitchFamily="66" charset="0"/>
              </a:rPr>
              <a:t>Podsumowanie</a:t>
            </a:r>
            <a:endParaRPr lang="pl-PL" b="1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980220" y="0"/>
            <a:ext cx="81369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Wykładniczy szereg Fouriera</a:t>
            </a:r>
            <a:endParaRPr lang="pl-PL" sz="4400" b="1" dirty="0">
              <a:solidFill>
                <a:schemeClr val="bg2"/>
              </a:solidFill>
              <a:latin typeface="Comic Sans MS CE" charset="-18"/>
            </a:endParaRPr>
          </a:p>
        </p:txBody>
      </p:sp>
      <p:graphicFrame>
        <p:nvGraphicFramePr>
          <p:cNvPr id="12290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589814"/>
              </p:ext>
            </p:extLst>
          </p:nvPr>
        </p:nvGraphicFramePr>
        <p:xfrm>
          <a:off x="1259632" y="1097135"/>
          <a:ext cx="72929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47" name="Equation" r:id="rId4" imgW="3822480" imgH="660240" progId="Equation.3">
                  <p:embed/>
                </p:oleObj>
              </mc:Choice>
              <mc:Fallback>
                <p:oleObj name="Equation" r:id="rId4" imgW="3822480" imgH="660240" progId="Equation.3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97135"/>
                        <a:ext cx="7292975" cy="12604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49453" y="2482455"/>
            <a:ext cx="5030223" cy="400752"/>
          </a:xfrm>
          <a:prstGeom prst="rect">
            <a:avLst/>
          </a:prstGeom>
          <a:solidFill>
            <a:srgbClr val="FF7C80">
              <a:alpha val="37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Kombinacja składowych wykładniczych</a:t>
            </a:r>
            <a:endParaRPr lang="pl-PL" sz="2000" b="1" dirty="0">
              <a:latin typeface="Albertus Medium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976780" y="2962156"/>
            <a:ext cx="8136904" cy="2416976"/>
            <a:chOff x="980220" y="3789040"/>
            <a:chExt cx="8136904" cy="241697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980220" y="3789040"/>
              <a:ext cx="8136904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r>
                <a:rPr lang="pl-PL" sz="4400" b="1" dirty="0" smtClean="0">
                  <a:solidFill>
                    <a:schemeClr val="bg2"/>
                  </a:solidFill>
                  <a:latin typeface="Comic Sans MS" pitchFamily="66" charset="0"/>
                </a:rPr>
                <a:t>Potęgowy szereg </a:t>
              </a:r>
              <a:r>
                <a:rPr lang="pl-PL" sz="4400" b="1" dirty="0" err="1" smtClean="0">
                  <a:solidFill>
                    <a:schemeClr val="bg2"/>
                  </a:solidFill>
                  <a:latin typeface="Comic Sans MS" pitchFamily="66" charset="0"/>
                </a:rPr>
                <a:t>Maclaurina</a:t>
              </a:r>
              <a:endParaRPr lang="pl-PL" sz="4400" b="1" dirty="0">
                <a:solidFill>
                  <a:schemeClr val="bg2"/>
                </a:solidFill>
                <a:latin typeface="Comic Sans MS CE" charset="-18"/>
              </a:endParaRPr>
            </a:p>
          </p:txBody>
        </p:sp>
        <p:graphicFrame>
          <p:nvGraphicFramePr>
            <p:cNvPr id="8" name="Obiek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950372"/>
                </p:ext>
              </p:extLst>
            </p:nvPr>
          </p:nvGraphicFramePr>
          <p:xfrm>
            <a:off x="1801344" y="4797152"/>
            <a:ext cx="6494657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7048" name="Equation" r:id="rId6" imgW="2958840" imgH="393480" progId="Equation.3">
                    <p:embed/>
                  </p:oleObj>
                </mc:Choice>
                <mc:Fallback>
                  <p:oleObj name="Equation" r:id="rId6" imgW="295884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344" y="4797152"/>
                          <a:ext cx="6494657" cy="86409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229791" y="5805264"/>
              <a:ext cx="4732065" cy="400752"/>
            </a:xfrm>
            <a:prstGeom prst="rect">
              <a:avLst/>
            </a:prstGeom>
            <a:solidFill>
              <a:srgbClr val="FF7C80">
                <a:alpha val="37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pl-PL" sz="2000" b="1" dirty="0" smtClean="0">
                  <a:latin typeface="Albertus Medium" pitchFamily="34" charset="0"/>
                </a:rPr>
                <a:t>Kombinacja składowych potęgowych</a:t>
              </a:r>
              <a:endParaRPr lang="pl-PL" sz="2000" b="1" dirty="0">
                <a:latin typeface="Albertus Medium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98025" y="5571984"/>
            <a:ext cx="7694414" cy="6777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pl-PL" sz="1800" b="1" dirty="0" smtClean="0">
                <a:latin typeface="Albertus Medium" pitchFamily="34" charset="0"/>
              </a:rPr>
              <a:t>Istnieje wiele reprezentacji sygnału w postaci szeregu funkcyjnego</a:t>
            </a:r>
            <a:r>
              <a:rPr lang="pl-PL" sz="2000" b="1" dirty="0" smtClean="0">
                <a:latin typeface="Albertus Medium" pitchFamily="34" charset="0"/>
              </a:rPr>
              <a:t>.</a:t>
            </a:r>
          </a:p>
          <a:p>
            <a:pPr algn="l"/>
            <a:r>
              <a:rPr lang="pl-PL" sz="1800" b="1" dirty="0" smtClean="0">
                <a:latin typeface="Albertus Medium" pitchFamily="34" charset="0"/>
              </a:rPr>
              <a:t>Wybór reprezentacji zależy od charakteru analizowanego problemu.</a:t>
            </a:r>
            <a:endParaRPr lang="pl-PL" sz="1800" b="1" dirty="0"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332656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4000" b="1" dirty="0" smtClean="0">
                <a:solidFill>
                  <a:srgbClr val="006600"/>
                </a:solidFill>
                <a:latin typeface="Arial" pitchFamily="34" charset="0"/>
              </a:rPr>
              <a:t>Sygnał piłokształtny</a:t>
            </a:r>
          </a:p>
          <a:p>
            <a:r>
              <a:rPr lang="pl-PL" sz="4000" b="1" dirty="0" smtClean="0">
                <a:solidFill>
                  <a:srgbClr val="006600"/>
                </a:solidFill>
                <a:latin typeface="Arial" pitchFamily="34" charset="0"/>
              </a:rPr>
              <a:t>Szereg Fouriera </a:t>
            </a:r>
            <a:endParaRPr lang="pl-PL" sz="4000" b="1" dirty="0">
              <a:solidFill>
                <a:srgbClr val="006600"/>
              </a:solidFill>
              <a:latin typeface="Arial CE" charset="-18"/>
            </a:endParaRPr>
          </a:p>
        </p:txBody>
      </p:sp>
      <p:graphicFrame>
        <p:nvGraphicFramePr>
          <p:cNvPr id="15" name="Objec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791861"/>
              </p:ext>
            </p:extLst>
          </p:nvPr>
        </p:nvGraphicFramePr>
        <p:xfrm>
          <a:off x="2498130" y="3627758"/>
          <a:ext cx="237807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87" name="Equation" r:id="rId3" imgW="1218960" imgH="545760" progId="Equation.3">
                  <p:embed/>
                </p:oleObj>
              </mc:Choice>
              <mc:Fallback>
                <p:oleObj name="Equation" r:id="rId3" imgW="1218960" imgH="545760" progId="Equation.3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130" y="3627758"/>
                        <a:ext cx="2378075" cy="124936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438400" y="6172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4" name="Grupa 27"/>
          <p:cNvGrpSpPr/>
          <p:nvPr/>
        </p:nvGrpSpPr>
        <p:grpSpPr>
          <a:xfrm>
            <a:off x="1331640" y="1403775"/>
            <a:ext cx="4776906" cy="1372090"/>
            <a:chOff x="1331640" y="1403775"/>
            <a:chExt cx="4776906" cy="137209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534913" y="1607048"/>
              <a:ext cx="864967" cy="864967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177456" y="1607048"/>
              <a:ext cx="864967" cy="864967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415761" y="1607048"/>
              <a:ext cx="864967" cy="864967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313548" y="1607048"/>
              <a:ext cx="864967" cy="864967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331640" y="1403775"/>
              <a:ext cx="0" cy="1067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31640" y="1657866"/>
              <a:ext cx="5081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0" name="Object 2"/>
            <p:cNvGraphicFramePr>
              <a:graphicFrameLocks/>
            </p:cNvGraphicFramePr>
            <p:nvPr/>
          </p:nvGraphicFramePr>
          <p:xfrm>
            <a:off x="1433276" y="1505411"/>
            <a:ext cx="402310" cy="33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288" name="Equation" r:id="rId5" imgW="603000" imgH="502920" progId="Equation.3">
                    <p:embed/>
                  </p:oleObj>
                </mc:Choice>
                <mc:Fallback>
                  <p:oleObj name="Equation" r:id="rId5" imgW="603000" imgH="502920" progId="Equation.3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276" y="1505411"/>
                          <a:ext cx="402310" cy="33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"/>
            <p:cNvGraphicFramePr>
              <a:graphicFrameLocks/>
            </p:cNvGraphicFramePr>
            <p:nvPr/>
          </p:nvGraphicFramePr>
          <p:xfrm>
            <a:off x="3942422" y="1943718"/>
            <a:ext cx="933783" cy="365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289" name="Równanie" r:id="rId7" imgW="1400040" imgH="549000" progId="Equation.3">
                    <p:embed/>
                  </p:oleObj>
                </mc:Choice>
                <mc:Fallback>
                  <p:oleObj name="Równanie" r:id="rId7" imgW="1400040" imgH="549000" progId="Equation.3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422" y="1943718"/>
                          <a:ext cx="933783" cy="36525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331640" y="2470956"/>
              <a:ext cx="477690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3" name="Object 4"/>
            <p:cNvGraphicFramePr>
              <a:graphicFrameLocks/>
            </p:cNvGraphicFramePr>
            <p:nvPr/>
          </p:nvGraphicFramePr>
          <p:xfrm>
            <a:off x="5786698" y="2079233"/>
            <a:ext cx="231858" cy="38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290" name="Equation" r:id="rId9" imgW="347400" imgH="571320" progId="Equation.3">
                    <p:embed/>
                  </p:oleObj>
                </mc:Choice>
                <mc:Fallback>
                  <p:oleObj name="Equation" r:id="rId9" imgW="347400" imgH="571320" progId="Equation.3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6698" y="2079233"/>
                          <a:ext cx="231858" cy="381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246367" y="2470956"/>
              <a:ext cx="335612" cy="3049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l-PL" dirty="0"/>
                <a:t>2</a:t>
              </a:r>
              <a:r>
                <a:rPr lang="pl-PL" dirty="0">
                  <a:sym typeface="Symbol" pitchFamily="18" charset="2"/>
                </a:rPr>
                <a:t></a:t>
              </a:r>
              <a:endParaRPr lang="pl-PL" dirty="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888910" y="2470956"/>
              <a:ext cx="335612" cy="3049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l-PL" dirty="0"/>
                <a:t>8</a:t>
              </a:r>
              <a:r>
                <a:rPr lang="pl-PL" dirty="0">
                  <a:sym typeface="Symbol" pitchFamily="18" charset="2"/>
                </a:rPr>
                <a:t></a:t>
              </a:r>
              <a:endParaRPr lang="pl-PL" dirty="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025002" y="2470956"/>
              <a:ext cx="335612" cy="3049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l-PL"/>
                <a:t>6</a:t>
              </a:r>
              <a:r>
                <a:rPr lang="pl-PL">
                  <a:sym typeface="Symbol" pitchFamily="18" charset="2"/>
                </a:rPr>
                <a:t></a:t>
              </a:r>
              <a:endParaRPr lang="pl-PL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110275" y="2470956"/>
              <a:ext cx="335612" cy="3049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l-PL"/>
                <a:t>4</a:t>
              </a:r>
              <a:r>
                <a:rPr lang="pl-PL">
                  <a:sym typeface="Symbol" pitchFamily="18" charset="2"/>
                </a:rPr>
                <a:t></a:t>
              </a:r>
              <a:endParaRPr lang="pl-PL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5255229" y="3630219"/>
            <a:ext cx="2961067" cy="925760"/>
            <a:chOff x="5337819" y="3573536"/>
            <a:chExt cx="2961067" cy="925760"/>
          </a:xfrm>
        </p:grpSpPr>
        <p:graphicFrame>
          <p:nvGraphicFramePr>
            <p:cNvPr id="25" name="Obiek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4866327"/>
                </p:ext>
              </p:extLst>
            </p:nvPr>
          </p:nvGraphicFramePr>
          <p:xfrm>
            <a:off x="5508104" y="4005584"/>
            <a:ext cx="2655888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291" name="Równanie" r:id="rId11" imgW="1498320" imgH="279360" progId="Equation.3">
                    <p:embed/>
                  </p:oleObj>
                </mc:Choice>
                <mc:Fallback>
                  <p:oleObj name="Równanie" r:id="rId11" imgW="1498320" imgH="27936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4" y="4005584"/>
                          <a:ext cx="2655888" cy="49371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pole tekstowe 26"/>
            <p:cNvSpPr txBox="1"/>
            <p:nvPr/>
          </p:nvSpPr>
          <p:spPr>
            <a:xfrm>
              <a:off x="5337819" y="3573536"/>
              <a:ext cx="2961067" cy="461665"/>
            </a:xfrm>
            <a:prstGeom prst="rect">
              <a:avLst/>
            </a:prstGeom>
            <a:solidFill>
              <a:srgbClr val="CCFFFF"/>
            </a:solidFill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lbertus Medium CE" charset="-18"/>
                </a:rPr>
                <a:t>Całka nieoznaczona</a:t>
              </a:r>
            </a:p>
          </p:txBody>
        </p:sp>
      </p:grp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graphicFrame>
        <p:nvGraphicFramePr>
          <p:cNvPr id="29" name="Obi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90409"/>
              </p:ext>
            </p:extLst>
          </p:nvPr>
        </p:nvGraphicFramePr>
        <p:xfrm>
          <a:off x="2425700" y="5099050"/>
          <a:ext cx="42973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92" name="Equation" r:id="rId13" imgW="2349360" imgH="545760" progId="Equation.3">
                  <p:embed/>
                </p:oleObj>
              </mc:Choice>
              <mc:Fallback>
                <p:oleObj name="Equation" r:id="rId13" imgW="23493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5099050"/>
                        <a:ext cx="4297363" cy="1000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Łącznik prosty 25"/>
          <p:cNvCxnSpPr/>
          <p:nvPr/>
        </p:nvCxnSpPr>
        <p:spPr bwMode="auto">
          <a:xfrm>
            <a:off x="2399880" y="2460369"/>
            <a:ext cx="0" cy="936104"/>
          </a:xfrm>
          <a:prstGeom prst="line">
            <a:avLst/>
          </a:prstGeom>
          <a:noFill/>
          <a:ln w="31750" cap="flat" cmpd="sng" algn="ctr">
            <a:solidFill>
              <a:srgbClr val="D6009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Łącznik prosty 27"/>
          <p:cNvCxnSpPr/>
          <p:nvPr/>
        </p:nvCxnSpPr>
        <p:spPr bwMode="auto">
          <a:xfrm>
            <a:off x="1544319" y="2463841"/>
            <a:ext cx="0" cy="936104"/>
          </a:xfrm>
          <a:prstGeom prst="line">
            <a:avLst/>
          </a:prstGeom>
          <a:noFill/>
          <a:ln w="31750" cap="flat" cmpd="sng" algn="ctr">
            <a:solidFill>
              <a:srgbClr val="D6009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Łącznik prosty ze strzałką 30"/>
          <p:cNvCxnSpPr/>
          <p:nvPr/>
        </p:nvCxnSpPr>
        <p:spPr bwMode="auto">
          <a:xfrm>
            <a:off x="1502537" y="3476907"/>
            <a:ext cx="936104" cy="0"/>
          </a:xfrm>
          <a:prstGeom prst="straightConnector1">
            <a:avLst/>
          </a:prstGeom>
          <a:noFill/>
          <a:ln w="31750" cap="flat" cmpd="sng" algn="ctr">
            <a:solidFill>
              <a:srgbClr val="D60093"/>
            </a:solidFill>
            <a:prstDash val="solid"/>
            <a:round/>
            <a:headEnd type="arrow" w="med" len="med"/>
            <a:tailEnd type="arrow"/>
          </a:ln>
          <a:effectLst/>
        </p:spPr>
      </p:cxn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02468"/>
              </p:ext>
            </p:extLst>
          </p:nvPr>
        </p:nvGraphicFramePr>
        <p:xfrm>
          <a:off x="1548590" y="2974869"/>
          <a:ext cx="851290" cy="32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93" name="Equation" r:id="rId15" imgW="469800" imgH="177480" progId="Equation.3">
                  <p:embed/>
                </p:oleObj>
              </mc:Choice>
              <mc:Fallback>
                <p:oleObj name="Equation" r:id="rId15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590" y="2974869"/>
                        <a:ext cx="851290" cy="323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89282" y="5089637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539552" y="-164367"/>
            <a:ext cx="860444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36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Właściwości współczynników sz. F.</a:t>
            </a:r>
            <a:endParaRPr lang="pl-PL" sz="36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874997" y="685940"/>
            <a:ext cx="4969374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pl-PL" sz="1800" b="1" dirty="0" smtClean="0">
                <a:latin typeface="Albertus Medium" pitchFamily="34" charset="0"/>
              </a:rPr>
              <a:t>Współczynniki wykładniczego sz. F. (sygnał</a:t>
            </a:r>
            <a:r>
              <a:rPr lang="pl-PL" sz="1800" b="1" dirty="0">
                <a:latin typeface="Albertus Medium" pitchFamily="34" charset="0"/>
              </a:rPr>
              <a:t/>
            </a:r>
            <a:br>
              <a:rPr lang="pl-PL" sz="1800" b="1" dirty="0">
                <a:latin typeface="Albertus Medium" pitchFamily="34" charset="0"/>
              </a:rPr>
            </a:br>
            <a:r>
              <a:rPr lang="pl-PL" sz="1800" b="1" dirty="0" smtClean="0">
                <a:latin typeface="Albertus Medium" pitchFamily="34" charset="0"/>
              </a:rPr>
              <a:t>rzeczywisty) cechuje symetria </a:t>
            </a:r>
            <a:r>
              <a:rPr lang="pl-PL" sz="1800" b="1" dirty="0" err="1" smtClean="0">
                <a:latin typeface="Albertus Medium" pitchFamily="34" charset="0"/>
              </a:rPr>
              <a:t>Hermite’a</a:t>
            </a:r>
            <a:r>
              <a:rPr lang="pl-PL" sz="1800" b="1" dirty="0" smtClean="0">
                <a:latin typeface="Albertus Medium" pitchFamily="34" charset="0"/>
              </a:rPr>
              <a:t>:</a:t>
            </a:r>
            <a:endParaRPr lang="pl-PL" b="1" dirty="0">
              <a:latin typeface="Albertus Medium CE" charset="-18"/>
            </a:endParaRPr>
          </a:p>
        </p:txBody>
      </p:sp>
      <p:graphicFrame>
        <p:nvGraphicFramePr>
          <p:cNvPr id="174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90039"/>
              </p:ext>
            </p:extLst>
          </p:nvPr>
        </p:nvGraphicFramePr>
        <p:xfrm>
          <a:off x="6157616" y="678307"/>
          <a:ext cx="16002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26" name="Equation" r:id="rId4" imgW="609480" imgH="241200" progId="Equation.3">
                  <p:embed/>
                </p:oleObj>
              </mc:Choice>
              <mc:Fallback>
                <p:oleObj name="Equation" r:id="rId4" imgW="60948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616" y="678307"/>
                        <a:ext cx="1600200" cy="633413"/>
                      </a:xfrm>
                      <a:prstGeom prst="rect">
                        <a:avLst/>
                      </a:prstGeom>
                      <a:solidFill>
                        <a:srgbClr val="FF9933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1032868" y="5129676"/>
            <a:ext cx="7932550" cy="831639"/>
            <a:chOff x="1961905" y="5856027"/>
            <a:chExt cx="6849095" cy="831639"/>
          </a:xfrm>
        </p:grpSpPr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3851920" y="5856027"/>
              <a:ext cx="4959080" cy="831639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pl-PL" sz="1600" b="1" dirty="0" smtClean="0">
                  <a:latin typeface="Albertus Medium" pitchFamily="34" charset="0"/>
                </a:rPr>
                <a:t>Wykres kątów fazowych |</a:t>
              </a:r>
              <a:r>
                <a:rPr lang="pl-PL" sz="1600" b="1" i="1" dirty="0" err="1" smtClean="0">
                  <a:latin typeface="Albertus Medium" pitchFamily="34" charset="0"/>
                  <a:cs typeface="Times New Roman" panose="02020603050405020304" pitchFamily="18" charset="0"/>
                </a:rPr>
                <a:t>φ</a:t>
              </a:r>
              <a:r>
                <a:rPr lang="pl-PL" sz="1600" b="1" i="1" baseline="-25000" dirty="0" err="1" smtClean="0">
                  <a:latin typeface="Albertus Medium" pitchFamily="34" charset="0"/>
                </a:rPr>
                <a:t>k</a:t>
              </a:r>
              <a:r>
                <a:rPr lang="pl-PL" sz="1600" b="1" dirty="0">
                  <a:latin typeface="Albertus Medium" pitchFamily="34" charset="0"/>
                </a:rPr>
                <a:t>| w f-</a:t>
              </a:r>
              <a:r>
                <a:rPr lang="pl-PL" sz="1600" b="1" dirty="0" err="1">
                  <a:latin typeface="Albertus Medium" pitchFamily="34" charset="0"/>
                </a:rPr>
                <a:t>cji</a:t>
              </a:r>
              <a:r>
                <a:rPr lang="pl-PL" sz="1600" b="1" dirty="0">
                  <a:latin typeface="Albertus Medium" pitchFamily="34" charset="0"/>
                </a:rPr>
                <a:t> numeru składowej </a:t>
              </a:r>
              <a:r>
                <a:rPr lang="pl-PL" sz="1600" b="1" i="1" dirty="0">
                  <a:latin typeface="Albertus Medium" pitchFamily="34" charset="0"/>
                </a:rPr>
                <a:t>k</a:t>
              </a:r>
              <a:r>
                <a:rPr lang="pl-PL" sz="1600" b="1" dirty="0">
                  <a:latin typeface="Albertus Medium" pitchFamily="34" charset="0"/>
                </a:rPr>
                <a:t> to </a:t>
              </a:r>
              <a:r>
                <a:rPr lang="pl-PL" sz="1600" b="1" dirty="0" smtClean="0">
                  <a:latin typeface="Albertus Medium" pitchFamily="34" charset="0"/>
                </a:rPr>
                <a:t>charakterystyka fazowo-częstotliwościowa </a:t>
              </a:r>
              <a:r>
                <a:rPr lang="pl-PL" sz="1600" b="1" dirty="0">
                  <a:latin typeface="Albertus Medium" pitchFamily="34" charset="0"/>
                </a:rPr>
                <a:t>(</a:t>
              </a:r>
              <a:r>
                <a:rPr lang="pl-PL" sz="1600" b="1" dirty="0" smtClean="0">
                  <a:latin typeface="Albertus Medium" pitchFamily="34" charset="0"/>
                </a:rPr>
                <a:t>cha-ka</a:t>
              </a:r>
              <a:br>
                <a:rPr lang="pl-PL" sz="1600" b="1" dirty="0" smtClean="0">
                  <a:latin typeface="Albertus Medium" pitchFamily="34" charset="0"/>
                </a:rPr>
              </a:br>
              <a:r>
                <a:rPr lang="pl-PL" sz="1600" b="1" dirty="0" smtClean="0">
                  <a:latin typeface="Albertus Medium" pitchFamily="34" charset="0"/>
                </a:rPr>
                <a:t>f-</a:t>
              </a:r>
              <a:r>
                <a:rPr lang="pl-PL" sz="1600" b="1" dirty="0" err="1" smtClean="0">
                  <a:latin typeface="Albertus Medium" pitchFamily="34" charset="0"/>
                </a:rPr>
                <a:t>cz</a:t>
              </a:r>
              <a:r>
                <a:rPr lang="pl-PL" sz="1600" b="1" dirty="0">
                  <a:latin typeface="Albertus Medium" pitchFamily="34" charset="0"/>
                </a:rPr>
                <a:t>). Cha-ka </a:t>
              </a:r>
              <a:r>
                <a:rPr lang="pl-PL" sz="1600" b="1" dirty="0" smtClean="0">
                  <a:latin typeface="Albertus Medium" pitchFamily="34" charset="0"/>
                </a:rPr>
                <a:t>f-</a:t>
              </a:r>
              <a:r>
                <a:rPr lang="pl-PL" sz="1600" b="1" dirty="0" err="1" smtClean="0">
                  <a:latin typeface="Albertus Medium" pitchFamily="34" charset="0"/>
                </a:rPr>
                <a:t>cz</a:t>
              </a:r>
              <a:r>
                <a:rPr lang="pl-PL" sz="1600" b="1" dirty="0" smtClean="0">
                  <a:latin typeface="Albertus Medium" pitchFamily="34" charset="0"/>
                </a:rPr>
                <a:t> </a:t>
              </a:r>
              <a:r>
                <a:rPr lang="pl-PL" sz="1600" b="1" dirty="0">
                  <a:latin typeface="Albertus Medium" pitchFamily="34" charset="0"/>
                </a:rPr>
                <a:t>jest funkcją </a:t>
              </a:r>
              <a:r>
                <a:rPr lang="pl-PL" sz="1600" b="1" dirty="0" smtClean="0">
                  <a:latin typeface="Albertus Medium" pitchFamily="34" charset="0"/>
                </a:rPr>
                <a:t>nieparzystą</a:t>
              </a:r>
              <a:r>
                <a:rPr lang="pl-PL" sz="1600" b="1" dirty="0">
                  <a:latin typeface="Albertus Medium" pitchFamily="34" charset="0"/>
                </a:rPr>
                <a:t>.</a:t>
              </a:r>
              <a:endParaRPr lang="pl-PL" sz="1600" b="1" dirty="0">
                <a:latin typeface="Albertus Medium CE" charset="-18"/>
              </a:endParaRPr>
            </a:p>
          </p:txBody>
        </p:sp>
        <p:graphicFrame>
          <p:nvGraphicFramePr>
            <p:cNvPr id="1741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9751788"/>
                </p:ext>
              </p:extLst>
            </p:nvPr>
          </p:nvGraphicFramePr>
          <p:xfrm>
            <a:off x="1961905" y="5971237"/>
            <a:ext cx="1669208" cy="601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127" name="Equation" r:id="rId6" imgW="634680" imgH="228600" progId="Equation.3">
                    <p:embed/>
                  </p:oleObj>
                </mc:Choice>
                <mc:Fallback>
                  <p:oleObj name="Equation" r:id="rId6" imgW="63468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1905" y="5971237"/>
                          <a:ext cx="1669208" cy="601218"/>
                        </a:xfrm>
                        <a:prstGeom prst="rect">
                          <a:avLst/>
                        </a:prstGeom>
                        <a:solidFill>
                          <a:srgbClr val="FF7C8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1012661" y="4172531"/>
            <a:ext cx="7932518" cy="831639"/>
            <a:chOff x="1808817" y="4789565"/>
            <a:chExt cx="6930175" cy="831639"/>
          </a:xfrm>
        </p:grpSpPr>
        <p:sp>
          <p:nvSpPr>
            <p:cNvPr id="17415" name="Rectangle 8"/>
            <p:cNvSpPr>
              <a:spLocks noChangeArrowheads="1"/>
            </p:cNvSpPr>
            <p:nvPr/>
          </p:nvSpPr>
          <p:spPr bwMode="auto">
            <a:xfrm>
              <a:off x="3851920" y="4789565"/>
              <a:ext cx="4887072" cy="831639"/>
            </a:xfrm>
            <a:prstGeom prst="rect">
              <a:avLst/>
            </a:prstGeom>
            <a:solidFill>
              <a:srgbClr val="CCCC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pl-PL" sz="1600" b="1" dirty="0" smtClean="0">
                  <a:latin typeface="Albertus Medium" pitchFamily="34" charset="0"/>
                </a:rPr>
                <a:t>Wykres amplitud |</a:t>
              </a:r>
              <a:r>
                <a:rPr lang="pl-PL" sz="1600" b="1" i="1" dirty="0" err="1" smtClean="0">
                  <a:latin typeface="Albertus Medium" pitchFamily="34" charset="0"/>
                </a:rPr>
                <a:t>X</a:t>
              </a:r>
              <a:r>
                <a:rPr lang="pl-PL" sz="1600" b="1" i="1" baseline="-25000" dirty="0" err="1" smtClean="0">
                  <a:latin typeface="Albertus Medium" pitchFamily="34" charset="0"/>
                </a:rPr>
                <a:t>k</a:t>
              </a:r>
              <a:r>
                <a:rPr lang="pl-PL" sz="1600" b="1" dirty="0" smtClean="0">
                  <a:latin typeface="Albertus Medium" pitchFamily="34" charset="0"/>
                </a:rPr>
                <a:t>| w f-</a:t>
              </a:r>
              <a:r>
                <a:rPr lang="pl-PL" sz="1600" b="1" dirty="0" err="1" smtClean="0">
                  <a:latin typeface="Albertus Medium" pitchFamily="34" charset="0"/>
                </a:rPr>
                <a:t>cji</a:t>
              </a:r>
              <a:r>
                <a:rPr lang="pl-PL" sz="1600" b="1" dirty="0" smtClean="0">
                  <a:latin typeface="Albertus Medium" pitchFamily="34" charset="0"/>
                </a:rPr>
                <a:t> numeru składowej </a:t>
              </a:r>
              <a:r>
                <a:rPr lang="pl-PL" sz="1600" b="1" i="1" dirty="0" smtClean="0">
                  <a:latin typeface="Albertus Medium" pitchFamily="34" charset="0"/>
                </a:rPr>
                <a:t>k</a:t>
              </a:r>
              <a:r>
                <a:rPr lang="pl-PL" sz="1600" b="1" dirty="0" smtClean="0">
                  <a:latin typeface="Albertus Medium" pitchFamily="34" charset="0"/>
                </a:rPr>
                <a:t> to charakterystyka amplitudowo-częstotliwościowa (cha-ka a-</a:t>
              </a:r>
              <a:r>
                <a:rPr lang="pl-PL" sz="1600" b="1" dirty="0" err="1" smtClean="0">
                  <a:latin typeface="Albertus Medium" pitchFamily="34" charset="0"/>
                </a:rPr>
                <a:t>cz</a:t>
              </a:r>
              <a:r>
                <a:rPr lang="pl-PL" sz="1600" b="1" dirty="0" smtClean="0">
                  <a:latin typeface="Albertus Medium" pitchFamily="34" charset="0"/>
                </a:rPr>
                <a:t>). Cha-ka a-</a:t>
              </a:r>
              <a:r>
                <a:rPr lang="pl-PL" sz="1600" b="1" dirty="0" err="1" smtClean="0">
                  <a:latin typeface="Albertus Medium" pitchFamily="34" charset="0"/>
                </a:rPr>
                <a:t>cz</a:t>
              </a:r>
              <a:r>
                <a:rPr lang="pl-PL" sz="1600" b="1" dirty="0" smtClean="0">
                  <a:latin typeface="Albertus Medium" pitchFamily="34" charset="0"/>
                </a:rPr>
                <a:t> jest funkcją parzystą.</a:t>
              </a:r>
              <a:endParaRPr lang="pl-PL" sz="1600" b="1" dirty="0">
                <a:latin typeface="Albertus Medium CE" charset="-18"/>
              </a:endParaRPr>
            </a:p>
          </p:txBody>
        </p:sp>
        <p:graphicFrame>
          <p:nvGraphicFramePr>
            <p:cNvPr id="17410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2917558"/>
                </p:ext>
              </p:extLst>
            </p:nvPr>
          </p:nvGraphicFramePr>
          <p:xfrm>
            <a:off x="1808817" y="4872906"/>
            <a:ext cx="1862820" cy="664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128" name="Equation" r:id="rId8" imgW="711000" imgH="253800" progId="Equation.3">
                    <p:embed/>
                  </p:oleObj>
                </mc:Choice>
                <mc:Fallback>
                  <p:oleObj name="Equation" r:id="rId8" imgW="711000" imgH="2538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8817" y="4872906"/>
                          <a:ext cx="1862820" cy="664956"/>
                        </a:xfrm>
                        <a:prstGeom prst="rect">
                          <a:avLst/>
                        </a:prstGeom>
                        <a:solidFill>
                          <a:srgbClr val="CCCC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upa 7"/>
          <p:cNvGrpSpPr/>
          <p:nvPr/>
        </p:nvGrpSpPr>
        <p:grpSpPr>
          <a:xfrm>
            <a:off x="985443" y="1624462"/>
            <a:ext cx="7854714" cy="2468915"/>
            <a:chOff x="582065" y="1930605"/>
            <a:chExt cx="9105379" cy="2826620"/>
          </a:xfrm>
        </p:grpSpPr>
        <p:sp>
          <p:nvSpPr>
            <p:cNvPr id="17417" name="Rectangle 14"/>
            <p:cNvSpPr>
              <a:spLocks noChangeArrowheads="1"/>
            </p:cNvSpPr>
            <p:nvPr/>
          </p:nvSpPr>
          <p:spPr bwMode="auto">
            <a:xfrm>
              <a:off x="582065" y="1930605"/>
              <a:ext cx="9105379" cy="423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pl-PL" sz="1800" b="1" dirty="0" smtClean="0">
                  <a:latin typeface="Albertus Medium" pitchFamily="34" charset="0"/>
                </a:rPr>
                <a:t>Postać wykładnicza współczynników wykładniczego szeregu Fouriera</a:t>
              </a:r>
              <a:endParaRPr lang="pl-PL" b="1" dirty="0">
                <a:latin typeface="Albertus Medium CE" charset="-18"/>
              </a:endParaRPr>
            </a:p>
          </p:txBody>
        </p:sp>
        <p:graphicFrame>
          <p:nvGraphicFramePr>
            <p:cNvPr id="174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6943644"/>
                </p:ext>
              </p:extLst>
            </p:nvPr>
          </p:nvGraphicFramePr>
          <p:xfrm>
            <a:off x="4969725" y="2982424"/>
            <a:ext cx="3724705" cy="1263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129" name="Równanie" r:id="rId10" imgW="1422360" imgH="482400" progId="Equation.3">
                    <p:embed/>
                  </p:oleObj>
                </mc:Choice>
                <mc:Fallback>
                  <p:oleObj name="Równanie" r:id="rId10" imgW="1422360" imgH="4824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9725" y="2982424"/>
                          <a:ext cx="3724705" cy="1263165"/>
                        </a:xfrm>
                        <a:prstGeom prst="rect">
                          <a:avLst/>
                        </a:prstGeom>
                        <a:solidFill>
                          <a:srgbClr val="FF9933">
                            <a:alpha val="50000"/>
                          </a:srgbClr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upa 15"/>
            <p:cNvGrpSpPr/>
            <p:nvPr/>
          </p:nvGrpSpPr>
          <p:grpSpPr>
            <a:xfrm>
              <a:off x="1115616" y="2353359"/>
              <a:ext cx="2880678" cy="2021364"/>
              <a:chOff x="1226179" y="2167880"/>
              <a:chExt cx="2880678" cy="2021364"/>
            </a:xfrm>
          </p:grpSpPr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226179" y="4149080"/>
                <a:ext cx="2819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1226179" y="2167880"/>
                <a:ext cx="0" cy="198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V="1">
                <a:off x="1226179" y="2929880"/>
                <a:ext cx="2133600" cy="12192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" name="Arc 13"/>
              <p:cNvSpPr>
                <a:spLocks/>
              </p:cNvSpPr>
              <p:nvPr/>
            </p:nvSpPr>
            <p:spPr bwMode="auto">
              <a:xfrm>
                <a:off x="1226179" y="3323580"/>
                <a:ext cx="1598613" cy="828675"/>
              </a:xfrm>
              <a:custGeom>
                <a:avLst/>
                <a:gdLst>
                  <a:gd name="T0" fmla="*/ 41 w 21599"/>
                  <a:gd name="T1" fmla="*/ 0 h 10215"/>
                  <a:gd name="T2" fmla="*/ 47 w 21599"/>
                  <a:gd name="T3" fmla="*/ 26 h 10215"/>
                  <a:gd name="T4" fmla="*/ 0 w 21599"/>
                  <a:gd name="T5" fmla="*/ 27 h 10215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10215"/>
                  <a:gd name="T11" fmla="*/ 21599 w 21599"/>
                  <a:gd name="T12" fmla="*/ 10215 h 10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10215" fill="none" extrusionOk="0">
                    <a:moveTo>
                      <a:pt x="19031" y="0"/>
                    </a:moveTo>
                    <a:cubicBezTo>
                      <a:pt x="20686" y="3082"/>
                      <a:pt x="21567" y="6520"/>
                      <a:pt x="21599" y="10018"/>
                    </a:cubicBezTo>
                  </a:path>
                  <a:path w="21599" h="10215" stroke="0" extrusionOk="0">
                    <a:moveTo>
                      <a:pt x="19031" y="0"/>
                    </a:moveTo>
                    <a:cubicBezTo>
                      <a:pt x="20686" y="3082"/>
                      <a:pt x="21567" y="6520"/>
                      <a:pt x="21599" y="10018"/>
                    </a:cubicBezTo>
                    <a:lnTo>
                      <a:pt x="0" y="10215"/>
                    </a:lnTo>
                    <a:close/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2978779" y="353948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pl-PL"/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1226179" y="2259040"/>
                <a:ext cx="609600" cy="47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b="1" dirty="0">
                    <a:latin typeface="Monotype Corsiva" pitchFamily="66" charset="0"/>
                  </a:rPr>
                  <a:t>Im</a:t>
                </a: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3497257" y="3654821"/>
                <a:ext cx="609600" cy="534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2800" b="1" dirty="0">
                    <a:latin typeface="Monotype Corsiva" pitchFamily="66" charset="0"/>
                  </a:rPr>
                  <a:t>Re</a:t>
                </a:r>
              </a:p>
            </p:txBody>
          </p:sp>
        </p:grpSp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1817197"/>
                </p:ext>
              </p:extLst>
            </p:nvPr>
          </p:nvGraphicFramePr>
          <p:xfrm>
            <a:off x="2714229" y="2624004"/>
            <a:ext cx="1521812" cy="461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130" name="Equation" r:id="rId12" imgW="838080" imgH="253800" progId="Equation.3">
                    <p:embed/>
                  </p:oleObj>
                </mc:Choice>
                <mc:Fallback>
                  <p:oleObj name="Equation" r:id="rId12" imgW="838080" imgH="2538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229" y="2624004"/>
                          <a:ext cx="1521812" cy="461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Łącznik prosty 3"/>
            <p:cNvCxnSpPr>
              <a:stCxn id="19" idx="1"/>
            </p:cNvCxnSpPr>
            <p:nvPr/>
          </p:nvCxnSpPr>
          <p:spPr bwMode="auto">
            <a:xfrm>
              <a:off x="3249216" y="3115359"/>
              <a:ext cx="0" cy="1219200"/>
            </a:xfrm>
            <a:prstGeom prst="line">
              <a:avLst/>
            </a:prstGeom>
            <a:noFill/>
            <a:ln w="25400" cap="flat" cmpd="sng" algn="ctr">
              <a:solidFill>
                <a:srgbClr val="00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Łącznik prosty 5"/>
            <p:cNvCxnSpPr/>
            <p:nvPr/>
          </p:nvCxnSpPr>
          <p:spPr bwMode="auto">
            <a:xfrm>
              <a:off x="1115616" y="4334559"/>
              <a:ext cx="2133600" cy="0"/>
            </a:xfrm>
            <a:prstGeom prst="line">
              <a:avLst/>
            </a:prstGeom>
            <a:noFill/>
            <a:ln w="25400" cap="flat" cmpd="sng" algn="ctr">
              <a:solidFill>
                <a:srgbClr val="00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1637921"/>
                </p:ext>
              </p:extLst>
            </p:nvPr>
          </p:nvGraphicFramePr>
          <p:xfrm>
            <a:off x="1640415" y="3260097"/>
            <a:ext cx="499203" cy="454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131" name="Equation" r:id="rId14" imgW="279360" imgH="253800" progId="Equation.3">
                    <p:embed/>
                  </p:oleObj>
                </mc:Choice>
                <mc:Fallback>
                  <p:oleObj name="Equation" r:id="rId14" imgW="279360" imgH="2538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0415" y="3260097"/>
                          <a:ext cx="499203" cy="4547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3713146"/>
                </p:ext>
              </p:extLst>
            </p:nvPr>
          </p:nvGraphicFramePr>
          <p:xfrm>
            <a:off x="1623618" y="4316631"/>
            <a:ext cx="930274" cy="440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132" name="Equation" r:id="rId16" imgW="482400" imgH="228600" progId="Equation.3">
                    <p:embed/>
                  </p:oleObj>
                </mc:Choice>
                <mc:Fallback>
                  <p:oleObj name="Equation" r:id="rId16" imgW="48240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3618" y="4316631"/>
                          <a:ext cx="930274" cy="440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6603691"/>
                </p:ext>
              </p:extLst>
            </p:nvPr>
          </p:nvGraphicFramePr>
          <p:xfrm>
            <a:off x="3354934" y="3295222"/>
            <a:ext cx="954087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133" name="Equation" r:id="rId18" imgW="495000" imgH="228600" progId="Equation.3">
                    <p:embed/>
                  </p:oleObj>
                </mc:Choice>
                <mc:Fallback>
                  <p:oleObj name="Equation" r:id="rId18" imgW="49500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4934" y="3295222"/>
                          <a:ext cx="954087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789976"/>
                </p:ext>
              </p:extLst>
            </p:nvPr>
          </p:nvGraphicFramePr>
          <p:xfrm>
            <a:off x="2349984" y="3667775"/>
            <a:ext cx="368300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134" name="Equation" r:id="rId20" imgW="190440" imgH="228600" progId="Equation.3">
                    <p:embed/>
                  </p:oleObj>
                </mc:Choice>
                <mc:Fallback>
                  <p:oleObj name="Equation" r:id="rId20" imgW="19044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984" y="3667775"/>
                          <a:ext cx="368300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932932" y="6133854"/>
            <a:ext cx="795973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pl-PL" sz="1600" b="1" dirty="0" smtClean="0">
                <a:latin typeface="Albertus Medium CE" charset="-18"/>
              </a:rPr>
              <a:t>Charakterystyki a-</a:t>
            </a:r>
            <a:r>
              <a:rPr lang="pl-PL" sz="1600" b="1" dirty="0" err="1" smtClean="0">
                <a:latin typeface="Albertus Medium CE" charset="-18"/>
              </a:rPr>
              <a:t>cz</a:t>
            </a:r>
            <a:r>
              <a:rPr lang="pl-PL" sz="1600" b="1" dirty="0" smtClean="0">
                <a:latin typeface="Albertus Medium CE" charset="-18"/>
              </a:rPr>
              <a:t> i f-</a:t>
            </a:r>
            <a:r>
              <a:rPr lang="pl-PL" sz="1600" b="1" dirty="0" err="1" smtClean="0">
                <a:latin typeface="Albertus Medium CE" charset="-18"/>
              </a:rPr>
              <a:t>cz</a:t>
            </a:r>
            <a:r>
              <a:rPr lang="pl-PL" sz="1600" b="1" dirty="0" smtClean="0">
                <a:latin typeface="Albertus Medium CE" charset="-18"/>
              </a:rPr>
              <a:t> przedstawiane są</a:t>
            </a:r>
            <a:br>
              <a:rPr lang="pl-PL" sz="1600" b="1" dirty="0" smtClean="0">
                <a:latin typeface="Albertus Medium CE" charset="-18"/>
              </a:rPr>
            </a:br>
            <a:r>
              <a:rPr lang="pl-PL" sz="1600" b="1" dirty="0" smtClean="0">
                <a:latin typeface="Albertus Medium CE" charset="-18"/>
              </a:rPr>
              <a:t>za pomocą wykresów prążkowych (punktowych).</a:t>
            </a:r>
            <a:endParaRPr lang="pl-PL" sz="1600" b="1" dirty="0">
              <a:latin typeface="Albertus Medium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664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332656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4000" b="1" dirty="0" smtClean="0">
                <a:solidFill>
                  <a:srgbClr val="006600"/>
                </a:solidFill>
                <a:latin typeface="Arial" pitchFamily="34" charset="0"/>
              </a:rPr>
              <a:t>Sygnał piłokształtny</a:t>
            </a:r>
          </a:p>
          <a:p>
            <a:r>
              <a:rPr lang="pl-PL" sz="4000" b="1" dirty="0" smtClean="0">
                <a:solidFill>
                  <a:srgbClr val="006600"/>
                </a:solidFill>
                <a:latin typeface="Arial" pitchFamily="34" charset="0"/>
              </a:rPr>
              <a:t>Cha-ka a-</a:t>
            </a:r>
            <a:r>
              <a:rPr lang="pl-PL" sz="4000" b="1" dirty="0" err="1" smtClean="0">
                <a:solidFill>
                  <a:srgbClr val="006600"/>
                </a:solidFill>
                <a:latin typeface="Arial" pitchFamily="34" charset="0"/>
              </a:rPr>
              <a:t>cz</a:t>
            </a:r>
            <a:r>
              <a:rPr lang="pl-PL" sz="4000" b="1" dirty="0" smtClean="0">
                <a:solidFill>
                  <a:srgbClr val="006600"/>
                </a:solidFill>
                <a:latin typeface="Arial" pitchFamily="34" charset="0"/>
              </a:rPr>
              <a:t> i f-</a:t>
            </a:r>
            <a:r>
              <a:rPr lang="pl-PL" sz="4000" b="1" dirty="0" err="1" smtClean="0">
                <a:solidFill>
                  <a:srgbClr val="006600"/>
                </a:solidFill>
                <a:latin typeface="Arial" pitchFamily="34" charset="0"/>
              </a:rPr>
              <a:t>cz</a:t>
            </a:r>
            <a:r>
              <a:rPr lang="pl-PL" sz="4000" b="1" dirty="0" smtClean="0">
                <a:solidFill>
                  <a:srgbClr val="006600"/>
                </a:solidFill>
                <a:latin typeface="Arial" pitchFamily="34" charset="0"/>
              </a:rPr>
              <a:t> </a:t>
            </a:r>
            <a:endParaRPr lang="pl-PL" sz="4000" b="1" dirty="0">
              <a:solidFill>
                <a:srgbClr val="006600"/>
              </a:solidFill>
              <a:latin typeface="Arial CE" charset="-18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438400" y="6172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4" name="Grupa 27"/>
          <p:cNvGrpSpPr/>
          <p:nvPr/>
        </p:nvGrpSpPr>
        <p:grpSpPr>
          <a:xfrm>
            <a:off x="2541355" y="1652361"/>
            <a:ext cx="4776906" cy="1372090"/>
            <a:chOff x="1331640" y="1403775"/>
            <a:chExt cx="4776906" cy="137209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534913" y="1607048"/>
              <a:ext cx="864967" cy="864967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177456" y="1607048"/>
              <a:ext cx="864967" cy="864967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415761" y="1607048"/>
              <a:ext cx="864967" cy="864967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313548" y="1607048"/>
              <a:ext cx="864967" cy="864967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331640" y="1403775"/>
              <a:ext cx="0" cy="1067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31640" y="1657866"/>
              <a:ext cx="5081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0" name="Object 2"/>
            <p:cNvGraphicFramePr>
              <a:graphicFrameLocks/>
            </p:cNvGraphicFramePr>
            <p:nvPr/>
          </p:nvGraphicFramePr>
          <p:xfrm>
            <a:off x="1433276" y="1505411"/>
            <a:ext cx="402310" cy="33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408" name="Equation" r:id="rId3" imgW="603000" imgH="502920" progId="Equation.3">
                    <p:embed/>
                  </p:oleObj>
                </mc:Choice>
                <mc:Fallback>
                  <p:oleObj name="Equation" r:id="rId3" imgW="603000" imgH="50292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276" y="1505411"/>
                          <a:ext cx="402310" cy="33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"/>
            <p:cNvGraphicFramePr>
              <a:graphicFrameLocks/>
            </p:cNvGraphicFramePr>
            <p:nvPr/>
          </p:nvGraphicFramePr>
          <p:xfrm>
            <a:off x="3942422" y="1943718"/>
            <a:ext cx="933783" cy="365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409" name="Równanie" r:id="rId5" imgW="1400040" imgH="549000" progId="Equation.3">
                    <p:embed/>
                  </p:oleObj>
                </mc:Choice>
                <mc:Fallback>
                  <p:oleObj name="Równanie" r:id="rId5" imgW="1400040" imgH="5490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422" y="1943718"/>
                          <a:ext cx="933783" cy="36525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331640" y="2470956"/>
              <a:ext cx="477690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3" name="Object 4"/>
            <p:cNvGraphicFramePr>
              <a:graphicFrameLocks/>
            </p:cNvGraphicFramePr>
            <p:nvPr/>
          </p:nvGraphicFramePr>
          <p:xfrm>
            <a:off x="5786698" y="2079233"/>
            <a:ext cx="231858" cy="38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410" name="Equation" r:id="rId7" imgW="347400" imgH="571320" progId="Equation.3">
                    <p:embed/>
                  </p:oleObj>
                </mc:Choice>
                <mc:Fallback>
                  <p:oleObj name="Equation" r:id="rId7" imgW="347400" imgH="57132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6698" y="2079233"/>
                          <a:ext cx="231858" cy="381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246367" y="2470956"/>
              <a:ext cx="335612" cy="3049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l-PL" dirty="0"/>
                <a:t>2</a:t>
              </a:r>
              <a:r>
                <a:rPr lang="pl-PL" dirty="0">
                  <a:sym typeface="Symbol" pitchFamily="18" charset="2"/>
                </a:rPr>
                <a:t></a:t>
              </a:r>
              <a:endParaRPr lang="pl-PL" dirty="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888910" y="2470956"/>
              <a:ext cx="335612" cy="3049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l-PL" dirty="0"/>
                <a:t>8</a:t>
              </a:r>
              <a:r>
                <a:rPr lang="pl-PL" dirty="0">
                  <a:sym typeface="Symbol" pitchFamily="18" charset="2"/>
                </a:rPr>
                <a:t></a:t>
              </a:r>
              <a:endParaRPr lang="pl-PL" dirty="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025002" y="2470956"/>
              <a:ext cx="335612" cy="3049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l-PL"/>
                <a:t>6</a:t>
              </a:r>
              <a:r>
                <a:rPr lang="pl-PL">
                  <a:sym typeface="Symbol" pitchFamily="18" charset="2"/>
                </a:rPr>
                <a:t></a:t>
              </a:r>
              <a:endParaRPr lang="pl-PL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110275" y="2470956"/>
              <a:ext cx="335612" cy="3049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l-PL"/>
                <a:t>4</a:t>
              </a:r>
              <a:r>
                <a:rPr lang="pl-PL">
                  <a:sym typeface="Symbol" pitchFamily="18" charset="2"/>
                </a:rPr>
                <a:t></a:t>
              </a:r>
              <a:endParaRPr lang="pl-PL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graphicFrame>
        <p:nvGraphicFramePr>
          <p:cNvPr id="38" name="Objec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920469"/>
              </p:ext>
            </p:extLst>
          </p:nvPr>
        </p:nvGraphicFramePr>
        <p:xfrm>
          <a:off x="1782763" y="3343275"/>
          <a:ext cx="1924050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411" name="Equation" r:id="rId9" imgW="1218960" imgH="1523880" progId="Equation.3">
                  <p:embed/>
                </p:oleObj>
              </mc:Choice>
              <mc:Fallback>
                <p:oleObj name="Equation" r:id="rId9" imgW="1218960" imgH="15238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3343275"/>
                        <a:ext cx="1924050" cy="282098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a 22"/>
          <p:cNvGrpSpPr/>
          <p:nvPr/>
        </p:nvGrpSpPr>
        <p:grpSpPr>
          <a:xfrm>
            <a:off x="5040373" y="3252449"/>
            <a:ext cx="3940053" cy="2934512"/>
            <a:chOff x="5234717" y="3232414"/>
            <a:chExt cx="3940053" cy="2934512"/>
          </a:xfrm>
        </p:grpSpPr>
        <p:grpSp>
          <p:nvGrpSpPr>
            <p:cNvPr id="40" name="Grupa 39"/>
            <p:cNvGrpSpPr/>
            <p:nvPr/>
          </p:nvGrpSpPr>
          <p:grpSpPr>
            <a:xfrm>
              <a:off x="5303337" y="3232414"/>
              <a:ext cx="3871433" cy="2903575"/>
              <a:chOff x="3045300" y="1968444"/>
              <a:chExt cx="5271116" cy="3953337"/>
            </a:xfrm>
          </p:grpSpPr>
          <p:pic>
            <p:nvPicPr>
              <p:cNvPr id="41" name="Obraz 4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5300" y="1968444"/>
                <a:ext cx="5271116" cy="3953337"/>
              </a:xfrm>
              <a:prstGeom prst="rect">
                <a:avLst/>
              </a:prstGeom>
            </p:spPr>
          </p:pic>
          <p:sp>
            <p:nvSpPr>
              <p:cNvPr id="42" name="Prostokąt 41"/>
              <p:cNvSpPr/>
              <p:nvPr/>
            </p:nvSpPr>
            <p:spPr bwMode="auto">
              <a:xfrm>
                <a:off x="3923928" y="5547189"/>
                <a:ext cx="3744416" cy="18606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pole tekstowe 42"/>
              <p:cNvSpPr txBox="1"/>
              <p:nvPr/>
            </p:nvSpPr>
            <p:spPr>
              <a:xfrm>
                <a:off x="3949889" y="545857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 smtClean="0"/>
                  <a:t>0</a:t>
                </a:r>
                <a:endParaRPr lang="pl-PL" sz="1400" dirty="0"/>
              </a:p>
            </p:txBody>
          </p:sp>
          <p:sp>
            <p:nvSpPr>
              <p:cNvPr id="44" name="pole tekstowe 43"/>
              <p:cNvSpPr txBox="1"/>
              <p:nvPr/>
            </p:nvSpPr>
            <p:spPr>
              <a:xfrm>
                <a:off x="4273923" y="5458572"/>
                <a:ext cx="2744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/>
                  <a:t>1</a:t>
                </a:r>
              </a:p>
            </p:txBody>
          </p:sp>
          <p:sp>
            <p:nvSpPr>
              <p:cNvPr id="45" name="pole tekstowe 44"/>
              <p:cNvSpPr txBox="1"/>
              <p:nvPr/>
            </p:nvSpPr>
            <p:spPr>
              <a:xfrm>
                <a:off x="4635969" y="5458572"/>
                <a:ext cx="2744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/>
                  <a:t>2</a:t>
                </a:r>
              </a:p>
            </p:txBody>
          </p:sp>
          <p:sp>
            <p:nvSpPr>
              <p:cNvPr id="46" name="pole tekstowe 45"/>
              <p:cNvSpPr txBox="1"/>
              <p:nvPr/>
            </p:nvSpPr>
            <p:spPr>
              <a:xfrm>
                <a:off x="4968611" y="5458572"/>
                <a:ext cx="2744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/>
                  <a:t>3</a:t>
                </a:r>
              </a:p>
            </p:txBody>
          </p:sp>
          <p:sp>
            <p:nvSpPr>
              <p:cNvPr id="47" name="pole tekstowe 46"/>
              <p:cNvSpPr txBox="1"/>
              <p:nvPr/>
            </p:nvSpPr>
            <p:spPr>
              <a:xfrm>
                <a:off x="6662608" y="5458572"/>
                <a:ext cx="2744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/>
                  <a:t>8</a:t>
                </a:r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7028258" y="5458572"/>
                <a:ext cx="2744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/>
                  <a:t>9</a:t>
                </a:r>
              </a:p>
            </p:txBody>
          </p:sp>
        </p:grpSp>
        <p:graphicFrame>
          <p:nvGraphicFramePr>
            <p:cNvPr id="3" name="Obi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4984784"/>
                </p:ext>
              </p:extLst>
            </p:nvPr>
          </p:nvGraphicFramePr>
          <p:xfrm>
            <a:off x="5234717" y="3421736"/>
            <a:ext cx="438270" cy="398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412" name="Equation" r:id="rId12" imgW="279360" imgH="253800" progId="Equation.3">
                    <p:embed/>
                  </p:oleObj>
                </mc:Choice>
                <mc:Fallback>
                  <p:oleObj name="Equation" r:id="rId12" imgW="27936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234717" y="3421736"/>
                          <a:ext cx="438270" cy="3984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iek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4760863"/>
                </p:ext>
              </p:extLst>
            </p:nvPr>
          </p:nvGraphicFramePr>
          <p:xfrm>
            <a:off x="8621876" y="5782350"/>
            <a:ext cx="274697" cy="384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413" name="Equation" r:id="rId14" imgW="126720" imgH="177480" progId="Equation.3">
                    <p:embed/>
                  </p:oleObj>
                </mc:Choice>
                <mc:Fallback>
                  <p:oleObj name="Equation" r:id="rId14" imgW="1267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621876" y="5782350"/>
                          <a:ext cx="274697" cy="3845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44466" y="495705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1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789859"/>
              </p:ext>
            </p:extLst>
          </p:nvPr>
        </p:nvGraphicFramePr>
        <p:xfrm>
          <a:off x="1475656" y="1486509"/>
          <a:ext cx="2093157" cy="63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32" name="Equation" r:id="rId4" imgW="838080" imgH="253800" progId="Equation.3">
                  <p:embed/>
                </p:oleObj>
              </mc:Choice>
              <mc:Fallback>
                <p:oleObj name="Equation" r:id="rId4" imgW="838080" imgH="253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486509"/>
                        <a:ext cx="2093157" cy="63429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27584" y="5255392"/>
            <a:ext cx="8018862" cy="1200971"/>
          </a:xfrm>
          <a:prstGeom prst="rect">
            <a:avLst/>
          </a:prstGeom>
          <a:solidFill>
            <a:srgbClr val="FF7C80">
              <a:alpha val="47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pl-PL" b="1" dirty="0" err="1" smtClean="0">
                <a:latin typeface="Albertus Medium" pitchFamily="34" charset="0"/>
              </a:rPr>
              <a:t>Trygonometryczy</a:t>
            </a:r>
            <a:r>
              <a:rPr lang="pl-PL" b="1" dirty="0" smtClean="0">
                <a:latin typeface="Albertus Medium" pitchFamily="34" charset="0"/>
              </a:rPr>
              <a:t> szereg Fouriera przedstawia sygnał</a:t>
            </a:r>
            <a:br>
              <a:rPr lang="pl-PL" b="1" dirty="0" smtClean="0">
                <a:latin typeface="Albertus Medium" pitchFamily="34" charset="0"/>
              </a:rPr>
            </a:br>
            <a:r>
              <a:rPr lang="pl-PL" b="1" dirty="0" smtClean="0">
                <a:latin typeface="Albertus Medium" pitchFamily="34" charset="0"/>
              </a:rPr>
              <a:t>jako liniową kombinację składowych harmonicznych</a:t>
            </a:r>
            <a:br>
              <a:rPr lang="pl-PL" b="1" dirty="0" smtClean="0">
                <a:latin typeface="Albertus Medium" pitchFamily="34" charset="0"/>
              </a:rPr>
            </a:br>
            <a:r>
              <a:rPr lang="pl-PL" b="1" dirty="0" smtClean="0">
                <a:latin typeface="Albertus Medium" pitchFamily="34" charset="0"/>
              </a:rPr>
              <a:t>o różnych amplitudach i kątach fazowych.</a:t>
            </a:r>
            <a:endParaRPr lang="pl-PL" b="1" dirty="0">
              <a:latin typeface="Albertus Medium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graphicFrame>
        <p:nvGraphicFramePr>
          <p:cNvPr id="1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01106"/>
              </p:ext>
            </p:extLst>
          </p:nvPr>
        </p:nvGraphicFramePr>
        <p:xfrm>
          <a:off x="4129130" y="1533494"/>
          <a:ext cx="19034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33" name="Equation" r:id="rId6" imgW="711000" imgH="253800" progId="Equation.3">
                  <p:embed/>
                </p:oleObj>
              </mc:Choice>
              <mc:Fallback>
                <p:oleObj name="Equation" r:id="rId6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130" y="1533494"/>
                        <a:ext cx="1903412" cy="546100"/>
                      </a:xfrm>
                      <a:prstGeom prst="rect">
                        <a:avLst/>
                      </a:prstGeom>
                      <a:solidFill>
                        <a:srgbClr val="CC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45911"/>
              </p:ext>
            </p:extLst>
          </p:nvPr>
        </p:nvGraphicFramePr>
        <p:xfrm>
          <a:off x="6859588" y="1533525"/>
          <a:ext cx="15462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34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1533525"/>
                        <a:ext cx="1546225" cy="546100"/>
                      </a:xfrm>
                      <a:prstGeom prst="rect">
                        <a:avLst/>
                      </a:prstGeom>
                      <a:solidFill>
                        <a:srgbClr val="FF7C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139385" y="609360"/>
            <a:ext cx="6011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pl-PL" b="1" dirty="0" smtClean="0">
                <a:latin typeface="Albertus Medium" pitchFamily="34" charset="0"/>
              </a:rPr>
              <a:t>Amplituda i kąt fazowy współczynników</a:t>
            </a:r>
            <a:br>
              <a:rPr lang="pl-PL" b="1" dirty="0" smtClean="0">
                <a:latin typeface="Albertus Medium" pitchFamily="34" charset="0"/>
              </a:rPr>
            </a:br>
            <a:r>
              <a:rPr lang="pl-PL" b="1" dirty="0" smtClean="0">
                <a:latin typeface="Albertus Medium" pitchFamily="34" charset="0"/>
              </a:rPr>
              <a:t>wykładniczego szeregu Fouriera</a:t>
            </a:r>
            <a:endParaRPr lang="pl-PL" b="1" dirty="0">
              <a:latin typeface="Albertus Medium CE" charset="-18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10487" y="-7714"/>
            <a:ext cx="6494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Trygonometryczny szereg F. </a:t>
            </a:r>
            <a:endParaRPr lang="pl-PL" sz="3600" dirty="0"/>
          </a:p>
        </p:txBody>
      </p:sp>
      <p:grpSp>
        <p:nvGrpSpPr>
          <p:cNvPr id="2" name="Grupa 1"/>
          <p:cNvGrpSpPr/>
          <p:nvPr/>
        </p:nvGrpSpPr>
        <p:grpSpPr>
          <a:xfrm>
            <a:off x="1483720" y="2506384"/>
            <a:ext cx="6514604" cy="2546629"/>
            <a:chOff x="1483720" y="2506384"/>
            <a:chExt cx="6514604" cy="2546629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483720" y="2506384"/>
              <a:ext cx="6514604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pl-PL" b="1" dirty="0" smtClean="0">
                  <a:latin typeface="Albertus Medium" pitchFamily="34" charset="0"/>
                </a:rPr>
                <a:t>Postać trygonometryczna szeregu Fouriera</a:t>
              </a:r>
              <a:endParaRPr lang="pl-PL" b="1" dirty="0">
                <a:latin typeface="Albertus Medium CE" charset="-18"/>
              </a:endParaRPr>
            </a:p>
          </p:txBody>
        </p:sp>
        <p:graphicFrame>
          <p:nvGraphicFramePr>
            <p:cNvPr id="23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00435156"/>
                </p:ext>
              </p:extLst>
            </p:nvPr>
          </p:nvGraphicFramePr>
          <p:xfrm>
            <a:off x="1704975" y="3128963"/>
            <a:ext cx="6224588" cy="192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035" name="Equation" r:id="rId10" imgW="2819160" imgH="888840" progId="Equation.3">
                    <p:embed/>
                  </p:oleObj>
                </mc:Choice>
                <mc:Fallback>
                  <p:oleObj name="Equation" r:id="rId10" imgW="2819160" imgH="8888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975" y="3128963"/>
                          <a:ext cx="6224588" cy="1924050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pic>
        <p:nvPicPr>
          <p:cNvPr id="13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37748" y="44624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6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839480" y="6553200"/>
            <a:ext cx="3114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chemeClr val="bg2"/>
                </a:solidFill>
              </a:rPr>
              <a:t>„</a:t>
            </a:r>
            <a:r>
              <a:rPr lang="pl-PL" sz="1400" b="1" dirty="0" smtClean="0">
                <a:solidFill>
                  <a:schemeClr val="bg2"/>
                </a:solidFill>
              </a:rPr>
              <a:t>Sygnały i systemy” </a:t>
            </a:r>
            <a:r>
              <a:rPr lang="pl-PL" sz="1400" b="1" dirty="0">
                <a:solidFill>
                  <a:schemeClr val="bg2"/>
                </a:solidFill>
                <a:sym typeface="Symbol" pitchFamily="18" charset="2"/>
              </a:rPr>
              <a:t> </a:t>
            </a:r>
            <a:r>
              <a:rPr lang="pl-PL" sz="1400" b="1" dirty="0">
                <a:solidFill>
                  <a:schemeClr val="bg2"/>
                </a:solidFill>
              </a:rPr>
              <a:t>Zdzisław Papir</a:t>
            </a:r>
            <a:endParaRPr lang="pl-PL" dirty="0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-2495" y="2748924"/>
            <a:ext cx="5192789" cy="3896869"/>
            <a:chOff x="912" y="1056"/>
            <a:chExt cx="3991" cy="2995"/>
          </a:xfrm>
        </p:grpSpPr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912" y="1056"/>
              <a:ext cx="3991" cy="29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1431" y="1284"/>
              <a:ext cx="3088" cy="24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1431" y="1284"/>
              <a:ext cx="3088" cy="2433"/>
            </a:xfrm>
            <a:prstGeom prst="rect">
              <a:avLst/>
            </a:prstGeom>
            <a:noFill/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09" name="Line 12"/>
            <p:cNvSpPr>
              <a:spLocks noChangeShapeType="1"/>
            </p:cNvSpPr>
            <p:nvPr/>
          </p:nvSpPr>
          <p:spPr bwMode="auto">
            <a:xfrm>
              <a:off x="1431" y="1284"/>
              <a:ext cx="308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31" y="3717"/>
              <a:ext cx="308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 flipV="1">
              <a:off x="4519" y="1284"/>
              <a:ext cx="1" cy="24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 flipV="1">
              <a:off x="1431" y="1284"/>
              <a:ext cx="1" cy="24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31" y="3717"/>
              <a:ext cx="308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 flipV="1">
              <a:off x="1431" y="1284"/>
              <a:ext cx="1" cy="24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 flipV="1">
              <a:off x="1431" y="3681"/>
              <a:ext cx="1" cy="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1431" y="1284"/>
              <a:ext cx="1" cy="2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7" name="Rectangle 20"/>
            <p:cNvSpPr>
              <a:spLocks noChangeArrowheads="1"/>
            </p:cNvSpPr>
            <p:nvPr/>
          </p:nvSpPr>
          <p:spPr bwMode="auto">
            <a:xfrm>
              <a:off x="1403" y="3738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/>
            </a:p>
          </p:txBody>
        </p:sp>
        <p:sp>
          <p:nvSpPr>
            <p:cNvPr id="33818" name="Line 21"/>
            <p:cNvSpPr>
              <a:spLocks noChangeShapeType="1"/>
            </p:cNvSpPr>
            <p:nvPr/>
          </p:nvSpPr>
          <p:spPr bwMode="auto">
            <a:xfrm flipV="1">
              <a:off x="2456" y="3681"/>
              <a:ext cx="1" cy="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9" name="Line 22"/>
            <p:cNvSpPr>
              <a:spLocks noChangeShapeType="1"/>
            </p:cNvSpPr>
            <p:nvPr/>
          </p:nvSpPr>
          <p:spPr bwMode="auto">
            <a:xfrm>
              <a:off x="2456" y="1284"/>
              <a:ext cx="1" cy="2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20" name="Rectangle 23"/>
            <p:cNvSpPr>
              <a:spLocks noChangeArrowheads="1"/>
            </p:cNvSpPr>
            <p:nvPr/>
          </p:nvSpPr>
          <p:spPr bwMode="auto">
            <a:xfrm>
              <a:off x="2378" y="3738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0.5</a:t>
              </a:r>
              <a:endParaRPr lang="pl-PL"/>
            </a:p>
          </p:txBody>
        </p:sp>
        <p:sp>
          <p:nvSpPr>
            <p:cNvPr id="33821" name="Line 24"/>
            <p:cNvSpPr>
              <a:spLocks noChangeShapeType="1"/>
            </p:cNvSpPr>
            <p:nvPr/>
          </p:nvSpPr>
          <p:spPr bwMode="auto">
            <a:xfrm flipV="1">
              <a:off x="3487" y="3681"/>
              <a:ext cx="1" cy="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22" name="Line 25"/>
            <p:cNvSpPr>
              <a:spLocks noChangeShapeType="1"/>
            </p:cNvSpPr>
            <p:nvPr/>
          </p:nvSpPr>
          <p:spPr bwMode="auto">
            <a:xfrm>
              <a:off x="3487" y="1284"/>
              <a:ext cx="1" cy="2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23" name="Rectangle 26"/>
            <p:cNvSpPr>
              <a:spLocks noChangeArrowheads="1"/>
            </p:cNvSpPr>
            <p:nvPr/>
          </p:nvSpPr>
          <p:spPr bwMode="auto">
            <a:xfrm>
              <a:off x="3459" y="3738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/>
            </a:p>
          </p:txBody>
        </p:sp>
        <p:sp>
          <p:nvSpPr>
            <p:cNvPr id="33824" name="Line 27"/>
            <p:cNvSpPr>
              <a:spLocks noChangeShapeType="1"/>
            </p:cNvSpPr>
            <p:nvPr/>
          </p:nvSpPr>
          <p:spPr bwMode="auto">
            <a:xfrm flipV="1">
              <a:off x="4519" y="3681"/>
              <a:ext cx="1" cy="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25" name="Line 28"/>
            <p:cNvSpPr>
              <a:spLocks noChangeShapeType="1"/>
            </p:cNvSpPr>
            <p:nvPr/>
          </p:nvSpPr>
          <p:spPr bwMode="auto">
            <a:xfrm>
              <a:off x="4519" y="1284"/>
              <a:ext cx="1" cy="2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26" name="Rectangle 29"/>
            <p:cNvSpPr>
              <a:spLocks noChangeArrowheads="1"/>
            </p:cNvSpPr>
            <p:nvPr/>
          </p:nvSpPr>
          <p:spPr bwMode="auto">
            <a:xfrm>
              <a:off x="4441" y="3738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1.5</a:t>
              </a:r>
              <a:endParaRPr lang="pl-PL"/>
            </a:p>
          </p:txBody>
        </p:sp>
        <p:sp>
          <p:nvSpPr>
            <p:cNvPr id="33827" name="Line 30"/>
            <p:cNvSpPr>
              <a:spLocks noChangeShapeType="1"/>
            </p:cNvSpPr>
            <p:nvPr/>
          </p:nvSpPr>
          <p:spPr bwMode="auto">
            <a:xfrm>
              <a:off x="1431" y="3717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28" name="Line 31"/>
            <p:cNvSpPr>
              <a:spLocks noChangeShapeType="1"/>
            </p:cNvSpPr>
            <p:nvPr/>
          </p:nvSpPr>
          <p:spPr bwMode="auto">
            <a:xfrm flipH="1">
              <a:off x="4484" y="3717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29" name="Rectangle 32"/>
            <p:cNvSpPr>
              <a:spLocks noChangeArrowheads="1"/>
            </p:cNvSpPr>
            <p:nvPr/>
          </p:nvSpPr>
          <p:spPr bwMode="auto">
            <a:xfrm>
              <a:off x="1339" y="3653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/>
            </a:p>
          </p:txBody>
        </p:sp>
        <p:sp>
          <p:nvSpPr>
            <p:cNvPr id="33830" name="Line 33"/>
            <p:cNvSpPr>
              <a:spLocks noChangeShapeType="1"/>
            </p:cNvSpPr>
            <p:nvPr/>
          </p:nvSpPr>
          <p:spPr bwMode="auto">
            <a:xfrm>
              <a:off x="1431" y="3226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31" name="Line 34"/>
            <p:cNvSpPr>
              <a:spLocks noChangeShapeType="1"/>
            </p:cNvSpPr>
            <p:nvPr/>
          </p:nvSpPr>
          <p:spPr bwMode="auto">
            <a:xfrm flipH="1">
              <a:off x="4484" y="3226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32" name="Rectangle 35"/>
            <p:cNvSpPr>
              <a:spLocks noChangeArrowheads="1"/>
            </p:cNvSpPr>
            <p:nvPr/>
          </p:nvSpPr>
          <p:spPr bwMode="auto">
            <a:xfrm>
              <a:off x="1246" y="3162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pl-PL"/>
            </a:p>
          </p:txBody>
        </p:sp>
        <p:sp>
          <p:nvSpPr>
            <p:cNvPr id="33833" name="Line 36"/>
            <p:cNvSpPr>
              <a:spLocks noChangeShapeType="1"/>
            </p:cNvSpPr>
            <p:nvPr/>
          </p:nvSpPr>
          <p:spPr bwMode="auto">
            <a:xfrm>
              <a:off x="1431" y="2742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34" name="Line 37"/>
            <p:cNvSpPr>
              <a:spLocks noChangeShapeType="1"/>
            </p:cNvSpPr>
            <p:nvPr/>
          </p:nvSpPr>
          <p:spPr bwMode="auto">
            <a:xfrm flipH="1">
              <a:off x="4484" y="2742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35" name="Rectangle 38"/>
            <p:cNvSpPr>
              <a:spLocks noChangeArrowheads="1"/>
            </p:cNvSpPr>
            <p:nvPr/>
          </p:nvSpPr>
          <p:spPr bwMode="auto">
            <a:xfrm>
              <a:off x="1246" y="2678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pl-PL"/>
            </a:p>
          </p:txBody>
        </p:sp>
        <p:sp>
          <p:nvSpPr>
            <p:cNvPr id="33836" name="Line 39"/>
            <p:cNvSpPr>
              <a:spLocks noChangeShapeType="1"/>
            </p:cNvSpPr>
            <p:nvPr/>
          </p:nvSpPr>
          <p:spPr bwMode="auto">
            <a:xfrm>
              <a:off x="1431" y="2251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37" name="Line 40"/>
            <p:cNvSpPr>
              <a:spLocks noChangeShapeType="1"/>
            </p:cNvSpPr>
            <p:nvPr/>
          </p:nvSpPr>
          <p:spPr bwMode="auto">
            <a:xfrm flipH="1">
              <a:off x="4484" y="2251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38" name="Rectangle 41"/>
            <p:cNvSpPr>
              <a:spLocks noChangeArrowheads="1"/>
            </p:cNvSpPr>
            <p:nvPr/>
          </p:nvSpPr>
          <p:spPr bwMode="auto">
            <a:xfrm>
              <a:off x="1246" y="2187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pl-PL"/>
            </a:p>
          </p:txBody>
        </p:sp>
        <p:sp>
          <p:nvSpPr>
            <p:cNvPr id="33839" name="Line 42"/>
            <p:cNvSpPr>
              <a:spLocks noChangeShapeType="1"/>
            </p:cNvSpPr>
            <p:nvPr/>
          </p:nvSpPr>
          <p:spPr bwMode="auto">
            <a:xfrm>
              <a:off x="1431" y="1767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40" name="Line 43"/>
            <p:cNvSpPr>
              <a:spLocks noChangeShapeType="1"/>
            </p:cNvSpPr>
            <p:nvPr/>
          </p:nvSpPr>
          <p:spPr bwMode="auto">
            <a:xfrm flipH="1">
              <a:off x="4484" y="1767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41" name="Rectangle 44"/>
            <p:cNvSpPr>
              <a:spLocks noChangeArrowheads="1"/>
            </p:cNvSpPr>
            <p:nvPr/>
          </p:nvSpPr>
          <p:spPr bwMode="auto">
            <a:xfrm>
              <a:off x="1246" y="1703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pl-PL"/>
            </a:p>
          </p:txBody>
        </p:sp>
        <p:sp>
          <p:nvSpPr>
            <p:cNvPr id="33842" name="Line 45"/>
            <p:cNvSpPr>
              <a:spLocks noChangeShapeType="1"/>
            </p:cNvSpPr>
            <p:nvPr/>
          </p:nvSpPr>
          <p:spPr bwMode="auto">
            <a:xfrm>
              <a:off x="1431" y="1284"/>
              <a:ext cx="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43" name="Line 46"/>
            <p:cNvSpPr>
              <a:spLocks noChangeShapeType="1"/>
            </p:cNvSpPr>
            <p:nvPr/>
          </p:nvSpPr>
          <p:spPr bwMode="auto">
            <a:xfrm flipH="1">
              <a:off x="4484" y="1284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44" name="Rectangle 47"/>
            <p:cNvSpPr>
              <a:spLocks noChangeArrowheads="1"/>
            </p:cNvSpPr>
            <p:nvPr/>
          </p:nvSpPr>
          <p:spPr bwMode="auto">
            <a:xfrm>
              <a:off x="1339" y="1220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/>
            </a:p>
          </p:txBody>
        </p:sp>
        <p:sp>
          <p:nvSpPr>
            <p:cNvPr id="33845" name="Line 48"/>
            <p:cNvSpPr>
              <a:spLocks noChangeShapeType="1"/>
            </p:cNvSpPr>
            <p:nvPr/>
          </p:nvSpPr>
          <p:spPr bwMode="auto">
            <a:xfrm>
              <a:off x="1431" y="1284"/>
              <a:ext cx="308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46" name="Line 49"/>
            <p:cNvSpPr>
              <a:spLocks noChangeShapeType="1"/>
            </p:cNvSpPr>
            <p:nvPr/>
          </p:nvSpPr>
          <p:spPr bwMode="auto">
            <a:xfrm>
              <a:off x="1431" y="3717"/>
              <a:ext cx="308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47" name="Line 50"/>
            <p:cNvSpPr>
              <a:spLocks noChangeShapeType="1"/>
            </p:cNvSpPr>
            <p:nvPr/>
          </p:nvSpPr>
          <p:spPr bwMode="auto">
            <a:xfrm flipV="1">
              <a:off x="4519" y="1284"/>
              <a:ext cx="1" cy="24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48" name="Line 51"/>
            <p:cNvSpPr>
              <a:spLocks noChangeShapeType="1"/>
            </p:cNvSpPr>
            <p:nvPr/>
          </p:nvSpPr>
          <p:spPr bwMode="auto">
            <a:xfrm flipV="1">
              <a:off x="1431" y="1284"/>
              <a:ext cx="1" cy="24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49" name="Freeform 52"/>
            <p:cNvSpPr>
              <a:spLocks/>
            </p:cNvSpPr>
            <p:nvPr/>
          </p:nvSpPr>
          <p:spPr bwMode="auto">
            <a:xfrm>
              <a:off x="1431" y="2500"/>
              <a:ext cx="548" cy="1003"/>
            </a:xfrm>
            <a:custGeom>
              <a:avLst/>
              <a:gdLst>
                <a:gd name="T0" fmla="*/ 7 w 548"/>
                <a:gd name="T1" fmla="*/ 43 h 1003"/>
                <a:gd name="T2" fmla="*/ 15 w 548"/>
                <a:gd name="T3" fmla="*/ 86 h 1003"/>
                <a:gd name="T4" fmla="*/ 29 w 548"/>
                <a:gd name="T5" fmla="*/ 143 h 1003"/>
                <a:gd name="T6" fmla="*/ 36 w 548"/>
                <a:gd name="T7" fmla="*/ 185 h 1003"/>
                <a:gd name="T8" fmla="*/ 50 w 548"/>
                <a:gd name="T9" fmla="*/ 242 h 1003"/>
                <a:gd name="T10" fmla="*/ 57 w 548"/>
                <a:gd name="T11" fmla="*/ 285 h 1003"/>
                <a:gd name="T12" fmla="*/ 72 w 548"/>
                <a:gd name="T13" fmla="*/ 342 h 1003"/>
                <a:gd name="T14" fmla="*/ 79 w 548"/>
                <a:gd name="T15" fmla="*/ 377 h 1003"/>
                <a:gd name="T16" fmla="*/ 93 w 548"/>
                <a:gd name="T17" fmla="*/ 420 h 1003"/>
                <a:gd name="T18" fmla="*/ 100 w 548"/>
                <a:gd name="T19" fmla="*/ 470 h 1003"/>
                <a:gd name="T20" fmla="*/ 114 w 548"/>
                <a:gd name="T21" fmla="*/ 513 h 1003"/>
                <a:gd name="T22" fmla="*/ 121 w 548"/>
                <a:gd name="T23" fmla="*/ 562 h 1003"/>
                <a:gd name="T24" fmla="*/ 136 w 548"/>
                <a:gd name="T25" fmla="*/ 598 h 1003"/>
                <a:gd name="T26" fmla="*/ 143 w 548"/>
                <a:gd name="T27" fmla="*/ 641 h 1003"/>
                <a:gd name="T28" fmla="*/ 157 w 548"/>
                <a:gd name="T29" fmla="*/ 676 h 1003"/>
                <a:gd name="T30" fmla="*/ 164 w 548"/>
                <a:gd name="T31" fmla="*/ 712 h 1003"/>
                <a:gd name="T32" fmla="*/ 178 w 548"/>
                <a:gd name="T33" fmla="*/ 747 h 1003"/>
                <a:gd name="T34" fmla="*/ 185 w 548"/>
                <a:gd name="T35" fmla="*/ 783 h 1003"/>
                <a:gd name="T36" fmla="*/ 200 w 548"/>
                <a:gd name="T37" fmla="*/ 804 h 1003"/>
                <a:gd name="T38" fmla="*/ 207 w 548"/>
                <a:gd name="T39" fmla="*/ 840 h 1003"/>
                <a:gd name="T40" fmla="*/ 221 w 548"/>
                <a:gd name="T41" fmla="*/ 861 h 1003"/>
                <a:gd name="T42" fmla="*/ 228 w 548"/>
                <a:gd name="T43" fmla="*/ 882 h 1003"/>
                <a:gd name="T44" fmla="*/ 242 w 548"/>
                <a:gd name="T45" fmla="*/ 911 h 1003"/>
                <a:gd name="T46" fmla="*/ 256 w 548"/>
                <a:gd name="T47" fmla="*/ 932 h 1003"/>
                <a:gd name="T48" fmla="*/ 278 w 548"/>
                <a:gd name="T49" fmla="*/ 961 h 1003"/>
                <a:gd name="T50" fmla="*/ 292 w 548"/>
                <a:gd name="T51" fmla="*/ 982 h 1003"/>
                <a:gd name="T52" fmla="*/ 313 w 548"/>
                <a:gd name="T53" fmla="*/ 996 h 1003"/>
                <a:gd name="T54" fmla="*/ 335 w 548"/>
                <a:gd name="T55" fmla="*/ 1003 h 1003"/>
                <a:gd name="T56" fmla="*/ 356 w 548"/>
                <a:gd name="T57" fmla="*/ 996 h 1003"/>
                <a:gd name="T58" fmla="*/ 377 w 548"/>
                <a:gd name="T59" fmla="*/ 989 h 1003"/>
                <a:gd name="T60" fmla="*/ 399 w 548"/>
                <a:gd name="T61" fmla="*/ 968 h 1003"/>
                <a:gd name="T62" fmla="*/ 427 w 548"/>
                <a:gd name="T63" fmla="*/ 939 h 1003"/>
                <a:gd name="T64" fmla="*/ 441 w 548"/>
                <a:gd name="T65" fmla="*/ 918 h 1003"/>
                <a:gd name="T66" fmla="*/ 449 w 548"/>
                <a:gd name="T67" fmla="*/ 897 h 1003"/>
                <a:gd name="T68" fmla="*/ 463 w 548"/>
                <a:gd name="T69" fmla="*/ 875 h 1003"/>
                <a:gd name="T70" fmla="*/ 477 w 548"/>
                <a:gd name="T71" fmla="*/ 847 h 1003"/>
                <a:gd name="T72" fmla="*/ 491 w 548"/>
                <a:gd name="T73" fmla="*/ 826 h 1003"/>
                <a:gd name="T74" fmla="*/ 498 w 548"/>
                <a:gd name="T75" fmla="*/ 797 h 1003"/>
                <a:gd name="T76" fmla="*/ 513 w 548"/>
                <a:gd name="T77" fmla="*/ 776 h 1003"/>
                <a:gd name="T78" fmla="*/ 520 w 548"/>
                <a:gd name="T79" fmla="*/ 747 h 1003"/>
                <a:gd name="T80" fmla="*/ 534 w 548"/>
                <a:gd name="T81" fmla="*/ 719 h 1003"/>
                <a:gd name="T82" fmla="*/ 541 w 548"/>
                <a:gd name="T83" fmla="*/ 690 h 10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8"/>
                <a:gd name="T127" fmla="*/ 0 h 1003"/>
                <a:gd name="T128" fmla="*/ 548 w 548"/>
                <a:gd name="T129" fmla="*/ 1003 h 10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8" h="1003">
                  <a:moveTo>
                    <a:pt x="0" y="0"/>
                  </a:moveTo>
                  <a:lnTo>
                    <a:pt x="0" y="29"/>
                  </a:lnTo>
                  <a:lnTo>
                    <a:pt x="7" y="43"/>
                  </a:lnTo>
                  <a:lnTo>
                    <a:pt x="7" y="57"/>
                  </a:lnTo>
                  <a:lnTo>
                    <a:pt x="15" y="71"/>
                  </a:lnTo>
                  <a:lnTo>
                    <a:pt x="15" y="86"/>
                  </a:lnTo>
                  <a:lnTo>
                    <a:pt x="22" y="100"/>
                  </a:lnTo>
                  <a:lnTo>
                    <a:pt x="22" y="128"/>
                  </a:lnTo>
                  <a:lnTo>
                    <a:pt x="29" y="143"/>
                  </a:lnTo>
                  <a:lnTo>
                    <a:pt x="29" y="157"/>
                  </a:lnTo>
                  <a:lnTo>
                    <a:pt x="36" y="171"/>
                  </a:lnTo>
                  <a:lnTo>
                    <a:pt x="36" y="185"/>
                  </a:lnTo>
                  <a:lnTo>
                    <a:pt x="43" y="199"/>
                  </a:lnTo>
                  <a:lnTo>
                    <a:pt x="43" y="228"/>
                  </a:lnTo>
                  <a:lnTo>
                    <a:pt x="50" y="242"/>
                  </a:lnTo>
                  <a:lnTo>
                    <a:pt x="50" y="256"/>
                  </a:lnTo>
                  <a:lnTo>
                    <a:pt x="57" y="271"/>
                  </a:lnTo>
                  <a:lnTo>
                    <a:pt x="57" y="285"/>
                  </a:lnTo>
                  <a:lnTo>
                    <a:pt x="64" y="299"/>
                  </a:lnTo>
                  <a:lnTo>
                    <a:pt x="64" y="328"/>
                  </a:lnTo>
                  <a:lnTo>
                    <a:pt x="72" y="342"/>
                  </a:lnTo>
                  <a:lnTo>
                    <a:pt x="72" y="356"/>
                  </a:lnTo>
                  <a:lnTo>
                    <a:pt x="79" y="370"/>
                  </a:lnTo>
                  <a:lnTo>
                    <a:pt x="79" y="377"/>
                  </a:lnTo>
                  <a:lnTo>
                    <a:pt x="86" y="392"/>
                  </a:lnTo>
                  <a:lnTo>
                    <a:pt x="86" y="406"/>
                  </a:lnTo>
                  <a:lnTo>
                    <a:pt x="93" y="420"/>
                  </a:lnTo>
                  <a:lnTo>
                    <a:pt x="93" y="448"/>
                  </a:lnTo>
                  <a:lnTo>
                    <a:pt x="100" y="463"/>
                  </a:lnTo>
                  <a:lnTo>
                    <a:pt x="100" y="470"/>
                  </a:lnTo>
                  <a:lnTo>
                    <a:pt x="107" y="484"/>
                  </a:lnTo>
                  <a:lnTo>
                    <a:pt x="107" y="498"/>
                  </a:lnTo>
                  <a:lnTo>
                    <a:pt x="114" y="513"/>
                  </a:lnTo>
                  <a:lnTo>
                    <a:pt x="114" y="534"/>
                  </a:lnTo>
                  <a:lnTo>
                    <a:pt x="121" y="548"/>
                  </a:lnTo>
                  <a:lnTo>
                    <a:pt x="121" y="562"/>
                  </a:lnTo>
                  <a:lnTo>
                    <a:pt x="128" y="569"/>
                  </a:lnTo>
                  <a:lnTo>
                    <a:pt x="128" y="584"/>
                  </a:lnTo>
                  <a:lnTo>
                    <a:pt x="136" y="598"/>
                  </a:lnTo>
                  <a:lnTo>
                    <a:pt x="136" y="619"/>
                  </a:lnTo>
                  <a:lnTo>
                    <a:pt x="143" y="626"/>
                  </a:lnTo>
                  <a:lnTo>
                    <a:pt x="143" y="641"/>
                  </a:lnTo>
                  <a:lnTo>
                    <a:pt x="150" y="655"/>
                  </a:lnTo>
                  <a:lnTo>
                    <a:pt x="150" y="662"/>
                  </a:lnTo>
                  <a:lnTo>
                    <a:pt x="157" y="676"/>
                  </a:lnTo>
                  <a:lnTo>
                    <a:pt x="157" y="683"/>
                  </a:lnTo>
                  <a:lnTo>
                    <a:pt x="164" y="690"/>
                  </a:lnTo>
                  <a:lnTo>
                    <a:pt x="164" y="712"/>
                  </a:lnTo>
                  <a:lnTo>
                    <a:pt x="171" y="726"/>
                  </a:lnTo>
                  <a:lnTo>
                    <a:pt x="171" y="733"/>
                  </a:lnTo>
                  <a:lnTo>
                    <a:pt x="178" y="747"/>
                  </a:lnTo>
                  <a:lnTo>
                    <a:pt x="178" y="754"/>
                  </a:lnTo>
                  <a:lnTo>
                    <a:pt x="185" y="762"/>
                  </a:lnTo>
                  <a:lnTo>
                    <a:pt x="185" y="783"/>
                  </a:lnTo>
                  <a:lnTo>
                    <a:pt x="192" y="790"/>
                  </a:lnTo>
                  <a:lnTo>
                    <a:pt x="192" y="797"/>
                  </a:lnTo>
                  <a:lnTo>
                    <a:pt x="200" y="804"/>
                  </a:lnTo>
                  <a:lnTo>
                    <a:pt x="200" y="818"/>
                  </a:lnTo>
                  <a:lnTo>
                    <a:pt x="207" y="826"/>
                  </a:lnTo>
                  <a:lnTo>
                    <a:pt x="207" y="840"/>
                  </a:lnTo>
                  <a:lnTo>
                    <a:pt x="214" y="847"/>
                  </a:lnTo>
                  <a:lnTo>
                    <a:pt x="214" y="854"/>
                  </a:lnTo>
                  <a:lnTo>
                    <a:pt x="221" y="861"/>
                  </a:lnTo>
                  <a:lnTo>
                    <a:pt x="221" y="868"/>
                  </a:lnTo>
                  <a:lnTo>
                    <a:pt x="228" y="875"/>
                  </a:lnTo>
                  <a:lnTo>
                    <a:pt x="228" y="882"/>
                  </a:lnTo>
                  <a:lnTo>
                    <a:pt x="235" y="890"/>
                  </a:lnTo>
                  <a:lnTo>
                    <a:pt x="235" y="904"/>
                  </a:lnTo>
                  <a:lnTo>
                    <a:pt x="242" y="911"/>
                  </a:lnTo>
                  <a:lnTo>
                    <a:pt x="249" y="918"/>
                  </a:lnTo>
                  <a:lnTo>
                    <a:pt x="249" y="925"/>
                  </a:lnTo>
                  <a:lnTo>
                    <a:pt x="256" y="932"/>
                  </a:lnTo>
                  <a:lnTo>
                    <a:pt x="256" y="939"/>
                  </a:lnTo>
                  <a:lnTo>
                    <a:pt x="264" y="947"/>
                  </a:lnTo>
                  <a:lnTo>
                    <a:pt x="278" y="961"/>
                  </a:lnTo>
                  <a:lnTo>
                    <a:pt x="278" y="968"/>
                  </a:lnTo>
                  <a:lnTo>
                    <a:pt x="285" y="975"/>
                  </a:lnTo>
                  <a:lnTo>
                    <a:pt x="292" y="982"/>
                  </a:lnTo>
                  <a:lnTo>
                    <a:pt x="299" y="989"/>
                  </a:lnTo>
                  <a:lnTo>
                    <a:pt x="306" y="996"/>
                  </a:lnTo>
                  <a:lnTo>
                    <a:pt x="313" y="996"/>
                  </a:lnTo>
                  <a:lnTo>
                    <a:pt x="321" y="996"/>
                  </a:lnTo>
                  <a:lnTo>
                    <a:pt x="328" y="1003"/>
                  </a:lnTo>
                  <a:lnTo>
                    <a:pt x="335" y="1003"/>
                  </a:lnTo>
                  <a:lnTo>
                    <a:pt x="342" y="1003"/>
                  </a:lnTo>
                  <a:lnTo>
                    <a:pt x="349" y="1003"/>
                  </a:lnTo>
                  <a:lnTo>
                    <a:pt x="356" y="996"/>
                  </a:lnTo>
                  <a:lnTo>
                    <a:pt x="363" y="996"/>
                  </a:lnTo>
                  <a:lnTo>
                    <a:pt x="370" y="996"/>
                  </a:lnTo>
                  <a:lnTo>
                    <a:pt x="377" y="989"/>
                  </a:lnTo>
                  <a:lnTo>
                    <a:pt x="385" y="982"/>
                  </a:lnTo>
                  <a:lnTo>
                    <a:pt x="392" y="975"/>
                  </a:lnTo>
                  <a:lnTo>
                    <a:pt x="399" y="968"/>
                  </a:lnTo>
                  <a:lnTo>
                    <a:pt x="406" y="961"/>
                  </a:lnTo>
                  <a:lnTo>
                    <a:pt x="413" y="954"/>
                  </a:lnTo>
                  <a:lnTo>
                    <a:pt x="427" y="939"/>
                  </a:lnTo>
                  <a:lnTo>
                    <a:pt x="427" y="932"/>
                  </a:lnTo>
                  <a:lnTo>
                    <a:pt x="434" y="925"/>
                  </a:lnTo>
                  <a:lnTo>
                    <a:pt x="441" y="918"/>
                  </a:lnTo>
                  <a:lnTo>
                    <a:pt x="441" y="911"/>
                  </a:lnTo>
                  <a:lnTo>
                    <a:pt x="449" y="904"/>
                  </a:lnTo>
                  <a:lnTo>
                    <a:pt x="449" y="897"/>
                  </a:lnTo>
                  <a:lnTo>
                    <a:pt x="456" y="890"/>
                  </a:lnTo>
                  <a:lnTo>
                    <a:pt x="463" y="882"/>
                  </a:lnTo>
                  <a:lnTo>
                    <a:pt x="463" y="875"/>
                  </a:lnTo>
                  <a:lnTo>
                    <a:pt x="470" y="868"/>
                  </a:lnTo>
                  <a:lnTo>
                    <a:pt x="470" y="854"/>
                  </a:lnTo>
                  <a:lnTo>
                    <a:pt x="477" y="847"/>
                  </a:lnTo>
                  <a:lnTo>
                    <a:pt x="484" y="840"/>
                  </a:lnTo>
                  <a:lnTo>
                    <a:pt x="484" y="833"/>
                  </a:lnTo>
                  <a:lnTo>
                    <a:pt x="491" y="826"/>
                  </a:lnTo>
                  <a:lnTo>
                    <a:pt x="491" y="811"/>
                  </a:lnTo>
                  <a:lnTo>
                    <a:pt x="498" y="804"/>
                  </a:lnTo>
                  <a:lnTo>
                    <a:pt x="498" y="797"/>
                  </a:lnTo>
                  <a:lnTo>
                    <a:pt x="506" y="790"/>
                  </a:lnTo>
                  <a:lnTo>
                    <a:pt x="506" y="783"/>
                  </a:lnTo>
                  <a:lnTo>
                    <a:pt x="513" y="776"/>
                  </a:lnTo>
                  <a:lnTo>
                    <a:pt x="513" y="762"/>
                  </a:lnTo>
                  <a:lnTo>
                    <a:pt x="520" y="754"/>
                  </a:lnTo>
                  <a:lnTo>
                    <a:pt x="520" y="747"/>
                  </a:lnTo>
                  <a:lnTo>
                    <a:pt x="527" y="740"/>
                  </a:lnTo>
                  <a:lnTo>
                    <a:pt x="527" y="733"/>
                  </a:lnTo>
                  <a:lnTo>
                    <a:pt x="534" y="719"/>
                  </a:lnTo>
                  <a:lnTo>
                    <a:pt x="534" y="712"/>
                  </a:lnTo>
                  <a:lnTo>
                    <a:pt x="541" y="705"/>
                  </a:lnTo>
                  <a:lnTo>
                    <a:pt x="541" y="690"/>
                  </a:lnTo>
                  <a:lnTo>
                    <a:pt x="548" y="683"/>
                  </a:lnTo>
                  <a:lnTo>
                    <a:pt x="548" y="676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0" name="Freeform 53"/>
            <p:cNvSpPr>
              <a:spLocks/>
            </p:cNvSpPr>
            <p:nvPr/>
          </p:nvSpPr>
          <p:spPr bwMode="auto">
            <a:xfrm>
              <a:off x="1979" y="2386"/>
              <a:ext cx="705" cy="790"/>
            </a:xfrm>
            <a:custGeom>
              <a:avLst/>
              <a:gdLst>
                <a:gd name="T0" fmla="*/ 7 w 705"/>
                <a:gd name="T1" fmla="*/ 776 h 790"/>
                <a:gd name="T2" fmla="*/ 22 w 705"/>
                <a:gd name="T3" fmla="*/ 740 h 790"/>
                <a:gd name="T4" fmla="*/ 29 w 705"/>
                <a:gd name="T5" fmla="*/ 719 h 790"/>
                <a:gd name="T6" fmla="*/ 43 w 705"/>
                <a:gd name="T7" fmla="*/ 683 h 790"/>
                <a:gd name="T8" fmla="*/ 50 w 705"/>
                <a:gd name="T9" fmla="*/ 662 h 790"/>
                <a:gd name="T10" fmla="*/ 64 w 705"/>
                <a:gd name="T11" fmla="*/ 634 h 790"/>
                <a:gd name="T12" fmla="*/ 71 w 705"/>
                <a:gd name="T13" fmla="*/ 605 h 790"/>
                <a:gd name="T14" fmla="*/ 86 w 705"/>
                <a:gd name="T15" fmla="*/ 577 h 790"/>
                <a:gd name="T16" fmla="*/ 93 w 705"/>
                <a:gd name="T17" fmla="*/ 548 h 790"/>
                <a:gd name="T18" fmla="*/ 107 w 705"/>
                <a:gd name="T19" fmla="*/ 520 h 790"/>
                <a:gd name="T20" fmla="*/ 114 w 705"/>
                <a:gd name="T21" fmla="*/ 491 h 790"/>
                <a:gd name="T22" fmla="*/ 128 w 705"/>
                <a:gd name="T23" fmla="*/ 470 h 790"/>
                <a:gd name="T24" fmla="*/ 135 w 705"/>
                <a:gd name="T25" fmla="*/ 442 h 790"/>
                <a:gd name="T26" fmla="*/ 150 w 705"/>
                <a:gd name="T27" fmla="*/ 420 h 790"/>
                <a:gd name="T28" fmla="*/ 157 w 705"/>
                <a:gd name="T29" fmla="*/ 392 h 790"/>
                <a:gd name="T30" fmla="*/ 171 w 705"/>
                <a:gd name="T31" fmla="*/ 370 h 790"/>
                <a:gd name="T32" fmla="*/ 178 w 705"/>
                <a:gd name="T33" fmla="*/ 342 h 790"/>
                <a:gd name="T34" fmla="*/ 192 w 705"/>
                <a:gd name="T35" fmla="*/ 321 h 790"/>
                <a:gd name="T36" fmla="*/ 207 w 705"/>
                <a:gd name="T37" fmla="*/ 299 h 790"/>
                <a:gd name="T38" fmla="*/ 221 w 705"/>
                <a:gd name="T39" fmla="*/ 271 h 790"/>
                <a:gd name="T40" fmla="*/ 242 w 705"/>
                <a:gd name="T41" fmla="*/ 242 h 790"/>
                <a:gd name="T42" fmla="*/ 256 w 705"/>
                <a:gd name="T43" fmla="*/ 214 h 790"/>
                <a:gd name="T44" fmla="*/ 278 w 705"/>
                <a:gd name="T45" fmla="*/ 185 h 790"/>
                <a:gd name="T46" fmla="*/ 299 w 705"/>
                <a:gd name="T47" fmla="*/ 164 h 790"/>
                <a:gd name="T48" fmla="*/ 320 w 705"/>
                <a:gd name="T49" fmla="*/ 150 h 790"/>
                <a:gd name="T50" fmla="*/ 342 w 705"/>
                <a:gd name="T51" fmla="*/ 136 h 790"/>
                <a:gd name="T52" fmla="*/ 363 w 705"/>
                <a:gd name="T53" fmla="*/ 128 h 790"/>
                <a:gd name="T54" fmla="*/ 384 w 705"/>
                <a:gd name="T55" fmla="*/ 121 h 790"/>
                <a:gd name="T56" fmla="*/ 406 w 705"/>
                <a:gd name="T57" fmla="*/ 114 h 790"/>
                <a:gd name="T58" fmla="*/ 427 w 705"/>
                <a:gd name="T59" fmla="*/ 114 h 790"/>
                <a:gd name="T60" fmla="*/ 448 w 705"/>
                <a:gd name="T61" fmla="*/ 114 h 790"/>
                <a:gd name="T62" fmla="*/ 470 w 705"/>
                <a:gd name="T63" fmla="*/ 114 h 790"/>
                <a:gd name="T64" fmla="*/ 491 w 705"/>
                <a:gd name="T65" fmla="*/ 107 h 790"/>
                <a:gd name="T66" fmla="*/ 512 w 705"/>
                <a:gd name="T67" fmla="*/ 107 h 790"/>
                <a:gd name="T68" fmla="*/ 534 w 705"/>
                <a:gd name="T69" fmla="*/ 107 h 790"/>
                <a:gd name="T70" fmla="*/ 555 w 705"/>
                <a:gd name="T71" fmla="*/ 107 h 790"/>
                <a:gd name="T72" fmla="*/ 576 w 705"/>
                <a:gd name="T73" fmla="*/ 100 h 790"/>
                <a:gd name="T74" fmla="*/ 598 w 705"/>
                <a:gd name="T75" fmla="*/ 93 h 790"/>
                <a:gd name="T76" fmla="*/ 619 w 705"/>
                <a:gd name="T77" fmla="*/ 79 h 790"/>
                <a:gd name="T78" fmla="*/ 641 w 705"/>
                <a:gd name="T79" fmla="*/ 64 h 790"/>
                <a:gd name="T80" fmla="*/ 662 w 705"/>
                <a:gd name="T81" fmla="*/ 43 h 790"/>
                <a:gd name="T82" fmla="*/ 683 w 705"/>
                <a:gd name="T83" fmla="*/ 22 h 7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5"/>
                <a:gd name="T127" fmla="*/ 0 h 790"/>
                <a:gd name="T128" fmla="*/ 705 w 705"/>
                <a:gd name="T129" fmla="*/ 790 h 7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5" h="790">
                  <a:moveTo>
                    <a:pt x="0" y="790"/>
                  </a:moveTo>
                  <a:lnTo>
                    <a:pt x="7" y="783"/>
                  </a:lnTo>
                  <a:lnTo>
                    <a:pt x="7" y="776"/>
                  </a:lnTo>
                  <a:lnTo>
                    <a:pt x="14" y="769"/>
                  </a:lnTo>
                  <a:lnTo>
                    <a:pt x="14" y="747"/>
                  </a:lnTo>
                  <a:lnTo>
                    <a:pt x="22" y="740"/>
                  </a:lnTo>
                  <a:lnTo>
                    <a:pt x="22" y="733"/>
                  </a:lnTo>
                  <a:lnTo>
                    <a:pt x="29" y="726"/>
                  </a:lnTo>
                  <a:lnTo>
                    <a:pt x="29" y="719"/>
                  </a:lnTo>
                  <a:lnTo>
                    <a:pt x="36" y="705"/>
                  </a:lnTo>
                  <a:lnTo>
                    <a:pt x="36" y="691"/>
                  </a:lnTo>
                  <a:lnTo>
                    <a:pt x="43" y="683"/>
                  </a:lnTo>
                  <a:lnTo>
                    <a:pt x="43" y="676"/>
                  </a:lnTo>
                  <a:lnTo>
                    <a:pt x="50" y="669"/>
                  </a:lnTo>
                  <a:lnTo>
                    <a:pt x="50" y="662"/>
                  </a:lnTo>
                  <a:lnTo>
                    <a:pt x="57" y="648"/>
                  </a:lnTo>
                  <a:lnTo>
                    <a:pt x="57" y="641"/>
                  </a:lnTo>
                  <a:lnTo>
                    <a:pt x="64" y="634"/>
                  </a:lnTo>
                  <a:lnTo>
                    <a:pt x="64" y="619"/>
                  </a:lnTo>
                  <a:lnTo>
                    <a:pt x="71" y="612"/>
                  </a:lnTo>
                  <a:lnTo>
                    <a:pt x="71" y="605"/>
                  </a:lnTo>
                  <a:lnTo>
                    <a:pt x="78" y="591"/>
                  </a:lnTo>
                  <a:lnTo>
                    <a:pt x="78" y="584"/>
                  </a:lnTo>
                  <a:lnTo>
                    <a:pt x="86" y="577"/>
                  </a:lnTo>
                  <a:lnTo>
                    <a:pt x="86" y="562"/>
                  </a:lnTo>
                  <a:lnTo>
                    <a:pt x="93" y="555"/>
                  </a:lnTo>
                  <a:lnTo>
                    <a:pt x="93" y="548"/>
                  </a:lnTo>
                  <a:lnTo>
                    <a:pt x="100" y="534"/>
                  </a:lnTo>
                  <a:lnTo>
                    <a:pt x="100" y="527"/>
                  </a:lnTo>
                  <a:lnTo>
                    <a:pt x="107" y="520"/>
                  </a:lnTo>
                  <a:lnTo>
                    <a:pt x="107" y="506"/>
                  </a:lnTo>
                  <a:lnTo>
                    <a:pt x="114" y="498"/>
                  </a:lnTo>
                  <a:lnTo>
                    <a:pt x="114" y="491"/>
                  </a:lnTo>
                  <a:lnTo>
                    <a:pt x="121" y="484"/>
                  </a:lnTo>
                  <a:lnTo>
                    <a:pt x="121" y="477"/>
                  </a:lnTo>
                  <a:lnTo>
                    <a:pt x="128" y="470"/>
                  </a:lnTo>
                  <a:lnTo>
                    <a:pt x="128" y="463"/>
                  </a:lnTo>
                  <a:lnTo>
                    <a:pt x="135" y="456"/>
                  </a:lnTo>
                  <a:lnTo>
                    <a:pt x="135" y="442"/>
                  </a:lnTo>
                  <a:lnTo>
                    <a:pt x="142" y="434"/>
                  </a:lnTo>
                  <a:lnTo>
                    <a:pt x="142" y="427"/>
                  </a:lnTo>
                  <a:lnTo>
                    <a:pt x="150" y="420"/>
                  </a:lnTo>
                  <a:lnTo>
                    <a:pt x="150" y="413"/>
                  </a:lnTo>
                  <a:lnTo>
                    <a:pt x="157" y="406"/>
                  </a:lnTo>
                  <a:lnTo>
                    <a:pt x="157" y="392"/>
                  </a:lnTo>
                  <a:lnTo>
                    <a:pt x="164" y="385"/>
                  </a:lnTo>
                  <a:lnTo>
                    <a:pt x="164" y="378"/>
                  </a:lnTo>
                  <a:lnTo>
                    <a:pt x="171" y="370"/>
                  </a:lnTo>
                  <a:lnTo>
                    <a:pt x="171" y="363"/>
                  </a:lnTo>
                  <a:lnTo>
                    <a:pt x="178" y="356"/>
                  </a:lnTo>
                  <a:lnTo>
                    <a:pt x="178" y="342"/>
                  </a:lnTo>
                  <a:lnTo>
                    <a:pt x="185" y="335"/>
                  </a:lnTo>
                  <a:lnTo>
                    <a:pt x="192" y="328"/>
                  </a:lnTo>
                  <a:lnTo>
                    <a:pt x="192" y="321"/>
                  </a:lnTo>
                  <a:lnTo>
                    <a:pt x="199" y="313"/>
                  </a:lnTo>
                  <a:lnTo>
                    <a:pt x="199" y="306"/>
                  </a:lnTo>
                  <a:lnTo>
                    <a:pt x="207" y="299"/>
                  </a:lnTo>
                  <a:lnTo>
                    <a:pt x="207" y="292"/>
                  </a:lnTo>
                  <a:lnTo>
                    <a:pt x="221" y="278"/>
                  </a:lnTo>
                  <a:lnTo>
                    <a:pt x="221" y="271"/>
                  </a:lnTo>
                  <a:lnTo>
                    <a:pt x="228" y="264"/>
                  </a:lnTo>
                  <a:lnTo>
                    <a:pt x="228" y="257"/>
                  </a:lnTo>
                  <a:lnTo>
                    <a:pt x="242" y="242"/>
                  </a:lnTo>
                  <a:lnTo>
                    <a:pt x="242" y="235"/>
                  </a:lnTo>
                  <a:lnTo>
                    <a:pt x="256" y="221"/>
                  </a:lnTo>
                  <a:lnTo>
                    <a:pt x="256" y="214"/>
                  </a:lnTo>
                  <a:lnTo>
                    <a:pt x="263" y="207"/>
                  </a:lnTo>
                  <a:lnTo>
                    <a:pt x="278" y="193"/>
                  </a:lnTo>
                  <a:lnTo>
                    <a:pt x="278" y="185"/>
                  </a:lnTo>
                  <a:lnTo>
                    <a:pt x="285" y="178"/>
                  </a:lnTo>
                  <a:lnTo>
                    <a:pt x="292" y="178"/>
                  </a:lnTo>
                  <a:lnTo>
                    <a:pt x="299" y="164"/>
                  </a:lnTo>
                  <a:lnTo>
                    <a:pt x="306" y="164"/>
                  </a:lnTo>
                  <a:lnTo>
                    <a:pt x="313" y="157"/>
                  </a:lnTo>
                  <a:lnTo>
                    <a:pt x="320" y="150"/>
                  </a:lnTo>
                  <a:lnTo>
                    <a:pt x="327" y="143"/>
                  </a:lnTo>
                  <a:lnTo>
                    <a:pt x="335" y="143"/>
                  </a:lnTo>
                  <a:lnTo>
                    <a:pt x="342" y="136"/>
                  </a:lnTo>
                  <a:lnTo>
                    <a:pt x="349" y="136"/>
                  </a:lnTo>
                  <a:lnTo>
                    <a:pt x="356" y="128"/>
                  </a:lnTo>
                  <a:lnTo>
                    <a:pt x="363" y="128"/>
                  </a:lnTo>
                  <a:lnTo>
                    <a:pt x="370" y="121"/>
                  </a:lnTo>
                  <a:lnTo>
                    <a:pt x="377" y="121"/>
                  </a:lnTo>
                  <a:lnTo>
                    <a:pt x="384" y="121"/>
                  </a:lnTo>
                  <a:lnTo>
                    <a:pt x="391" y="114"/>
                  </a:lnTo>
                  <a:lnTo>
                    <a:pt x="399" y="114"/>
                  </a:lnTo>
                  <a:lnTo>
                    <a:pt x="406" y="114"/>
                  </a:lnTo>
                  <a:lnTo>
                    <a:pt x="413" y="114"/>
                  </a:lnTo>
                  <a:lnTo>
                    <a:pt x="420" y="114"/>
                  </a:lnTo>
                  <a:lnTo>
                    <a:pt x="427" y="114"/>
                  </a:lnTo>
                  <a:lnTo>
                    <a:pt x="434" y="114"/>
                  </a:lnTo>
                  <a:lnTo>
                    <a:pt x="441" y="114"/>
                  </a:lnTo>
                  <a:lnTo>
                    <a:pt x="448" y="114"/>
                  </a:lnTo>
                  <a:lnTo>
                    <a:pt x="456" y="114"/>
                  </a:lnTo>
                  <a:lnTo>
                    <a:pt x="463" y="114"/>
                  </a:lnTo>
                  <a:lnTo>
                    <a:pt x="470" y="114"/>
                  </a:lnTo>
                  <a:lnTo>
                    <a:pt x="477" y="114"/>
                  </a:lnTo>
                  <a:lnTo>
                    <a:pt x="484" y="107"/>
                  </a:lnTo>
                  <a:lnTo>
                    <a:pt x="491" y="107"/>
                  </a:lnTo>
                  <a:lnTo>
                    <a:pt x="498" y="107"/>
                  </a:lnTo>
                  <a:lnTo>
                    <a:pt x="505" y="107"/>
                  </a:lnTo>
                  <a:lnTo>
                    <a:pt x="512" y="107"/>
                  </a:lnTo>
                  <a:lnTo>
                    <a:pt x="520" y="107"/>
                  </a:lnTo>
                  <a:lnTo>
                    <a:pt x="527" y="107"/>
                  </a:lnTo>
                  <a:lnTo>
                    <a:pt x="534" y="107"/>
                  </a:lnTo>
                  <a:lnTo>
                    <a:pt x="541" y="107"/>
                  </a:lnTo>
                  <a:lnTo>
                    <a:pt x="548" y="107"/>
                  </a:lnTo>
                  <a:lnTo>
                    <a:pt x="555" y="107"/>
                  </a:lnTo>
                  <a:lnTo>
                    <a:pt x="562" y="107"/>
                  </a:lnTo>
                  <a:lnTo>
                    <a:pt x="569" y="100"/>
                  </a:lnTo>
                  <a:lnTo>
                    <a:pt x="576" y="100"/>
                  </a:lnTo>
                  <a:lnTo>
                    <a:pt x="584" y="100"/>
                  </a:lnTo>
                  <a:lnTo>
                    <a:pt x="591" y="93"/>
                  </a:lnTo>
                  <a:lnTo>
                    <a:pt x="598" y="93"/>
                  </a:lnTo>
                  <a:lnTo>
                    <a:pt x="605" y="86"/>
                  </a:lnTo>
                  <a:lnTo>
                    <a:pt x="612" y="86"/>
                  </a:lnTo>
                  <a:lnTo>
                    <a:pt x="619" y="79"/>
                  </a:lnTo>
                  <a:lnTo>
                    <a:pt x="626" y="72"/>
                  </a:lnTo>
                  <a:lnTo>
                    <a:pt x="633" y="72"/>
                  </a:lnTo>
                  <a:lnTo>
                    <a:pt x="641" y="64"/>
                  </a:lnTo>
                  <a:lnTo>
                    <a:pt x="648" y="57"/>
                  </a:lnTo>
                  <a:lnTo>
                    <a:pt x="655" y="50"/>
                  </a:lnTo>
                  <a:lnTo>
                    <a:pt x="662" y="43"/>
                  </a:lnTo>
                  <a:lnTo>
                    <a:pt x="669" y="43"/>
                  </a:lnTo>
                  <a:lnTo>
                    <a:pt x="676" y="29"/>
                  </a:lnTo>
                  <a:lnTo>
                    <a:pt x="683" y="22"/>
                  </a:lnTo>
                  <a:lnTo>
                    <a:pt x="690" y="15"/>
                  </a:lnTo>
                  <a:lnTo>
                    <a:pt x="705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1" name="Freeform 54"/>
            <p:cNvSpPr>
              <a:spLocks/>
            </p:cNvSpPr>
            <p:nvPr/>
          </p:nvSpPr>
          <p:spPr bwMode="auto">
            <a:xfrm>
              <a:off x="2684" y="1490"/>
              <a:ext cx="576" cy="896"/>
            </a:xfrm>
            <a:custGeom>
              <a:avLst/>
              <a:gdLst>
                <a:gd name="T0" fmla="*/ 7 w 576"/>
                <a:gd name="T1" fmla="*/ 882 h 896"/>
                <a:gd name="T2" fmla="*/ 21 w 576"/>
                <a:gd name="T3" fmla="*/ 861 h 896"/>
                <a:gd name="T4" fmla="*/ 35 w 576"/>
                <a:gd name="T5" fmla="*/ 840 h 896"/>
                <a:gd name="T6" fmla="*/ 49 w 576"/>
                <a:gd name="T7" fmla="*/ 811 h 896"/>
                <a:gd name="T8" fmla="*/ 64 w 576"/>
                <a:gd name="T9" fmla="*/ 790 h 896"/>
                <a:gd name="T10" fmla="*/ 71 w 576"/>
                <a:gd name="T11" fmla="*/ 768 h 896"/>
                <a:gd name="T12" fmla="*/ 85 w 576"/>
                <a:gd name="T13" fmla="*/ 747 h 896"/>
                <a:gd name="T14" fmla="*/ 92 w 576"/>
                <a:gd name="T15" fmla="*/ 719 h 896"/>
                <a:gd name="T16" fmla="*/ 106 w 576"/>
                <a:gd name="T17" fmla="*/ 697 h 896"/>
                <a:gd name="T18" fmla="*/ 113 w 576"/>
                <a:gd name="T19" fmla="*/ 669 h 896"/>
                <a:gd name="T20" fmla="*/ 128 w 576"/>
                <a:gd name="T21" fmla="*/ 647 h 896"/>
                <a:gd name="T22" fmla="*/ 135 w 576"/>
                <a:gd name="T23" fmla="*/ 619 h 896"/>
                <a:gd name="T24" fmla="*/ 149 w 576"/>
                <a:gd name="T25" fmla="*/ 598 h 896"/>
                <a:gd name="T26" fmla="*/ 156 w 576"/>
                <a:gd name="T27" fmla="*/ 562 h 896"/>
                <a:gd name="T28" fmla="*/ 170 w 576"/>
                <a:gd name="T29" fmla="*/ 541 h 896"/>
                <a:gd name="T30" fmla="*/ 177 w 576"/>
                <a:gd name="T31" fmla="*/ 512 h 896"/>
                <a:gd name="T32" fmla="*/ 192 w 576"/>
                <a:gd name="T33" fmla="*/ 484 h 896"/>
                <a:gd name="T34" fmla="*/ 199 w 576"/>
                <a:gd name="T35" fmla="*/ 455 h 896"/>
                <a:gd name="T36" fmla="*/ 213 w 576"/>
                <a:gd name="T37" fmla="*/ 427 h 896"/>
                <a:gd name="T38" fmla="*/ 220 w 576"/>
                <a:gd name="T39" fmla="*/ 398 h 896"/>
                <a:gd name="T40" fmla="*/ 234 w 576"/>
                <a:gd name="T41" fmla="*/ 370 h 896"/>
                <a:gd name="T42" fmla="*/ 241 w 576"/>
                <a:gd name="T43" fmla="*/ 341 h 896"/>
                <a:gd name="T44" fmla="*/ 256 w 576"/>
                <a:gd name="T45" fmla="*/ 320 h 896"/>
                <a:gd name="T46" fmla="*/ 263 w 576"/>
                <a:gd name="T47" fmla="*/ 292 h 896"/>
                <a:gd name="T48" fmla="*/ 277 w 576"/>
                <a:gd name="T49" fmla="*/ 263 h 896"/>
                <a:gd name="T50" fmla="*/ 284 w 576"/>
                <a:gd name="T51" fmla="*/ 235 h 896"/>
                <a:gd name="T52" fmla="*/ 298 w 576"/>
                <a:gd name="T53" fmla="*/ 213 h 896"/>
                <a:gd name="T54" fmla="*/ 305 w 576"/>
                <a:gd name="T55" fmla="*/ 185 h 896"/>
                <a:gd name="T56" fmla="*/ 320 w 576"/>
                <a:gd name="T57" fmla="*/ 164 h 896"/>
                <a:gd name="T58" fmla="*/ 327 w 576"/>
                <a:gd name="T59" fmla="*/ 142 h 896"/>
                <a:gd name="T60" fmla="*/ 348 w 576"/>
                <a:gd name="T61" fmla="*/ 114 h 896"/>
                <a:gd name="T62" fmla="*/ 369 w 576"/>
                <a:gd name="T63" fmla="*/ 78 h 896"/>
                <a:gd name="T64" fmla="*/ 384 w 576"/>
                <a:gd name="T65" fmla="*/ 50 h 896"/>
                <a:gd name="T66" fmla="*/ 405 w 576"/>
                <a:gd name="T67" fmla="*/ 28 h 896"/>
                <a:gd name="T68" fmla="*/ 426 w 576"/>
                <a:gd name="T69" fmla="*/ 7 h 896"/>
                <a:gd name="T70" fmla="*/ 448 w 576"/>
                <a:gd name="T71" fmla="*/ 0 h 896"/>
                <a:gd name="T72" fmla="*/ 469 w 576"/>
                <a:gd name="T73" fmla="*/ 0 h 896"/>
                <a:gd name="T74" fmla="*/ 490 w 576"/>
                <a:gd name="T75" fmla="*/ 14 h 896"/>
                <a:gd name="T76" fmla="*/ 512 w 576"/>
                <a:gd name="T77" fmla="*/ 28 h 896"/>
                <a:gd name="T78" fmla="*/ 533 w 576"/>
                <a:gd name="T79" fmla="*/ 50 h 896"/>
                <a:gd name="T80" fmla="*/ 547 w 576"/>
                <a:gd name="T81" fmla="*/ 78 h 896"/>
                <a:gd name="T82" fmla="*/ 569 w 576"/>
                <a:gd name="T83" fmla="*/ 114 h 8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6"/>
                <a:gd name="T127" fmla="*/ 0 h 896"/>
                <a:gd name="T128" fmla="*/ 576 w 576"/>
                <a:gd name="T129" fmla="*/ 896 h 8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6" h="896">
                  <a:moveTo>
                    <a:pt x="0" y="896"/>
                  </a:moveTo>
                  <a:lnTo>
                    <a:pt x="0" y="889"/>
                  </a:lnTo>
                  <a:lnTo>
                    <a:pt x="7" y="882"/>
                  </a:lnTo>
                  <a:lnTo>
                    <a:pt x="14" y="875"/>
                  </a:lnTo>
                  <a:lnTo>
                    <a:pt x="14" y="868"/>
                  </a:lnTo>
                  <a:lnTo>
                    <a:pt x="21" y="861"/>
                  </a:lnTo>
                  <a:lnTo>
                    <a:pt x="28" y="854"/>
                  </a:lnTo>
                  <a:lnTo>
                    <a:pt x="28" y="847"/>
                  </a:lnTo>
                  <a:lnTo>
                    <a:pt x="35" y="840"/>
                  </a:lnTo>
                  <a:lnTo>
                    <a:pt x="42" y="832"/>
                  </a:lnTo>
                  <a:lnTo>
                    <a:pt x="42" y="818"/>
                  </a:lnTo>
                  <a:lnTo>
                    <a:pt x="49" y="811"/>
                  </a:lnTo>
                  <a:lnTo>
                    <a:pt x="56" y="804"/>
                  </a:lnTo>
                  <a:lnTo>
                    <a:pt x="56" y="797"/>
                  </a:lnTo>
                  <a:lnTo>
                    <a:pt x="64" y="790"/>
                  </a:lnTo>
                  <a:lnTo>
                    <a:pt x="64" y="783"/>
                  </a:lnTo>
                  <a:lnTo>
                    <a:pt x="71" y="775"/>
                  </a:lnTo>
                  <a:lnTo>
                    <a:pt x="71" y="768"/>
                  </a:lnTo>
                  <a:lnTo>
                    <a:pt x="78" y="761"/>
                  </a:lnTo>
                  <a:lnTo>
                    <a:pt x="78" y="754"/>
                  </a:lnTo>
                  <a:lnTo>
                    <a:pt x="85" y="747"/>
                  </a:lnTo>
                  <a:lnTo>
                    <a:pt x="85" y="733"/>
                  </a:lnTo>
                  <a:lnTo>
                    <a:pt x="92" y="726"/>
                  </a:lnTo>
                  <a:lnTo>
                    <a:pt x="92" y="719"/>
                  </a:lnTo>
                  <a:lnTo>
                    <a:pt x="99" y="711"/>
                  </a:lnTo>
                  <a:lnTo>
                    <a:pt x="99" y="704"/>
                  </a:lnTo>
                  <a:lnTo>
                    <a:pt x="106" y="697"/>
                  </a:lnTo>
                  <a:lnTo>
                    <a:pt x="106" y="690"/>
                  </a:lnTo>
                  <a:lnTo>
                    <a:pt x="113" y="683"/>
                  </a:lnTo>
                  <a:lnTo>
                    <a:pt x="113" y="669"/>
                  </a:lnTo>
                  <a:lnTo>
                    <a:pt x="120" y="662"/>
                  </a:lnTo>
                  <a:lnTo>
                    <a:pt x="120" y="655"/>
                  </a:lnTo>
                  <a:lnTo>
                    <a:pt x="128" y="647"/>
                  </a:lnTo>
                  <a:lnTo>
                    <a:pt x="128" y="640"/>
                  </a:lnTo>
                  <a:lnTo>
                    <a:pt x="135" y="633"/>
                  </a:lnTo>
                  <a:lnTo>
                    <a:pt x="135" y="619"/>
                  </a:lnTo>
                  <a:lnTo>
                    <a:pt x="142" y="612"/>
                  </a:lnTo>
                  <a:lnTo>
                    <a:pt x="142" y="605"/>
                  </a:lnTo>
                  <a:lnTo>
                    <a:pt x="149" y="598"/>
                  </a:lnTo>
                  <a:lnTo>
                    <a:pt x="149" y="591"/>
                  </a:lnTo>
                  <a:lnTo>
                    <a:pt x="156" y="583"/>
                  </a:lnTo>
                  <a:lnTo>
                    <a:pt x="156" y="562"/>
                  </a:lnTo>
                  <a:lnTo>
                    <a:pt x="163" y="555"/>
                  </a:lnTo>
                  <a:lnTo>
                    <a:pt x="163" y="548"/>
                  </a:lnTo>
                  <a:lnTo>
                    <a:pt x="170" y="541"/>
                  </a:lnTo>
                  <a:lnTo>
                    <a:pt x="170" y="534"/>
                  </a:lnTo>
                  <a:lnTo>
                    <a:pt x="177" y="526"/>
                  </a:lnTo>
                  <a:lnTo>
                    <a:pt x="177" y="512"/>
                  </a:lnTo>
                  <a:lnTo>
                    <a:pt x="185" y="505"/>
                  </a:lnTo>
                  <a:lnTo>
                    <a:pt x="185" y="491"/>
                  </a:lnTo>
                  <a:lnTo>
                    <a:pt x="192" y="484"/>
                  </a:lnTo>
                  <a:lnTo>
                    <a:pt x="192" y="477"/>
                  </a:lnTo>
                  <a:lnTo>
                    <a:pt x="199" y="470"/>
                  </a:lnTo>
                  <a:lnTo>
                    <a:pt x="199" y="455"/>
                  </a:lnTo>
                  <a:lnTo>
                    <a:pt x="206" y="448"/>
                  </a:lnTo>
                  <a:lnTo>
                    <a:pt x="206" y="434"/>
                  </a:lnTo>
                  <a:lnTo>
                    <a:pt x="213" y="427"/>
                  </a:lnTo>
                  <a:lnTo>
                    <a:pt x="213" y="420"/>
                  </a:lnTo>
                  <a:lnTo>
                    <a:pt x="220" y="413"/>
                  </a:lnTo>
                  <a:lnTo>
                    <a:pt x="220" y="398"/>
                  </a:lnTo>
                  <a:lnTo>
                    <a:pt x="227" y="391"/>
                  </a:lnTo>
                  <a:lnTo>
                    <a:pt x="227" y="377"/>
                  </a:lnTo>
                  <a:lnTo>
                    <a:pt x="234" y="370"/>
                  </a:lnTo>
                  <a:lnTo>
                    <a:pt x="234" y="363"/>
                  </a:lnTo>
                  <a:lnTo>
                    <a:pt x="241" y="349"/>
                  </a:lnTo>
                  <a:lnTo>
                    <a:pt x="241" y="341"/>
                  </a:lnTo>
                  <a:lnTo>
                    <a:pt x="249" y="334"/>
                  </a:lnTo>
                  <a:lnTo>
                    <a:pt x="249" y="327"/>
                  </a:lnTo>
                  <a:lnTo>
                    <a:pt x="256" y="320"/>
                  </a:lnTo>
                  <a:lnTo>
                    <a:pt x="256" y="306"/>
                  </a:lnTo>
                  <a:lnTo>
                    <a:pt x="263" y="299"/>
                  </a:lnTo>
                  <a:lnTo>
                    <a:pt x="263" y="292"/>
                  </a:lnTo>
                  <a:lnTo>
                    <a:pt x="270" y="285"/>
                  </a:lnTo>
                  <a:lnTo>
                    <a:pt x="270" y="270"/>
                  </a:lnTo>
                  <a:lnTo>
                    <a:pt x="277" y="263"/>
                  </a:lnTo>
                  <a:lnTo>
                    <a:pt x="277" y="249"/>
                  </a:lnTo>
                  <a:lnTo>
                    <a:pt x="284" y="242"/>
                  </a:lnTo>
                  <a:lnTo>
                    <a:pt x="284" y="235"/>
                  </a:lnTo>
                  <a:lnTo>
                    <a:pt x="291" y="228"/>
                  </a:lnTo>
                  <a:lnTo>
                    <a:pt x="291" y="221"/>
                  </a:lnTo>
                  <a:lnTo>
                    <a:pt x="298" y="213"/>
                  </a:lnTo>
                  <a:lnTo>
                    <a:pt x="298" y="199"/>
                  </a:lnTo>
                  <a:lnTo>
                    <a:pt x="305" y="192"/>
                  </a:lnTo>
                  <a:lnTo>
                    <a:pt x="305" y="185"/>
                  </a:lnTo>
                  <a:lnTo>
                    <a:pt x="313" y="178"/>
                  </a:lnTo>
                  <a:lnTo>
                    <a:pt x="313" y="171"/>
                  </a:lnTo>
                  <a:lnTo>
                    <a:pt x="320" y="164"/>
                  </a:lnTo>
                  <a:lnTo>
                    <a:pt x="320" y="157"/>
                  </a:lnTo>
                  <a:lnTo>
                    <a:pt x="327" y="149"/>
                  </a:lnTo>
                  <a:lnTo>
                    <a:pt x="327" y="142"/>
                  </a:lnTo>
                  <a:lnTo>
                    <a:pt x="334" y="135"/>
                  </a:lnTo>
                  <a:lnTo>
                    <a:pt x="334" y="128"/>
                  </a:lnTo>
                  <a:lnTo>
                    <a:pt x="348" y="114"/>
                  </a:lnTo>
                  <a:lnTo>
                    <a:pt x="348" y="100"/>
                  </a:lnTo>
                  <a:lnTo>
                    <a:pt x="355" y="92"/>
                  </a:lnTo>
                  <a:lnTo>
                    <a:pt x="369" y="78"/>
                  </a:lnTo>
                  <a:lnTo>
                    <a:pt x="369" y="64"/>
                  </a:lnTo>
                  <a:lnTo>
                    <a:pt x="377" y="57"/>
                  </a:lnTo>
                  <a:lnTo>
                    <a:pt x="384" y="50"/>
                  </a:lnTo>
                  <a:lnTo>
                    <a:pt x="398" y="36"/>
                  </a:lnTo>
                  <a:lnTo>
                    <a:pt x="398" y="28"/>
                  </a:lnTo>
                  <a:lnTo>
                    <a:pt x="405" y="28"/>
                  </a:lnTo>
                  <a:lnTo>
                    <a:pt x="412" y="21"/>
                  </a:lnTo>
                  <a:lnTo>
                    <a:pt x="419" y="14"/>
                  </a:lnTo>
                  <a:lnTo>
                    <a:pt x="426" y="7"/>
                  </a:lnTo>
                  <a:lnTo>
                    <a:pt x="434" y="7"/>
                  </a:lnTo>
                  <a:lnTo>
                    <a:pt x="441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62" y="0"/>
                  </a:lnTo>
                  <a:lnTo>
                    <a:pt x="469" y="0"/>
                  </a:lnTo>
                  <a:lnTo>
                    <a:pt x="476" y="7"/>
                  </a:lnTo>
                  <a:lnTo>
                    <a:pt x="483" y="7"/>
                  </a:lnTo>
                  <a:lnTo>
                    <a:pt x="490" y="14"/>
                  </a:lnTo>
                  <a:lnTo>
                    <a:pt x="498" y="14"/>
                  </a:lnTo>
                  <a:lnTo>
                    <a:pt x="505" y="21"/>
                  </a:lnTo>
                  <a:lnTo>
                    <a:pt x="512" y="28"/>
                  </a:lnTo>
                  <a:lnTo>
                    <a:pt x="519" y="36"/>
                  </a:lnTo>
                  <a:lnTo>
                    <a:pt x="526" y="43"/>
                  </a:lnTo>
                  <a:lnTo>
                    <a:pt x="533" y="50"/>
                  </a:lnTo>
                  <a:lnTo>
                    <a:pt x="533" y="57"/>
                  </a:lnTo>
                  <a:lnTo>
                    <a:pt x="547" y="71"/>
                  </a:lnTo>
                  <a:lnTo>
                    <a:pt x="547" y="78"/>
                  </a:lnTo>
                  <a:lnTo>
                    <a:pt x="562" y="92"/>
                  </a:lnTo>
                  <a:lnTo>
                    <a:pt x="562" y="107"/>
                  </a:lnTo>
                  <a:lnTo>
                    <a:pt x="569" y="114"/>
                  </a:lnTo>
                  <a:lnTo>
                    <a:pt x="569" y="121"/>
                  </a:lnTo>
                  <a:lnTo>
                    <a:pt x="576" y="128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2" name="Freeform 55"/>
            <p:cNvSpPr>
              <a:spLocks/>
            </p:cNvSpPr>
            <p:nvPr/>
          </p:nvSpPr>
          <p:spPr bwMode="auto">
            <a:xfrm>
              <a:off x="3260" y="1618"/>
              <a:ext cx="448" cy="1743"/>
            </a:xfrm>
            <a:custGeom>
              <a:avLst/>
              <a:gdLst>
                <a:gd name="T0" fmla="*/ 7 w 448"/>
                <a:gd name="T1" fmla="*/ 14 h 1743"/>
                <a:gd name="T2" fmla="*/ 14 w 448"/>
                <a:gd name="T3" fmla="*/ 43 h 1743"/>
                <a:gd name="T4" fmla="*/ 28 w 448"/>
                <a:gd name="T5" fmla="*/ 71 h 1743"/>
                <a:gd name="T6" fmla="*/ 35 w 448"/>
                <a:gd name="T7" fmla="*/ 107 h 1743"/>
                <a:gd name="T8" fmla="*/ 50 w 448"/>
                <a:gd name="T9" fmla="*/ 128 h 1743"/>
                <a:gd name="T10" fmla="*/ 57 w 448"/>
                <a:gd name="T11" fmla="*/ 171 h 1743"/>
                <a:gd name="T12" fmla="*/ 71 w 448"/>
                <a:gd name="T13" fmla="*/ 199 h 1743"/>
                <a:gd name="T14" fmla="*/ 78 w 448"/>
                <a:gd name="T15" fmla="*/ 249 h 1743"/>
                <a:gd name="T16" fmla="*/ 92 w 448"/>
                <a:gd name="T17" fmla="*/ 278 h 1743"/>
                <a:gd name="T18" fmla="*/ 99 w 448"/>
                <a:gd name="T19" fmla="*/ 327 h 1743"/>
                <a:gd name="T20" fmla="*/ 114 w 448"/>
                <a:gd name="T21" fmla="*/ 363 h 1743"/>
                <a:gd name="T22" fmla="*/ 121 w 448"/>
                <a:gd name="T23" fmla="*/ 413 h 1743"/>
                <a:gd name="T24" fmla="*/ 135 w 448"/>
                <a:gd name="T25" fmla="*/ 455 h 1743"/>
                <a:gd name="T26" fmla="*/ 142 w 448"/>
                <a:gd name="T27" fmla="*/ 498 h 1743"/>
                <a:gd name="T28" fmla="*/ 156 w 448"/>
                <a:gd name="T29" fmla="*/ 548 h 1743"/>
                <a:gd name="T30" fmla="*/ 163 w 448"/>
                <a:gd name="T31" fmla="*/ 591 h 1743"/>
                <a:gd name="T32" fmla="*/ 178 w 448"/>
                <a:gd name="T33" fmla="*/ 647 h 1743"/>
                <a:gd name="T34" fmla="*/ 185 w 448"/>
                <a:gd name="T35" fmla="*/ 690 h 1743"/>
                <a:gd name="T36" fmla="*/ 199 w 448"/>
                <a:gd name="T37" fmla="*/ 747 h 1743"/>
                <a:gd name="T38" fmla="*/ 206 w 448"/>
                <a:gd name="T39" fmla="*/ 790 h 1743"/>
                <a:gd name="T40" fmla="*/ 220 w 448"/>
                <a:gd name="T41" fmla="*/ 832 h 1743"/>
                <a:gd name="T42" fmla="*/ 227 w 448"/>
                <a:gd name="T43" fmla="*/ 896 h 1743"/>
                <a:gd name="T44" fmla="*/ 242 w 448"/>
                <a:gd name="T45" fmla="*/ 939 h 1743"/>
                <a:gd name="T46" fmla="*/ 249 w 448"/>
                <a:gd name="T47" fmla="*/ 996 h 1743"/>
                <a:gd name="T48" fmla="*/ 263 w 448"/>
                <a:gd name="T49" fmla="*/ 1039 h 1743"/>
                <a:gd name="T50" fmla="*/ 270 w 448"/>
                <a:gd name="T51" fmla="*/ 1096 h 1743"/>
                <a:gd name="T52" fmla="*/ 284 w 448"/>
                <a:gd name="T53" fmla="*/ 1138 h 1743"/>
                <a:gd name="T54" fmla="*/ 292 w 448"/>
                <a:gd name="T55" fmla="*/ 1195 h 1743"/>
                <a:gd name="T56" fmla="*/ 306 w 448"/>
                <a:gd name="T57" fmla="*/ 1238 h 1743"/>
                <a:gd name="T58" fmla="*/ 313 w 448"/>
                <a:gd name="T59" fmla="*/ 1288 h 1743"/>
                <a:gd name="T60" fmla="*/ 327 w 448"/>
                <a:gd name="T61" fmla="*/ 1330 h 1743"/>
                <a:gd name="T62" fmla="*/ 334 w 448"/>
                <a:gd name="T63" fmla="*/ 1380 h 1743"/>
                <a:gd name="T64" fmla="*/ 348 w 448"/>
                <a:gd name="T65" fmla="*/ 1416 h 1743"/>
                <a:gd name="T66" fmla="*/ 356 w 448"/>
                <a:gd name="T67" fmla="*/ 1451 h 1743"/>
                <a:gd name="T68" fmla="*/ 370 w 448"/>
                <a:gd name="T69" fmla="*/ 1501 h 1743"/>
                <a:gd name="T70" fmla="*/ 377 w 448"/>
                <a:gd name="T71" fmla="*/ 1537 h 1743"/>
                <a:gd name="T72" fmla="*/ 391 w 448"/>
                <a:gd name="T73" fmla="*/ 1572 h 1743"/>
                <a:gd name="T74" fmla="*/ 398 w 448"/>
                <a:gd name="T75" fmla="*/ 1608 h 1743"/>
                <a:gd name="T76" fmla="*/ 412 w 448"/>
                <a:gd name="T77" fmla="*/ 1644 h 1743"/>
                <a:gd name="T78" fmla="*/ 420 w 448"/>
                <a:gd name="T79" fmla="*/ 1672 h 1743"/>
                <a:gd name="T80" fmla="*/ 434 w 448"/>
                <a:gd name="T81" fmla="*/ 1700 h 1743"/>
                <a:gd name="T82" fmla="*/ 441 w 448"/>
                <a:gd name="T83" fmla="*/ 1729 h 17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1743"/>
                <a:gd name="T128" fmla="*/ 448 w 448"/>
                <a:gd name="T129" fmla="*/ 1743 h 17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1743">
                  <a:moveTo>
                    <a:pt x="0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7" y="29"/>
                  </a:lnTo>
                  <a:lnTo>
                    <a:pt x="14" y="36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1" y="57"/>
                  </a:lnTo>
                  <a:lnTo>
                    <a:pt x="28" y="71"/>
                  </a:lnTo>
                  <a:lnTo>
                    <a:pt x="28" y="85"/>
                  </a:lnTo>
                  <a:lnTo>
                    <a:pt x="35" y="93"/>
                  </a:lnTo>
                  <a:lnTo>
                    <a:pt x="35" y="107"/>
                  </a:lnTo>
                  <a:lnTo>
                    <a:pt x="43" y="114"/>
                  </a:lnTo>
                  <a:lnTo>
                    <a:pt x="43" y="121"/>
                  </a:lnTo>
                  <a:lnTo>
                    <a:pt x="50" y="128"/>
                  </a:lnTo>
                  <a:lnTo>
                    <a:pt x="50" y="142"/>
                  </a:lnTo>
                  <a:lnTo>
                    <a:pt x="57" y="149"/>
                  </a:lnTo>
                  <a:lnTo>
                    <a:pt x="57" y="171"/>
                  </a:lnTo>
                  <a:lnTo>
                    <a:pt x="64" y="185"/>
                  </a:lnTo>
                  <a:lnTo>
                    <a:pt x="64" y="192"/>
                  </a:lnTo>
                  <a:lnTo>
                    <a:pt x="71" y="199"/>
                  </a:lnTo>
                  <a:lnTo>
                    <a:pt x="71" y="213"/>
                  </a:lnTo>
                  <a:lnTo>
                    <a:pt x="78" y="221"/>
                  </a:lnTo>
                  <a:lnTo>
                    <a:pt x="78" y="249"/>
                  </a:lnTo>
                  <a:lnTo>
                    <a:pt x="85" y="256"/>
                  </a:lnTo>
                  <a:lnTo>
                    <a:pt x="85" y="270"/>
                  </a:lnTo>
                  <a:lnTo>
                    <a:pt x="92" y="278"/>
                  </a:lnTo>
                  <a:lnTo>
                    <a:pt x="92" y="292"/>
                  </a:lnTo>
                  <a:lnTo>
                    <a:pt x="99" y="306"/>
                  </a:lnTo>
                  <a:lnTo>
                    <a:pt x="99" y="327"/>
                  </a:lnTo>
                  <a:lnTo>
                    <a:pt x="107" y="342"/>
                  </a:lnTo>
                  <a:lnTo>
                    <a:pt x="107" y="356"/>
                  </a:lnTo>
                  <a:lnTo>
                    <a:pt x="114" y="363"/>
                  </a:lnTo>
                  <a:lnTo>
                    <a:pt x="114" y="377"/>
                  </a:lnTo>
                  <a:lnTo>
                    <a:pt x="121" y="391"/>
                  </a:lnTo>
                  <a:lnTo>
                    <a:pt x="121" y="413"/>
                  </a:lnTo>
                  <a:lnTo>
                    <a:pt x="128" y="427"/>
                  </a:lnTo>
                  <a:lnTo>
                    <a:pt x="128" y="441"/>
                  </a:lnTo>
                  <a:lnTo>
                    <a:pt x="135" y="455"/>
                  </a:lnTo>
                  <a:lnTo>
                    <a:pt x="135" y="470"/>
                  </a:lnTo>
                  <a:lnTo>
                    <a:pt x="142" y="484"/>
                  </a:lnTo>
                  <a:lnTo>
                    <a:pt x="142" y="498"/>
                  </a:lnTo>
                  <a:lnTo>
                    <a:pt x="149" y="505"/>
                  </a:lnTo>
                  <a:lnTo>
                    <a:pt x="149" y="534"/>
                  </a:lnTo>
                  <a:lnTo>
                    <a:pt x="156" y="548"/>
                  </a:lnTo>
                  <a:lnTo>
                    <a:pt x="156" y="562"/>
                  </a:lnTo>
                  <a:lnTo>
                    <a:pt x="163" y="576"/>
                  </a:lnTo>
                  <a:lnTo>
                    <a:pt x="163" y="591"/>
                  </a:lnTo>
                  <a:lnTo>
                    <a:pt x="171" y="605"/>
                  </a:lnTo>
                  <a:lnTo>
                    <a:pt x="171" y="633"/>
                  </a:lnTo>
                  <a:lnTo>
                    <a:pt x="178" y="647"/>
                  </a:lnTo>
                  <a:lnTo>
                    <a:pt x="178" y="662"/>
                  </a:lnTo>
                  <a:lnTo>
                    <a:pt x="185" y="676"/>
                  </a:lnTo>
                  <a:lnTo>
                    <a:pt x="185" y="690"/>
                  </a:lnTo>
                  <a:lnTo>
                    <a:pt x="192" y="704"/>
                  </a:lnTo>
                  <a:lnTo>
                    <a:pt x="192" y="733"/>
                  </a:lnTo>
                  <a:lnTo>
                    <a:pt x="199" y="747"/>
                  </a:lnTo>
                  <a:lnTo>
                    <a:pt x="199" y="761"/>
                  </a:lnTo>
                  <a:lnTo>
                    <a:pt x="206" y="776"/>
                  </a:lnTo>
                  <a:lnTo>
                    <a:pt x="206" y="790"/>
                  </a:lnTo>
                  <a:lnTo>
                    <a:pt x="213" y="804"/>
                  </a:lnTo>
                  <a:lnTo>
                    <a:pt x="213" y="818"/>
                  </a:lnTo>
                  <a:lnTo>
                    <a:pt x="220" y="832"/>
                  </a:lnTo>
                  <a:lnTo>
                    <a:pt x="220" y="861"/>
                  </a:lnTo>
                  <a:lnTo>
                    <a:pt x="227" y="875"/>
                  </a:lnTo>
                  <a:lnTo>
                    <a:pt x="227" y="896"/>
                  </a:lnTo>
                  <a:lnTo>
                    <a:pt x="235" y="911"/>
                  </a:lnTo>
                  <a:lnTo>
                    <a:pt x="235" y="925"/>
                  </a:lnTo>
                  <a:lnTo>
                    <a:pt x="242" y="939"/>
                  </a:lnTo>
                  <a:lnTo>
                    <a:pt x="242" y="968"/>
                  </a:lnTo>
                  <a:lnTo>
                    <a:pt x="249" y="982"/>
                  </a:lnTo>
                  <a:lnTo>
                    <a:pt x="249" y="996"/>
                  </a:lnTo>
                  <a:lnTo>
                    <a:pt x="256" y="1010"/>
                  </a:lnTo>
                  <a:lnTo>
                    <a:pt x="256" y="1025"/>
                  </a:lnTo>
                  <a:lnTo>
                    <a:pt x="263" y="1039"/>
                  </a:lnTo>
                  <a:lnTo>
                    <a:pt x="263" y="1067"/>
                  </a:lnTo>
                  <a:lnTo>
                    <a:pt x="270" y="1081"/>
                  </a:lnTo>
                  <a:lnTo>
                    <a:pt x="270" y="1096"/>
                  </a:lnTo>
                  <a:lnTo>
                    <a:pt x="277" y="1110"/>
                  </a:lnTo>
                  <a:lnTo>
                    <a:pt x="277" y="1124"/>
                  </a:lnTo>
                  <a:lnTo>
                    <a:pt x="284" y="1138"/>
                  </a:lnTo>
                  <a:lnTo>
                    <a:pt x="284" y="1153"/>
                  </a:lnTo>
                  <a:lnTo>
                    <a:pt x="292" y="1167"/>
                  </a:lnTo>
                  <a:lnTo>
                    <a:pt x="292" y="1195"/>
                  </a:lnTo>
                  <a:lnTo>
                    <a:pt x="299" y="1210"/>
                  </a:lnTo>
                  <a:lnTo>
                    <a:pt x="299" y="1224"/>
                  </a:lnTo>
                  <a:lnTo>
                    <a:pt x="306" y="1238"/>
                  </a:lnTo>
                  <a:lnTo>
                    <a:pt x="306" y="1252"/>
                  </a:lnTo>
                  <a:lnTo>
                    <a:pt x="313" y="1259"/>
                  </a:lnTo>
                  <a:lnTo>
                    <a:pt x="313" y="1288"/>
                  </a:lnTo>
                  <a:lnTo>
                    <a:pt x="320" y="1302"/>
                  </a:lnTo>
                  <a:lnTo>
                    <a:pt x="320" y="1316"/>
                  </a:lnTo>
                  <a:lnTo>
                    <a:pt x="327" y="1330"/>
                  </a:lnTo>
                  <a:lnTo>
                    <a:pt x="327" y="1345"/>
                  </a:lnTo>
                  <a:lnTo>
                    <a:pt x="334" y="1352"/>
                  </a:lnTo>
                  <a:lnTo>
                    <a:pt x="334" y="1380"/>
                  </a:lnTo>
                  <a:lnTo>
                    <a:pt x="341" y="1395"/>
                  </a:lnTo>
                  <a:lnTo>
                    <a:pt x="341" y="1402"/>
                  </a:lnTo>
                  <a:lnTo>
                    <a:pt x="348" y="1416"/>
                  </a:lnTo>
                  <a:lnTo>
                    <a:pt x="348" y="1430"/>
                  </a:lnTo>
                  <a:lnTo>
                    <a:pt x="356" y="1444"/>
                  </a:lnTo>
                  <a:lnTo>
                    <a:pt x="356" y="1451"/>
                  </a:lnTo>
                  <a:lnTo>
                    <a:pt x="363" y="1466"/>
                  </a:lnTo>
                  <a:lnTo>
                    <a:pt x="363" y="1487"/>
                  </a:lnTo>
                  <a:lnTo>
                    <a:pt x="370" y="1501"/>
                  </a:lnTo>
                  <a:lnTo>
                    <a:pt x="370" y="1508"/>
                  </a:lnTo>
                  <a:lnTo>
                    <a:pt x="377" y="1523"/>
                  </a:lnTo>
                  <a:lnTo>
                    <a:pt x="377" y="1537"/>
                  </a:lnTo>
                  <a:lnTo>
                    <a:pt x="384" y="1544"/>
                  </a:lnTo>
                  <a:lnTo>
                    <a:pt x="384" y="1565"/>
                  </a:lnTo>
                  <a:lnTo>
                    <a:pt x="391" y="1572"/>
                  </a:lnTo>
                  <a:lnTo>
                    <a:pt x="391" y="1587"/>
                  </a:lnTo>
                  <a:lnTo>
                    <a:pt x="398" y="1594"/>
                  </a:lnTo>
                  <a:lnTo>
                    <a:pt x="398" y="1608"/>
                  </a:lnTo>
                  <a:lnTo>
                    <a:pt x="405" y="1615"/>
                  </a:lnTo>
                  <a:lnTo>
                    <a:pt x="405" y="1636"/>
                  </a:lnTo>
                  <a:lnTo>
                    <a:pt x="412" y="1644"/>
                  </a:lnTo>
                  <a:lnTo>
                    <a:pt x="412" y="1651"/>
                  </a:lnTo>
                  <a:lnTo>
                    <a:pt x="420" y="1665"/>
                  </a:lnTo>
                  <a:lnTo>
                    <a:pt x="420" y="1672"/>
                  </a:lnTo>
                  <a:lnTo>
                    <a:pt x="427" y="1679"/>
                  </a:lnTo>
                  <a:lnTo>
                    <a:pt x="427" y="1686"/>
                  </a:lnTo>
                  <a:lnTo>
                    <a:pt x="434" y="1700"/>
                  </a:lnTo>
                  <a:lnTo>
                    <a:pt x="434" y="1715"/>
                  </a:lnTo>
                  <a:lnTo>
                    <a:pt x="441" y="1722"/>
                  </a:lnTo>
                  <a:lnTo>
                    <a:pt x="441" y="1729"/>
                  </a:lnTo>
                  <a:lnTo>
                    <a:pt x="448" y="1736"/>
                  </a:lnTo>
                  <a:lnTo>
                    <a:pt x="448" y="1743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3" name="Freeform 56"/>
            <p:cNvSpPr>
              <a:spLocks/>
            </p:cNvSpPr>
            <p:nvPr/>
          </p:nvSpPr>
          <p:spPr bwMode="auto">
            <a:xfrm>
              <a:off x="3708" y="2579"/>
              <a:ext cx="605" cy="924"/>
            </a:xfrm>
            <a:custGeom>
              <a:avLst/>
              <a:gdLst>
                <a:gd name="T0" fmla="*/ 7 w 605"/>
                <a:gd name="T1" fmla="*/ 803 h 924"/>
                <a:gd name="T2" fmla="*/ 28 w 605"/>
                <a:gd name="T3" fmla="*/ 832 h 924"/>
                <a:gd name="T4" fmla="*/ 50 w 605"/>
                <a:gd name="T5" fmla="*/ 868 h 924"/>
                <a:gd name="T6" fmla="*/ 64 w 605"/>
                <a:gd name="T7" fmla="*/ 896 h 924"/>
                <a:gd name="T8" fmla="*/ 85 w 605"/>
                <a:gd name="T9" fmla="*/ 910 h 924"/>
                <a:gd name="T10" fmla="*/ 107 w 605"/>
                <a:gd name="T11" fmla="*/ 924 h 924"/>
                <a:gd name="T12" fmla="*/ 128 w 605"/>
                <a:gd name="T13" fmla="*/ 924 h 924"/>
                <a:gd name="T14" fmla="*/ 149 w 605"/>
                <a:gd name="T15" fmla="*/ 917 h 924"/>
                <a:gd name="T16" fmla="*/ 171 w 605"/>
                <a:gd name="T17" fmla="*/ 896 h 924"/>
                <a:gd name="T18" fmla="*/ 192 w 605"/>
                <a:gd name="T19" fmla="*/ 875 h 924"/>
                <a:gd name="T20" fmla="*/ 221 w 605"/>
                <a:gd name="T21" fmla="*/ 846 h 924"/>
                <a:gd name="T22" fmla="*/ 242 w 605"/>
                <a:gd name="T23" fmla="*/ 811 h 924"/>
                <a:gd name="T24" fmla="*/ 249 w 605"/>
                <a:gd name="T25" fmla="*/ 782 h 924"/>
                <a:gd name="T26" fmla="*/ 270 w 605"/>
                <a:gd name="T27" fmla="*/ 747 h 924"/>
                <a:gd name="T28" fmla="*/ 278 w 605"/>
                <a:gd name="T29" fmla="*/ 725 h 924"/>
                <a:gd name="T30" fmla="*/ 292 w 605"/>
                <a:gd name="T31" fmla="*/ 704 h 924"/>
                <a:gd name="T32" fmla="*/ 299 w 605"/>
                <a:gd name="T33" fmla="*/ 675 h 924"/>
                <a:gd name="T34" fmla="*/ 313 w 605"/>
                <a:gd name="T35" fmla="*/ 654 h 924"/>
                <a:gd name="T36" fmla="*/ 320 w 605"/>
                <a:gd name="T37" fmla="*/ 618 h 924"/>
                <a:gd name="T38" fmla="*/ 334 w 605"/>
                <a:gd name="T39" fmla="*/ 597 h 924"/>
                <a:gd name="T40" fmla="*/ 342 w 605"/>
                <a:gd name="T41" fmla="*/ 562 h 924"/>
                <a:gd name="T42" fmla="*/ 356 w 605"/>
                <a:gd name="T43" fmla="*/ 540 h 924"/>
                <a:gd name="T44" fmla="*/ 363 w 605"/>
                <a:gd name="T45" fmla="*/ 505 h 924"/>
                <a:gd name="T46" fmla="*/ 377 w 605"/>
                <a:gd name="T47" fmla="*/ 483 h 924"/>
                <a:gd name="T48" fmla="*/ 384 w 605"/>
                <a:gd name="T49" fmla="*/ 448 h 924"/>
                <a:gd name="T50" fmla="*/ 398 w 605"/>
                <a:gd name="T51" fmla="*/ 426 h 924"/>
                <a:gd name="T52" fmla="*/ 406 w 605"/>
                <a:gd name="T53" fmla="*/ 391 h 924"/>
                <a:gd name="T54" fmla="*/ 420 w 605"/>
                <a:gd name="T55" fmla="*/ 369 h 924"/>
                <a:gd name="T56" fmla="*/ 427 w 605"/>
                <a:gd name="T57" fmla="*/ 334 h 924"/>
                <a:gd name="T58" fmla="*/ 441 w 605"/>
                <a:gd name="T59" fmla="*/ 313 h 924"/>
                <a:gd name="T60" fmla="*/ 448 w 605"/>
                <a:gd name="T61" fmla="*/ 291 h 924"/>
                <a:gd name="T62" fmla="*/ 462 w 605"/>
                <a:gd name="T63" fmla="*/ 263 h 924"/>
                <a:gd name="T64" fmla="*/ 470 w 605"/>
                <a:gd name="T65" fmla="*/ 241 h 924"/>
                <a:gd name="T66" fmla="*/ 484 w 605"/>
                <a:gd name="T67" fmla="*/ 213 h 924"/>
                <a:gd name="T68" fmla="*/ 491 w 605"/>
                <a:gd name="T69" fmla="*/ 192 h 924"/>
                <a:gd name="T70" fmla="*/ 505 w 605"/>
                <a:gd name="T71" fmla="*/ 163 h 924"/>
                <a:gd name="T72" fmla="*/ 519 w 605"/>
                <a:gd name="T73" fmla="*/ 135 h 924"/>
                <a:gd name="T74" fmla="*/ 534 w 605"/>
                <a:gd name="T75" fmla="*/ 106 h 924"/>
                <a:gd name="T76" fmla="*/ 548 w 605"/>
                <a:gd name="T77" fmla="*/ 85 h 924"/>
                <a:gd name="T78" fmla="*/ 562 w 605"/>
                <a:gd name="T79" fmla="*/ 56 h 924"/>
                <a:gd name="T80" fmla="*/ 576 w 605"/>
                <a:gd name="T81" fmla="*/ 35 h 924"/>
                <a:gd name="T82" fmla="*/ 598 w 605"/>
                <a:gd name="T83" fmla="*/ 14 h 9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5"/>
                <a:gd name="T127" fmla="*/ 0 h 924"/>
                <a:gd name="T128" fmla="*/ 605 w 605"/>
                <a:gd name="T129" fmla="*/ 924 h 9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5" h="924">
                  <a:moveTo>
                    <a:pt x="0" y="782"/>
                  </a:moveTo>
                  <a:lnTo>
                    <a:pt x="7" y="789"/>
                  </a:lnTo>
                  <a:lnTo>
                    <a:pt x="7" y="803"/>
                  </a:lnTo>
                  <a:lnTo>
                    <a:pt x="14" y="811"/>
                  </a:lnTo>
                  <a:lnTo>
                    <a:pt x="14" y="818"/>
                  </a:lnTo>
                  <a:lnTo>
                    <a:pt x="28" y="832"/>
                  </a:lnTo>
                  <a:lnTo>
                    <a:pt x="28" y="846"/>
                  </a:lnTo>
                  <a:lnTo>
                    <a:pt x="36" y="853"/>
                  </a:lnTo>
                  <a:lnTo>
                    <a:pt x="50" y="868"/>
                  </a:lnTo>
                  <a:lnTo>
                    <a:pt x="50" y="882"/>
                  </a:lnTo>
                  <a:lnTo>
                    <a:pt x="57" y="889"/>
                  </a:lnTo>
                  <a:lnTo>
                    <a:pt x="64" y="896"/>
                  </a:lnTo>
                  <a:lnTo>
                    <a:pt x="71" y="903"/>
                  </a:lnTo>
                  <a:lnTo>
                    <a:pt x="78" y="910"/>
                  </a:lnTo>
                  <a:lnTo>
                    <a:pt x="85" y="910"/>
                  </a:lnTo>
                  <a:lnTo>
                    <a:pt x="93" y="917"/>
                  </a:lnTo>
                  <a:lnTo>
                    <a:pt x="100" y="917"/>
                  </a:lnTo>
                  <a:lnTo>
                    <a:pt x="107" y="924"/>
                  </a:lnTo>
                  <a:lnTo>
                    <a:pt x="114" y="924"/>
                  </a:lnTo>
                  <a:lnTo>
                    <a:pt x="121" y="924"/>
                  </a:lnTo>
                  <a:lnTo>
                    <a:pt x="128" y="924"/>
                  </a:lnTo>
                  <a:lnTo>
                    <a:pt x="135" y="924"/>
                  </a:lnTo>
                  <a:lnTo>
                    <a:pt x="142" y="917"/>
                  </a:lnTo>
                  <a:lnTo>
                    <a:pt x="149" y="917"/>
                  </a:lnTo>
                  <a:lnTo>
                    <a:pt x="157" y="910"/>
                  </a:lnTo>
                  <a:lnTo>
                    <a:pt x="164" y="910"/>
                  </a:lnTo>
                  <a:lnTo>
                    <a:pt x="171" y="896"/>
                  </a:lnTo>
                  <a:lnTo>
                    <a:pt x="178" y="896"/>
                  </a:lnTo>
                  <a:lnTo>
                    <a:pt x="185" y="889"/>
                  </a:lnTo>
                  <a:lnTo>
                    <a:pt x="192" y="875"/>
                  </a:lnTo>
                  <a:lnTo>
                    <a:pt x="199" y="868"/>
                  </a:lnTo>
                  <a:lnTo>
                    <a:pt x="206" y="860"/>
                  </a:lnTo>
                  <a:lnTo>
                    <a:pt x="221" y="846"/>
                  </a:lnTo>
                  <a:lnTo>
                    <a:pt x="221" y="832"/>
                  </a:lnTo>
                  <a:lnTo>
                    <a:pt x="228" y="825"/>
                  </a:lnTo>
                  <a:lnTo>
                    <a:pt x="242" y="811"/>
                  </a:lnTo>
                  <a:lnTo>
                    <a:pt x="242" y="796"/>
                  </a:lnTo>
                  <a:lnTo>
                    <a:pt x="249" y="789"/>
                  </a:lnTo>
                  <a:lnTo>
                    <a:pt x="249" y="782"/>
                  </a:lnTo>
                  <a:lnTo>
                    <a:pt x="263" y="768"/>
                  </a:lnTo>
                  <a:lnTo>
                    <a:pt x="263" y="754"/>
                  </a:lnTo>
                  <a:lnTo>
                    <a:pt x="270" y="747"/>
                  </a:lnTo>
                  <a:lnTo>
                    <a:pt x="270" y="739"/>
                  </a:lnTo>
                  <a:lnTo>
                    <a:pt x="278" y="732"/>
                  </a:lnTo>
                  <a:lnTo>
                    <a:pt x="278" y="725"/>
                  </a:lnTo>
                  <a:lnTo>
                    <a:pt x="285" y="718"/>
                  </a:lnTo>
                  <a:lnTo>
                    <a:pt x="285" y="711"/>
                  </a:lnTo>
                  <a:lnTo>
                    <a:pt x="292" y="704"/>
                  </a:lnTo>
                  <a:lnTo>
                    <a:pt x="292" y="690"/>
                  </a:lnTo>
                  <a:lnTo>
                    <a:pt x="299" y="683"/>
                  </a:lnTo>
                  <a:lnTo>
                    <a:pt x="299" y="675"/>
                  </a:lnTo>
                  <a:lnTo>
                    <a:pt x="306" y="668"/>
                  </a:lnTo>
                  <a:lnTo>
                    <a:pt x="306" y="661"/>
                  </a:lnTo>
                  <a:lnTo>
                    <a:pt x="313" y="654"/>
                  </a:lnTo>
                  <a:lnTo>
                    <a:pt x="313" y="633"/>
                  </a:lnTo>
                  <a:lnTo>
                    <a:pt x="320" y="626"/>
                  </a:lnTo>
                  <a:lnTo>
                    <a:pt x="320" y="618"/>
                  </a:lnTo>
                  <a:lnTo>
                    <a:pt x="327" y="611"/>
                  </a:lnTo>
                  <a:lnTo>
                    <a:pt x="327" y="604"/>
                  </a:lnTo>
                  <a:lnTo>
                    <a:pt x="334" y="597"/>
                  </a:lnTo>
                  <a:lnTo>
                    <a:pt x="334" y="583"/>
                  </a:lnTo>
                  <a:lnTo>
                    <a:pt x="342" y="576"/>
                  </a:lnTo>
                  <a:lnTo>
                    <a:pt x="342" y="562"/>
                  </a:lnTo>
                  <a:lnTo>
                    <a:pt x="349" y="554"/>
                  </a:lnTo>
                  <a:lnTo>
                    <a:pt x="349" y="547"/>
                  </a:lnTo>
                  <a:lnTo>
                    <a:pt x="356" y="540"/>
                  </a:lnTo>
                  <a:lnTo>
                    <a:pt x="356" y="533"/>
                  </a:lnTo>
                  <a:lnTo>
                    <a:pt x="363" y="526"/>
                  </a:lnTo>
                  <a:lnTo>
                    <a:pt x="363" y="505"/>
                  </a:lnTo>
                  <a:lnTo>
                    <a:pt x="370" y="498"/>
                  </a:lnTo>
                  <a:lnTo>
                    <a:pt x="370" y="490"/>
                  </a:lnTo>
                  <a:lnTo>
                    <a:pt x="377" y="483"/>
                  </a:lnTo>
                  <a:lnTo>
                    <a:pt x="377" y="476"/>
                  </a:lnTo>
                  <a:lnTo>
                    <a:pt x="384" y="469"/>
                  </a:lnTo>
                  <a:lnTo>
                    <a:pt x="384" y="448"/>
                  </a:lnTo>
                  <a:lnTo>
                    <a:pt x="391" y="441"/>
                  </a:lnTo>
                  <a:lnTo>
                    <a:pt x="391" y="434"/>
                  </a:lnTo>
                  <a:lnTo>
                    <a:pt x="398" y="426"/>
                  </a:lnTo>
                  <a:lnTo>
                    <a:pt x="398" y="419"/>
                  </a:lnTo>
                  <a:lnTo>
                    <a:pt x="406" y="412"/>
                  </a:lnTo>
                  <a:lnTo>
                    <a:pt x="406" y="391"/>
                  </a:lnTo>
                  <a:lnTo>
                    <a:pt x="413" y="384"/>
                  </a:lnTo>
                  <a:lnTo>
                    <a:pt x="413" y="377"/>
                  </a:lnTo>
                  <a:lnTo>
                    <a:pt x="420" y="369"/>
                  </a:lnTo>
                  <a:lnTo>
                    <a:pt x="420" y="362"/>
                  </a:lnTo>
                  <a:lnTo>
                    <a:pt x="427" y="355"/>
                  </a:lnTo>
                  <a:lnTo>
                    <a:pt x="427" y="334"/>
                  </a:lnTo>
                  <a:lnTo>
                    <a:pt x="434" y="327"/>
                  </a:lnTo>
                  <a:lnTo>
                    <a:pt x="434" y="320"/>
                  </a:lnTo>
                  <a:lnTo>
                    <a:pt x="441" y="313"/>
                  </a:lnTo>
                  <a:lnTo>
                    <a:pt x="441" y="305"/>
                  </a:lnTo>
                  <a:lnTo>
                    <a:pt x="448" y="298"/>
                  </a:lnTo>
                  <a:lnTo>
                    <a:pt x="448" y="291"/>
                  </a:lnTo>
                  <a:lnTo>
                    <a:pt x="455" y="284"/>
                  </a:lnTo>
                  <a:lnTo>
                    <a:pt x="455" y="270"/>
                  </a:lnTo>
                  <a:lnTo>
                    <a:pt x="462" y="263"/>
                  </a:lnTo>
                  <a:lnTo>
                    <a:pt x="462" y="256"/>
                  </a:lnTo>
                  <a:lnTo>
                    <a:pt x="470" y="249"/>
                  </a:lnTo>
                  <a:lnTo>
                    <a:pt x="470" y="241"/>
                  </a:lnTo>
                  <a:lnTo>
                    <a:pt x="477" y="234"/>
                  </a:lnTo>
                  <a:lnTo>
                    <a:pt x="477" y="220"/>
                  </a:lnTo>
                  <a:lnTo>
                    <a:pt x="484" y="213"/>
                  </a:lnTo>
                  <a:lnTo>
                    <a:pt x="484" y="206"/>
                  </a:lnTo>
                  <a:lnTo>
                    <a:pt x="491" y="199"/>
                  </a:lnTo>
                  <a:lnTo>
                    <a:pt x="491" y="192"/>
                  </a:lnTo>
                  <a:lnTo>
                    <a:pt x="498" y="185"/>
                  </a:lnTo>
                  <a:lnTo>
                    <a:pt x="498" y="170"/>
                  </a:lnTo>
                  <a:lnTo>
                    <a:pt x="505" y="163"/>
                  </a:lnTo>
                  <a:lnTo>
                    <a:pt x="505" y="156"/>
                  </a:lnTo>
                  <a:lnTo>
                    <a:pt x="519" y="142"/>
                  </a:lnTo>
                  <a:lnTo>
                    <a:pt x="519" y="135"/>
                  </a:lnTo>
                  <a:lnTo>
                    <a:pt x="527" y="128"/>
                  </a:lnTo>
                  <a:lnTo>
                    <a:pt x="527" y="113"/>
                  </a:lnTo>
                  <a:lnTo>
                    <a:pt x="534" y="106"/>
                  </a:lnTo>
                  <a:lnTo>
                    <a:pt x="541" y="99"/>
                  </a:lnTo>
                  <a:lnTo>
                    <a:pt x="541" y="92"/>
                  </a:lnTo>
                  <a:lnTo>
                    <a:pt x="548" y="85"/>
                  </a:lnTo>
                  <a:lnTo>
                    <a:pt x="548" y="78"/>
                  </a:lnTo>
                  <a:lnTo>
                    <a:pt x="562" y="64"/>
                  </a:lnTo>
                  <a:lnTo>
                    <a:pt x="562" y="56"/>
                  </a:lnTo>
                  <a:lnTo>
                    <a:pt x="569" y="49"/>
                  </a:lnTo>
                  <a:lnTo>
                    <a:pt x="569" y="42"/>
                  </a:lnTo>
                  <a:lnTo>
                    <a:pt x="576" y="35"/>
                  </a:lnTo>
                  <a:lnTo>
                    <a:pt x="583" y="28"/>
                  </a:lnTo>
                  <a:lnTo>
                    <a:pt x="591" y="21"/>
                  </a:lnTo>
                  <a:lnTo>
                    <a:pt x="598" y="14"/>
                  </a:lnTo>
                  <a:lnTo>
                    <a:pt x="598" y="7"/>
                  </a:lnTo>
                  <a:lnTo>
                    <a:pt x="605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4" name="Freeform 57"/>
            <p:cNvSpPr>
              <a:spLocks/>
            </p:cNvSpPr>
            <p:nvPr/>
          </p:nvSpPr>
          <p:spPr bwMode="auto">
            <a:xfrm>
              <a:off x="4313" y="2500"/>
              <a:ext cx="206" cy="79"/>
            </a:xfrm>
            <a:custGeom>
              <a:avLst/>
              <a:gdLst>
                <a:gd name="T0" fmla="*/ 0 w 206"/>
                <a:gd name="T1" fmla="*/ 79 h 79"/>
                <a:gd name="T2" fmla="*/ 7 w 206"/>
                <a:gd name="T3" fmla="*/ 71 h 79"/>
                <a:gd name="T4" fmla="*/ 14 w 206"/>
                <a:gd name="T5" fmla="*/ 64 h 79"/>
                <a:gd name="T6" fmla="*/ 21 w 206"/>
                <a:gd name="T7" fmla="*/ 57 h 79"/>
                <a:gd name="T8" fmla="*/ 42 w 206"/>
                <a:gd name="T9" fmla="*/ 43 h 79"/>
                <a:gd name="T10" fmla="*/ 42 w 206"/>
                <a:gd name="T11" fmla="*/ 36 h 79"/>
                <a:gd name="T12" fmla="*/ 50 w 206"/>
                <a:gd name="T13" fmla="*/ 36 h 79"/>
                <a:gd name="T14" fmla="*/ 57 w 206"/>
                <a:gd name="T15" fmla="*/ 29 h 79"/>
                <a:gd name="T16" fmla="*/ 64 w 206"/>
                <a:gd name="T17" fmla="*/ 22 h 79"/>
                <a:gd name="T18" fmla="*/ 71 w 206"/>
                <a:gd name="T19" fmla="*/ 22 h 79"/>
                <a:gd name="T20" fmla="*/ 78 w 206"/>
                <a:gd name="T21" fmla="*/ 14 h 79"/>
                <a:gd name="T22" fmla="*/ 85 w 206"/>
                <a:gd name="T23" fmla="*/ 14 h 79"/>
                <a:gd name="T24" fmla="*/ 92 w 206"/>
                <a:gd name="T25" fmla="*/ 7 h 79"/>
                <a:gd name="T26" fmla="*/ 99 w 206"/>
                <a:gd name="T27" fmla="*/ 7 h 79"/>
                <a:gd name="T28" fmla="*/ 106 w 206"/>
                <a:gd name="T29" fmla="*/ 7 h 79"/>
                <a:gd name="T30" fmla="*/ 114 w 206"/>
                <a:gd name="T31" fmla="*/ 0 h 79"/>
                <a:gd name="T32" fmla="*/ 121 w 206"/>
                <a:gd name="T33" fmla="*/ 0 h 79"/>
                <a:gd name="T34" fmla="*/ 128 w 206"/>
                <a:gd name="T35" fmla="*/ 0 h 79"/>
                <a:gd name="T36" fmla="*/ 135 w 206"/>
                <a:gd name="T37" fmla="*/ 0 h 79"/>
                <a:gd name="T38" fmla="*/ 142 w 206"/>
                <a:gd name="T39" fmla="*/ 0 h 79"/>
                <a:gd name="T40" fmla="*/ 149 w 206"/>
                <a:gd name="T41" fmla="*/ 0 h 79"/>
                <a:gd name="T42" fmla="*/ 156 w 206"/>
                <a:gd name="T43" fmla="*/ 0 h 79"/>
                <a:gd name="T44" fmla="*/ 163 w 206"/>
                <a:gd name="T45" fmla="*/ 0 h 79"/>
                <a:gd name="T46" fmla="*/ 171 w 206"/>
                <a:gd name="T47" fmla="*/ 0 h 79"/>
                <a:gd name="T48" fmla="*/ 178 w 206"/>
                <a:gd name="T49" fmla="*/ 0 h 79"/>
                <a:gd name="T50" fmla="*/ 185 w 206"/>
                <a:gd name="T51" fmla="*/ 0 h 79"/>
                <a:gd name="T52" fmla="*/ 192 w 206"/>
                <a:gd name="T53" fmla="*/ 0 h 79"/>
                <a:gd name="T54" fmla="*/ 199 w 206"/>
                <a:gd name="T55" fmla="*/ 0 h 79"/>
                <a:gd name="T56" fmla="*/ 206 w 206"/>
                <a:gd name="T57" fmla="*/ 0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6"/>
                <a:gd name="T88" fmla="*/ 0 h 79"/>
                <a:gd name="T89" fmla="*/ 206 w 206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6" h="79">
                  <a:moveTo>
                    <a:pt x="0" y="79"/>
                  </a:moveTo>
                  <a:lnTo>
                    <a:pt x="7" y="71"/>
                  </a:lnTo>
                  <a:lnTo>
                    <a:pt x="14" y="64"/>
                  </a:lnTo>
                  <a:lnTo>
                    <a:pt x="21" y="57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50" y="36"/>
                  </a:lnTo>
                  <a:lnTo>
                    <a:pt x="57" y="29"/>
                  </a:lnTo>
                  <a:lnTo>
                    <a:pt x="64" y="22"/>
                  </a:lnTo>
                  <a:lnTo>
                    <a:pt x="71" y="22"/>
                  </a:lnTo>
                  <a:lnTo>
                    <a:pt x="78" y="14"/>
                  </a:lnTo>
                  <a:lnTo>
                    <a:pt x="85" y="14"/>
                  </a:lnTo>
                  <a:lnTo>
                    <a:pt x="92" y="7"/>
                  </a:lnTo>
                  <a:lnTo>
                    <a:pt x="99" y="7"/>
                  </a:lnTo>
                  <a:lnTo>
                    <a:pt x="106" y="7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5" name="Freeform 58"/>
            <p:cNvSpPr>
              <a:spLocks/>
            </p:cNvSpPr>
            <p:nvPr/>
          </p:nvSpPr>
          <p:spPr bwMode="auto">
            <a:xfrm>
              <a:off x="1431" y="2650"/>
              <a:ext cx="897" cy="1067"/>
            </a:xfrm>
            <a:custGeom>
              <a:avLst/>
              <a:gdLst>
                <a:gd name="T0" fmla="*/ 7 w 897"/>
                <a:gd name="T1" fmla="*/ 1046 h 1067"/>
                <a:gd name="T2" fmla="*/ 29 w 897"/>
                <a:gd name="T3" fmla="*/ 1024 h 1067"/>
                <a:gd name="T4" fmla="*/ 50 w 897"/>
                <a:gd name="T5" fmla="*/ 996 h 1067"/>
                <a:gd name="T6" fmla="*/ 72 w 897"/>
                <a:gd name="T7" fmla="*/ 974 h 1067"/>
                <a:gd name="T8" fmla="*/ 93 w 897"/>
                <a:gd name="T9" fmla="*/ 946 h 1067"/>
                <a:gd name="T10" fmla="*/ 114 w 897"/>
                <a:gd name="T11" fmla="*/ 925 h 1067"/>
                <a:gd name="T12" fmla="*/ 136 w 897"/>
                <a:gd name="T13" fmla="*/ 896 h 1067"/>
                <a:gd name="T14" fmla="*/ 164 w 897"/>
                <a:gd name="T15" fmla="*/ 868 h 1067"/>
                <a:gd name="T16" fmla="*/ 178 w 897"/>
                <a:gd name="T17" fmla="*/ 846 h 1067"/>
                <a:gd name="T18" fmla="*/ 207 w 897"/>
                <a:gd name="T19" fmla="*/ 818 h 1067"/>
                <a:gd name="T20" fmla="*/ 221 w 897"/>
                <a:gd name="T21" fmla="*/ 797 h 1067"/>
                <a:gd name="T22" fmla="*/ 242 w 897"/>
                <a:gd name="T23" fmla="*/ 768 h 1067"/>
                <a:gd name="T24" fmla="*/ 264 w 897"/>
                <a:gd name="T25" fmla="*/ 747 h 1067"/>
                <a:gd name="T26" fmla="*/ 285 w 897"/>
                <a:gd name="T27" fmla="*/ 718 h 1067"/>
                <a:gd name="T28" fmla="*/ 306 w 897"/>
                <a:gd name="T29" fmla="*/ 697 h 1067"/>
                <a:gd name="T30" fmla="*/ 328 w 897"/>
                <a:gd name="T31" fmla="*/ 668 h 1067"/>
                <a:gd name="T32" fmla="*/ 349 w 897"/>
                <a:gd name="T33" fmla="*/ 647 h 1067"/>
                <a:gd name="T34" fmla="*/ 370 w 897"/>
                <a:gd name="T35" fmla="*/ 619 h 1067"/>
                <a:gd name="T36" fmla="*/ 399 w 897"/>
                <a:gd name="T37" fmla="*/ 590 h 1067"/>
                <a:gd name="T38" fmla="*/ 413 w 897"/>
                <a:gd name="T39" fmla="*/ 569 h 1067"/>
                <a:gd name="T40" fmla="*/ 441 w 897"/>
                <a:gd name="T41" fmla="*/ 540 h 1067"/>
                <a:gd name="T42" fmla="*/ 456 w 897"/>
                <a:gd name="T43" fmla="*/ 519 h 1067"/>
                <a:gd name="T44" fmla="*/ 477 w 897"/>
                <a:gd name="T45" fmla="*/ 491 h 1067"/>
                <a:gd name="T46" fmla="*/ 498 w 897"/>
                <a:gd name="T47" fmla="*/ 469 h 1067"/>
                <a:gd name="T48" fmla="*/ 520 w 897"/>
                <a:gd name="T49" fmla="*/ 441 h 1067"/>
                <a:gd name="T50" fmla="*/ 541 w 897"/>
                <a:gd name="T51" fmla="*/ 419 h 1067"/>
                <a:gd name="T52" fmla="*/ 562 w 897"/>
                <a:gd name="T53" fmla="*/ 391 h 1067"/>
                <a:gd name="T54" fmla="*/ 584 w 897"/>
                <a:gd name="T55" fmla="*/ 370 h 1067"/>
                <a:gd name="T56" fmla="*/ 605 w 897"/>
                <a:gd name="T57" fmla="*/ 341 h 1067"/>
                <a:gd name="T58" fmla="*/ 634 w 897"/>
                <a:gd name="T59" fmla="*/ 313 h 1067"/>
                <a:gd name="T60" fmla="*/ 648 w 897"/>
                <a:gd name="T61" fmla="*/ 291 h 1067"/>
                <a:gd name="T62" fmla="*/ 676 w 897"/>
                <a:gd name="T63" fmla="*/ 263 h 1067"/>
                <a:gd name="T64" fmla="*/ 690 w 897"/>
                <a:gd name="T65" fmla="*/ 242 h 1067"/>
                <a:gd name="T66" fmla="*/ 712 w 897"/>
                <a:gd name="T67" fmla="*/ 213 h 1067"/>
                <a:gd name="T68" fmla="*/ 733 w 897"/>
                <a:gd name="T69" fmla="*/ 192 h 1067"/>
                <a:gd name="T70" fmla="*/ 762 w 897"/>
                <a:gd name="T71" fmla="*/ 163 h 1067"/>
                <a:gd name="T72" fmla="*/ 776 w 897"/>
                <a:gd name="T73" fmla="*/ 142 h 1067"/>
                <a:gd name="T74" fmla="*/ 797 w 897"/>
                <a:gd name="T75" fmla="*/ 114 h 1067"/>
                <a:gd name="T76" fmla="*/ 819 w 897"/>
                <a:gd name="T77" fmla="*/ 92 h 1067"/>
                <a:gd name="T78" fmla="*/ 840 w 897"/>
                <a:gd name="T79" fmla="*/ 64 h 1067"/>
                <a:gd name="T80" fmla="*/ 868 w 897"/>
                <a:gd name="T81" fmla="*/ 35 h 1067"/>
                <a:gd name="T82" fmla="*/ 883 w 897"/>
                <a:gd name="T83" fmla="*/ 14 h 10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7"/>
                <a:gd name="T127" fmla="*/ 0 h 1067"/>
                <a:gd name="T128" fmla="*/ 897 w 897"/>
                <a:gd name="T129" fmla="*/ 1067 h 10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7" h="1067">
                  <a:moveTo>
                    <a:pt x="0" y="1067"/>
                  </a:moveTo>
                  <a:lnTo>
                    <a:pt x="0" y="1053"/>
                  </a:lnTo>
                  <a:lnTo>
                    <a:pt x="7" y="1046"/>
                  </a:lnTo>
                  <a:lnTo>
                    <a:pt x="15" y="1038"/>
                  </a:lnTo>
                  <a:lnTo>
                    <a:pt x="22" y="1031"/>
                  </a:lnTo>
                  <a:lnTo>
                    <a:pt x="29" y="1024"/>
                  </a:lnTo>
                  <a:lnTo>
                    <a:pt x="36" y="1017"/>
                  </a:lnTo>
                  <a:lnTo>
                    <a:pt x="50" y="1003"/>
                  </a:lnTo>
                  <a:lnTo>
                    <a:pt x="50" y="996"/>
                  </a:lnTo>
                  <a:lnTo>
                    <a:pt x="57" y="989"/>
                  </a:lnTo>
                  <a:lnTo>
                    <a:pt x="64" y="981"/>
                  </a:lnTo>
                  <a:lnTo>
                    <a:pt x="72" y="974"/>
                  </a:lnTo>
                  <a:lnTo>
                    <a:pt x="86" y="960"/>
                  </a:lnTo>
                  <a:lnTo>
                    <a:pt x="86" y="953"/>
                  </a:lnTo>
                  <a:lnTo>
                    <a:pt x="93" y="946"/>
                  </a:lnTo>
                  <a:lnTo>
                    <a:pt x="100" y="939"/>
                  </a:lnTo>
                  <a:lnTo>
                    <a:pt x="107" y="932"/>
                  </a:lnTo>
                  <a:lnTo>
                    <a:pt x="114" y="925"/>
                  </a:lnTo>
                  <a:lnTo>
                    <a:pt x="128" y="910"/>
                  </a:lnTo>
                  <a:lnTo>
                    <a:pt x="128" y="903"/>
                  </a:lnTo>
                  <a:lnTo>
                    <a:pt x="136" y="896"/>
                  </a:lnTo>
                  <a:lnTo>
                    <a:pt x="143" y="889"/>
                  </a:lnTo>
                  <a:lnTo>
                    <a:pt x="150" y="882"/>
                  </a:lnTo>
                  <a:lnTo>
                    <a:pt x="164" y="868"/>
                  </a:lnTo>
                  <a:lnTo>
                    <a:pt x="164" y="861"/>
                  </a:lnTo>
                  <a:lnTo>
                    <a:pt x="171" y="853"/>
                  </a:lnTo>
                  <a:lnTo>
                    <a:pt x="178" y="846"/>
                  </a:lnTo>
                  <a:lnTo>
                    <a:pt x="185" y="839"/>
                  </a:lnTo>
                  <a:lnTo>
                    <a:pt x="192" y="832"/>
                  </a:lnTo>
                  <a:lnTo>
                    <a:pt x="207" y="818"/>
                  </a:lnTo>
                  <a:lnTo>
                    <a:pt x="207" y="811"/>
                  </a:lnTo>
                  <a:lnTo>
                    <a:pt x="214" y="804"/>
                  </a:lnTo>
                  <a:lnTo>
                    <a:pt x="221" y="797"/>
                  </a:lnTo>
                  <a:lnTo>
                    <a:pt x="228" y="789"/>
                  </a:lnTo>
                  <a:lnTo>
                    <a:pt x="242" y="775"/>
                  </a:lnTo>
                  <a:lnTo>
                    <a:pt x="242" y="768"/>
                  </a:lnTo>
                  <a:lnTo>
                    <a:pt x="249" y="761"/>
                  </a:lnTo>
                  <a:lnTo>
                    <a:pt x="256" y="754"/>
                  </a:lnTo>
                  <a:lnTo>
                    <a:pt x="264" y="747"/>
                  </a:lnTo>
                  <a:lnTo>
                    <a:pt x="271" y="740"/>
                  </a:lnTo>
                  <a:lnTo>
                    <a:pt x="285" y="725"/>
                  </a:lnTo>
                  <a:lnTo>
                    <a:pt x="285" y="718"/>
                  </a:lnTo>
                  <a:lnTo>
                    <a:pt x="292" y="711"/>
                  </a:lnTo>
                  <a:lnTo>
                    <a:pt x="299" y="704"/>
                  </a:lnTo>
                  <a:lnTo>
                    <a:pt x="306" y="697"/>
                  </a:lnTo>
                  <a:lnTo>
                    <a:pt x="321" y="683"/>
                  </a:lnTo>
                  <a:lnTo>
                    <a:pt x="321" y="676"/>
                  </a:lnTo>
                  <a:lnTo>
                    <a:pt x="328" y="668"/>
                  </a:lnTo>
                  <a:lnTo>
                    <a:pt x="335" y="661"/>
                  </a:lnTo>
                  <a:lnTo>
                    <a:pt x="342" y="654"/>
                  </a:lnTo>
                  <a:lnTo>
                    <a:pt x="349" y="647"/>
                  </a:lnTo>
                  <a:lnTo>
                    <a:pt x="363" y="633"/>
                  </a:lnTo>
                  <a:lnTo>
                    <a:pt x="363" y="626"/>
                  </a:lnTo>
                  <a:lnTo>
                    <a:pt x="370" y="619"/>
                  </a:lnTo>
                  <a:lnTo>
                    <a:pt x="377" y="612"/>
                  </a:lnTo>
                  <a:lnTo>
                    <a:pt x="385" y="604"/>
                  </a:lnTo>
                  <a:lnTo>
                    <a:pt x="399" y="590"/>
                  </a:lnTo>
                  <a:lnTo>
                    <a:pt x="399" y="583"/>
                  </a:lnTo>
                  <a:lnTo>
                    <a:pt x="406" y="576"/>
                  </a:lnTo>
                  <a:lnTo>
                    <a:pt x="413" y="569"/>
                  </a:lnTo>
                  <a:lnTo>
                    <a:pt x="420" y="562"/>
                  </a:lnTo>
                  <a:lnTo>
                    <a:pt x="427" y="555"/>
                  </a:lnTo>
                  <a:lnTo>
                    <a:pt x="441" y="540"/>
                  </a:lnTo>
                  <a:lnTo>
                    <a:pt x="441" y="533"/>
                  </a:lnTo>
                  <a:lnTo>
                    <a:pt x="449" y="526"/>
                  </a:lnTo>
                  <a:lnTo>
                    <a:pt x="456" y="519"/>
                  </a:lnTo>
                  <a:lnTo>
                    <a:pt x="463" y="512"/>
                  </a:lnTo>
                  <a:lnTo>
                    <a:pt x="477" y="498"/>
                  </a:lnTo>
                  <a:lnTo>
                    <a:pt x="477" y="491"/>
                  </a:lnTo>
                  <a:lnTo>
                    <a:pt x="484" y="483"/>
                  </a:lnTo>
                  <a:lnTo>
                    <a:pt x="491" y="476"/>
                  </a:lnTo>
                  <a:lnTo>
                    <a:pt x="498" y="469"/>
                  </a:lnTo>
                  <a:lnTo>
                    <a:pt x="506" y="462"/>
                  </a:lnTo>
                  <a:lnTo>
                    <a:pt x="520" y="448"/>
                  </a:lnTo>
                  <a:lnTo>
                    <a:pt x="520" y="441"/>
                  </a:lnTo>
                  <a:lnTo>
                    <a:pt x="527" y="434"/>
                  </a:lnTo>
                  <a:lnTo>
                    <a:pt x="534" y="427"/>
                  </a:lnTo>
                  <a:lnTo>
                    <a:pt x="541" y="419"/>
                  </a:lnTo>
                  <a:lnTo>
                    <a:pt x="555" y="405"/>
                  </a:lnTo>
                  <a:lnTo>
                    <a:pt x="555" y="398"/>
                  </a:lnTo>
                  <a:lnTo>
                    <a:pt x="562" y="391"/>
                  </a:lnTo>
                  <a:lnTo>
                    <a:pt x="570" y="384"/>
                  </a:lnTo>
                  <a:lnTo>
                    <a:pt x="577" y="377"/>
                  </a:lnTo>
                  <a:lnTo>
                    <a:pt x="584" y="370"/>
                  </a:lnTo>
                  <a:lnTo>
                    <a:pt x="598" y="355"/>
                  </a:lnTo>
                  <a:lnTo>
                    <a:pt x="598" y="348"/>
                  </a:lnTo>
                  <a:lnTo>
                    <a:pt x="605" y="341"/>
                  </a:lnTo>
                  <a:lnTo>
                    <a:pt x="612" y="334"/>
                  </a:lnTo>
                  <a:lnTo>
                    <a:pt x="619" y="327"/>
                  </a:lnTo>
                  <a:lnTo>
                    <a:pt x="634" y="313"/>
                  </a:lnTo>
                  <a:lnTo>
                    <a:pt x="634" y="306"/>
                  </a:lnTo>
                  <a:lnTo>
                    <a:pt x="641" y="298"/>
                  </a:lnTo>
                  <a:lnTo>
                    <a:pt x="648" y="291"/>
                  </a:lnTo>
                  <a:lnTo>
                    <a:pt x="655" y="284"/>
                  </a:lnTo>
                  <a:lnTo>
                    <a:pt x="662" y="277"/>
                  </a:lnTo>
                  <a:lnTo>
                    <a:pt x="676" y="263"/>
                  </a:lnTo>
                  <a:lnTo>
                    <a:pt x="676" y="256"/>
                  </a:lnTo>
                  <a:lnTo>
                    <a:pt x="683" y="249"/>
                  </a:lnTo>
                  <a:lnTo>
                    <a:pt x="690" y="242"/>
                  </a:lnTo>
                  <a:lnTo>
                    <a:pt x="698" y="234"/>
                  </a:lnTo>
                  <a:lnTo>
                    <a:pt x="712" y="220"/>
                  </a:lnTo>
                  <a:lnTo>
                    <a:pt x="712" y="213"/>
                  </a:lnTo>
                  <a:lnTo>
                    <a:pt x="719" y="206"/>
                  </a:lnTo>
                  <a:lnTo>
                    <a:pt x="726" y="199"/>
                  </a:lnTo>
                  <a:lnTo>
                    <a:pt x="733" y="192"/>
                  </a:lnTo>
                  <a:lnTo>
                    <a:pt x="740" y="185"/>
                  </a:lnTo>
                  <a:lnTo>
                    <a:pt x="747" y="178"/>
                  </a:lnTo>
                  <a:lnTo>
                    <a:pt x="762" y="163"/>
                  </a:lnTo>
                  <a:lnTo>
                    <a:pt x="762" y="156"/>
                  </a:lnTo>
                  <a:lnTo>
                    <a:pt x="769" y="149"/>
                  </a:lnTo>
                  <a:lnTo>
                    <a:pt x="776" y="142"/>
                  </a:lnTo>
                  <a:lnTo>
                    <a:pt x="790" y="128"/>
                  </a:lnTo>
                  <a:lnTo>
                    <a:pt x="790" y="121"/>
                  </a:lnTo>
                  <a:lnTo>
                    <a:pt x="797" y="114"/>
                  </a:lnTo>
                  <a:lnTo>
                    <a:pt x="804" y="106"/>
                  </a:lnTo>
                  <a:lnTo>
                    <a:pt x="811" y="99"/>
                  </a:lnTo>
                  <a:lnTo>
                    <a:pt x="819" y="92"/>
                  </a:lnTo>
                  <a:lnTo>
                    <a:pt x="826" y="85"/>
                  </a:lnTo>
                  <a:lnTo>
                    <a:pt x="840" y="71"/>
                  </a:lnTo>
                  <a:lnTo>
                    <a:pt x="840" y="64"/>
                  </a:lnTo>
                  <a:lnTo>
                    <a:pt x="847" y="57"/>
                  </a:lnTo>
                  <a:lnTo>
                    <a:pt x="854" y="49"/>
                  </a:lnTo>
                  <a:lnTo>
                    <a:pt x="868" y="35"/>
                  </a:lnTo>
                  <a:lnTo>
                    <a:pt x="868" y="28"/>
                  </a:lnTo>
                  <a:lnTo>
                    <a:pt x="875" y="21"/>
                  </a:lnTo>
                  <a:lnTo>
                    <a:pt x="883" y="14"/>
                  </a:lnTo>
                  <a:lnTo>
                    <a:pt x="890" y="7"/>
                  </a:lnTo>
                  <a:lnTo>
                    <a:pt x="897" y="0"/>
                  </a:lnTo>
                </a:path>
              </a:pathLst>
            </a:custGeom>
            <a:noFill/>
            <a:ln w="22225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6" name="Freeform 59"/>
            <p:cNvSpPr>
              <a:spLocks/>
            </p:cNvSpPr>
            <p:nvPr/>
          </p:nvSpPr>
          <p:spPr bwMode="auto">
            <a:xfrm>
              <a:off x="2328" y="1575"/>
              <a:ext cx="910" cy="1075"/>
            </a:xfrm>
            <a:custGeom>
              <a:avLst/>
              <a:gdLst>
                <a:gd name="T0" fmla="*/ 21 w 910"/>
                <a:gd name="T1" fmla="*/ 1053 h 1075"/>
                <a:gd name="T2" fmla="*/ 35 w 910"/>
                <a:gd name="T3" fmla="*/ 1032 h 1075"/>
                <a:gd name="T4" fmla="*/ 57 w 910"/>
                <a:gd name="T5" fmla="*/ 1004 h 1075"/>
                <a:gd name="T6" fmla="*/ 78 w 910"/>
                <a:gd name="T7" fmla="*/ 982 h 1075"/>
                <a:gd name="T8" fmla="*/ 99 w 910"/>
                <a:gd name="T9" fmla="*/ 954 h 1075"/>
                <a:gd name="T10" fmla="*/ 128 w 910"/>
                <a:gd name="T11" fmla="*/ 925 h 1075"/>
                <a:gd name="T12" fmla="*/ 142 w 910"/>
                <a:gd name="T13" fmla="*/ 904 h 1075"/>
                <a:gd name="T14" fmla="*/ 163 w 910"/>
                <a:gd name="T15" fmla="*/ 883 h 1075"/>
                <a:gd name="T16" fmla="*/ 185 w 910"/>
                <a:gd name="T17" fmla="*/ 854 h 1075"/>
                <a:gd name="T18" fmla="*/ 206 w 910"/>
                <a:gd name="T19" fmla="*/ 826 h 1075"/>
                <a:gd name="T20" fmla="*/ 227 w 910"/>
                <a:gd name="T21" fmla="*/ 804 h 1075"/>
                <a:gd name="T22" fmla="*/ 256 w 910"/>
                <a:gd name="T23" fmla="*/ 776 h 1075"/>
                <a:gd name="T24" fmla="*/ 270 w 910"/>
                <a:gd name="T25" fmla="*/ 755 h 1075"/>
                <a:gd name="T26" fmla="*/ 292 w 910"/>
                <a:gd name="T27" fmla="*/ 726 h 1075"/>
                <a:gd name="T28" fmla="*/ 313 w 910"/>
                <a:gd name="T29" fmla="*/ 705 h 1075"/>
                <a:gd name="T30" fmla="*/ 334 w 910"/>
                <a:gd name="T31" fmla="*/ 676 h 1075"/>
                <a:gd name="T32" fmla="*/ 363 w 910"/>
                <a:gd name="T33" fmla="*/ 648 h 1075"/>
                <a:gd name="T34" fmla="*/ 377 w 910"/>
                <a:gd name="T35" fmla="*/ 626 h 1075"/>
                <a:gd name="T36" fmla="*/ 405 w 910"/>
                <a:gd name="T37" fmla="*/ 598 h 1075"/>
                <a:gd name="T38" fmla="*/ 420 w 910"/>
                <a:gd name="T39" fmla="*/ 577 h 1075"/>
                <a:gd name="T40" fmla="*/ 441 w 910"/>
                <a:gd name="T41" fmla="*/ 548 h 1075"/>
                <a:gd name="T42" fmla="*/ 462 w 910"/>
                <a:gd name="T43" fmla="*/ 527 h 1075"/>
                <a:gd name="T44" fmla="*/ 484 w 910"/>
                <a:gd name="T45" fmla="*/ 498 h 1075"/>
                <a:gd name="T46" fmla="*/ 505 w 910"/>
                <a:gd name="T47" fmla="*/ 477 h 1075"/>
                <a:gd name="T48" fmla="*/ 526 w 910"/>
                <a:gd name="T49" fmla="*/ 449 h 1075"/>
                <a:gd name="T50" fmla="*/ 555 w 910"/>
                <a:gd name="T51" fmla="*/ 420 h 1075"/>
                <a:gd name="T52" fmla="*/ 569 w 910"/>
                <a:gd name="T53" fmla="*/ 399 h 1075"/>
                <a:gd name="T54" fmla="*/ 597 w 910"/>
                <a:gd name="T55" fmla="*/ 370 h 1075"/>
                <a:gd name="T56" fmla="*/ 612 w 910"/>
                <a:gd name="T57" fmla="*/ 349 h 1075"/>
                <a:gd name="T58" fmla="*/ 633 w 910"/>
                <a:gd name="T59" fmla="*/ 321 h 1075"/>
                <a:gd name="T60" fmla="*/ 654 w 910"/>
                <a:gd name="T61" fmla="*/ 299 h 1075"/>
                <a:gd name="T62" fmla="*/ 676 w 910"/>
                <a:gd name="T63" fmla="*/ 271 h 1075"/>
                <a:gd name="T64" fmla="*/ 697 w 910"/>
                <a:gd name="T65" fmla="*/ 249 h 1075"/>
                <a:gd name="T66" fmla="*/ 718 w 910"/>
                <a:gd name="T67" fmla="*/ 221 h 1075"/>
                <a:gd name="T68" fmla="*/ 740 w 910"/>
                <a:gd name="T69" fmla="*/ 200 h 1075"/>
                <a:gd name="T70" fmla="*/ 761 w 910"/>
                <a:gd name="T71" fmla="*/ 171 h 1075"/>
                <a:gd name="T72" fmla="*/ 790 w 910"/>
                <a:gd name="T73" fmla="*/ 143 h 1075"/>
                <a:gd name="T74" fmla="*/ 804 w 910"/>
                <a:gd name="T75" fmla="*/ 121 h 1075"/>
                <a:gd name="T76" fmla="*/ 832 w 910"/>
                <a:gd name="T77" fmla="*/ 93 h 1075"/>
                <a:gd name="T78" fmla="*/ 846 w 910"/>
                <a:gd name="T79" fmla="*/ 72 h 1075"/>
                <a:gd name="T80" fmla="*/ 868 w 910"/>
                <a:gd name="T81" fmla="*/ 43 h 1075"/>
                <a:gd name="T82" fmla="*/ 889 w 910"/>
                <a:gd name="T83" fmla="*/ 22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0"/>
                <a:gd name="T127" fmla="*/ 0 h 1075"/>
                <a:gd name="T128" fmla="*/ 910 w 910"/>
                <a:gd name="T129" fmla="*/ 1075 h 10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0" h="1075">
                  <a:moveTo>
                    <a:pt x="0" y="1075"/>
                  </a:moveTo>
                  <a:lnTo>
                    <a:pt x="7" y="1068"/>
                  </a:lnTo>
                  <a:lnTo>
                    <a:pt x="21" y="1053"/>
                  </a:lnTo>
                  <a:lnTo>
                    <a:pt x="21" y="1046"/>
                  </a:lnTo>
                  <a:lnTo>
                    <a:pt x="28" y="1039"/>
                  </a:lnTo>
                  <a:lnTo>
                    <a:pt x="35" y="1032"/>
                  </a:lnTo>
                  <a:lnTo>
                    <a:pt x="50" y="1018"/>
                  </a:lnTo>
                  <a:lnTo>
                    <a:pt x="50" y="1011"/>
                  </a:lnTo>
                  <a:lnTo>
                    <a:pt x="57" y="1004"/>
                  </a:lnTo>
                  <a:lnTo>
                    <a:pt x="64" y="996"/>
                  </a:lnTo>
                  <a:lnTo>
                    <a:pt x="71" y="989"/>
                  </a:lnTo>
                  <a:lnTo>
                    <a:pt x="78" y="982"/>
                  </a:lnTo>
                  <a:lnTo>
                    <a:pt x="85" y="975"/>
                  </a:lnTo>
                  <a:lnTo>
                    <a:pt x="99" y="961"/>
                  </a:lnTo>
                  <a:lnTo>
                    <a:pt x="99" y="954"/>
                  </a:lnTo>
                  <a:lnTo>
                    <a:pt x="107" y="947"/>
                  </a:lnTo>
                  <a:lnTo>
                    <a:pt x="114" y="939"/>
                  </a:lnTo>
                  <a:lnTo>
                    <a:pt x="128" y="925"/>
                  </a:lnTo>
                  <a:lnTo>
                    <a:pt x="128" y="918"/>
                  </a:lnTo>
                  <a:lnTo>
                    <a:pt x="135" y="911"/>
                  </a:lnTo>
                  <a:lnTo>
                    <a:pt x="142" y="904"/>
                  </a:lnTo>
                  <a:lnTo>
                    <a:pt x="149" y="897"/>
                  </a:lnTo>
                  <a:lnTo>
                    <a:pt x="156" y="890"/>
                  </a:lnTo>
                  <a:lnTo>
                    <a:pt x="163" y="883"/>
                  </a:lnTo>
                  <a:lnTo>
                    <a:pt x="178" y="868"/>
                  </a:lnTo>
                  <a:lnTo>
                    <a:pt x="178" y="861"/>
                  </a:lnTo>
                  <a:lnTo>
                    <a:pt x="185" y="854"/>
                  </a:lnTo>
                  <a:lnTo>
                    <a:pt x="192" y="847"/>
                  </a:lnTo>
                  <a:lnTo>
                    <a:pt x="206" y="833"/>
                  </a:lnTo>
                  <a:lnTo>
                    <a:pt x="206" y="826"/>
                  </a:lnTo>
                  <a:lnTo>
                    <a:pt x="213" y="819"/>
                  </a:lnTo>
                  <a:lnTo>
                    <a:pt x="220" y="811"/>
                  </a:lnTo>
                  <a:lnTo>
                    <a:pt x="227" y="804"/>
                  </a:lnTo>
                  <a:lnTo>
                    <a:pt x="235" y="797"/>
                  </a:lnTo>
                  <a:lnTo>
                    <a:pt x="242" y="790"/>
                  </a:lnTo>
                  <a:lnTo>
                    <a:pt x="256" y="776"/>
                  </a:lnTo>
                  <a:lnTo>
                    <a:pt x="256" y="769"/>
                  </a:lnTo>
                  <a:lnTo>
                    <a:pt x="263" y="762"/>
                  </a:lnTo>
                  <a:lnTo>
                    <a:pt x="270" y="755"/>
                  </a:lnTo>
                  <a:lnTo>
                    <a:pt x="284" y="740"/>
                  </a:lnTo>
                  <a:lnTo>
                    <a:pt x="284" y="733"/>
                  </a:lnTo>
                  <a:lnTo>
                    <a:pt x="292" y="726"/>
                  </a:lnTo>
                  <a:lnTo>
                    <a:pt x="299" y="719"/>
                  </a:lnTo>
                  <a:lnTo>
                    <a:pt x="306" y="712"/>
                  </a:lnTo>
                  <a:lnTo>
                    <a:pt x="313" y="705"/>
                  </a:lnTo>
                  <a:lnTo>
                    <a:pt x="327" y="690"/>
                  </a:lnTo>
                  <a:lnTo>
                    <a:pt x="327" y="683"/>
                  </a:lnTo>
                  <a:lnTo>
                    <a:pt x="334" y="676"/>
                  </a:lnTo>
                  <a:lnTo>
                    <a:pt x="341" y="669"/>
                  </a:lnTo>
                  <a:lnTo>
                    <a:pt x="348" y="662"/>
                  </a:lnTo>
                  <a:lnTo>
                    <a:pt x="363" y="648"/>
                  </a:lnTo>
                  <a:lnTo>
                    <a:pt x="363" y="641"/>
                  </a:lnTo>
                  <a:lnTo>
                    <a:pt x="370" y="634"/>
                  </a:lnTo>
                  <a:lnTo>
                    <a:pt x="377" y="626"/>
                  </a:lnTo>
                  <a:lnTo>
                    <a:pt x="384" y="619"/>
                  </a:lnTo>
                  <a:lnTo>
                    <a:pt x="391" y="612"/>
                  </a:lnTo>
                  <a:lnTo>
                    <a:pt x="405" y="598"/>
                  </a:lnTo>
                  <a:lnTo>
                    <a:pt x="405" y="591"/>
                  </a:lnTo>
                  <a:lnTo>
                    <a:pt x="412" y="584"/>
                  </a:lnTo>
                  <a:lnTo>
                    <a:pt x="420" y="577"/>
                  </a:lnTo>
                  <a:lnTo>
                    <a:pt x="427" y="570"/>
                  </a:lnTo>
                  <a:lnTo>
                    <a:pt x="441" y="555"/>
                  </a:lnTo>
                  <a:lnTo>
                    <a:pt x="441" y="548"/>
                  </a:lnTo>
                  <a:lnTo>
                    <a:pt x="448" y="541"/>
                  </a:lnTo>
                  <a:lnTo>
                    <a:pt x="455" y="534"/>
                  </a:lnTo>
                  <a:lnTo>
                    <a:pt x="462" y="527"/>
                  </a:lnTo>
                  <a:lnTo>
                    <a:pt x="469" y="520"/>
                  </a:lnTo>
                  <a:lnTo>
                    <a:pt x="484" y="506"/>
                  </a:lnTo>
                  <a:lnTo>
                    <a:pt x="484" y="498"/>
                  </a:lnTo>
                  <a:lnTo>
                    <a:pt x="491" y="491"/>
                  </a:lnTo>
                  <a:lnTo>
                    <a:pt x="498" y="484"/>
                  </a:lnTo>
                  <a:lnTo>
                    <a:pt x="505" y="477"/>
                  </a:lnTo>
                  <a:lnTo>
                    <a:pt x="519" y="463"/>
                  </a:lnTo>
                  <a:lnTo>
                    <a:pt x="519" y="456"/>
                  </a:lnTo>
                  <a:lnTo>
                    <a:pt x="526" y="449"/>
                  </a:lnTo>
                  <a:lnTo>
                    <a:pt x="533" y="441"/>
                  </a:lnTo>
                  <a:lnTo>
                    <a:pt x="541" y="434"/>
                  </a:lnTo>
                  <a:lnTo>
                    <a:pt x="555" y="420"/>
                  </a:lnTo>
                  <a:lnTo>
                    <a:pt x="555" y="413"/>
                  </a:lnTo>
                  <a:lnTo>
                    <a:pt x="562" y="406"/>
                  </a:lnTo>
                  <a:lnTo>
                    <a:pt x="569" y="399"/>
                  </a:lnTo>
                  <a:lnTo>
                    <a:pt x="576" y="392"/>
                  </a:lnTo>
                  <a:lnTo>
                    <a:pt x="583" y="385"/>
                  </a:lnTo>
                  <a:lnTo>
                    <a:pt x="597" y="370"/>
                  </a:lnTo>
                  <a:lnTo>
                    <a:pt x="597" y="363"/>
                  </a:lnTo>
                  <a:lnTo>
                    <a:pt x="605" y="356"/>
                  </a:lnTo>
                  <a:lnTo>
                    <a:pt x="612" y="349"/>
                  </a:lnTo>
                  <a:lnTo>
                    <a:pt x="619" y="342"/>
                  </a:lnTo>
                  <a:lnTo>
                    <a:pt x="633" y="328"/>
                  </a:lnTo>
                  <a:lnTo>
                    <a:pt x="633" y="321"/>
                  </a:lnTo>
                  <a:lnTo>
                    <a:pt x="640" y="313"/>
                  </a:lnTo>
                  <a:lnTo>
                    <a:pt x="647" y="306"/>
                  </a:lnTo>
                  <a:lnTo>
                    <a:pt x="654" y="299"/>
                  </a:lnTo>
                  <a:lnTo>
                    <a:pt x="661" y="292"/>
                  </a:lnTo>
                  <a:lnTo>
                    <a:pt x="676" y="278"/>
                  </a:lnTo>
                  <a:lnTo>
                    <a:pt x="676" y="271"/>
                  </a:lnTo>
                  <a:lnTo>
                    <a:pt x="683" y="264"/>
                  </a:lnTo>
                  <a:lnTo>
                    <a:pt x="690" y="256"/>
                  </a:lnTo>
                  <a:lnTo>
                    <a:pt x="697" y="249"/>
                  </a:lnTo>
                  <a:lnTo>
                    <a:pt x="711" y="235"/>
                  </a:lnTo>
                  <a:lnTo>
                    <a:pt x="711" y="228"/>
                  </a:lnTo>
                  <a:lnTo>
                    <a:pt x="718" y="221"/>
                  </a:lnTo>
                  <a:lnTo>
                    <a:pt x="725" y="214"/>
                  </a:lnTo>
                  <a:lnTo>
                    <a:pt x="733" y="207"/>
                  </a:lnTo>
                  <a:lnTo>
                    <a:pt x="740" y="200"/>
                  </a:lnTo>
                  <a:lnTo>
                    <a:pt x="754" y="185"/>
                  </a:lnTo>
                  <a:lnTo>
                    <a:pt x="754" y="178"/>
                  </a:lnTo>
                  <a:lnTo>
                    <a:pt x="761" y="171"/>
                  </a:lnTo>
                  <a:lnTo>
                    <a:pt x="768" y="164"/>
                  </a:lnTo>
                  <a:lnTo>
                    <a:pt x="775" y="157"/>
                  </a:lnTo>
                  <a:lnTo>
                    <a:pt x="790" y="143"/>
                  </a:lnTo>
                  <a:lnTo>
                    <a:pt x="790" y="136"/>
                  </a:lnTo>
                  <a:lnTo>
                    <a:pt x="797" y="128"/>
                  </a:lnTo>
                  <a:lnTo>
                    <a:pt x="804" y="121"/>
                  </a:lnTo>
                  <a:lnTo>
                    <a:pt x="811" y="114"/>
                  </a:lnTo>
                  <a:lnTo>
                    <a:pt x="818" y="107"/>
                  </a:lnTo>
                  <a:lnTo>
                    <a:pt x="832" y="93"/>
                  </a:lnTo>
                  <a:lnTo>
                    <a:pt x="832" y="86"/>
                  </a:lnTo>
                  <a:lnTo>
                    <a:pt x="839" y="79"/>
                  </a:lnTo>
                  <a:lnTo>
                    <a:pt x="846" y="72"/>
                  </a:lnTo>
                  <a:lnTo>
                    <a:pt x="854" y="64"/>
                  </a:lnTo>
                  <a:lnTo>
                    <a:pt x="868" y="50"/>
                  </a:lnTo>
                  <a:lnTo>
                    <a:pt x="868" y="43"/>
                  </a:lnTo>
                  <a:lnTo>
                    <a:pt x="875" y="36"/>
                  </a:lnTo>
                  <a:lnTo>
                    <a:pt x="882" y="29"/>
                  </a:lnTo>
                  <a:lnTo>
                    <a:pt x="889" y="22"/>
                  </a:lnTo>
                  <a:lnTo>
                    <a:pt x="896" y="15"/>
                  </a:lnTo>
                  <a:lnTo>
                    <a:pt x="910" y="0"/>
                  </a:lnTo>
                </a:path>
              </a:pathLst>
            </a:custGeom>
            <a:noFill/>
            <a:ln w="22225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7" name="Freeform 60"/>
            <p:cNvSpPr>
              <a:spLocks/>
            </p:cNvSpPr>
            <p:nvPr/>
          </p:nvSpPr>
          <p:spPr bwMode="auto">
            <a:xfrm>
              <a:off x="3238" y="1284"/>
              <a:ext cx="249" cy="291"/>
            </a:xfrm>
            <a:custGeom>
              <a:avLst/>
              <a:gdLst>
                <a:gd name="T0" fmla="*/ 0 w 249"/>
                <a:gd name="T1" fmla="*/ 291 h 291"/>
                <a:gd name="T2" fmla="*/ 0 w 249"/>
                <a:gd name="T3" fmla="*/ 284 h 291"/>
                <a:gd name="T4" fmla="*/ 8 w 249"/>
                <a:gd name="T5" fmla="*/ 277 h 291"/>
                <a:gd name="T6" fmla="*/ 15 w 249"/>
                <a:gd name="T7" fmla="*/ 270 h 291"/>
                <a:gd name="T8" fmla="*/ 22 w 249"/>
                <a:gd name="T9" fmla="*/ 263 h 291"/>
                <a:gd name="T10" fmla="*/ 36 w 249"/>
                <a:gd name="T11" fmla="*/ 249 h 291"/>
                <a:gd name="T12" fmla="*/ 36 w 249"/>
                <a:gd name="T13" fmla="*/ 242 h 291"/>
                <a:gd name="T14" fmla="*/ 43 w 249"/>
                <a:gd name="T15" fmla="*/ 234 h 291"/>
                <a:gd name="T16" fmla="*/ 50 w 249"/>
                <a:gd name="T17" fmla="*/ 227 h 291"/>
                <a:gd name="T18" fmla="*/ 57 w 249"/>
                <a:gd name="T19" fmla="*/ 220 h 291"/>
                <a:gd name="T20" fmla="*/ 65 w 249"/>
                <a:gd name="T21" fmla="*/ 213 h 291"/>
                <a:gd name="T22" fmla="*/ 72 w 249"/>
                <a:gd name="T23" fmla="*/ 206 h 291"/>
                <a:gd name="T24" fmla="*/ 86 w 249"/>
                <a:gd name="T25" fmla="*/ 192 h 291"/>
                <a:gd name="T26" fmla="*/ 86 w 249"/>
                <a:gd name="T27" fmla="*/ 185 h 291"/>
                <a:gd name="T28" fmla="*/ 93 w 249"/>
                <a:gd name="T29" fmla="*/ 178 h 291"/>
                <a:gd name="T30" fmla="*/ 100 w 249"/>
                <a:gd name="T31" fmla="*/ 170 h 291"/>
                <a:gd name="T32" fmla="*/ 114 w 249"/>
                <a:gd name="T33" fmla="*/ 156 h 291"/>
                <a:gd name="T34" fmla="*/ 114 w 249"/>
                <a:gd name="T35" fmla="*/ 149 h 291"/>
                <a:gd name="T36" fmla="*/ 121 w 249"/>
                <a:gd name="T37" fmla="*/ 142 h 291"/>
                <a:gd name="T38" fmla="*/ 129 w 249"/>
                <a:gd name="T39" fmla="*/ 135 h 291"/>
                <a:gd name="T40" fmla="*/ 136 w 249"/>
                <a:gd name="T41" fmla="*/ 128 h 291"/>
                <a:gd name="T42" fmla="*/ 143 w 249"/>
                <a:gd name="T43" fmla="*/ 121 h 291"/>
                <a:gd name="T44" fmla="*/ 150 w 249"/>
                <a:gd name="T45" fmla="*/ 114 h 291"/>
                <a:gd name="T46" fmla="*/ 164 w 249"/>
                <a:gd name="T47" fmla="*/ 99 h 291"/>
                <a:gd name="T48" fmla="*/ 164 w 249"/>
                <a:gd name="T49" fmla="*/ 92 h 291"/>
                <a:gd name="T50" fmla="*/ 171 w 249"/>
                <a:gd name="T51" fmla="*/ 85 h 291"/>
                <a:gd name="T52" fmla="*/ 178 w 249"/>
                <a:gd name="T53" fmla="*/ 78 h 291"/>
                <a:gd name="T54" fmla="*/ 193 w 249"/>
                <a:gd name="T55" fmla="*/ 64 h 291"/>
                <a:gd name="T56" fmla="*/ 193 w 249"/>
                <a:gd name="T57" fmla="*/ 57 h 291"/>
                <a:gd name="T58" fmla="*/ 200 w 249"/>
                <a:gd name="T59" fmla="*/ 49 h 291"/>
                <a:gd name="T60" fmla="*/ 207 w 249"/>
                <a:gd name="T61" fmla="*/ 42 h 291"/>
                <a:gd name="T62" fmla="*/ 214 w 249"/>
                <a:gd name="T63" fmla="*/ 35 h 291"/>
                <a:gd name="T64" fmla="*/ 221 w 249"/>
                <a:gd name="T65" fmla="*/ 28 h 291"/>
                <a:gd name="T66" fmla="*/ 228 w 249"/>
                <a:gd name="T67" fmla="*/ 21 h 291"/>
                <a:gd name="T68" fmla="*/ 242 w 249"/>
                <a:gd name="T69" fmla="*/ 7 h 291"/>
                <a:gd name="T70" fmla="*/ 242 w 249"/>
                <a:gd name="T71" fmla="*/ 0 h 291"/>
                <a:gd name="T72" fmla="*/ 249 w 249"/>
                <a:gd name="T73" fmla="*/ 0 h 2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291"/>
                <a:gd name="T113" fmla="*/ 249 w 249"/>
                <a:gd name="T114" fmla="*/ 291 h 2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291">
                  <a:moveTo>
                    <a:pt x="0" y="291"/>
                  </a:moveTo>
                  <a:lnTo>
                    <a:pt x="0" y="284"/>
                  </a:lnTo>
                  <a:lnTo>
                    <a:pt x="8" y="277"/>
                  </a:lnTo>
                  <a:lnTo>
                    <a:pt x="15" y="270"/>
                  </a:lnTo>
                  <a:lnTo>
                    <a:pt x="22" y="263"/>
                  </a:lnTo>
                  <a:lnTo>
                    <a:pt x="36" y="249"/>
                  </a:lnTo>
                  <a:lnTo>
                    <a:pt x="36" y="242"/>
                  </a:lnTo>
                  <a:lnTo>
                    <a:pt x="43" y="234"/>
                  </a:lnTo>
                  <a:lnTo>
                    <a:pt x="50" y="227"/>
                  </a:lnTo>
                  <a:lnTo>
                    <a:pt x="57" y="220"/>
                  </a:lnTo>
                  <a:lnTo>
                    <a:pt x="65" y="213"/>
                  </a:lnTo>
                  <a:lnTo>
                    <a:pt x="72" y="206"/>
                  </a:lnTo>
                  <a:lnTo>
                    <a:pt x="86" y="192"/>
                  </a:lnTo>
                  <a:lnTo>
                    <a:pt x="86" y="185"/>
                  </a:lnTo>
                  <a:lnTo>
                    <a:pt x="93" y="178"/>
                  </a:lnTo>
                  <a:lnTo>
                    <a:pt x="100" y="170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21" y="142"/>
                  </a:lnTo>
                  <a:lnTo>
                    <a:pt x="129" y="135"/>
                  </a:lnTo>
                  <a:lnTo>
                    <a:pt x="136" y="128"/>
                  </a:lnTo>
                  <a:lnTo>
                    <a:pt x="143" y="121"/>
                  </a:lnTo>
                  <a:lnTo>
                    <a:pt x="150" y="114"/>
                  </a:lnTo>
                  <a:lnTo>
                    <a:pt x="164" y="99"/>
                  </a:lnTo>
                  <a:lnTo>
                    <a:pt x="164" y="92"/>
                  </a:lnTo>
                  <a:lnTo>
                    <a:pt x="171" y="85"/>
                  </a:lnTo>
                  <a:lnTo>
                    <a:pt x="178" y="78"/>
                  </a:lnTo>
                  <a:lnTo>
                    <a:pt x="193" y="64"/>
                  </a:lnTo>
                  <a:lnTo>
                    <a:pt x="193" y="57"/>
                  </a:lnTo>
                  <a:lnTo>
                    <a:pt x="200" y="49"/>
                  </a:lnTo>
                  <a:lnTo>
                    <a:pt x="207" y="42"/>
                  </a:lnTo>
                  <a:lnTo>
                    <a:pt x="214" y="35"/>
                  </a:lnTo>
                  <a:lnTo>
                    <a:pt x="221" y="28"/>
                  </a:lnTo>
                  <a:lnTo>
                    <a:pt x="228" y="21"/>
                  </a:lnTo>
                  <a:lnTo>
                    <a:pt x="242" y="7"/>
                  </a:lnTo>
                  <a:lnTo>
                    <a:pt x="242" y="0"/>
                  </a:lnTo>
                  <a:lnTo>
                    <a:pt x="249" y="0"/>
                  </a:lnTo>
                </a:path>
              </a:pathLst>
            </a:custGeom>
            <a:noFill/>
            <a:ln w="22225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8" name="Freeform 61"/>
            <p:cNvSpPr>
              <a:spLocks/>
            </p:cNvSpPr>
            <p:nvPr/>
          </p:nvSpPr>
          <p:spPr bwMode="auto">
            <a:xfrm>
              <a:off x="3487" y="2650"/>
              <a:ext cx="897" cy="1067"/>
            </a:xfrm>
            <a:custGeom>
              <a:avLst/>
              <a:gdLst>
                <a:gd name="T0" fmla="*/ 8 w 897"/>
                <a:gd name="T1" fmla="*/ 1053 h 1067"/>
                <a:gd name="T2" fmla="*/ 29 w 897"/>
                <a:gd name="T3" fmla="*/ 1024 h 1067"/>
                <a:gd name="T4" fmla="*/ 50 w 897"/>
                <a:gd name="T5" fmla="*/ 1003 h 1067"/>
                <a:gd name="T6" fmla="*/ 72 w 897"/>
                <a:gd name="T7" fmla="*/ 974 h 1067"/>
                <a:gd name="T8" fmla="*/ 100 w 897"/>
                <a:gd name="T9" fmla="*/ 946 h 1067"/>
                <a:gd name="T10" fmla="*/ 114 w 897"/>
                <a:gd name="T11" fmla="*/ 925 h 1067"/>
                <a:gd name="T12" fmla="*/ 136 w 897"/>
                <a:gd name="T13" fmla="*/ 903 h 1067"/>
                <a:gd name="T14" fmla="*/ 157 w 897"/>
                <a:gd name="T15" fmla="*/ 875 h 1067"/>
                <a:gd name="T16" fmla="*/ 178 w 897"/>
                <a:gd name="T17" fmla="*/ 846 h 1067"/>
                <a:gd name="T18" fmla="*/ 200 w 897"/>
                <a:gd name="T19" fmla="*/ 825 h 1067"/>
                <a:gd name="T20" fmla="*/ 228 w 897"/>
                <a:gd name="T21" fmla="*/ 797 h 1067"/>
                <a:gd name="T22" fmla="*/ 242 w 897"/>
                <a:gd name="T23" fmla="*/ 775 h 1067"/>
                <a:gd name="T24" fmla="*/ 264 w 897"/>
                <a:gd name="T25" fmla="*/ 747 h 1067"/>
                <a:gd name="T26" fmla="*/ 285 w 897"/>
                <a:gd name="T27" fmla="*/ 725 h 1067"/>
                <a:gd name="T28" fmla="*/ 306 w 897"/>
                <a:gd name="T29" fmla="*/ 697 h 1067"/>
                <a:gd name="T30" fmla="*/ 328 w 897"/>
                <a:gd name="T31" fmla="*/ 676 h 1067"/>
                <a:gd name="T32" fmla="*/ 349 w 897"/>
                <a:gd name="T33" fmla="*/ 647 h 1067"/>
                <a:gd name="T34" fmla="*/ 378 w 897"/>
                <a:gd name="T35" fmla="*/ 619 h 1067"/>
                <a:gd name="T36" fmla="*/ 392 w 897"/>
                <a:gd name="T37" fmla="*/ 597 h 1067"/>
                <a:gd name="T38" fmla="*/ 420 w 897"/>
                <a:gd name="T39" fmla="*/ 569 h 1067"/>
                <a:gd name="T40" fmla="*/ 434 w 897"/>
                <a:gd name="T41" fmla="*/ 547 h 1067"/>
                <a:gd name="T42" fmla="*/ 456 w 897"/>
                <a:gd name="T43" fmla="*/ 519 h 1067"/>
                <a:gd name="T44" fmla="*/ 477 w 897"/>
                <a:gd name="T45" fmla="*/ 498 h 1067"/>
                <a:gd name="T46" fmla="*/ 499 w 897"/>
                <a:gd name="T47" fmla="*/ 469 h 1067"/>
                <a:gd name="T48" fmla="*/ 527 w 897"/>
                <a:gd name="T49" fmla="*/ 441 h 1067"/>
                <a:gd name="T50" fmla="*/ 541 w 897"/>
                <a:gd name="T51" fmla="*/ 419 h 1067"/>
                <a:gd name="T52" fmla="*/ 563 w 897"/>
                <a:gd name="T53" fmla="*/ 398 h 1067"/>
                <a:gd name="T54" fmla="*/ 584 w 897"/>
                <a:gd name="T55" fmla="*/ 370 h 1067"/>
                <a:gd name="T56" fmla="*/ 605 w 897"/>
                <a:gd name="T57" fmla="*/ 341 h 1067"/>
                <a:gd name="T58" fmla="*/ 627 w 897"/>
                <a:gd name="T59" fmla="*/ 320 h 1067"/>
                <a:gd name="T60" fmla="*/ 655 w 897"/>
                <a:gd name="T61" fmla="*/ 291 h 1067"/>
                <a:gd name="T62" fmla="*/ 669 w 897"/>
                <a:gd name="T63" fmla="*/ 270 h 1067"/>
                <a:gd name="T64" fmla="*/ 691 w 897"/>
                <a:gd name="T65" fmla="*/ 242 h 1067"/>
                <a:gd name="T66" fmla="*/ 712 w 897"/>
                <a:gd name="T67" fmla="*/ 220 h 1067"/>
                <a:gd name="T68" fmla="*/ 733 w 897"/>
                <a:gd name="T69" fmla="*/ 192 h 1067"/>
                <a:gd name="T70" fmla="*/ 755 w 897"/>
                <a:gd name="T71" fmla="*/ 170 h 1067"/>
                <a:gd name="T72" fmla="*/ 776 w 897"/>
                <a:gd name="T73" fmla="*/ 142 h 1067"/>
                <a:gd name="T74" fmla="*/ 797 w 897"/>
                <a:gd name="T75" fmla="*/ 121 h 1067"/>
                <a:gd name="T76" fmla="*/ 819 w 897"/>
                <a:gd name="T77" fmla="*/ 92 h 1067"/>
                <a:gd name="T78" fmla="*/ 847 w 897"/>
                <a:gd name="T79" fmla="*/ 64 h 1067"/>
                <a:gd name="T80" fmla="*/ 861 w 897"/>
                <a:gd name="T81" fmla="*/ 42 h 1067"/>
                <a:gd name="T82" fmla="*/ 890 w 897"/>
                <a:gd name="T83" fmla="*/ 14 h 10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7"/>
                <a:gd name="T127" fmla="*/ 0 h 1067"/>
                <a:gd name="T128" fmla="*/ 897 w 897"/>
                <a:gd name="T129" fmla="*/ 1067 h 10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7" h="1067">
                  <a:moveTo>
                    <a:pt x="0" y="1067"/>
                  </a:moveTo>
                  <a:lnTo>
                    <a:pt x="0" y="1060"/>
                  </a:lnTo>
                  <a:lnTo>
                    <a:pt x="8" y="1053"/>
                  </a:lnTo>
                  <a:lnTo>
                    <a:pt x="22" y="1038"/>
                  </a:lnTo>
                  <a:lnTo>
                    <a:pt x="22" y="1031"/>
                  </a:lnTo>
                  <a:lnTo>
                    <a:pt x="29" y="1024"/>
                  </a:lnTo>
                  <a:lnTo>
                    <a:pt x="36" y="1017"/>
                  </a:lnTo>
                  <a:lnTo>
                    <a:pt x="43" y="1010"/>
                  </a:lnTo>
                  <a:lnTo>
                    <a:pt x="50" y="1003"/>
                  </a:lnTo>
                  <a:lnTo>
                    <a:pt x="57" y="996"/>
                  </a:lnTo>
                  <a:lnTo>
                    <a:pt x="72" y="981"/>
                  </a:lnTo>
                  <a:lnTo>
                    <a:pt x="72" y="974"/>
                  </a:lnTo>
                  <a:lnTo>
                    <a:pt x="79" y="967"/>
                  </a:lnTo>
                  <a:lnTo>
                    <a:pt x="86" y="960"/>
                  </a:lnTo>
                  <a:lnTo>
                    <a:pt x="100" y="946"/>
                  </a:lnTo>
                  <a:lnTo>
                    <a:pt x="100" y="939"/>
                  </a:lnTo>
                  <a:lnTo>
                    <a:pt x="107" y="932"/>
                  </a:lnTo>
                  <a:lnTo>
                    <a:pt x="114" y="925"/>
                  </a:lnTo>
                  <a:lnTo>
                    <a:pt x="121" y="917"/>
                  </a:lnTo>
                  <a:lnTo>
                    <a:pt x="129" y="910"/>
                  </a:lnTo>
                  <a:lnTo>
                    <a:pt x="136" y="903"/>
                  </a:lnTo>
                  <a:lnTo>
                    <a:pt x="150" y="889"/>
                  </a:lnTo>
                  <a:lnTo>
                    <a:pt x="150" y="882"/>
                  </a:lnTo>
                  <a:lnTo>
                    <a:pt x="157" y="875"/>
                  </a:lnTo>
                  <a:lnTo>
                    <a:pt x="164" y="868"/>
                  </a:lnTo>
                  <a:lnTo>
                    <a:pt x="178" y="853"/>
                  </a:lnTo>
                  <a:lnTo>
                    <a:pt x="178" y="846"/>
                  </a:lnTo>
                  <a:lnTo>
                    <a:pt x="185" y="839"/>
                  </a:lnTo>
                  <a:lnTo>
                    <a:pt x="193" y="832"/>
                  </a:lnTo>
                  <a:lnTo>
                    <a:pt x="200" y="825"/>
                  </a:lnTo>
                  <a:lnTo>
                    <a:pt x="207" y="818"/>
                  </a:lnTo>
                  <a:lnTo>
                    <a:pt x="214" y="811"/>
                  </a:lnTo>
                  <a:lnTo>
                    <a:pt x="228" y="797"/>
                  </a:lnTo>
                  <a:lnTo>
                    <a:pt x="228" y="789"/>
                  </a:lnTo>
                  <a:lnTo>
                    <a:pt x="235" y="782"/>
                  </a:lnTo>
                  <a:lnTo>
                    <a:pt x="242" y="775"/>
                  </a:lnTo>
                  <a:lnTo>
                    <a:pt x="257" y="761"/>
                  </a:lnTo>
                  <a:lnTo>
                    <a:pt x="257" y="754"/>
                  </a:lnTo>
                  <a:lnTo>
                    <a:pt x="264" y="747"/>
                  </a:lnTo>
                  <a:lnTo>
                    <a:pt x="271" y="740"/>
                  </a:lnTo>
                  <a:lnTo>
                    <a:pt x="278" y="732"/>
                  </a:lnTo>
                  <a:lnTo>
                    <a:pt x="285" y="725"/>
                  </a:lnTo>
                  <a:lnTo>
                    <a:pt x="299" y="711"/>
                  </a:lnTo>
                  <a:lnTo>
                    <a:pt x="299" y="704"/>
                  </a:lnTo>
                  <a:lnTo>
                    <a:pt x="306" y="697"/>
                  </a:lnTo>
                  <a:lnTo>
                    <a:pt x="314" y="690"/>
                  </a:lnTo>
                  <a:lnTo>
                    <a:pt x="321" y="683"/>
                  </a:lnTo>
                  <a:lnTo>
                    <a:pt x="328" y="676"/>
                  </a:lnTo>
                  <a:lnTo>
                    <a:pt x="342" y="661"/>
                  </a:lnTo>
                  <a:lnTo>
                    <a:pt x="342" y="654"/>
                  </a:lnTo>
                  <a:lnTo>
                    <a:pt x="349" y="647"/>
                  </a:lnTo>
                  <a:lnTo>
                    <a:pt x="356" y="640"/>
                  </a:lnTo>
                  <a:lnTo>
                    <a:pt x="363" y="633"/>
                  </a:lnTo>
                  <a:lnTo>
                    <a:pt x="378" y="619"/>
                  </a:lnTo>
                  <a:lnTo>
                    <a:pt x="378" y="612"/>
                  </a:lnTo>
                  <a:lnTo>
                    <a:pt x="385" y="604"/>
                  </a:lnTo>
                  <a:lnTo>
                    <a:pt x="392" y="597"/>
                  </a:lnTo>
                  <a:lnTo>
                    <a:pt x="399" y="590"/>
                  </a:lnTo>
                  <a:lnTo>
                    <a:pt x="406" y="583"/>
                  </a:lnTo>
                  <a:lnTo>
                    <a:pt x="420" y="569"/>
                  </a:lnTo>
                  <a:lnTo>
                    <a:pt x="420" y="562"/>
                  </a:lnTo>
                  <a:lnTo>
                    <a:pt x="427" y="555"/>
                  </a:lnTo>
                  <a:lnTo>
                    <a:pt x="434" y="547"/>
                  </a:lnTo>
                  <a:lnTo>
                    <a:pt x="449" y="533"/>
                  </a:lnTo>
                  <a:lnTo>
                    <a:pt x="449" y="526"/>
                  </a:lnTo>
                  <a:lnTo>
                    <a:pt x="456" y="519"/>
                  </a:lnTo>
                  <a:lnTo>
                    <a:pt x="463" y="512"/>
                  </a:lnTo>
                  <a:lnTo>
                    <a:pt x="470" y="505"/>
                  </a:lnTo>
                  <a:lnTo>
                    <a:pt x="477" y="498"/>
                  </a:lnTo>
                  <a:lnTo>
                    <a:pt x="484" y="491"/>
                  </a:lnTo>
                  <a:lnTo>
                    <a:pt x="499" y="476"/>
                  </a:lnTo>
                  <a:lnTo>
                    <a:pt x="499" y="469"/>
                  </a:lnTo>
                  <a:lnTo>
                    <a:pt x="506" y="462"/>
                  </a:lnTo>
                  <a:lnTo>
                    <a:pt x="513" y="455"/>
                  </a:lnTo>
                  <a:lnTo>
                    <a:pt x="527" y="441"/>
                  </a:lnTo>
                  <a:lnTo>
                    <a:pt x="527" y="434"/>
                  </a:lnTo>
                  <a:lnTo>
                    <a:pt x="534" y="427"/>
                  </a:lnTo>
                  <a:lnTo>
                    <a:pt x="541" y="419"/>
                  </a:lnTo>
                  <a:lnTo>
                    <a:pt x="548" y="412"/>
                  </a:lnTo>
                  <a:lnTo>
                    <a:pt x="555" y="405"/>
                  </a:lnTo>
                  <a:lnTo>
                    <a:pt x="563" y="398"/>
                  </a:lnTo>
                  <a:lnTo>
                    <a:pt x="577" y="384"/>
                  </a:lnTo>
                  <a:lnTo>
                    <a:pt x="577" y="377"/>
                  </a:lnTo>
                  <a:lnTo>
                    <a:pt x="584" y="370"/>
                  </a:lnTo>
                  <a:lnTo>
                    <a:pt x="591" y="363"/>
                  </a:lnTo>
                  <a:lnTo>
                    <a:pt x="605" y="348"/>
                  </a:lnTo>
                  <a:lnTo>
                    <a:pt x="605" y="341"/>
                  </a:lnTo>
                  <a:lnTo>
                    <a:pt x="612" y="334"/>
                  </a:lnTo>
                  <a:lnTo>
                    <a:pt x="619" y="327"/>
                  </a:lnTo>
                  <a:lnTo>
                    <a:pt x="627" y="320"/>
                  </a:lnTo>
                  <a:lnTo>
                    <a:pt x="634" y="313"/>
                  </a:lnTo>
                  <a:lnTo>
                    <a:pt x="641" y="306"/>
                  </a:lnTo>
                  <a:lnTo>
                    <a:pt x="655" y="291"/>
                  </a:lnTo>
                  <a:lnTo>
                    <a:pt x="655" y="284"/>
                  </a:lnTo>
                  <a:lnTo>
                    <a:pt x="662" y="277"/>
                  </a:lnTo>
                  <a:lnTo>
                    <a:pt x="669" y="270"/>
                  </a:lnTo>
                  <a:lnTo>
                    <a:pt x="676" y="263"/>
                  </a:lnTo>
                  <a:lnTo>
                    <a:pt x="691" y="249"/>
                  </a:lnTo>
                  <a:lnTo>
                    <a:pt x="691" y="242"/>
                  </a:lnTo>
                  <a:lnTo>
                    <a:pt x="698" y="234"/>
                  </a:lnTo>
                  <a:lnTo>
                    <a:pt x="705" y="227"/>
                  </a:lnTo>
                  <a:lnTo>
                    <a:pt x="712" y="220"/>
                  </a:lnTo>
                  <a:lnTo>
                    <a:pt x="719" y="213"/>
                  </a:lnTo>
                  <a:lnTo>
                    <a:pt x="733" y="199"/>
                  </a:lnTo>
                  <a:lnTo>
                    <a:pt x="733" y="192"/>
                  </a:lnTo>
                  <a:lnTo>
                    <a:pt x="740" y="185"/>
                  </a:lnTo>
                  <a:lnTo>
                    <a:pt x="748" y="178"/>
                  </a:lnTo>
                  <a:lnTo>
                    <a:pt x="755" y="170"/>
                  </a:lnTo>
                  <a:lnTo>
                    <a:pt x="769" y="156"/>
                  </a:lnTo>
                  <a:lnTo>
                    <a:pt x="769" y="149"/>
                  </a:lnTo>
                  <a:lnTo>
                    <a:pt x="776" y="142"/>
                  </a:lnTo>
                  <a:lnTo>
                    <a:pt x="783" y="135"/>
                  </a:lnTo>
                  <a:lnTo>
                    <a:pt x="790" y="128"/>
                  </a:lnTo>
                  <a:lnTo>
                    <a:pt x="797" y="121"/>
                  </a:lnTo>
                  <a:lnTo>
                    <a:pt x="812" y="106"/>
                  </a:lnTo>
                  <a:lnTo>
                    <a:pt x="812" y="99"/>
                  </a:lnTo>
                  <a:lnTo>
                    <a:pt x="819" y="92"/>
                  </a:lnTo>
                  <a:lnTo>
                    <a:pt x="826" y="85"/>
                  </a:lnTo>
                  <a:lnTo>
                    <a:pt x="833" y="78"/>
                  </a:lnTo>
                  <a:lnTo>
                    <a:pt x="847" y="64"/>
                  </a:lnTo>
                  <a:lnTo>
                    <a:pt x="847" y="57"/>
                  </a:lnTo>
                  <a:lnTo>
                    <a:pt x="854" y="49"/>
                  </a:lnTo>
                  <a:lnTo>
                    <a:pt x="861" y="42"/>
                  </a:lnTo>
                  <a:lnTo>
                    <a:pt x="868" y="35"/>
                  </a:lnTo>
                  <a:lnTo>
                    <a:pt x="876" y="28"/>
                  </a:lnTo>
                  <a:lnTo>
                    <a:pt x="890" y="14"/>
                  </a:lnTo>
                  <a:lnTo>
                    <a:pt x="890" y="7"/>
                  </a:lnTo>
                  <a:lnTo>
                    <a:pt x="897" y="0"/>
                  </a:lnTo>
                </a:path>
              </a:pathLst>
            </a:custGeom>
            <a:noFill/>
            <a:ln w="22225">
              <a:solidFill>
                <a:srgbClr val="008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59" name="Freeform 62"/>
            <p:cNvSpPr>
              <a:spLocks/>
            </p:cNvSpPr>
            <p:nvPr/>
          </p:nvSpPr>
          <p:spPr bwMode="auto">
            <a:xfrm>
              <a:off x="4384" y="2500"/>
              <a:ext cx="135" cy="150"/>
            </a:xfrm>
            <a:custGeom>
              <a:avLst/>
              <a:gdLst>
                <a:gd name="T0" fmla="*/ 0 w 135"/>
                <a:gd name="T1" fmla="*/ 150 h 150"/>
                <a:gd name="T2" fmla="*/ 7 w 135"/>
                <a:gd name="T3" fmla="*/ 143 h 150"/>
                <a:gd name="T4" fmla="*/ 14 w 135"/>
                <a:gd name="T5" fmla="*/ 135 h 150"/>
                <a:gd name="T6" fmla="*/ 28 w 135"/>
                <a:gd name="T7" fmla="*/ 121 h 150"/>
                <a:gd name="T8" fmla="*/ 28 w 135"/>
                <a:gd name="T9" fmla="*/ 114 h 150"/>
                <a:gd name="T10" fmla="*/ 35 w 135"/>
                <a:gd name="T11" fmla="*/ 107 h 150"/>
                <a:gd name="T12" fmla="*/ 43 w 135"/>
                <a:gd name="T13" fmla="*/ 100 h 150"/>
                <a:gd name="T14" fmla="*/ 50 w 135"/>
                <a:gd name="T15" fmla="*/ 93 h 150"/>
                <a:gd name="T16" fmla="*/ 64 w 135"/>
                <a:gd name="T17" fmla="*/ 79 h 150"/>
                <a:gd name="T18" fmla="*/ 64 w 135"/>
                <a:gd name="T19" fmla="*/ 71 h 150"/>
                <a:gd name="T20" fmla="*/ 71 w 135"/>
                <a:gd name="T21" fmla="*/ 64 h 150"/>
                <a:gd name="T22" fmla="*/ 78 w 135"/>
                <a:gd name="T23" fmla="*/ 57 h 150"/>
                <a:gd name="T24" fmla="*/ 85 w 135"/>
                <a:gd name="T25" fmla="*/ 50 h 150"/>
                <a:gd name="T26" fmla="*/ 92 w 135"/>
                <a:gd name="T27" fmla="*/ 43 h 150"/>
                <a:gd name="T28" fmla="*/ 107 w 135"/>
                <a:gd name="T29" fmla="*/ 29 h 150"/>
                <a:gd name="T30" fmla="*/ 107 w 135"/>
                <a:gd name="T31" fmla="*/ 22 h 150"/>
                <a:gd name="T32" fmla="*/ 114 w 135"/>
                <a:gd name="T33" fmla="*/ 14 h 150"/>
                <a:gd name="T34" fmla="*/ 121 w 135"/>
                <a:gd name="T35" fmla="*/ 7 h 150"/>
                <a:gd name="T36" fmla="*/ 128 w 135"/>
                <a:gd name="T37" fmla="*/ 0 h 150"/>
                <a:gd name="T38" fmla="*/ 135 w 135"/>
                <a:gd name="T39" fmla="*/ 0 h 1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5"/>
                <a:gd name="T61" fmla="*/ 0 h 150"/>
                <a:gd name="T62" fmla="*/ 135 w 135"/>
                <a:gd name="T63" fmla="*/ 150 h 1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5" h="150">
                  <a:moveTo>
                    <a:pt x="0" y="150"/>
                  </a:moveTo>
                  <a:lnTo>
                    <a:pt x="7" y="143"/>
                  </a:lnTo>
                  <a:lnTo>
                    <a:pt x="14" y="135"/>
                  </a:lnTo>
                  <a:lnTo>
                    <a:pt x="28" y="121"/>
                  </a:lnTo>
                  <a:lnTo>
                    <a:pt x="28" y="114"/>
                  </a:lnTo>
                  <a:lnTo>
                    <a:pt x="35" y="107"/>
                  </a:lnTo>
                  <a:lnTo>
                    <a:pt x="43" y="100"/>
                  </a:lnTo>
                  <a:lnTo>
                    <a:pt x="50" y="93"/>
                  </a:lnTo>
                  <a:lnTo>
                    <a:pt x="64" y="79"/>
                  </a:lnTo>
                  <a:lnTo>
                    <a:pt x="64" y="71"/>
                  </a:lnTo>
                  <a:lnTo>
                    <a:pt x="71" y="64"/>
                  </a:lnTo>
                  <a:lnTo>
                    <a:pt x="78" y="57"/>
                  </a:lnTo>
                  <a:lnTo>
                    <a:pt x="85" y="50"/>
                  </a:lnTo>
                  <a:lnTo>
                    <a:pt x="92" y="43"/>
                  </a:lnTo>
                  <a:lnTo>
                    <a:pt x="107" y="29"/>
                  </a:lnTo>
                  <a:lnTo>
                    <a:pt x="107" y="22"/>
                  </a:lnTo>
                  <a:lnTo>
                    <a:pt x="114" y="14"/>
                  </a:lnTo>
                  <a:lnTo>
                    <a:pt x="121" y="7"/>
                  </a:lnTo>
                  <a:lnTo>
                    <a:pt x="128" y="0"/>
                  </a:lnTo>
                  <a:lnTo>
                    <a:pt x="135" y="0"/>
                  </a:lnTo>
                </a:path>
              </a:pathLst>
            </a:custGeom>
            <a:noFill/>
            <a:ln w="22225">
              <a:solidFill>
                <a:srgbClr val="008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63" name="Line 66"/>
            <p:cNvSpPr>
              <a:spLocks noChangeShapeType="1"/>
            </p:cNvSpPr>
            <p:nvPr/>
          </p:nvSpPr>
          <p:spPr bwMode="auto">
            <a:xfrm>
              <a:off x="3480" y="1291"/>
              <a:ext cx="1" cy="2419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614238" y="-3576"/>
            <a:ext cx="46235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Sygnał piłokształtny</a:t>
            </a:r>
          </a:p>
          <a:p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#harmonicznych </a:t>
            </a:r>
            <a:r>
              <a:rPr lang="pl-PL" sz="3200" b="1" dirty="0">
                <a:solidFill>
                  <a:srgbClr val="006600"/>
                </a:solidFill>
                <a:latin typeface="Arial" pitchFamily="34" charset="0"/>
              </a:rPr>
              <a:t>-</a:t>
            </a:r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 2</a:t>
            </a:r>
            <a:endParaRPr lang="pl-PL" sz="3200" b="1" dirty="0">
              <a:solidFill>
                <a:srgbClr val="006600"/>
              </a:solidFill>
              <a:latin typeface="Arial CE" charset="-18"/>
            </a:endParaRPr>
          </a:p>
        </p:txBody>
      </p:sp>
      <p:grpSp>
        <p:nvGrpSpPr>
          <p:cNvPr id="78" name="Grupa 77"/>
          <p:cNvGrpSpPr/>
          <p:nvPr/>
        </p:nvGrpSpPr>
        <p:grpSpPr>
          <a:xfrm>
            <a:off x="7395997" y="1479826"/>
            <a:ext cx="1558439" cy="1343804"/>
            <a:chOff x="6757988" y="3124200"/>
            <a:chExt cx="2386012" cy="2057400"/>
          </a:xfrm>
        </p:grpSpPr>
        <p:sp>
          <p:nvSpPr>
            <p:cNvPr id="79" name="Line 65"/>
            <p:cNvSpPr>
              <a:spLocks noChangeShapeType="1"/>
            </p:cNvSpPr>
            <p:nvPr/>
          </p:nvSpPr>
          <p:spPr bwMode="auto">
            <a:xfrm>
              <a:off x="7215188" y="4572000"/>
              <a:ext cx="182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Line 66"/>
            <p:cNvSpPr>
              <a:spLocks noChangeShapeType="1"/>
            </p:cNvSpPr>
            <p:nvPr/>
          </p:nvSpPr>
          <p:spPr bwMode="auto">
            <a:xfrm rot="16200000">
              <a:off x="6491288" y="3848100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Line 67"/>
            <p:cNvSpPr>
              <a:spLocks noChangeShapeType="1"/>
            </p:cNvSpPr>
            <p:nvPr/>
          </p:nvSpPr>
          <p:spPr bwMode="auto">
            <a:xfrm flipV="1">
              <a:off x="7215188" y="3429000"/>
              <a:ext cx="1143000" cy="1143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Line 68"/>
            <p:cNvSpPr>
              <a:spLocks noChangeShapeType="1"/>
            </p:cNvSpPr>
            <p:nvPr/>
          </p:nvSpPr>
          <p:spPr bwMode="auto">
            <a:xfrm>
              <a:off x="8358188" y="3429000"/>
              <a:ext cx="0" cy="1143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Text Box 69"/>
            <p:cNvSpPr txBox="1">
              <a:spLocks noChangeArrowheads="1"/>
            </p:cNvSpPr>
            <p:nvPr/>
          </p:nvSpPr>
          <p:spPr bwMode="auto">
            <a:xfrm>
              <a:off x="7977188" y="4724400"/>
              <a:ext cx="8477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i="1"/>
                <a:t>T</a:t>
              </a:r>
              <a:r>
                <a:rPr lang="pl-PL" b="1"/>
                <a:t> = 1</a:t>
              </a:r>
              <a:endParaRPr lang="pl-PL" b="1" i="1"/>
            </a:p>
          </p:txBody>
        </p:sp>
        <p:sp>
          <p:nvSpPr>
            <p:cNvPr id="84" name="Text Box 70"/>
            <p:cNvSpPr txBox="1">
              <a:spLocks noChangeArrowheads="1"/>
            </p:cNvSpPr>
            <p:nvPr/>
          </p:nvSpPr>
          <p:spPr bwMode="auto">
            <a:xfrm>
              <a:off x="8875713" y="4003675"/>
              <a:ext cx="268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i="1"/>
                <a:t>t</a:t>
              </a:r>
            </a:p>
          </p:txBody>
        </p:sp>
        <p:sp>
          <p:nvSpPr>
            <p:cNvPr id="85" name="Line 71"/>
            <p:cNvSpPr>
              <a:spLocks noChangeShapeType="1"/>
            </p:cNvSpPr>
            <p:nvPr/>
          </p:nvSpPr>
          <p:spPr bwMode="auto">
            <a:xfrm>
              <a:off x="7062788" y="3429000"/>
              <a:ext cx="14478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Text Box 72"/>
            <p:cNvSpPr txBox="1">
              <a:spLocks noChangeArrowheads="1"/>
            </p:cNvSpPr>
            <p:nvPr/>
          </p:nvSpPr>
          <p:spPr bwMode="auto">
            <a:xfrm>
              <a:off x="6757988" y="3505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/>
                <a:t>1</a:t>
              </a: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5138050" y="304232"/>
            <a:ext cx="4067944" cy="951888"/>
            <a:chOff x="5138050" y="304232"/>
            <a:chExt cx="4067944" cy="951888"/>
          </a:xfrm>
        </p:grpSpPr>
        <p:grpSp>
          <p:nvGrpSpPr>
            <p:cNvPr id="87" name="Grupa 78"/>
            <p:cNvGrpSpPr/>
            <p:nvPr/>
          </p:nvGrpSpPr>
          <p:grpSpPr>
            <a:xfrm>
              <a:off x="6288521" y="304232"/>
              <a:ext cx="2721335" cy="926985"/>
              <a:chOff x="4965340" y="1358770"/>
              <a:chExt cx="2721335" cy="926985"/>
            </a:xfrm>
          </p:grpSpPr>
          <p:sp>
            <p:nvSpPr>
              <p:cNvPr id="88" name="Freeform 4"/>
              <p:cNvSpPr>
                <a:spLocks/>
              </p:cNvSpPr>
              <p:nvPr/>
            </p:nvSpPr>
            <p:spPr bwMode="auto">
              <a:xfrm>
                <a:off x="4965340" y="1358770"/>
                <a:ext cx="900100" cy="900100"/>
              </a:xfrm>
              <a:custGeom>
                <a:avLst/>
                <a:gdLst>
                  <a:gd name="T0" fmla="*/ 0 w 817"/>
                  <a:gd name="T1" fmla="*/ 816 h 817"/>
                  <a:gd name="T2" fmla="*/ 816 w 817"/>
                  <a:gd name="T3" fmla="*/ 0 h 817"/>
                  <a:gd name="T4" fmla="*/ 816 w 817"/>
                  <a:gd name="T5" fmla="*/ 816 h 817"/>
                  <a:gd name="T6" fmla="*/ 0 60000 65536"/>
                  <a:gd name="T7" fmla="*/ 0 60000 65536"/>
                  <a:gd name="T8" fmla="*/ 0 60000 65536"/>
                  <a:gd name="T9" fmla="*/ 0 w 817"/>
                  <a:gd name="T10" fmla="*/ 0 h 817"/>
                  <a:gd name="T11" fmla="*/ 817 w 817"/>
                  <a:gd name="T12" fmla="*/ 817 h 8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7" h="817">
                    <a:moveTo>
                      <a:pt x="0" y="816"/>
                    </a:moveTo>
                    <a:lnTo>
                      <a:pt x="816" y="0"/>
                    </a:lnTo>
                    <a:lnTo>
                      <a:pt x="816" y="816"/>
                    </a:lnTo>
                  </a:path>
                </a:pathLst>
              </a:custGeom>
              <a:noFill/>
              <a:ln w="31750" cap="rnd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9" name="Freeform 6"/>
              <p:cNvSpPr>
                <a:spLocks/>
              </p:cNvSpPr>
              <p:nvPr/>
            </p:nvSpPr>
            <p:spPr bwMode="auto">
              <a:xfrm>
                <a:off x="5881120" y="1385655"/>
                <a:ext cx="900100" cy="900100"/>
              </a:xfrm>
              <a:custGeom>
                <a:avLst/>
                <a:gdLst>
                  <a:gd name="T0" fmla="*/ 0 w 817"/>
                  <a:gd name="T1" fmla="*/ 816 h 817"/>
                  <a:gd name="T2" fmla="*/ 816 w 817"/>
                  <a:gd name="T3" fmla="*/ 0 h 817"/>
                  <a:gd name="T4" fmla="*/ 816 w 817"/>
                  <a:gd name="T5" fmla="*/ 816 h 817"/>
                  <a:gd name="T6" fmla="*/ 0 60000 65536"/>
                  <a:gd name="T7" fmla="*/ 0 60000 65536"/>
                  <a:gd name="T8" fmla="*/ 0 60000 65536"/>
                  <a:gd name="T9" fmla="*/ 0 w 817"/>
                  <a:gd name="T10" fmla="*/ 0 h 817"/>
                  <a:gd name="T11" fmla="*/ 817 w 817"/>
                  <a:gd name="T12" fmla="*/ 817 h 8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7" h="817">
                    <a:moveTo>
                      <a:pt x="0" y="816"/>
                    </a:moveTo>
                    <a:lnTo>
                      <a:pt x="816" y="0"/>
                    </a:lnTo>
                    <a:lnTo>
                      <a:pt x="816" y="816"/>
                    </a:lnTo>
                  </a:path>
                </a:pathLst>
              </a:custGeom>
              <a:noFill/>
              <a:ln w="31750" cap="rnd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0" name="Freeform 7"/>
              <p:cNvSpPr>
                <a:spLocks/>
              </p:cNvSpPr>
              <p:nvPr/>
            </p:nvSpPr>
            <p:spPr bwMode="auto">
              <a:xfrm>
                <a:off x="6786575" y="1385655"/>
                <a:ext cx="900100" cy="900100"/>
              </a:xfrm>
              <a:custGeom>
                <a:avLst/>
                <a:gdLst>
                  <a:gd name="T0" fmla="*/ 0 w 817"/>
                  <a:gd name="T1" fmla="*/ 816 h 817"/>
                  <a:gd name="T2" fmla="*/ 816 w 817"/>
                  <a:gd name="T3" fmla="*/ 0 h 817"/>
                  <a:gd name="T4" fmla="*/ 816 w 817"/>
                  <a:gd name="T5" fmla="*/ 816 h 817"/>
                  <a:gd name="T6" fmla="*/ 0 60000 65536"/>
                  <a:gd name="T7" fmla="*/ 0 60000 65536"/>
                  <a:gd name="T8" fmla="*/ 0 60000 65536"/>
                  <a:gd name="T9" fmla="*/ 0 w 817"/>
                  <a:gd name="T10" fmla="*/ 0 h 817"/>
                  <a:gd name="T11" fmla="*/ 817 w 817"/>
                  <a:gd name="T12" fmla="*/ 817 h 8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7" h="817">
                    <a:moveTo>
                      <a:pt x="0" y="816"/>
                    </a:moveTo>
                    <a:lnTo>
                      <a:pt x="816" y="0"/>
                    </a:lnTo>
                    <a:lnTo>
                      <a:pt x="816" y="816"/>
                    </a:lnTo>
                  </a:path>
                </a:pathLst>
              </a:custGeom>
              <a:noFill/>
              <a:ln w="31750" cap="rnd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91" name="Łącznik prosty 90"/>
            <p:cNvCxnSpPr/>
            <p:nvPr/>
          </p:nvCxnSpPr>
          <p:spPr bwMode="auto">
            <a:xfrm>
              <a:off x="5138050" y="1226725"/>
              <a:ext cx="4067944" cy="2939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558827"/>
              </p:ext>
            </p:extLst>
          </p:nvPr>
        </p:nvGraphicFramePr>
        <p:xfrm>
          <a:off x="5099898" y="3378519"/>
          <a:ext cx="3881189" cy="236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4" name="Equation" r:id="rId3" imgW="2120760" imgH="1320480" progId="Equation.3">
                  <p:embed/>
                </p:oleObj>
              </mc:Choice>
              <mc:Fallback>
                <p:oleObj name="Equation" r:id="rId3" imgW="2120760" imgH="1320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898" y="3378519"/>
                        <a:ext cx="3881189" cy="236949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67948"/>
              </p:ext>
            </p:extLst>
          </p:nvPr>
        </p:nvGraphicFramePr>
        <p:xfrm>
          <a:off x="1430121" y="1307875"/>
          <a:ext cx="1622425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5" name="Equation" r:id="rId5" imgW="1028520" imgH="711000" progId="Equation.3">
                  <p:embed/>
                </p:oleObj>
              </mc:Choice>
              <mc:Fallback>
                <p:oleObj name="Equation" r:id="rId5" imgW="1028520" imgH="711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121" y="1307875"/>
                        <a:ext cx="1622425" cy="13160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869643" y="6553200"/>
            <a:ext cx="3114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chemeClr val="bg2"/>
                </a:solidFill>
              </a:rPr>
              <a:t>„</a:t>
            </a:r>
            <a:r>
              <a:rPr lang="pl-PL" sz="1400" b="1" dirty="0" smtClean="0">
                <a:solidFill>
                  <a:schemeClr val="bg2"/>
                </a:solidFill>
              </a:rPr>
              <a:t>Sygnały i systemy” </a:t>
            </a:r>
            <a:r>
              <a:rPr lang="pl-PL" sz="1400" b="1" dirty="0">
                <a:solidFill>
                  <a:schemeClr val="bg2"/>
                </a:solidFill>
                <a:sym typeface="Symbol" pitchFamily="18" charset="2"/>
              </a:rPr>
              <a:t> </a:t>
            </a:r>
            <a:r>
              <a:rPr lang="pl-PL" sz="1400" b="1" dirty="0">
                <a:solidFill>
                  <a:schemeClr val="bg2"/>
                </a:solidFill>
              </a:rPr>
              <a:t>Zdzisław Papir</a:t>
            </a:r>
            <a:endParaRPr lang="pl-PL" dirty="0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93651" y="1144427"/>
            <a:ext cx="6188075" cy="4643438"/>
            <a:chOff x="912" y="1104"/>
            <a:chExt cx="3898" cy="2925"/>
          </a:xfrm>
        </p:grpSpPr>
        <p:sp>
          <p:nvSpPr>
            <p:cNvPr id="34830" name="Rectangle 5"/>
            <p:cNvSpPr>
              <a:spLocks noChangeArrowheads="1"/>
            </p:cNvSpPr>
            <p:nvPr/>
          </p:nvSpPr>
          <p:spPr bwMode="auto">
            <a:xfrm>
              <a:off x="912" y="1104"/>
              <a:ext cx="3898" cy="2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1" name="Rectangle 6"/>
            <p:cNvSpPr>
              <a:spLocks noChangeArrowheads="1"/>
            </p:cNvSpPr>
            <p:nvPr/>
          </p:nvSpPr>
          <p:spPr bwMode="auto">
            <a:xfrm>
              <a:off x="1419" y="1326"/>
              <a:ext cx="3016" cy="2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2" name="Rectangle 7"/>
            <p:cNvSpPr>
              <a:spLocks noChangeArrowheads="1"/>
            </p:cNvSpPr>
            <p:nvPr/>
          </p:nvSpPr>
          <p:spPr bwMode="auto">
            <a:xfrm>
              <a:off x="1419" y="1326"/>
              <a:ext cx="3016" cy="2377"/>
            </a:xfrm>
            <a:prstGeom prst="rect">
              <a:avLst/>
            </a:prstGeom>
            <a:noFill/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3" name="Line 8"/>
            <p:cNvSpPr>
              <a:spLocks noChangeShapeType="1"/>
            </p:cNvSpPr>
            <p:nvPr/>
          </p:nvSpPr>
          <p:spPr bwMode="auto">
            <a:xfrm>
              <a:off x="1419" y="1326"/>
              <a:ext cx="301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4" name="Line 9"/>
            <p:cNvSpPr>
              <a:spLocks noChangeShapeType="1"/>
            </p:cNvSpPr>
            <p:nvPr/>
          </p:nvSpPr>
          <p:spPr bwMode="auto">
            <a:xfrm>
              <a:off x="1419" y="3703"/>
              <a:ext cx="301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5" name="Line 10"/>
            <p:cNvSpPr>
              <a:spLocks noChangeShapeType="1"/>
            </p:cNvSpPr>
            <p:nvPr/>
          </p:nvSpPr>
          <p:spPr bwMode="auto">
            <a:xfrm flipV="1">
              <a:off x="4435" y="1326"/>
              <a:ext cx="1" cy="237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6" name="Line 11"/>
            <p:cNvSpPr>
              <a:spLocks noChangeShapeType="1"/>
            </p:cNvSpPr>
            <p:nvPr/>
          </p:nvSpPr>
          <p:spPr bwMode="auto">
            <a:xfrm flipV="1">
              <a:off x="1419" y="1326"/>
              <a:ext cx="1" cy="237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7" name="Line 12"/>
            <p:cNvSpPr>
              <a:spLocks noChangeShapeType="1"/>
            </p:cNvSpPr>
            <p:nvPr/>
          </p:nvSpPr>
          <p:spPr bwMode="auto">
            <a:xfrm>
              <a:off x="1419" y="3703"/>
              <a:ext cx="301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8" name="Line 13"/>
            <p:cNvSpPr>
              <a:spLocks noChangeShapeType="1"/>
            </p:cNvSpPr>
            <p:nvPr/>
          </p:nvSpPr>
          <p:spPr bwMode="auto">
            <a:xfrm flipV="1">
              <a:off x="1419" y="1326"/>
              <a:ext cx="1" cy="237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9" name="Line 14"/>
            <p:cNvSpPr>
              <a:spLocks noChangeShapeType="1"/>
            </p:cNvSpPr>
            <p:nvPr/>
          </p:nvSpPr>
          <p:spPr bwMode="auto">
            <a:xfrm flipV="1">
              <a:off x="1419" y="3668"/>
              <a:ext cx="1" cy="3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0" name="Line 15"/>
            <p:cNvSpPr>
              <a:spLocks noChangeShapeType="1"/>
            </p:cNvSpPr>
            <p:nvPr/>
          </p:nvSpPr>
          <p:spPr bwMode="auto">
            <a:xfrm>
              <a:off x="1419" y="1326"/>
              <a:ext cx="1" cy="2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1" name="Rectangle 16"/>
            <p:cNvSpPr>
              <a:spLocks noChangeArrowheads="1"/>
            </p:cNvSpPr>
            <p:nvPr/>
          </p:nvSpPr>
          <p:spPr bwMode="auto">
            <a:xfrm>
              <a:off x="1391" y="372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/>
            </a:p>
          </p:txBody>
        </p:sp>
        <p:sp>
          <p:nvSpPr>
            <p:cNvPr id="34842" name="Line 17"/>
            <p:cNvSpPr>
              <a:spLocks noChangeShapeType="1"/>
            </p:cNvSpPr>
            <p:nvPr/>
          </p:nvSpPr>
          <p:spPr bwMode="auto">
            <a:xfrm flipV="1">
              <a:off x="2420" y="3668"/>
              <a:ext cx="1" cy="3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3" name="Line 18"/>
            <p:cNvSpPr>
              <a:spLocks noChangeShapeType="1"/>
            </p:cNvSpPr>
            <p:nvPr/>
          </p:nvSpPr>
          <p:spPr bwMode="auto">
            <a:xfrm>
              <a:off x="2420" y="1326"/>
              <a:ext cx="1" cy="2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4" name="Rectangle 19"/>
            <p:cNvSpPr>
              <a:spLocks noChangeArrowheads="1"/>
            </p:cNvSpPr>
            <p:nvPr/>
          </p:nvSpPr>
          <p:spPr bwMode="auto">
            <a:xfrm>
              <a:off x="2343" y="3723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0.5</a:t>
              </a:r>
              <a:endParaRPr lang="pl-PL"/>
            </a:p>
          </p:txBody>
        </p:sp>
        <p:sp>
          <p:nvSpPr>
            <p:cNvPr id="34845" name="Line 20"/>
            <p:cNvSpPr>
              <a:spLocks noChangeShapeType="1"/>
            </p:cNvSpPr>
            <p:nvPr/>
          </p:nvSpPr>
          <p:spPr bwMode="auto">
            <a:xfrm flipV="1">
              <a:off x="3427" y="3668"/>
              <a:ext cx="1" cy="3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6" name="Line 21"/>
            <p:cNvSpPr>
              <a:spLocks noChangeShapeType="1"/>
            </p:cNvSpPr>
            <p:nvPr/>
          </p:nvSpPr>
          <p:spPr bwMode="auto">
            <a:xfrm>
              <a:off x="3427" y="1326"/>
              <a:ext cx="1" cy="2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7" name="Rectangle 22"/>
            <p:cNvSpPr>
              <a:spLocks noChangeArrowheads="1"/>
            </p:cNvSpPr>
            <p:nvPr/>
          </p:nvSpPr>
          <p:spPr bwMode="auto">
            <a:xfrm>
              <a:off x="3399" y="372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/>
            </a:p>
          </p:txBody>
        </p:sp>
        <p:sp>
          <p:nvSpPr>
            <p:cNvPr id="34848" name="Line 23"/>
            <p:cNvSpPr>
              <a:spLocks noChangeShapeType="1"/>
            </p:cNvSpPr>
            <p:nvPr/>
          </p:nvSpPr>
          <p:spPr bwMode="auto">
            <a:xfrm flipV="1">
              <a:off x="4435" y="3668"/>
              <a:ext cx="1" cy="3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9" name="Line 24"/>
            <p:cNvSpPr>
              <a:spLocks noChangeShapeType="1"/>
            </p:cNvSpPr>
            <p:nvPr/>
          </p:nvSpPr>
          <p:spPr bwMode="auto">
            <a:xfrm>
              <a:off x="4435" y="1326"/>
              <a:ext cx="1" cy="2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50" name="Rectangle 25"/>
            <p:cNvSpPr>
              <a:spLocks noChangeArrowheads="1"/>
            </p:cNvSpPr>
            <p:nvPr/>
          </p:nvSpPr>
          <p:spPr bwMode="auto">
            <a:xfrm>
              <a:off x="4358" y="3723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1.5</a:t>
              </a:r>
              <a:endParaRPr lang="pl-PL"/>
            </a:p>
          </p:txBody>
        </p:sp>
        <p:sp>
          <p:nvSpPr>
            <p:cNvPr id="34851" name="Line 26"/>
            <p:cNvSpPr>
              <a:spLocks noChangeShapeType="1"/>
            </p:cNvSpPr>
            <p:nvPr/>
          </p:nvSpPr>
          <p:spPr bwMode="auto">
            <a:xfrm>
              <a:off x="1419" y="3703"/>
              <a:ext cx="2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52" name="Line 27"/>
            <p:cNvSpPr>
              <a:spLocks noChangeShapeType="1"/>
            </p:cNvSpPr>
            <p:nvPr/>
          </p:nvSpPr>
          <p:spPr bwMode="auto">
            <a:xfrm flipH="1">
              <a:off x="4400" y="3703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53" name="Rectangle 28"/>
            <p:cNvSpPr>
              <a:spLocks noChangeArrowheads="1"/>
            </p:cNvSpPr>
            <p:nvPr/>
          </p:nvSpPr>
          <p:spPr bwMode="auto">
            <a:xfrm>
              <a:off x="1329" y="364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/>
            </a:p>
          </p:txBody>
        </p:sp>
        <p:sp>
          <p:nvSpPr>
            <p:cNvPr id="34854" name="Line 29"/>
            <p:cNvSpPr>
              <a:spLocks noChangeShapeType="1"/>
            </p:cNvSpPr>
            <p:nvPr/>
          </p:nvSpPr>
          <p:spPr bwMode="auto">
            <a:xfrm>
              <a:off x="1419" y="3223"/>
              <a:ext cx="2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55" name="Line 30"/>
            <p:cNvSpPr>
              <a:spLocks noChangeShapeType="1"/>
            </p:cNvSpPr>
            <p:nvPr/>
          </p:nvSpPr>
          <p:spPr bwMode="auto">
            <a:xfrm flipH="1">
              <a:off x="4400" y="3223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56" name="Rectangle 31"/>
            <p:cNvSpPr>
              <a:spLocks noChangeArrowheads="1"/>
            </p:cNvSpPr>
            <p:nvPr/>
          </p:nvSpPr>
          <p:spPr bwMode="auto">
            <a:xfrm>
              <a:off x="1239" y="3161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pl-PL"/>
            </a:p>
          </p:txBody>
        </p:sp>
        <p:sp>
          <p:nvSpPr>
            <p:cNvPr id="34857" name="Line 32"/>
            <p:cNvSpPr>
              <a:spLocks noChangeShapeType="1"/>
            </p:cNvSpPr>
            <p:nvPr/>
          </p:nvSpPr>
          <p:spPr bwMode="auto">
            <a:xfrm>
              <a:off x="1419" y="2751"/>
              <a:ext cx="2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58" name="Line 33"/>
            <p:cNvSpPr>
              <a:spLocks noChangeShapeType="1"/>
            </p:cNvSpPr>
            <p:nvPr/>
          </p:nvSpPr>
          <p:spPr bwMode="auto">
            <a:xfrm flipH="1">
              <a:off x="4400" y="2751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59" name="Rectangle 34"/>
            <p:cNvSpPr>
              <a:spLocks noChangeArrowheads="1"/>
            </p:cNvSpPr>
            <p:nvPr/>
          </p:nvSpPr>
          <p:spPr bwMode="auto">
            <a:xfrm>
              <a:off x="1239" y="2688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pl-PL"/>
            </a:p>
          </p:txBody>
        </p:sp>
        <p:sp>
          <p:nvSpPr>
            <p:cNvPr id="34860" name="Line 35"/>
            <p:cNvSpPr>
              <a:spLocks noChangeShapeType="1"/>
            </p:cNvSpPr>
            <p:nvPr/>
          </p:nvSpPr>
          <p:spPr bwMode="auto">
            <a:xfrm>
              <a:off x="1419" y="2271"/>
              <a:ext cx="2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61" name="Line 36"/>
            <p:cNvSpPr>
              <a:spLocks noChangeShapeType="1"/>
            </p:cNvSpPr>
            <p:nvPr/>
          </p:nvSpPr>
          <p:spPr bwMode="auto">
            <a:xfrm flipH="1">
              <a:off x="4400" y="2271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62" name="Rectangle 37"/>
            <p:cNvSpPr>
              <a:spLocks noChangeArrowheads="1"/>
            </p:cNvSpPr>
            <p:nvPr/>
          </p:nvSpPr>
          <p:spPr bwMode="auto">
            <a:xfrm>
              <a:off x="1239" y="2209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pl-PL"/>
            </a:p>
          </p:txBody>
        </p:sp>
        <p:sp>
          <p:nvSpPr>
            <p:cNvPr id="34863" name="Line 38"/>
            <p:cNvSpPr>
              <a:spLocks noChangeShapeType="1"/>
            </p:cNvSpPr>
            <p:nvPr/>
          </p:nvSpPr>
          <p:spPr bwMode="auto">
            <a:xfrm>
              <a:off x="1419" y="1799"/>
              <a:ext cx="2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64" name="Line 39"/>
            <p:cNvSpPr>
              <a:spLocks noChangeShapeType="1"/>
            </p:cNvSpPr>
            <p:nvPr/>
          </p:nvSpPr>
          <p:spPr bwMode="auto">
            <a:xfrm flipH="1">
              <a:off x="4400" y="1799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65" name="Rectangle 40"/>
            <p:cNvSpPr>
              <a:spLocks noChangeArrowheads="1"/>
            </p:cNvSpPr>
            <p:nvPr/>
          </p:nvSpPr>
          <p:spPr bwMode="auto">
            <a:xfrm>
              <a:off x="1239" y="1736"/>
              <a:ext cx="1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pl-PL"/>
            </a:p>
          </p:txBody>
        </p:sp>
        <p:sp>
          <p:nvSpPr>
            <p:cNvPr id="34866" name="Line 41"/>
            <p:cNvSpPr>
              <a:spLocks noChangeShapeType="1"/>
            </p:cNvSpPr>
            <p:nvPr/>
          </p:nvSpPr>
          <p:spPr bwMode="auto">
            <a:xfrm>
              <a:off x="1419" y="1326"/>
              <a:ext cx="2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67" name="Line 42"/>
            <p:cNvSpPr>
              <a:spLocks noChangeShapeType="1"/>
            </p:cNvSpPr>
            <p:nvPr/>
          </p:nvSpPr>
          <p:spPr bwMode="auto">
            <a:xfrm flipH="1">
              <a:off x="4400" y="1326"/>
              <a:ext cx="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68" name="Rectangle 43"/>
            <p:cNvSpPr>
              <a:spLocks noChangeArrowheads="1"/>
            </p:cNvSpPr>
            <p:nvPr/>
          </p:nvSpPr>
          <p:spPr bwMode="auto">
            <a:xfrm>
              <a:off x="1329" y="126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/>
            </a:p>
          </p:txBody>
        </p:sp>
        <p:sp>
          <p:nvSpPr>
            <p:cNvPr id="34869" name="Line 44"/>
            <p:cNvSpPr>
              <a:spLocks noChangeShapeType="1"/>
            </p:cNvSpPr>
            <p:nvPr/>
          </p:nvSpPr>
          <p:spPr bwMode="auto">
            <a:xfrm>
              <a:off x="1419" y="1326"/>
              <a:ext cx="301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0" name="Line 45"/>
            <p:cNvSpPr>
              <a:spLocks noChangeShapeType="1"/>
            </p:cNvSpPr>
            <p:nvPr/>
          </p:nvSpPr>
          <p:spPr bwMode="auto">
            <a:xfrm>
              <a:off x="1419" y="3703"/>
              <a:ext cx="301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1" name="Line 46"/>
            <p:cNvSpPr>
              <a:spLocks noChangeShapeType="1"/>
            </p:cNvSpPr>
            <p:nvPr/>
          </p:nvSpPr>
          <p:spPr bwMode="auto">
            <a:xfrm flipV="1">
              <a:off x="4435" y="1326"/>
              <a:ext cx="1" cy="237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2" name="Line 47"/>
            <p:cNvSpPr>
              <a:spLocks noChangeShapeType="1"/>
            </p:cNvSpPr>
            <p:nvPr/>
          </p:nvSpPr>
          <p:spPr bwMode="auto">
            <a:xfrm flipV="1">
              <a:off x="1419" y="1326"/>
              <a:ext cx="1" cy="237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3" name="Freeform 48"/>
            <p:cNvSpPr>
              <a:spLocks/>
            </p:cNvSpPr>
            <p:nvPr/>
          </p:nvSpPr>
          <p:spPr bwMode="auto">
            <a:xfrm>
              <a:off x="1419" y="2514"/>
              <a:ext cx="521" cy="1154"/>
            </a:xfrm>
            <a:custGeom>
              <a:avLst/>
              <a:gdLst>
                <a:gd name="T0" fmla="*/ 7 w 521"/>
                <a:gd name="T1" fmla="*/ 84 h 1154"/>
                <a:gd name="T2" fmla="*/ 14 w 521"/>
                <a:gd name="T3" fmla="*/ 167 h 1154"/>
                <a:gd name="T4" fmla="*/ 28 w 521"/>
                <a:gd name="T5" fmla="*/ 278 h 1154"/>
                <a:gd name="T6" fmla="*/ 35 w 521"/>
                <a:gd name="T7" fmla="*/ 362 h 1154"/>
                <a:gd name="T8" fmla="*/ 49 w 521"/>
                <a:gd name="T9" fmla="*/ 466 h 1154"/>
                <a:gd name="T10" fmla="*/ 56 w 521"/>
                <a:gd name="T11" fmla="*/ 542 h 1154"/>
                <a:gd name="T12" fmla="*/ 70 w 521"/>
                <a:gd name="T13" fmla="*/ 640 h 1154"/>
                <a:gd name="T14" fmla="*/ 77 w 521"/>
                <a:gd name="T15" fmla="*/ 709 h 1154"/>
                <a:gd name="T16" fmla="*/ 91 w 521"/>
                <a:gd name="T17" fmla="*/ 772 h 1154"/>
                <a:gd name="T18" fmla="*/ 97 w 521"/>
                <a:gd name="T19" fmla="*/ 848 h 1154"/>
                <a:gd name="T20" fmla="*/ 111 w 521"/>
                <a:gd name="T21" fmla="*/ 904 h 1154"/>
                <a:gd name="T22" fmla="*/ 118 w 521"/>
                <a:gd name="T23" fmla="*/ 966 h 1154"/>
                <a:gd name="T24" fmla="*/ 132 w 521"/>
                <a:gd name="T25" fmla="*/ 1008 h 1154"/>
                <a:gd name="T26" fmla="*/ 139 w 521"/>
                <a:gd name="T27" fmla="*/ 1057 h 1154"/>
                <a:gd name="T28" fmla="*/ 153 w 521"/>
                <a:gd name="T29" fmla="*/ 1084 h 1154"/>
                <a:gd name="T30" fmla="*/ 160 w 521"/>
                <a:gd name="T31" fmla="*/ 1112 h 1154"/>
                <a:gd name="T32" fmla="*/ 181 w 521"/>
                <a:gd name="T33" fmla="*/ 1140 h 1154"/>
                <a:gd name="T34" fmla="*/ 195 w 521"/>
                <a:gd name="T35" fmla="*/ 1154 h 1154"/>
                <a:gd name="T36" fmla="*/ 216 w 521"/>
                <a:gd name="T37" fmla="*/ 1140 h 1154"/>
                <a:gd name="T38" fmla="*/ 229 w 521"/>
                <a:gd name="T39" fmla="*/ 1119 h 1154"/>
                <a:gd name="T40" fmla="*/ 243 w 521"/>
                <a:gd name="T41" fmla="*/ 1098 h 1154"/>
                <a:gd name="T42" fmla="*/ 257 w 521"/>
                <a:gd name="T43" fmla="*/ 1070 h 1154"/>
                <a:gd name="T44" fmla="*/ 264 w 521"/>
                <a:gd name="T45" fmla="*/ 1043 h 1154"/>
                <a:gd name="T46" fmla="*/ 278 w 521"/>
                <a:gd name="T47" fmla="*/ 1008 h 1154"/>
                <a:gd name="T48" fmla="*/ 285 w 521"/>
                <a:gd name="T49" fmla="*/ 973 h 1154"/>
                <a:gd name="T50" fmla="*/ 299 w 521"/>
                <a:gd name="T51" fmla="*/ 945 h 1154"/>
                <a:gd name="T52" fmla="*/ 306 w 521"/>
                <a:gd name="T53" fmla="*/ 904 h 1154"/>
                <a:gd name="T54" fmla="*/ 320 w 521"/>
                <a:gd name="T55" fmla="*/ 869 h 1154"/>
                <a:gd name="T56" fmla="*/ 327 w 521"/>
                <a:gd name="T57" fmla="*/ 827 h 1154"/>
                <a:gd name="T58" fmla="*/ 341 w 521"/>
                <a:gd name="T59" fmla="*/ 792 h 1154"/>
                <a:gd name="T60" fmla="*/ 348 w 521"/>
                <a:gd name="T61" fmla="*/ 751 h 1154"/>
                <a:gd name="T62" fmla="*/ 361 w 521"/>
                <a:gd name="T63" fmla="*/ 723 h 1154"/>
                <a:gd name="T64" fmla="*/ 368 w 521"/>
                <a:gd name="T65" fmla="*/ 688 h 1154"/>
                <a:gd name="T66" fmla="*/ 382 w 521"/>
                <a:gd name="T67" fmla="*/ 660 h 1154"/>
                <a:gd name="T68" fmla="*/ 389 w 521"/>
                <a:gd name="T69" fmla="*/ 626 h 1154"/>
                <a:gd name="T70" fmla="*/ 403 w 521"/>
                <a:gd name="T71" fmla="*/ 605 h 1154"/>
                <a:gd name="T72" fmla="*/ 410 w 521"/>
                <a:gd name="T73" fmla="*/ 577 h 1154"/>
                <a:gd name="T74" fmla="*/ 424 w 521"/>
                <a:gd name="T75" fmla="*/ 556 h 1154"/>
                <a:gd name="T76" fmla="*/ 445 w 521"/>
                <a:gd name="T77" fmla="*/ 528 h 1154"/>
                <a:gd name="T78" fmla="*/ 466 w 521"/>
                <a:gd name="T79" fmla="*/ 508 h 1154"/>
                <a:gd name="T80" fmla="*/ 487 w 521"/>
                <a:gd name="T81" fmla="*/ 501 h 1154"/>
                <a:gd name="T82" fmla="*/ 507 w 521"/>
                <a:gd name="T83" fmla="*/ 501 h 1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1"/>
                <a:gd name="T127" fmla="*/ 0 h 1154"/>
                <a:gd name="T128" fmla="*/ 521 w 521"/>
                <a:gd name="T129" fmla="*/ 1154 h 1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1" h="1154">
                  <a:moveTo>
                    <a:pt x="0" y="0"/>
                  </a:moveTo>
                  <a:lnTo>
                    <a:pt x="0" y="56"/>
                  </a:lnTo>
                  <a:lnTo>
                    <a:pt x="7" y="84"/>
                  </a:lnTo>
                  <a:lnTo>
                    <a:pt x="7" y="112"/>
                  </a:lnTo>
                  <a:lnTo>
                    <a:pt x="14" y="139"/>
                  </a:lnTo>
                  <a:lnTo>
                    <a:pt x="14" y="167"/>
                  </a:lnTo>
                  <a:lnTo>
                    <a:pt x="21" y="195"/>
                  </a:lnTo>
                  <a:lnTo>
                    <a:pt x="21" y="251"/>
                  </a:lnTo>
                  <a:lnTo>
                    <a:pt x="28" y="278"/>
                  </a:lnTo>
                  <a:lnTo>
                    <a:pt x="28" y="306"/>
                  </a:lnTo>
                  <a:lnTo>
                    <a:pt x="35" y="334"/>
                  </a:lnTo>
                  <a:lnTo>
                    <a:pt x="35" y="362"/>
                  </a:lnTo>
                  <a:lnTo>
                    <a:pt x="42" y="390"/>
                  </a:lnTo>
                  <a:lnTo>
                    <a:pt x="42" y="438"/>
                  </a:lnTo>
                  <a:lnTo>
                    <a:pt x="49" y="466"/>
                  </a:lnTo>
                  <a:lnTo>
                    <a:pt x="49" y="494"/>
                  </a:lnTo>
                  <a:lnTo>
                    <a:pt x="56" y="515"/>
                  </a:lnTo>
                  <a:lnTo>
                    <a:pt x="56" y="542"/>
                  </a:lnTo>
                  <a:lnTo>
                    <a:pt x="63" y="570"/>
                  </a:lnTo>
                  <a:lnTo>
                    <a:pt x="63" y="619"/>
                  </a:lnTo>
                  <a:lnTo>
                    <a:pt x="70" y="640"/>
                  </a:lnTo>
                  <a:lnTo>
                    <a:pt x="70" y="660"/>
                  </a:lnTo>
                  <a:lnTo>
                    <a:pt x="77" y="688"/>
                  </a:lnTo>
                  <a:lnTo>
                    <a:pt x="77" y="709"/>
                  </a:lnTo>
                  <a:lnTo>
                    <a:pt x="84" y="730"/>
                  </a:lnTo>
                  <a:lnTo>
                    <a:pt x="84" y="751"/>
                  </a:lnTo>
                  <a:lnTo>
                    <a:pt x="91" y="772"/>
                  </a:lnTo>
                  <a:lnTo>
                    <a:pt x="91" y="813"/>
                  </a:lnTo>
                  <a:lnTo>
                    <a:pt x="97" y="834"/>
                  </a:lnTo>
                  <a:lnTo>
                    <a:pt x="97" y="848"/>
                  </a:lnTo>
                  <a:lnTo>
                    <a:pt x="104" y="869"/>
                  </a:lnTo>
                  <a:lnTo>
                    <a:pt x="104" y="883"/>
                  </a:lnTo>
                  <a:lnTo>
                    <a:pt x="111" y="904"/>
                  </a:lnTo>
                  <a:lnTo>
                    <a:pt x="111" y="938"/>
                  </a:lnTo>
                  <a:lnTo>
                    <a:pt x="118" y="952"/>
                  </a:lnTo>
                  <a:lnTo>
                    <a:pt x="118" y="966"/>
                  </a:lnTo>
                  <a:lnTo>
                    <a:pt x="125" y="980"/>
                  </a:lnTo>
                  <a:lnTo>
                    <a:pt x="125" y="994"/>
                  </a:lnTo>
                  <a:lnTo>
                    <a:pt x="132" y="1008"/>
                  </a:lnTo>
                  <a:lnTo>
                    <a:pt x="132" y="1036"/>
                  </a:lnTo>
                  <a:lnTo>
                    <a:pt x="139" y="1043"/>
                  </a:lnTo>
                  <a:lnTo>
                    <a:pt x="139" y="1057"/>
                  </a:lnTo>
                  <a:lnTo>
                    <a:pt x="146" y="1063"/>
                  </a:lnTo>
                  <a:lnTo>
                    <a:pt x="146" y="1077"/>
                  </a:lnTo>
                  <a:lnTo>
                    <a:pt x="153" y="1084"/>
                  </a:lnTo>
                  <a:lnTo>
                    <a:pt x="153" y="1091"/>
                  </a:lnTo>
                  <a:lnTo>
                    <a:pt x="160" y="1098"/>
                  </a:lnTo>
                  <a:lnTo>
                    <a:pt x="160" y="1112"/>
                  </a:lnTo>
                  <a:lnTo>
                    <a:pt x="167" y="1119"/>
                  </a:lnTo>
                  <a:lnTo>
                    <a:pt x="167" y="1126"/>
                  </a:lnTo>
                  <a:lnTo>
                    <a:pt x="181" y="1140"/>
                  </a:lnTo>
                  <a:lnTo>
                    <a:pt x="181" y="1147"/>
                  </a:lnTo>
                  <a:lnTo>
                    <a:pt x="188" y="1154"/>
                  </a:lnTo>
                  <a:lnTo>
                    <a:pt x="195" y="1154"/>
                  </a:lnTo>
                  <a:lnTo>
                    <a:pt x="202" y="1154"/>
                  </a:lnTo>
                  <a:lnTo>
                    <a:pt x="209" y="1147"/>
                  </a:lnTo>
                  <a:lnTo>
                    <a:pt x="216" y="1140"/>
                  </a:lnTo>
                  <a:lnTo>
                    <a:pt x="223" y="1133"/>
                  </a:lnTo>
                  <a:lnTo>
                    <a:pt x="229" y="1126"/>
                  </a:lnTo>
                  <a:lnTo>
                    <a:pt x="229" y="1119"/>
                  </a:lnTo>
                  <a:lnTo>
                    <a:pt x="236" y="1112"/>
                  </a:lnTo>
                  <a:lnTo>
                    <a:pt x="243" y="1105"/>
                  </a:lnTo>
                  <a:lnTo>
                    <a:pt x="243" y="1098"/>
                  </a:lnTo>
                  <a:lnTo>
                    <a:pt x="250" y="1091"/>
                  </a:lnTo>
                  <a:lnTo>
                    <a:pt x="250" y="1077"/>
                  </a:lnTo>
                  <a:lnTo>
                    <a:pt x="257" y="1070"/>
                  </a:lnTo>
                  <a:lnTo>
                    <a:pt x="257" y="1057"/>
                  </a:lnTo>
                  <a:lnTo>
                    <a:pt x="264" y="1050"/>
                  </a:lnTo>
                  <a:lnTo>
                    <a:pt x="264" y="1043"/>
                  </a:lnTo>
                  <a:lnTo>
                    <a:pt x="271" y="1036"/>
                  </a:lnTo>
                  <a:lnTo>
                    <a:pt x="271" y="1015"/>
                  </a:lnTo>
                  <a:lnTo>
                    <a:pt x="278" y="1008"/>
                  </a:lnTo>
                  <a:lnTo>
                    <a:pt x="278" y="994"/>
                  </a:lnTo>
                  <a:lnTo>
                    <a:pt x="285" y="987"/>
                  </a:lnTo>
                  <a:lnTo>
                    <a:pt x="285" y="973"/>
                  </a:lnTo>
                  <a:lnTo>
                    <a:pt x="292" y="966"/>
                  </a:lnTo>
                  <a:lnTo>
                    <a:pt x="292" y="952"/>
                  </a:lnTo>
                  <a:lnTo>
                    <a:pt x="299" y="945"/>
                  </a:lnTo>
                  <a:lnTo>
                    <a:pt x="299" y="925"/>
                  </a:lnTo>
                  <a:lnTo>
                    <a:pt x="306" y="911"/>
                  </a:lnTo>
                  <a:lnTo>
                    <a:pt x="306" y="904"/>
                  </a:lnTo>
                  <a:lnTo>
                    <a:pt x="313" y="890"/>
                  </a:lnTo>
                  <a:lnTo>
                    <a:pt x="313" y="883"/>
                  </a:lnTo>
                  <a:lnTo>
                    <a:pt x="320" y="869"/>
                  </a:lnTo>
                  <a:lnTo>
                    <a:pt x="320" y="848"/>
                  </a:lnTo>
                  <a:lnTo>
                    <a:pt x="327" y="834"/>
                  </a:lnTo>
                  <a:lnTo>
                    <a:pt x="327" y="827"/>
                  </a:lnTo>
                  <a:lnTo>
                    <a:pt x="334" y="813"/>
                  </a:lnTo>
                  <a:lnTo>
                    <a:pt x="334" y="806"/>
                  </a:lnTo>
                  <a:lnTo>
                    <a:pt x="341" y="792"/>
                  </a:lnTo>
                  <a:lnTo>
                    <a:pt x="341" y="772"/>
                  </a:lnTo>
                  <a:lnTo>
                    <a:pt x="348" y="765"/>
                  </a:lnTo>
                  <a:lnTo>
                    <a:pt x="348" y="751"/>
                  </a:lnTo>
                  <a:lnTo>
                    <a:pt x="355" y="744"/>
                  </a:lnTo>
                  <a:lnTo>
                    <a:pt x="355" y="730"/>
                  </a:lnTo>
                  <a:lnTo>
                    <a:pt x="361" y="723"/>
                  </a:lnTo>
                  <a:lnTo>
                    <a:pt x="361" y="716"/>
                  </a:lnTo>
                  <a:lnTo>
                    <a:pt x="368" y="702"/>
                  </a:lnTo>
                  <a:lnTo>
                    <a:pt x="368" y="688"/>
                  </a:lnTo>
                  <a:lnTo>
                    <a:pt x="375" y="674"/>
                  </a:lnTo>
                  <a:lnTo>
                    <a:pt x="375" y="667"/>
                  </a:lnTo>
                  <a:lnTo>
                    <a:pt x="382" y="660"/>
                  </a:lnTo>
                  <a:lnTo>
                    <a:pt x="382" y="654"/>
                  </a:lnTo>
                  <a:lnTo>
                    <a:pt x="389" y="640"/>
                  </a:lnTo>
                  <a:lnTo>
                    <a:pt x="389" y="626"/>
                  </a:lnTo>
                  <a:lnTo>
                    <a:pt x="396" y="619"/>
                  </a:lnTo>
                  <a:lnTo>
                    <a:pt x="396" y="612"/>
                  </a:lnTo>
                  <a:lnTo>
                    <a:pt x="403" y="605"/>
                  </a:lnTo>
                  <a:lnTo>
                    <a:pt x="403" y="598"/>
                  </a:lnTo>
                  <a:lnTo>
                    <a:pt x="410" y="591"/>
                  </a:lnTo>
                  <a:lnTo>
                    <a:pt x="410" y="577"/>
                  </a:lnTo>
                  <a:lnTo>
                    <a:pt x="417" y="570"/>
                  </a:lnTo>
                  <a:lnTo>
                    <a:pt x="424" y="563"/>
                  </a:lnTo>
                  <a:lnTo>
                    <a:pt x="424" y="556"/>
                  </a:lnTo>
                  <a:lnTo>
                    <a:pt x="438" y="542"/>
                  </a:lnTo>
                  <a:lnTo>
                    <a:pt x="438" y="535"/>
                  </a:lnTo>
                  <a:lnTo>
                    <a:pt x="445" y="528"/>
                  </a:lnTo>
                  <a:lnTo>
                    <a:pt x="452" y="522"/>
                  </a:lnTo>
                  <a:lnTo>
                    <a:pt x="459" y="515"/>
                  </a:lnTo>
                  <a:lnTo>
                    <a:pt x="466" y="508"/>
                  </a:lnTo>
                  <a:lnTo>
                    <a:pt x="473" y="508"/>
                  </a:lnTo>
                  <a:lnTo>
                    <a:pt x="480" y="501"/>
                  </a:lnTo>
                  <a:lnTo>
                    <a:pt x="487" y="501"/>
                  </a:lnTo>
                  <a:lnTo>
                    <a:pt x="494" y="501"/>
                  </a:lnTo>
                  <a:lnTo>
                    <a:pt x="500" y="501"/>
                  </a:lnTo>
                  <a:lnTo>
                    <a:pt x="507" y="501"/>
                  </a:lnTo>
                  <a:lnTo>
                    <a:pt x="514" y="501"/>
                  </a:lnTo>
                  <a:lnTo>
                    <a:pt x="521" y="508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4" name="Freeform 49"/>
            <p:cNvSpPr>
              <a:spLocks/>
            </p:cNvSpPr>
            <p:nvPr/>
          </p:nvSpPr>
          <p:spPr bwMode="auto">
            <a:xfrm>
              <a:off x="1940" y="2285"/>
              <a:ext cx="688" cy="757"/>
            </a:xfrm>
            <a:custGeom>
              <a:avLst/>
              <a:gdLst>
                <a:gd name="T0" fmla="*/ 14 w 688"/>
                <a:gd name="T1" fmla="*/ 737 h 757"/>
                <a:gd name="T2" fmla="*/ 35 w 688"/>
                <a:gd name="T3" fmla="*/ 744 h 757"/>
                <a:gd name="T4" fmla="*/ 56 w 688"/>
                <a:gd name="T5" fmla="*/ 751 h 757"/>
                <a:gd name="T6" fmla="*/ 77 w 688"/>
                <a:gd name="T7" fmla="*/ 757 h 757"/>
                <a:gd name="T8" fmla="*/ 98 w 688"/>
                <a:gd name="T9" fmla="*/ 751 h 757"/>
                <a:gd name="T10" fmla="*/ 118 w 688"/>
                <a:gd name="T11" fmla="*/ 744 h 757"/>
                <a:gd name="T12" fmla="*/ 139 w 688"/>
                <a:gd name="T13" fmla="*/ 723 h 757"/>
                <a:gd name="T14" fmla="*/ 167 w 688"/>
                <a:gd name="T15" fmla="*/ 695 h 757"/>
                <a:gd name="T16" fmla="*/ 188 w 688"/>
                <a:gd name="T17" fmla="*/ 660 h 757"/>
                <a:gd name="T18" fmla="*/ 195 w 688"/>
                <a:gd name="T19" fmla="*/ 632 h 757"/>
                <a:gd name="T20" fmla="*/ 209 w 688"/>
                <a:gd name="T21" fmla="*/ 612 h 757"/>
                <a:gd name="T22" fmla="*/ 216 w 688"/>
                <a:gd name="T23" fmla="*/ 584 h 757"/>
                <a:gd name="T24" fmla="*/ 230 w 688"/>
                <a:gd name="T25" fmla="*/ 563 h 757"/>
                <a:gd name="T26" fmla="*/ 237 w 688"/>
                <a:gd name="T27" fmla="*/ 535 h 757"/>
                <a:gd name="T28" fmla="*/ 250 w 688"/>
                <a:gd name="T29" fmla="*/ 514 h 757"/>
                <a:gd name="T30" fmla="*/ 257 w 688"/>
                <a:gd name="T31" fmla="*/ 487 h 757"/>
                <a:gd name="T32" fmla="*/ 271 w 688"/>
                <a:gd name="T33" fmla="*/ 466 h 757"/>
                <a:gd name="T34" fmla="*/ 278 w 688"/>
                <a:gd name="T35" fmla="*/ 438 h 757"/>
                <a:gd name="T36" fmla="*/ 292 w 688"/>
                <a:gd name="T37" fmla="*/ 417 h 757"/>
                <a:gd name="T38" fmla="*/ 299 w 688"/>
                <a:gd name="T39" fmla="*/ 396 h 757"/>
                <a:gd name="T40" fmla="*/ 313 w 688"/>
                <a:gd name="T41" fmla="*/ 368 h 757"/>
                <a:gd name="T42" fmla="*/ 327 w 688"/>
                <a:gd name="T43" fmla="*/ 334 h 757"/>
                <a:gd name="T44" fmla="*/ 348 w 688"/>
                <a:gd name="T45" fmla="*/ 306 h 757"/>
                <a:gd name="T46" fmla="*/ 369 w 688"/>
                <a:gd name="T47" fmla="*/ 278 h 757"/>
                <a:gd name="T48" fmla="*/ 382 w 688"/>
                <a:gd name="T49" fmla="*/ 257 h 757"/>
                <a:gd name="T50" fmla="*/ 403 w 688"/>
                <a:gd name="T51" fmla="*/ 243 h 757"/>
                <a:gd name="T52" fmla="*/ 424 w 688"/>
                <a:gd name="T53" fmla="*/ 229 h 757"/>
                <a:gd name="T54" fmla="*/ 445 w 688"/>
                <a:gd name="T55" fmla="*/ 229 h 757"/>
                <a:gd name="T56" fmla="*/ 466 w 688"/>
                <a:gd name="T57" fmla="*/ 229 h 757"/>
                <a:gd name="T58" fmla="*/ 487 w 688"/>
                <a:gd name="T59" fmla="*/ 222 h 757"/>
                <a:gd name="T60" fmla="*/ 507 w 688"/>
                <a:gd name="T61" fmla="*/ 222 h 757"/>
                <a:gd name="T62" fmla="*/ 528 w 688"/>
                <a:gd name="T63" fmla="*/ 222 h 757"/>
                <a:gd name="T64" fmla="*/ 549 w 688"/>
                <a:gd name="T65" fmla="*/ 216 h 757"/>
                <a:gd name="T66" fmla="*/ 570 w 688"/>
                <a:gd name="T67" fmla="*/ 202 h 757"/>
                <a:gd name="T68" fmla="*/ 591 w 688"/>
                <a:gd name="T69" fmla="*/ 181 h 757"/>
                <a:gd name="T70" fmla="*/ 605 w 688"/>
                <a:gd name="T71" fmla="*/ 160 h 757"/>
                <a:gd name="T72" fmla="*/ 626 w 688"/>
                <a:gd name="T73" fmla="*/ 132 h 757"/>
                <a:gd name="T74" fmla="*/ 633 w 688"/>
                <a:gd name="T75" fmla="*/ 111 h 757"/>
                <a:gd name="T76" fmla="*/ 646 w 688"/>
                <a:gd name="T77" fmla="*/ 84 h 757"/>
                <a:gd name="T78" fmla="*/ 660 w 688"/>
                <a:gd name="T79" fmla="*/ 63 h 757"/>
                <a:gd name="T80" fmla="*/ 667 w 688"/>
                <a:gd name="T81" fmla="*/ 42 h 757"/>
                <a:gd name="T82" fmla="*/ 681 w 688"/>
                <a:gd name="T83" fmla="*/ 14 h 7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8"/>
                <a:gd name="T127" fmla="*/ 0 h 757"/>
                <a:gd name="T128" fmla="*/ 688 w 688"/>
                <a:gd name="T129" fmla="*/ 757 h 7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8" h="757">
                  <a:moveTo>
                    <a:pt x="0" y="737"/>
                  </a:moveTo>
                  <a:lnTo>
                    <a:pt x="7" y="737"/>
                  </a:lnTo>
                  <a:lnTo>
                    <a:pt x="14" y="737"/>
                  </a:lnTo>
                  <a:lnTo>
                    <a:pt x="21" y="744"/>
                  </a:lnTo>
                  <a:lnTo>
                    <a:pt x="28" y="744"/>
                  </a:lnTo>
                  <a:lnTo>
                    <a:pt x="35" y="744"/>
                  </a:lnTo>
                  <a:lnTo>
                    <a:pt x="42" y="751"/>
                  </a:lnTo>
                  <a:lnTo>
                    <a:pt x="49" y="751"/>
                  </a:lnTo>
                  <a:lnTo>
                    <a:pt x="56" y="751"/>
                  </a:lnTo>
                  <a:lnTo>
                    <a:pt x="63" y="751"/>
                  </a:lnTo>
                  <a:lnTo>
                    <a:pt x="70" y="757"/>
                  </a:lnTo>
                  <a:lnTo>
                    <a:pt x="77" y="757"/>
                  </a:lnTo>
                  <a:lnTo>
                    <a:pt x="84" y="757"/>
                  </a:lnTo>
                  <a:lnTo>
                    <a:pt x="91" y="751"/>
                  </a:lnTo>
                  <a:lnTo>
                    <a:pt x="98" y="751"/>
                  </a:lnTo>
                  <a:lnTo>
                    <a:pt x="105" y="751"/>
                  </a:lnTo>
                  <a:lnTo>
                    <a:pt x="111" y="744"/>
                  </a:lnTo>
                  <a:lnTo>
                    <a:pt x="118" y="744"/>
                  </a:lnTo>
                  <a:lnTo>
                    <a:pt x="125" y="737"/>
                  </a:lnTo>
                  <a:lnTo>
                    <a:pt x="132" y="730"/>
                  </a:lnTo>
                  <a:lnTo>
                    <a:pt x="139" y="723"/>
                  </a:lnTo>
                  <a:lnTo>
                    <a:pt x="146" y="716"/>
                  </a:lnTo>
                  <a:lnTo>
                    <a:pt x="153" y="709"/>
                  </a:lnTo>
                  <a:lnTo>
                    <a:pt x="167" y="695"/>
                  </a:lnTo>
                  <a:lnTo>
                    <a:pt x="167" y="681"/>
                  </a:lnTo>
                  <a:lnTo>
                    <a:pt x="174" y="674"/>
                  </a:lnTo>
                  <a:lnTo>
                    <a:pt x="188" y="660"/>
                  </a:lnTo>
                  <a:lnTo>
                    <a:pt x="188" y="646"/>
                  </a:lnTo>
                  <a:lnTo>
                    <a:pt x="195" y="639"/>
                  </a:lnTo>
                  <a:lnTo>
                    <a:pt x="195" y="632"/>
                  </a:lnTo>
                  <a:lnTo>
                    <a:pt x="202" y="625"/>
                  </a:lnTo>
                  <a:lnTo>
                    <a:pt x="202" y="619"/>
                  </a:lnTo>
                  <a:lnTo>
                    <a:pt x="209" y="612"/>
                  </a:lnTo>
                  <a:lnTo>
                    <a:pt x="209" y="605"/>
                  </a:lnTo>
                  <a:lnTo>
                    <a:pt x="216" y="598"/>
                  </a:lnTo>
                  <a:lnTo>
                    <a:pt x="216" y="584"/>
                  </a:lnTo>
                  <a:lnTo>
                    <a:pt x="223" y="577"/>
                  </a:lnTo>
                  <a:lnTo>
                    <a:pt x="223" y="570"/>
                  </a:lnTo>
                  <a:lnTo>
                    <a:pt x="230" y="563"/>
                  </a:lnTo>
                  <a:lnTo>
                    <a:pt x="230" y="556"/>
                  </a:lnTo>
                  <a:lnTo>
                    <a:pt x="237" y="549"/>
                  </a:lnTo>
                  <a:lnTo>
                    <a:pt x="237" y="535"/>
                  </a:lnTo>
                  <a:lnTo>
                    <a:pt x="243" y="528"/>
                  </a:lnTo>
                  <a:lnTo>
                    <a:pt x="243" y="521"/>
                  </a:lnTo>
                  <a:lnTo>
                    <a:pt x="250" y="514"/>
                  </a:lnTo>
                  <a:lnTo>
                    <a:pt x="250" y="507"/>
                  </a:lnTo>
                  <a:lnTo>
                    <a:pt x="257" y="500"/>
                  </a:lnTo>
                  <a:lnTo>
                    <a:pt x="257" y="487"/>
                  </a:lnTo>
                  <a:lnTo>
                    <a:pt x="264" y="480"/>
                  </a:lnTo>
                  <a:lnTo>
                    <a:pt x="264" y="473"/>
                  </a:lnTo>
                  <a:lnTo>
                    <a:pt x="271" y="466"/>
                  </a:lnTo>
                  <a:lnTo>
                    <a:pt x="271" y="459"/>
                  </a:lnTo>
                  <a:lnTo>
                    <a:pt x="278" y="452"/>
                  </a:lnTo>
                  <a:lnTo>
                    <a:pt x="278" y="438"/>
                  </a:lnTo>
                  <a:lnTo>
                    <a:pt x="285" y="431"/>
                  </a:lnTo>
                  <a:lnTo>
                    <a:pt x="285" y="424"/>
                  </a:lnTo>
                  <a:lnTo>
                    <a:pt x="292" y="417"/>
                  </a:lnTo>
                  <a:lnTo>
                    <a:pt x="292" y="410"/>
                  </a:lnTo>
                  <a:lnTo>
                    <a:pt x="299" y="403"/>
                  </a:lnTo>
                  <a:lnTo>
                    <a:pt x="299" y="396"/>
                  </a:lnTo>
                  <a:lnTo>
                    <a:pt x="306" y="389"/>
                  </a:lnTo>
                  <a:lnTo>
                    <a:pt x="306" y="375"/>
                  </a:lnTo>
                  <a:lnTo>
                    <a:pt x="313" y="368"/>
                  </a:lnTo>
                  <a:lnTo>
                    <a:pt x="313" y="361"/>
                  </a:lnTo>
                  <a:lnTo>
                    <a:pt x="327" y="348"/>
                  </a:lnTo>
                  <a:lnTo>
                    <a:pt x="327" y="334"/>
                  </a:lnTo>
                  <a:lnTo>
                    <a:pt x="341" y="320"/>
                  </a:lnTo>
                  <a:lnTo>
                    <a:pt x="341" y="313"/>
                  </a:lnTo>
                  <a:lnTo>
                    <a:pt x="348" y="306"/>
                  </a:lnTo>
                  <a:lnTo>
                    <a:pt x="348" y="299"/>
                  </a:lnTo>
                  <a:lnTo>
                    <a:pt x="355" y="292"/>
                  </a:lnTo>
                  <a:lnTo>
                    <a:pt x="369" y="278"/>
                  </a:lnTo>
                  <a:lnTo>
                    <a:pt x="369" y="271"/>
                  </a:lnTo>
                  <a:lnTo>
                    <a:pt x="375" y="264"/>
                  </a:lnTo>
                  <a:lnTo>
                    <a:pt x="382" y="257"/>
                  </a:lnTo>
                  <a:lnTo>
                    <a:pt x="389" y="250"/>
                  </a:lnTo>
                  <a:lnTo>
                    <a:pt x="396" y="243"/>
                  </a:lnTo>
                  <a:lnTo>
                    <a:pt x="403" y="243"/>
                  </a:lnTo>
                  <a:lnTo>
                    <a:pt x="410" y="236"/>
                  </a:lnTo>
                  <a:lnTo>
                    <a:pt x="417" y="236"/>
                  </a:lnTo>
                  <a:lnTo>
                    <a:pt x="424" y="229"/>
                  </a:lnTo>
                  <a:lnTo>
                    <a:pt x="431" y="229"/>
                  </a:lnTo>
                  <a:lnTo>
                    <a:pt x="438" y="229"/>
                  </a:lnTo>
                  <a:lnTo>
                    <a:pt x="445" y="229"/>
                  </a:lnTo>
                  <a:lnTo>
                    <a:pt x="452" y="229"/>
                  </a:lnTo>
                  <a:lnTo>
                    <a:pt x="459" y="229"/>
                  </a:lnTo>
                  <a:lnTo>
                    <a:pt x="466" y="229"/>
                  </a:lnTo>
                  <a:lnTo>
                    <a:pt x="473" y="229"/>
                  </a:lnTo>
                  <a:lnTo>
                    <a:pt x="480" y="229"/>
                  </a:lnTo>
                  <a:lnTo>
                    <a:pt x="487" y="222"/>
                  </a:lnTo>
                  <a:lnTo>
                    <a:pt x="494" y="222"/>
                  </a:lnTo>
                  <a:lnTo>
                    <a:pt x="501" y="222"/>
                  </a:lnTo>
                  <a:lnTo>
                    <a:pt x="507" y="222"/>
                  </a:lnTo>
                  <a:lnTo>
                    <a:pt x="514" y="222"/>
                  </a:lnTo>
                  <a:lnTo>
                    <a:pt x="521" y="222"/>
                  </a:lnTo>
                  <a:lnTo>
                    <a:pt x="528" y="222"/>
                  </a:lnTo>
                  <a:lnTo>
                    <a:pt x="535" y="216"/>
                  </a:lnTo>
                  <a:lnTo>
                    <a:pt x="542" y="216"/>
                  </a:lnTo>
                  <a:lnTo>
                    <a:pt x="549" y="216"/>
                  </a:lnTo>
                  <a:lnTo>
                    <a:pt x="556" y="209"/>
                  </a:lnTo>
                  <a:lnTo>
                    <a:pt x="563" y="202"/>
                  </a:lnTo>
                  <a:lnTo>
                    <a:pt x="570" y="202"/>
                  </a:lnTo>
                  <a:lnTo>
                    <a:pt x="577" y="195"/>
                  </a:lnTo>
                  <a:lnTo>
                    <a:pt x="584" y="188"/>
                  </a:lnTo>
                  <a:lnTo>
                    <a:pt x="591" y="181"/>
                  </a:lnTo>
                  <a:lnTo>
                    <a:pt x="598" y="174"/>
                  </a:lnTo>
                  <a:lnTo>
                    <a:pt x="605" y="167"/>
                  </a:lnTo>
                  <a:lnTo>
                    <a:pt x="605" y="160"/>
                  </a:lnTo>
                  <a:lnTo>
                    <a:pt x="619" y="146"/>
                  </a:lnTo>
                  <a:lnTo>
                    <a:pt x="619" y="139"/>
                  </a:lnTo>
                  <a:lnTo>
                    <a:pt x="626" y="132"/>
                  </a:lnTo>
                  <a:lnTo>
                    <a:pt x="626" y="125"/>
                  </a:lnTo>
                  <a:lnTo>
                    <a:pt x="633" y="118"/>
                  </a:lnTo>
                  <a:lnTo>
                    <a:pt x="633" y="111"/>
                  </a:lnTo>
                  <a:lnTo>
                    <a:pt x="640" y="104"/>
                  </a:lnTo>
                  <a:lnTo>
                    <a:pt x="646" y="97"/>
                  </a:lnTo>
                  <a:lnTo>
                    <a:pt x="646" y="84"/>
                  </a:lnTo>
                  <a:lnTo>
                    <a:pt x="653" y="77"/>
                  </a:lnTo>
                  <a:lnTo>
                    <a:pt x="653" y="70"/>
                  </a:lnTo>
                  <a:lnTo>
                    <a:pt x="660" y="63"/>
                  </a:lnTo>
                  <a:lnTo>
                    <a:pt x="660" y="56"/>
                  </a:lnTo>
                  <a:lnTo>
                    <a:pt x="667" y="49"/>
                  </a:lnTo>
                  <a:lnTo>
                    <a:pt x="667" y="42"/>
                  </a:lnTo>
                  <a:lnTo>
                    <a:pt x="674" y="35"/>
                  </a:lnTo>
                  <a:lnTo>
                    <a:pt x="674" y="21"/>
                  </a:lnTo>
                  <a:lnTo>
                    <a:pt x="681" y="14"/>
                  </a:lnTo>
                  <a:lnTo>
                    <a:pt x="681" y="7"/>
                  </a:lnTo>
                  <a:lnTo>
                    <a:pt x="688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5" name="Freeform 50"/>
            <p:cNvSpPr>
              <a:spLocks/>
            </p:cNvSpPr>
            <p:nvPr/>
          </p:nvSpPr>
          <p:spPr bwMode="auto">
            <a:xfrm>
              <a:off x="2628" y="1354"/>
              <a:ext cx="605" cy="931"/>
            </a:xfrm>
            <a:custGeom>
              <a:avLst/>
              <a:gdLst>
                <a:gd name="T0" fmla="*/ 7 w 605"/>
                <a:gd name="T1" fmla="*/ 917 h 931"/>
                <a:gd name="T2" fmla="*/ 14 w 605"/>
                <a:gd name="T3" fmla="*/ 889 h 931"/>
                <a:gd name="T4" fmla="*/ 28 w 605"/>
                <a:gd name="T5" fmla="*/ 869 h 931"/>
                <a:gd name="T6" fmla="*/ 35 w 605"/>
                <a:gd name="T7" fmla="*/ 841 h 931"/>
                <a:gd name="T8" fmla="*/ 49 w 605"/>
                <a:gd name="T9" fmla="*/ 820 h 931"/>
                <a:gd name="T10" fmla="*/ 56 w 605"/>
                <a:gd name="T11" fmla="*/ 792 h 931"/>
                <a:gd name="T12" fmla="*/ 70 w 605"/>
                <a:gd name="T13" fmla="*/ 771 h 931"/>
                <a:gd name="T14" fmla="*/ 77 w 605"/>
                <a:gd name="T15" fmla="*/ 744 h 931"/>
                <a:gd name="T16" fmla="*/ 90 w 605"/>
                <a:gd name="T17" fmla="*/ 723 h 931"/>
                <a:gd name="T18" fmla="*/ 104 w 605"/>
                <a:gd name="T19" fmla="*/ 695 h 931"/>
                <a:gd name="T20" fmla="*/ 125 w 605"/>
                <a:gd name="T21" fmla="*/ 667 h 931"/>
                <a:gd name="T22" fmla="*/ 146 w 605"/>
                <a:gd name="T23" fmla="*/ 646 h 931"/>
                <a:gd name="T24" fmla="*/ 167 w 605"/>
                <a:gd name="T25" fmla="*/ 632 h 931"/>
                <a:gd name="T26" fmla="*/ 188 w 605"/>
                <a:gd name="T27" fmla="*/ 625 h 931"/>
                <a:gd name="T28" fmla="*/ 209 w 605"/>
                <a:gd name="T29" fmla="*/ 632 h 931"/>
                <a:gd name="T30" fmla="*/ 229 w 605"/>
                <a:gd name="T31" fmla="*/ 632 h 931"/>
                <a:gd name="T32" fmla="*/ 250 w 605"/>
                <a:gd name="T33" fmla="*/ 639 h 931"/>
                <a:gd name="T34" fmla="*/ 271 w 605"/>
                <a:gd name="T35" fmla="*/ 646 h 931"/>
                <a:gd name="T36" fmla="*/ 292 w 605"/>
                <a:gd name="T37" fmla="*/ 653 h 931"/>
                <a:gd name="T38" fmla="*/ 313 w 605"/>
                <a:gd name="T39" fmla="*/ 646 h 931"/>
                <a:gd name="T40" fmla="*/ 334 w 605"/>
                <a:gd name="T41" fmla="*/ 639 h 931"/>
                <a:gd name="T42" fmla="*/ 361 w 605"/>
                <a:gd name="T43" fmla="*/ 612 h 931"/>
                <a:gd name="T44" fmla="*/ 375 w 605"/>
                <a:gd name="T45" fmla="*/ 591 h 931"/>
                <a:gd name="T46" fmla="*/ 382 w 605"/>
                <a:gd name="T47" fmla="*/ 570 h 931"/>
                <a:gd name="T48" fmla="*/ 396 w 605"/>
                <a:gd name="T49" fmla="*/ 549 h 931"/>
                <a:gd name="T50" fmla="*/ 403 w 605"/>
                <a:gd name="T51" fmla="*/ 521 h 931"/>
                <a:gd name="T52" fmla="*/ 417 w 605"/>
                <a:gd name="T53" fmla="*/ 493 h 931"/>
                <a:gd name="T54" fmla="*/ 424 w 605"/>
                <a:gd name="T55" fmla="*/ 459 h 931"/>
                <a:gd name="T56" fmla="*/ 438 w 605"/>
                <a:gd name="T57" fmla="*/ 431 h 931"/>
                <a:gd name="T58" fmla="*/ 445 w 605"/>
                <a:gd name="T59" fmla="*/ 389 h 931"/>
                <a:gd name="T60" fmla="*/ 459 w 605"/>
                <a:gd name="T61" fmla="*/ 361 h 931"/>
                <a:gd name="T62" fmla="*/ 466 w 605"/>
                <a:gd name="T63" fmla="*/ 320 h 931"/>
                <a:gd name="T64" fmla="*/ 480 w 605"/>
                <a:gd name="T65" fmla="*/ 285 h 931"/>
                <a:gd name="T66" fmla="*/ 486 w 605"/>
                <a:gd name="T67" fmla="*/ 250 h 931"/>
                <a:gd name="T68" fmla="*/ 500 w 605"/>
                <a:gd name="T69" fmla="*/ 209 h 931"/>
                <a:gd name="T70" fmla="*/ 507 w 605"/>
                <a:gd name="T71" fmla="*/ 181 h 931"/>
                <a:gd name="T72" fmla="*/ 521 w 605"/>
                <a:gd name="T73" fmla="*/ 139 h 931"/>
                <a:gd name="T74" fmla="*/ 528 w 605"/>
                <a:gd name="T75" fmla="*/ 111 h 931"/>
                <a:gd name="T76" fmla="*/ 542 w 605"/>
                <a:gd name="T77" fmla="*/ 77 h 931"/>
                <a:gd name="T78" fmla="*/ 549 w 605"/>
                <a:gd name="T79" fmla="*/ 56 h 931"/>
                <a:gd name="T80" fmla="*/ 570 w 605"/>
                <a:gd name="T81" fmla="*/ 21 h 931"/>
                <a:gd name="T82" fmla="*/ 591 w 605"/>
                <a:gd name="T83" fmla="*/ 0 h 9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5"/>
                <a:gd name="T127" fmla="*/ 0 h 931"/>
                <a:gd name="T128" fmla="*/ 605 w 605"/>
                <a:gd name="T129" fmla="*/ 931 h 93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5" h="931">
                  <a:moveTo>
                    <a:pt x="0" y="931"/>
                  </a:moveTo>
                  <a:lnTo>
                    <a:pt x="0" y="924"/>
                  </a:lnTo>
                  <a:lnTo>
                    <a:pt x="7" y="917"/>
                  </a:lnTo>
                  <a:lnTo>
                    <a:pt x="7" y="903"/>
                  </a:lnTo>
                  <a:lnTo>
                    <a:pt x="14" y="896"/>
                  </a:lnTo>
                  <a:lnTo>
                    <a:pt x="14" y="889"/>
                  </a:lnTo>
                  <a:lnTo>
                    <a:pt x="21" y="883"/>
                  </a:lnTo>
                  <a:lnTo>
                    <a:pt x="21" y="876"/>
                  </a:lnTo>
                  <a:lnTo>
                    <a:pt x="28" y="869"/>
                  </a:lnTo>
                  <a:lnTo>
                    <a:pt x="28" y="855"/>
                  </a:lnTo>
                  <a:lnTo>
                    <a:pt x="35" y="848"/>
                  </a:lnTo>
                  <a:lnTo>
                    <a:pt x="35" y="841"/>
                  </a:lnTo>
                  <a:lnTo>
                    <a:pt x="42" y="834"/>
                  </a:lnTo>
                  <a:lnTo>
                    <a:pt x="42" y="827"/>
                  </a:lnTo>
                  <a:lnTo>
                    <a:pt x="49" y="820"/>
                  </a:lnTo>
                  <a:lnTo>
                    <a:pt x="49" y="813"/>
                  </a:lnTo>
                  <a:lnTo>
                    <a:pt x="56" y="806"/>
                  </a:lnTo>
                  <a:lnTo>
                    <a:pt x="56" y="792"/>
                  </a:lnTo>
                  <a:lnTo>
                    <a:pt x="63" y="785"/>
                  </a:lnTo>
                  <a:lnTo>
                    <a:pt x="63" y="778"/>
                  </a:lnTo>
                  <a:lnTo>
                    <a:pt x="70" y="771"/>
                  </a:lnTo>
                  <a:lnTo>
                    <a:pt x="70" y="764"/>
                  </a:lnTo>
                  <a:lnTo>
                    <a:pt x="77" y="757"/>
                  </a:lnTo>
                  <a:lnTo>
                    <a:pt x="77" y="744"/>
                  </a:lnTo>
                  <a:lnTo>
                    <a:pt x="84" y="737"/>
                  </a:lnTo>
                  <a:lnTo>
                    <a:pt x="84" y="730"/>
                  </a:lnTo>
                  <a:lnTo>
                    <a:pt x="90" y="723"/>
                  </a:lnTo>
                  <a:lnTo>
                    <a:pt x="97" y="716"/>
                  </a:lnTo>
                  <a:lnTo>
                    <a:pt x="97" y="702"/>
                  </a:lnTo>
                  <a:lnTo>
                    <a:pt x="104" y="695"/>
                  </a:lnTo>
                  <a:lnTo>
                    <a:pt x="111" y="688"/>
                  </a:lnTo>
                  <a:lnTo>
                    <a:pt x="125" y="674"/>
                  </a:lnTo>
                  <a:lnTo>
                    <a:pt x="125" y="667"/>
                  </a:lnTo>
                  <a:lnTo>
                    <a:pt x="132" y="660"/>
                  </a:lnTo>
                  <a:lnTo>
                    <a:pt x="139" y="653"/>
                  </a:lnTo>
                  <a:lnTo>
                    <a:pt x="146" y="646"/>
                  </a:lnTo>
                  <a:lnTo>
                    <a:pt x="153" y="639"/>
                  </a:lnTo>
                  <a:lnTo>
                    <a:pt x="160" y="639"/>
                  </a:lnTo>
                  <a:lnTo>
                    <a:pt x="167" y="632"/>
                  </a:lnTo>
                  <a:lnTo>
                    <a:pt x="174" y="632"/>
                  </a:lnTo>
                  <a:lnTo>
                    <a:pt x="181" y="632"/>
                  </a:lnTo>
                  <a:lnTo>
                    <a:pt x="188" y="625"/>
                  </a:lnTo>
                  <a:lnTo>
                    <a:pt x="195" y="625"/>
                  </a:lnTo>
                  <a:lnTo>
                    <a:pt x="202" y="625"/>
                  </a:lnTo>
                  <a:lnTo>
                    <a:pt x="209" y="632"/>
                  </a:lnTo>
                  <a:lnTo>
                    <a:pt x="216" y="632"/>
                  </a:lnTo>
                  <a:lnTo>
                    <a:pt x="222" y="632"/>
                  </a:lnTo>
                  <a:lnTo>
                    <a:pt x="229" y="632"/>
                  </a:lnTo>
                  <a:lnTo>
                    <a:pt x="236" y="639"/>
                  </a:lnTo>
                  <a:lnTo>
                    <a:pt x="243" y="639"/>
                  </a:lnTo>
                  <a:lnTo>
                    <a:pt x="250" y="639"/>
                  </a:lnTo>
                  <a:lnTo>
                    <a:pt x="257" y="646"/>
                  </a:lnTo>
                  <a:lnTo>
                    <a:pt x="264" y="646"/>
                  </a:lnTo>
                  <a:lnTo>
                    <a:pt x="271" y="646"/>
                  </a:lnTo>
                  <a:lnTo>
                    <a:pt x="278" y="653"/>
                  </a:lnTo>
                  <a:lnTo>
                    <a:pt x="285" y="653"/>
                  </a:lnTo>
                  <a:lnTo>
                    <a:pt x="292" y="653"/>
                  </a:lnTo>
                  <a:lnTo>
                    <a:pt x="299" y="653"/>
                  </a:lnTo>
                  <a:lnTo>
                    <a:pt x="306" y="653"/>
                  </a:lnTo>
                  <a:lnTo>
                    <a:pt x="313" y="646"/>
                  </a:lnTo>
                  <a:lnTo>
                    <a:pt x="320" y="646"/>
                  </a:lnTo>
                  <a:lnTo>
                    <a:pt x="327" y="639"/>
                  </a:lnTo>
                  <a:lnTo>
                    <a:pt x="334" y="639"/>
                  </a:lnTo>
                  <a:lnTo>
                    <a:pt x="341" y="632"/>
                  </a:lnTo>
                  <a:lnTo>
                    <a:pt x="348" y="625"/>
                  </a:lnTo>
                  <a:lnTo>
                    <a:pt x="361" y="612"/>
                  </a:lnTo>
                  <a:lnTo>
                    <a:pt x="361" y="605"/>
                  </a:lnTo>
                  <a:lnTo>
                    <a:pt x="368" y="598"/>
                  </a:lnTo>
                  <a:lnTo>
                    <a:pt x="375" y="591"/>
                  </a:lnTo>
                  <a:lnTo>
                    <a:pt x="375" y="584"/>
                  </a:lnTo>
                  <a:lnTo>
                    <a:pt x="382" y="577"/>
                  </a:lnTo>
                  <a:lnTo>
                    <a:pt x="382" y="570"/>
                  </a:lnTo>
                  <a:lnTo>
                    <a:pt x="389" y="563"/>
                  </a:lnTo>
                  <a:lnTo>
                    <a:pt x="389" y="556"/>
                  </a:lnTo>
                  <a:lnTo>
                    <a:pt x="396" y="549"/>
                  </a:lnTo>
                  <a:lnTo>
                    <a:pt x="396" y="535"/>
                  </a:lnTo>
                  <a:lnTo>
                    <a:pt x="403" y="528"/>
                  </a:lnTo>
                  <a:lnTo>
                    <a:pt x="403" y="521"/>
                  </a:lnTo>
                  <a:lnTo>
                    <a:pt x="410" y="514"/>
                  </a:lnTo>
                  <a:lnTo>
                    <a:pt x="410" y="500"/>
                  </a:lnTo>
                  <a:lnTo>
                    <a:pt x="417" y="493"/>
                  </a:lnTo>
                  <a:lnTo>
                    <a:pt x="417" y="486"/>
                  </a:lnTo>
                  <a:lnTo>
                    <a:pt x="424" y="480"/>
                  </a:lnTo>
                  <a:lnTo>
                    <a:pt x="424" y="459"/>
                  </a:lnTo>
                  <a:lnTo>
                    <a:pt x="431" y="452"/>
                  </a:lnTo>
                  <a:lnTo>
                    <a:pt x="431" y="438"/>
                  </a:lnTo>
                  <a:lnTo>
                    <a:pt x="438" y="431"/>
                  </a:lnTo>
                  <a:lnTo>
                    <a:pt x="438" y="424"/>
                  </a:lnTo>
                  <a:lnTo>
                    <a:pt x="445" y="410"/>
                  </a:lnTo>
                  <a:lnTo>
                    <a:pt x="445" y="389"/>
                  </a:lnTo>
                  <a:lnTo>
                    <a:pt x="452" y="382"/>
                  </a:lnTo>
                  <a:lnTo>
                    <a:pt x="452" y="368"/>
                  </a:lnTo>
                  <a:lnTo>
                    <a:pt x="459" y="361"/>
                  </a:lnTo>
                  <a:lnTo>
                    <a:pt x="459" y="348"/>
                  </a:lnTo>
                  <a:lnTo>
                    <a:pt x="466" y="341"/>
                  </a:lnTo>
                  <a:lnTo>
                    <a:pt x="466" y="320"/>
                  </a:lnTo>
                  <a:lnTo>
                    <a:pt x="473" y="306"/>
                  </a:lnTo>
                  <a:lnTo>
                    <a:pt x="473" y="292"/>
                  </a:lnTo>
                  <a:lnTo>
                    <a:pt x="480" y="285"/>
                  </a:lnTo>
                  <a:lnTo>
                    <a:pt x="480" y="271"/>
                  </a:lnTo>
                  <a:lnTo>
                    <a:pt x="486" y="264"/>
                  </a:lnTo>
                  <a:lnTo>
                    <a:pt x="486" y="250"/>
                  </a:lnTo>
                  <a:lnTo>
                    <a:pt x="493" y="243"/>
                  </a:lnTo>
                  <a:lnTo>
                    <a:pt x="493" y="222"/>
                  </a:lnTo>
                  <a:lnTo>
                    <a:pt x="500" y="209"/>
                  </a:lnTo>
                  <a:lnTo>
                    <a:pt x="500" y="202"/>
                  </a:lnTo>
                  <a:lnTo>
                    <a:pt x="507" y="188"/>
                  </a:lnTo>
                  <a:lnTo>
                    <a:pt x="507" y="181"/>
                  </a:lnTo>
                  <a:lnTo>
                    <a:pt x="514" y="167"/>
                  </a:lnTo>
                  <a:lnTo>
                    <a:pt x="514" y="146"/>
                  </a:lnTo>
                  <a:lnTo>
                    <a:pt x="521" y="139"/>
                  </a:lnTo>
                  <a:lnTo>
                    <a:pt x="521" y="132"/>
                  </a:lnTo>
                  <a:lnTo>
                    <a:pt x="528" y="118"/>
                  </a:lnTo>
                  <a:lnTo>
                    <a:pt x="528" y="111"/>
                  </a:lnTo>
                  <a:lnTo>
                    <a:pt x="535" y="104"/>
                  </a:lnTo>
                  <a:lnTo>
                    <a:pt x="535" y="84"/>
                  </a:lnTo>
                  <a:lnTo>
                    <a:pt x="542" y="77"/>
                  </a:lnTo>
                  <a:lnTo>
                    <a:pt x="542" y="70"/>
                  </a:lnTo>
                  <a:lnTo>
                    <a:pt x="549" y="63"/>
                  </a:lnTo>
                  <a:lnTo>
                    <a:pt x="549" y="56"/>
                  </a:lnTo>
                  <a:lnTo>
                    <a:pt x="563" y="42"/>
                  </a:lnTo>
                  <a:lnTo>
                    <a:pt x="563" y="28"/>
                  </a:lnTo>
                  <a:lnTo>
                    <a:pt x="570" y="21"/>
                  </a:lnTo>
                  <a:lnTo>
                    <a:pt x="577" y="14"/>
                  </a:lnTo>
                  <a:lnTo>
                    <a:pt x="584" y="7"/>
                  </a:lnTo>
                  <a:lnTo>
                    <a:pt x="591" y="0"/>
                  </a:lnTo>
                  <a:lnTo>
                    <a:pt x="598" y="0"/>
                  </a:lnTo>
                  <a:lnTo>
                    <a:pt x="605" y="7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6" name="Freeform 51"/>
            <p:cNvSpPr>
              <a:spLocks/>
            </p:cNvSpPr>
            <p:nvPr/>
          </p:nvSpPr>
          <p:spPr bwMode="auto">
            <a:xfrm>
              <a:off x="3233" y="1361"/>
              <a:ext cx="486" cy="2307"/>
            </a:xfrm>
            <a:custGeom>
              <a:avLst/>
              <a:gdLst>
                <a:gd name="T0" fmla="*/ 14 w 486"/>
                <a:gd name="T1" fmla="*/ 7 h 2307"/>
                <a:gd name="T2" fmla="*/ 27 w 486"/>
                <a:gd name="T3" fmla="*/ 42 h 2307"/>
                <a:gd name="T4" fmla="*/ 41 w 486"/>
                <a:gd name="T5" fmla="*/ 63 h 2307"/>
                <a:gd name="T6" fmla="*/ 48 w 486"/>
                <a:gd name="T7" fmla="*/ 104 h 2307"/>
                <a:gd name="T8" fmla="*/ 62 w 486"/>
                <a:gd name="T9" fmla="*/ 139 h 2307"/>
                <a:gd name="T10" fmla="*/ 69 w 486"/>
                <a:gd name="T11" fmla="*/ 195 h 2307"/>
                <a:gd name="T12" fmla="*/ 83 w 486"/>
                <a:gd name="T13" fmla="*/ 243 h 2307"/>
                <a:gd name="T14" fmla="*/ 90 w 486"/>
                <a:gd name="T15" fmla="*/ 313 h 2307"/>
                <a:gd name="T16" fmla="*/ 104 w 486"/>
                <a:gd name="T17" fmla="*/ 375 h 2307"/>
                <a:gd name="T18" fmla="*/ 111 w 486"/>
                <a:gd name="T19" fmla="*/ 438 h 2307"/>
                <a:gd name="T20" fmla="*/ 125 w 486"/>
                <a:gd name="T21" fmla="*/ 528 h 2307"/>
                <a:gd name="T22" fmla="*/ 132 w 486"/>
                <a:gd name="T23" fmla="*/ 605 h 2307"/>
                <a:gd name="T24" fmla="*/ 146 w 486"/>
                <a:gd name="T25" fmla="*/ 709 h 2307"/>
                <a:gd name="T26" fmla="*/ 152 w 486"/>
                <a:gd name="T27" fmla="*/ 785 h 2307"/>
                <a:gd name="T28" fmla="*/ 166 w 486"/>
                <a:gd name="T29" fmla="*/ 896 h 2307"/>
                <a:gd name="T30" fmla="*/ 173 w 486"/>
                <a:gd name="T31" fmla="*/ 980 h 2307"/>
                <a:gd name="T32" fmla="*/ 187 w 486"/>
                <a:gd name="T33" fmla="*/ 1063 h 2307"/>
                <a:gd name="T34" fmla="*/ 194 w 486"/>
                <a:gd name="T35" fmla="*/ 1181 h 2307"/>
                <a:gd name="T36" fmla="*/ 208 w 486"/>
                <a:gd name="T37" fmla="*/ 1265 h 2307"/>
                <a:gd name="T38" fmla="*/ 215 w 486"/>
                <a:gd name="T39" fmla="*/ 1376 h 2307"/>
                <a:gd name="T40" fmla="*/ 229 w 486"/>
                <a:gd name="T41" fmla="*/ 1459 h 2307"/>
                <a:gd name="T42" fmla="*/ 236 w 486"/>
                <a:gd name="T43" fmla="*/ 1570 h 2307"/>
                <a:gd name="T44" fmla="*/ 250 w 486"/>
                <a:gd name="T45" fmla="*/ 1647 h 2307"/>
                <a:gd name="T46" fmla="*/ 257 w 486"/>
                <a:gd name="T47" fmla="*/ 1744 h 2307"/>
                <a:gd name="T48" fmla="*/ 271 w 486"/>
                <a:gd name="T49" fmla="*/ 1813 h 2307"/>
                <a:gd name="T50" fmla="*/ 278 w 486"/>
                <a:gd name="T51" fmla="*/ 1904 h 2307"/>
                <a:gd name="T52" fmla="*/ 291 w 486"/>
                <a:gd name="T53" fmla="*/ 1966 h 2307"/>
                <a:gd name="T54" fmla="*/ 298 w 486"/>
                <a:gd name="T55" fmla="*/ 2036 h 2307"/>
                <a:gd name="T56" fmla="*/ 312 w 486"/>
                <a:gd name="T57" fmla="*/ 2091 h 2307"/>
                <a:gd name="T58" fmla="*/ 319 w 486"/>
                <a:gd name="T59" fmla="*/ 2133 h 2307"/>
                <a:gd name="T60" fmla="*/ 333 w 486"/>
                <a:gd name="T61" fmla="*/ 2189 h 2307"/>
                <a:gd name="T62" fmla="*/ 340 w 486"/>
                <a:gd name="T63" fmla="*/ 2216 h 2307"/>
                <a:gd name="T64" fmla="*/ 354 w 486"/>
                <a:gd name="T65" fmla="*/ 2251 h 2307"/>
                <a:gd name="T66" fmla="*/ 361 w 486"/>
                <a:gd name="T67" fmla="*/ 2272 h 2307"/>
                <a:gd name="T68" fmla="*/ 375 w 486"/>
                <a:gd name="T69" fmla="*/ 2300 h 2307"/>
                <a:gd name="T70" fmla="*/ 396 w 486"/>
                <a:gd name="T71" fmla="*/ 2307 h 2307"/>
                <a:gd name="T72" fmla="*/ 416 w 486"/>
                <a:gd name="T73" fmla="*/ 2286 h 2307"/>
                <a:gd name="T74" fmla="*/ 437 w 486"/>
                <a:gd name="T75" fmla="*/ 2251 h 2307"/>
                <a:gd name="T76" fmla="*/ 451 w 486"/>
                <a:gd name="T77" fmla="*/ 2230 h 2307"/>
                <a:gd name="T78" fmla="*/ 458 w 486"/>
                <a:gd name="T79" fmla="*/ 2196 h 2307"/>
                <a:gd name="T80" fmla="*/ 472 w 486"/>
                <a:gd name="T81" fmla="*/ 2168 h 2307"/>
                <a:gd name="T82" fmla="*/ 479 w 486"/>
                <a:gd name="T83" fmla="*/ 2140 h 23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6"/>
                <a:gd name="T127" fmla="*/ 0 h 2307"/>
                <a:gd name="T128" fmla="*/ 486 w 486"/>
                <a:gd name="T129" fmla="*/ 2307 h 23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6" h="2307">
                  <a:moveTo>
                    <a:pt x="0" y="0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20" y="21"/>
                  </a:lnTo>
                  <a:lnTo>
                    <a:pt x="27" y="28"/>
                  </a:lnTo>
                  <a:lnTo>
                    <a:pt x="27" y="42"/>
                  </a:lnTo>
                  <a:lnTo>
                    <a:pt x="34" y="49"/>
                  </a:lnTo>
                  <a:lnTo>
                    <a:pt x="34" y="56"/>
                  </a:lnTo>
                  <a:lnTo>
                    <a:pt x="41" y="63"/>
                  </a:lnTo>
                  <a:lnTo>
                    <a:pt x="41" y="70"/>
                  </a:lnTo>
                  <a:lnTo>
                    <a:pt x="48" y="83"/>
                  </a:lnTo>
                  <a:lnTo>
                    <a:pt x="48" y="104"/>
                  </a:lnTo>
                  <a:lnTo>
                    <a:pt x="55" y="111"/>
                  </a:lnTo>
                  <a:lnTo>
                    <a:pt x="55" y="125"/>
                  </a:lnTo>
                  <a:lnTo>
                    <a:pt x="62" y="139"/>
                  </a:lnTo>
                  <a:lnTo>
                    <a:pt x="62" y="153"/>
                  </a:lnTo>
                  <a:lnTo>
                    <a:pt x="69" y="167"/>
                  </a:lnTo>
                  <a:lnTo>
                    <a:pt x="69" y="195"/>
                  </a:lnTo>
                  <a:lnTo>
                    <a:pt x="76" y="209"/>
                  </a:lnTo>
                  <a:lnTo>
                    <a:pt x="76" y="229"/>
                  </a:lnTo>
                  <a:lnTo>
                    <a:pt x="83" y="243"/>
                  </a:lnTo>
                  <a:lnTo>
                    <a:pt x="83" y="264"/>
                  </a:lnTo>
                  <a:lnTo>
                    <a:pt x="90" y="278"/>
                  </a:lnTo>
                  <a:lnTo>
                    <a:pt x="90" y="313"/>
                  </a:lnTo>
                  <a:lnTo>
                    <a:pt x="97" y="334"/>
                  </a:lnTo>
                  <a:lnTo>
                    <a:pt x="97" y="354"/>
                  </a:lnTo>
                  <a:lnTo>
                    <a:pt x="104" y="375"/>
                  </a:lnTo>
                  <a:lnTo>
                    <a:pt x="104" y="396"/>
                  </a:lnTo>
                  <a:lnTo>
                    <a:pt x="111" y="417"/>
                  </a:lnTo>
                  <a:lnTo>
                    <a:pt x="111" y="438"/>
                  </a:lnTo>
                  <a:lnTo>
                    <a:pt x="118" y="459"/>
                  </a:lnTo>
                  <a:lnTo>
                    <a:pt x="118" y="507"/>
                  </a:lnTo>
                  <a:lnTo>
                    <a:pt x="125" y="528"/>
                  </a:lnTo>
                  <a:lnTo>
                    <a:pt x="125" y="556"/>
                  </a:lnTo>
                  <a:lnTo>
                    <a:pt x="132" y="577"/>
                  </a:lnTo>
                  <a:lnTo>
                    <a:pt x="132" y="605"/>
                  </a:lnTo>
                  <a:lnTo>
                    <a:pt x="139" y="632"/>
                  </a:lnTo>
                  <a:lnTo>
                    <a:pt x="139" y="681"/>
                  </a:lnTo>
                  <a:lnTo>
                    <a:pt x="146" y="709"/>
                  </a:lnTo>
                  <a:lnTo>
                    <a:pt x="146" y="730"/>
                  </a:lnTo>
                  <a:lnTo>
                    <a:pt x="152" y="757"/>
                  </a:lnTo>
                  <a:lnTo>
                    <a:pt x="152" y="785"/>
                  </a:lnTo>
                  <a:lnTo>
                    <a:pt x="159" y="813"/>
                  </a:lnTo>
                  <a:lnTo>
                    <a:pt x="159" y="869"/>
                  </a:lnTo>
                  <a:lnTo>
                    <a:pt x="166" y="896"/>
                  </a:lnTo>
                  <a:lnTo>
                    <a:pt x="166" y="924"/>
                  </a:lnTo>
                  <a:lnTo>
                    <a:pt x="173" y="952"/>
                  </a:lnTo>
                  <a:lnTo>
                    <a:pt x="173" y="980"/>
                  </a:lnTo>
                  <a:lnTo>
                    <a:pt x="180" y="1008"/>
                  </a:lnTo>
                  <a:lnTo>
                    <a:pt x="180" y="1035"/>
                  </a:lnTo>
                  <a:lnTo>
                    <a:pt x="187" y="1063"/>
                  </a:lnTo>
                  <a:lnTo>
                    <a:pt x="187" y="1119"/>
                  </a:lnTo>
                  <a:lnTo>
                    <a:pt x="194" y="1146"/>
                  </a:lnTo>
                  <a:lnTo>
                    <a:pt x="194" y="1181"/>
                  </a:lnTo>
                  <a:lnTo>
                    <a:pt x="201" y="1209"/>
                  </a:lnTo>
                  <a:lnTo>
                    <a:pt x="201" y="1237"/>
                  </a:lnTo>
                  <a:lnTo>
                    <a:pt x="208" y="1265"/>
                  </a:lnTo>
                  <a:lnTo>
                    <a:pt x="208" y="1320"/>
                  </a:lnTo>
                  <a:lnTo>
                    <a:pt x="215" y="1348"/>
                  </a:lnTo>
                  <a:lnTo>
                    <a:pt x="215" y="1376"/>
                  </a:lnTo>
                  <a:lnTo>
                    <a:pt x="222" y="1404"/>
                  </a:lnTo>
                  <a:lnTo>
                    <a:pt x="222" y="1431"/>
                  </a:lnTo>
                  <a:lnTo>
                    <a:pt x="229" y="1459"/>
                  </a:lnTo>
                  <a:lnTo>
                    <a:pt x="229" y="1515"/>
                  </a:lnTo>
                  <a:lnTo>
                    <a:pt x="236" y="1543"/>
                  </a:lnTo>
                  <a:lnTo>
                    <a:pt x="236" y="1570"/>
                  </a:lnTo>
                  <a:lnTo>
                    <a:pt x="243" y="1591"/>
                  </a:lnTo>
                  <a:lnTo>
                    <a:pt x="243" y="1619"/>
                  </a:lnTo>
                  <a:lnTo>
                    <a:pt x="250" y="1647"/>
                  </a:lnTo>
                  <a:lnTo>
                    <a:pt x="250" y="1668"/>
                  </a:lnTo>
                  <a:lnTo>
                    <a:pt x="257" y="1695"/>
                  </a:lnTo>
                  <a:lnTo>
                    <a:pt x="257" y="1744"/>
                  </a:lnTo>
                  <a:lnTo>
                    <a:pt x="264" y="1772"/>
                  </a:lnTo>
                  <a:lnTo>
                    <a:pt x="264" y="1793"/>
                  </a:lnTo>
                  <a:lnTo>
                    <a:pt x="271" y="1813"/>
                  </a:lnTo>
                  <a:lnTo>
                    <a:pt x="271" y="1841"/>
                  </a:lnTo>
                  <a:lnTo>
                    <a:pt x="278" y="1862"/>
                  </a:lnTo>
                  <a:lnTo>
                    <a:pt x="278" y="1904"/>
                  </a:lnTo>
                  <a:lnTo>
                    <a:pt x="284" y="1925"/>
                  </a:lnTo>
                  <a:lnTo>
                    <a:pt x="284" y="1945"/>
                  </a:lnTo>
                  <a:lnTo>
                    <a:pt x="291" y="1966"/>
                  </a:lnTo>
                  <a:lnTo>
                    <a:pt x="291" y="1987"/>
                  </a:lnTo>
                  <a:lnTo>
                    <a:pt x="298" y="2001"/>
                  </a:lnTo>
                  <a:lnTo>
                    <a:pt x="298" y="2036"/>
                  </a:lnTo>
                  <a:lnTo>
                    <a:pt x="305" y="2057"/>
                  </a:lnTo>
                  <a:lnTo>
                    <a:pt x="305" y="2071"/>
                  </a:lnTo>
                  <a:lnTo>
                    <a:pt x="312" y="2091"/>
                  </a:lnTo>
                  <a:lnTo>
                    <a:pt x="312" y="2105"/>
                  </a:lnTo>
                  <a:lnTo>
                    <a:pt x="319" y="2119"/>
                  </a:lnTo>
                  <a:lnTo>
                    <a:pt x="319" y="2133"/>
                  </a:lnTo>
                  <a:lnTo>
                    <a:pt x="326" y="2147"/>
                  </a:lnTo>
                  <a:lnTo>
                    <a:pt x="326" y="2175"/>
                  </a:lnTo>
                  <a:lnTo>
                    <a:pt x="333" y="2189"/>
                  </a:lnTo>
                  <a:lnTo>
                    <a:pt x="333" y="2196"/>
                  </a:lnTo>
                  <a:lnTo>
                    <a:pt x="340" y="2210"/>
                  </a:lnTo>
                  <a:lnTo>
                    <a:pt x="340" y="2216"/>
                  </a:lnTo>
                  <a:lnTo>
                    <a:pt x="347" y="2230"/>
                  </a:lnTo>
                  <a:lnTo>
                    <a:pt x="347" y="2244"/>
                  </a:lnTo>
                  <a:lnTo>
                    <a:pt x="354" y="2251"/>
                  </a:lnTo>
                  <a:lnTo>
                    <a:pt x="354" y="2258"/>
                  </a:lnTo>
                  <a:lnTo>
                    <a:pt x="361" y="2265"/>
                  </a:lnTo>
                  <a:lnTo>
                    <a:pt x="361" y="2272"/>
                  </a:lnTo>
                  <a:lnTo>
                    <a:pt x="368" y="2279"/>
                  </a:lnTo>
                  <a:lnTo>
                    <a:pt x="368" y="2293"/>
                  </a:lnTo>
                  <a:lnTo>
                    <a:pt x="375" y="2300"/>
                  </a:lnTo>
                  <a:lnTo>
                    <a:pt x="382" y="2300"/>
                  </a:lnTo>
                  <a:lnTo>
                    <a:pt x="389" y="2307"/>
                  </a:lnTo>
                  <a:lnTo>
                    <a:pt x="396" y="2307"/>
                  </a:lnTo>
                  <a:lnTo>
                    <a:pt x="403" y="2300"/>
                  </a:lnTo>
                  <a:lnTo>
                    <a:pt x="410" y="2300"/>
                  </a:lnTo>
                  <a:lnTo>
                    <a:pt x="416" y="2286"/>
                  </a:lnTo>
                  <a:lnTo>
                    <a:pt x="423" y="2279"/>
                  </a:lnTo>
                  <a:lnTo>
                    <a:pt x="437" y="2265"/>
                  </a:lnTo>
                  <a:lnTo>
                    <a:pt x="437" y="2251"/>
                  </a:lnTo>
                  <a:lnTo>
                    <a:pt x="444" y="2244"/>
                  </a:lnTo>
                  <a:lnTo>
                    <a:pt x="444" y="2237"/>
                  </a:lnTo>
                  <a:lnTo>
                    <a:pt x="451" y="2230"/>
                  </a:lnTo>
                  <a:lnTo>
                    <a:pt x="451" y="2223"/>
                  </a:lnTo>
                  <a:lnTo>
                    <a:pt x="458" y="2210"/>
                  </a:lnTo>
                  <a:lnTo>
                    <a:pt x="458" y="2196"/>
                  </a:lnTo>
                  <a:lnTo>
                    <a:pt x="465" y="2189"/>
                  </a:lnTo>
                  <a:lnTo>
                    <a:pt x="465" y="2175"/>
                  </a:lnTo>
                  <a:lnTo>
                    <a:pt x="472" y="2168"/>
                  </a:lnTo>
                  <a:lnTo>
                    <a:pt x="472" y="2161"/>
                  </a:lnTo>
                  <a:lnTo>
                    <a:pt x="479" y="2147"/>
                  </a:lnTo>
                  <a:lnTo>
                    <a:pt x="479" y="2140"/>
                  </a:lnTo>
                  <a:lnTo>
                    <a:pt x="486" y="2126"/>
                  </a:lnTo>
                  <a:lnTo>
                    <a:pt x="486" y="2105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7" name="Freeform 52"/>
            <p:cNvSpPr>
              <a:spLocks/>
            </p:cNvSpPr>
            <p:nvPr/>
          </p:nvSpPr>
          <p:spPr bwMode="auto">
            <a:xfrm>
              <a:off x="3719" y="2549"/>
              <a:ext cx="604" cy="917"/>
            </a:xfrm>
            <a:custGeom>
              <a:avLst/>
              <a:gdLst>
                <a:gd name="T0" fmla="*/ 7 w 604"/>
                <a:gd name="T1" fmla="*/ 896 h 917"/>
                <a:gd name="T2" fmla="*/ 21 w 604"/>
                <a:gd name="T3" fmla="*/ 869 h 917"/>
                <a:gd name="T4" fmla="*/ 28 w 604"/>
                <a:gd name="T5" fmla="*/ 827 h 917"/>
                <a:gd name="T6" fmla="*/ 42 w 604"/>
                <a:gd name="T7" fmla="*/ 792 h 917"/>
                <a:gd name="T8" fmla="*/ 49 w 604"/>
                <a:gd name="T9" fmla="*/ 751 h 917"/>
                <a:gd name="T10" fmla="*/ 62 w 604"/>
                <a:gd name="T11" fmla="*/ 716 h 917"/>
                <a:gd name="T12" fmla="*/ 69 w 604"/>
                <a:gd name="T13" fmla="*/ 681 h 917"/>
                <a:gd name="T14" fmla="*/ 83 w 604"/>
                <a:gd name="T15" fmla="*/ 653 h 917"/>
                <a:gd name="T16" fmla="*/ 90 w 604"/>
                <a:gd name="T17" fmla="*/ 619 h 917"/>
                <a:gd name="T18" fmla="*/ 104 w 604"/>
                <a:gd name="T19" fmla="*/ 591 h 917"/>
                <a:gd name="T20" fmla="*/ 111 w 604"/>
                <a:gd name="T21" fmla="*/ 563 h 917"/>
                <a:gd name="T22" fmla="*/ 132 w 604"/>
                <a:gd name="T23" fmla="*/ 535 h 917"/>
                <a:gd name="T24" fmla="*/ 139 w 604"/>
                <a:gd name="T25" fmla="*/ 514 h 917"/>
                <a:gd name="T26" fmla="*/ 160 w 604"/>
                <a:gd name="T27" fmla="*/ 487 h 917"/>
                <a:gd name="T28" fmla="*/ 181 w 604"/>
                <a:gd name="T29" fmla="*/ 473 h 917"/>
                <a:gd name="T30" fmla="*/ 201 w 604"/>
                <a:gd name="T31" fmla="*/ 466 h 917"/>
                <a:gd name="T32" fmla="*/ 222 w 604"/>
                <a:gd name="T33" fmla="*/ 466 h 917"/>
                <a:gd name="T34" fmla="*/ 243 w 604"/>
                <a:gd name="T35" fmla="*/ 473 h 917"/>
                <a:gd name="T36" fmla="*/ 264 w 604"/>
                <a:gd name="T37" fmla="*/ 480 h 917"/>
                <a:gd name="T38" fmla="*/ 285 w 604"/>
                <a:gd name="T39" fmla="*/ 487 h 917"/>
                <a:gd name="T40" fmla="*/ 306 w 604"/>
                <a:gd name="T41" fmla="*/ 493 h 917"/>
                <a:gd name="T42" fmla="*/ 327 w 604"/>
                <a:gd name="T43" fmla="*/ 487 h 917"/>
                <a:gd name="T44" fmla="*/ 347 w 604"/>
                <a:gd name="T45" fmla="*/ 480 h 917"/>
                <a:gd name="T46" fmla="*/ 368 w 604"/>
                <a:gd name="T47" fmla="*/ 459 h 917"/>
                <a:gd name="T48" fmla="*/ 396 w 604"/>
                <a:gd name="T49" fmla="*/ 431 h 917"/>
                <a:gd name="T50" fmla="*/ 410 w 604"/>
                <a:gd name="T51" fmla="*/ 410 h 917"/>
                <a:gd name="T52" fmla="*/ 424 w 604"/>
                <a:gd name="T53" fmla="*/ 382 h 917"/>
                <a:gd name="T54" fmla="*/ 431 w 604"/>
                <a:gd name="T55" fmla="*/ 361 h 917"/>
                <a:gd name="T56" fmla="*/ 445 w 604"/>
                <a:gd name="T57" fmla="*/ 334 h 917"/>
                <a:gd name="T58" fmla="*/ 452 w 604"/>
                <a:gd name="T59" fmla="*/ 313 h 917"/>
                <a:gd name="T60" fmla="*/ 465 w 604"/>
                <a:gd name="T61" fmla="*/ 285 h 917"/>
                <a:gd name="T62" fmla="*/ 472 w 604"/>
                <a:gd name="T63" fmla="*/ 264 h 917"/>
                <a:gd name="T64" fmla="*/ 486 w 604"/>
                <a:gd name="T65" fmla="*/ 236 h 917"/>
                <a:gd name="T66" fmla="*/ 493 w 604"/>
                <a:gd name="T67" fmla="*/ 216 h 917"/>
                <a:gd name="T68" fmla="*/ 507 w 604"/>
                <a:gd name="T69" fmla="*/ 195 h 917"/>
                <a:gd name="T70" fmla="*/ 514 w 604"/>
                <a:gd name="T71" fmla="*/ 167 h 917"/>
                <a:gd name="T72" fmla="*/ 528 w 604"/>
                <a:gd name="T73" fmla="*/ 146 h 917"/>
                <a:gd name="T74" fmla="*/ 535 w 604"/>
                <a:gd name="T75" fmla="*/ 118 h 917"/>
                <a:gd name="T76" fmla="*/ 549 w 604"/>
                <a:gd name="T77" fmla="*/ 97 h 917"/>
                <a:gd name="T78" fmla="*/ 563 w 604"/>
                <a:gd name="T79" fmla="*/ 70 h 917"/>
                <a:gd name="T80" fmla="*/ 577 w 604"/>
                <a:gd name="T81" fmla="*/ 49 h 917"/>
                <a:gd name="T82" fmla="*/ 591 w 604"/>
                <a:gd name="T83" fmla="*/ 21 h 9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4"/>
                <a:gd name="T127" fmla="*/ 0 h 917"/>
                <a:gd name="T128" fmla="*/ 604 w 604"/>
                <a:gd name="T129" fmla="*/ 917 h 9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4" h="917">
                  <a:moveTo>
                    <a:pt x="0" y="917"/>
                  </a:moveTo>
                  <a:lnTo>
                    <a:pt x="7" y="910"/>
                  </a:lnTo>
                  <a:lnTo>
                    <a:pt x="7" y="896"/>
                  </a:lnTo>
                  <a:lnTo>
                    <a:pt x="14" y="890"/>
                  </a:lnTo>
                  <a:lnTo>
                    <a:pt x="14" y="876"/>
                  </a:lnTo>
                  <a:lnTo>
                    <a:pt x="21" y="869"/>
                  </a:lnTo>
                  <a:lnTo>
                    <a:pt x="21" y="848"/>
                  </a:lnTo>
                  <a:lnTo>
                    <a:pt x="28" y="834"/>
                  </a:lnTo>
                  <a:lnTo>
                    <a:pt x="28" y="827"/>
                  </a:lnTo>
                  <a:lnTo>
                    <a:pt x="35" y="813"/>
                  </a:lnTo>
                  <a:lnTo>
                    <a:pt x="35" y="799"/>
                  </a:lnTo>
                  <a:lnTo>
                    <a:pt x="42" y="792"/>
                  </a:lnTo>
                  <a:lnTo>
                    <a:pt x="42" y="771"/>
                  </a:lnTo>
                  <a:lnTo>
                    <a:pt x="49" y="757"/>
                  </a:lnTo>
                  <a:lnTo>
                    <a:pt x="49" y="751"/>
                  </a:lnTo>
                  <a:lnTo>
                    <a:pt x="56" y="737"/>
                  </a:lnTo>
                  <a:lnTo>
                    <a:pt x="56" y="730"/>
                  </a:lnTo>
                  <a:lnTo>
                    <a:pt x="62" y="716"/>
                  </a:lnTo>
                  <a:lnTo>
                    <a:pt x="62" y="709"/>
                  </a:lnTo>
                  <a:lnTo>
                    <a:pt x="69" y="695"/>
                  </a:lnTo>
                  <a:lnTo>
                    <a:pt x="69" y="681"/>
                  </a:lnTo>
                  <a:lnTo>
                    <a:pt x="76" y="667"/>
                  </a:lnTo>
                  <a:lnTo>
                    <a:pt x="76" y="660"/>
                  </a:lnTo>
                  <a:lnTo>
                    <a:pt x="83" y="653"/>
                  </a:lnTo>
                  <a:lnTo>
                    <a:pt x="83" y="639"/>
                  </a:lnTo>
                  <a:lnTo>
                    <a:pt x="90" y="632"/>
                  </a:lnTo>
                  <a:lnTo>
                    <a:pt x="90" y="619"/>
                  </a:lnTo>
                  <a:lnTo>
                    <a:pt x="97" y="605"/>
                  </a:lnTo>
                  <a:lnTo>
                    <a:pt x="97" y="598"/>
                  </a:lnTo>
                  <a:lnTo>
                    <a:pt x="104" y="591"/>
                  </a:lnTo>
                  <a:lnTo>
                    <a:pt x="104" y="584"/>
                  </a:lnTo>
                  <a:lnTo>
                    <a:pt x="111" y="577"/>
                  </a:lnTo>
                  <a:lnTo>
                    <a:pt x="111" y="563"/>
                  </a:lnTo>
                  <a:lnTo>
                    <a:pt x="118" y="556"/>
                  </a:lnTo>
                  <a:lnTo>
                    <a:pt x="118" y="549"/>
                  </a:lnTo>
                  <a:lnTo>
                    <a:pt x="132" y="535"/>
                  </a:lnTo>
                  <a:lnTo>
                    <a:pt x="132" y="528"/>
                  </a:lnTo>
                  <a:lnTo>
                    <a:pt x="139" y="521"/>
                  </a:lnTo>
                  <a:lnTo>
                    <a:pt x="139" y="514"/>
                  </a:lnTo>
                  <a:lnTo>
                    <a:pt x="146" y="507"/>
                  </a:lnTo>
                  <a:lnTo>
                    <a:pt x="160" y="493"/>
                  </a:lnTo>
                  <a:lnTo>
                    <a:pt x="160" y="487"/>
                  </a:lnTo>
                  <a:lnTo>
                    <a:pt x="167" y="480"/>
                  </a:lnTo>
                  <a:lnTo>
                    <a:pt x="174" y="480"/>
                  </a:lnTo>
                  <a:lnTo>
                    <a:pt x="181" y="473"/>
                  </a:lnTo>
                  <a:lnTo>
                    <a:pt x="188" y="473"/>
                  </a:lnTo>
                  <a:lnTo>
                    <a:pt x="195" y="466"/>
                  </a:lnTo>
                  <a:lnTo>
                    <a:pt x="201" y="466"/>
                  </a:lnTo>
                  <a:lnTo>
                    <a:pt x="208" y="466"/>
                  </a:lnTo>
                  <a:lnTo>
                    <a:pt x="215" y="466"/>
                  </a:lnTo>
                  <a:lnTo>
                    <a:pt x="222" y="466"/>
                  </a:lnTo>
                  <a:lnTo>
                    <a:pt x="229" y="473"/>
                  </a:lnTo>
                  <a:lnTo>
                    <a:pt x="236" y="473"/>
                  </a:lnTo>
                  <a:lnTo>
                    <a:pt x="243" y="473"/>
                  </a:lnTo>
                  <a:lnTo>
                    <a:pt x="250" y="480"/>
                  </a:lnTo>
                  <a:lnTo>
                    <a:pt x="257" y="480"/>
                  </a:lnTo>
                  <a:lnTo>
                    <a:pt x="264" y="480"/>
                  </a:lnTo>
                  <a:lnTo>
                    <a:pt x="271" y="480"/>
                  </a:lnTo>
                  <a:lnTo>
                    <a:pt x="278" y="487"/>
                  </a:lnTo>
                  <a:lnTo>
                    <a:pt x="285" y="487"/>
                  </a:lnTo>
                  <a:lnTo>
                    <a:pt x="292" y="487"/>
                  </a:lnTo>
                  <a:lnTo>
                    <a:pt x="299" y="493"/>
                  </a:lnTo>
                  <a:lnTo>
                    <a:pt x="306" y="493"/>
                  </a:lnTo>
                  <a:lnTo>
                    <a:pt x="313" y="493"/>
                  </a:lnTo>
                  <a:lnTo>
                    <a:pt x="320" y="487"/>
                  </a:lnTo>
                  <a:lnTo>
                    <a:pt x="327" y="487"/>
                  </a:lnTo>
                  <a:lnTo>
                    <a:pt x="333" y="487"/>
                  </a:lnTo>
                  <a:lnTo>
                    <a:pt x="340" y="480"/>
                  </a:lnTo>
                  <a:lnTo>
                    <a:pt x="347" y="480"/>
                  </a:lnTo>
                  <a:lnTo>
                    <a:pt x="354" y="473"/>
                  </a:lnTo>
                  <a:lnTo>
                    <a:pt x="361" y="466"/>
                  </a:lnTo>
                  <a:lnTo>
                    <a:pt x="368" y="459"/>
                  </a:lnTo>
                  <a:lnTo>
                    <a:pt x="375" y="452"/>
                  </a:lnTo>
                  <a:lnTo>
                    <a:pt x="382" y="445"/>
                  </a:lnTo>
                  <a:lnTo>
                    <a:pt x="396" y="431"/>
                  </a:lnTo>
                  <a:lnTo>
                    <a:pt x="396" y="424"/>
                  </a:lnTo>
                  <a:lnTo>
                    <a:pt x="403" y="417"/>
                  </a:lnTo>
                  <a:lnTo>
                    <a:pt x="410" y="410"/>
                  </a:lnTo>
                  <a:lnTo>
                    <a:pt x="410" y="396"/>
                  </a:lnTo>
                  <a:lnTo>
                    <a:pt x="417" y="389"/>
                  </a:lnTo>
                  <a:lnTo>
                    <a:pt x="424" y="382"/>
                  </a:lnTo>
                  <a:lnTo>
                    <a:pt x="424" y="375"/>
                  </a:lnTo>
                  <a:lnTo>
                    <a:pt x="431" y="368"/>
                  </a:lnTo>
                  <a:lnTo>
                    <a:pt x="431" y="361"/>
                  </a:lnTo>
                  <a:lnTo>
                    <a:pt x="438" y="355"/>
                  </a:lnTo>
                  <a:lnTo>
                    <a:pt x="438" y="341"/>
                  </a:lnTo>
                  <a:lnTo>
                    <a:pt x="445" y="334"/>
                  </a:lnTo>
                  <a:lnTo>
                    <a:pt x="445" y="327"/>
                  </a:lnTo>
                  <a:lnTo>
                    <a:pt x="452" y="320"/>
                  </a:lnTo>
                  <a:lnTo>
                    <a:pt x="452" y="313"/>
                  </a:lnTo>
                  <a:lnTo>
                    <a:pt x="459" y="306"/>
                  </a:lnTo>
                  <a:lnTo>
                    <a:pt x="459" y="292"/>
                  </a:lnTo>
                  <a:lnTo>
                    <a:pt x="465" y="285"/>
                  </a:lnTo>
                  <a:lnTo>
                    <a:pt x="465" y="278"/>
                  </a:lnTo>
                  <a:lnTo>
                    <a:pt x="472" y="271"/>
                  </a:lnTo>
                  <a:lnTo>
                    <a:pt x="472" y="264"/>
                  </a:lnTo>
                  <a:lnTo>
                    <a:pt x="479" y="257"/>
                  </a:lnTo>
                  <a:lnTo>
                    <a:pt x="479" y="243"/>
                  </a:lnTo>
                  <a:lnTo>
                    <a:pt x="486" y="236"/>
                  </a:lnTo>
                  <a:lnTo>
                    <a:pt x="486" y="229"/>
                  </a:lnTo>
                  <a:lnTo>
                    <a:pt x="493" y="223"/>
                  </a:lnTo>
                  <a:lnTo>
                    <a:pt x="493" y="216"/>
                  </a:lnTo>
                  <a:lnTo>
                    <a:pt x="500" y="209"/>
                  </a:lnTo>
                  <a:lnTo>
                    <a:pt x="500" y="202"/>
                  </a:lnTo>
                  <a:lnTo>
                    <a:pt x="507" y="195"/>
                  </a:lnTo>
                  <a:lnTo>
                    <a:pt x="507" y="181"/>
                  </a:lnTo>
                  <a:lnTo>
                    <a:pt x="514" y="174"/>
                  </a:lnTo>
                  <a:lnTo>
                    <a:pt x="514" y="167"/>
                  </a:lnTo>
                  <a:lnTo>
                    <a:pt x="521" y="160"/>
                  </a:lnTo>
                  <a:lnTo>
                    <a:pt x="521" y="153"/>
                  </a:lnTo>
                  <a:lnTo>
                    <a:pt x="528" y="146"/>
                  </a:lnTo>
                  <a:lnTo>
                    <a:pt x="528" y="132"/>
                  </a:lnTo>
                  <a:lnTo>
                    <a:pt x="535" y="125"/>
                  </a:lnTo>
                  <a:lnTo>
                    <a:pt x="535" y="118"/>
                  </a:lnTo>
                  <a:lnTo>
                    <a:pt x="542" y="111"/>
                  </a:lnTo>
                  <a:lnTo>
                    <a:pt x="542" y="104"/>
                  </a:lnTo>
                  <a:lnTo>
                    <a:pt x="549" y="97"/>
                  </a:lnTo>
                  <a:lnTo>
                    <a:pt x="549" y="84"/>
                  </a:lnTo>
                  <a:lnTo>
                    <a:pt x="556" y="77"/>
                  </a:lnTo>
                  <a:lnTo>
                    <a:pt x="563" y="70"/>
                  </a:lnTo>
                  <a:lnTo>
                    <a:pt x="563" y="63"/>
                  </a:lnTo>
                  <a:lnTo>
                    <a:pt x="570" y="56"/>
                  </a:lnTo>
                  <a:lnTo>
                    <a:pt x="577" y="49"/>
                  </a:lnTo>
                  <a:lnTo>
                    <a:pt x="577" y="42"/>
                  </a:lnTo>
                  <a:lnTo>
                    <a:pt x="591" y="28"/>
                  </a:lnTo>
                  <a:lnTo>
                    <a:pt x="591" y="21"/>
                  </a:lnTo>
                  <a:lnTo>
                    <a:pt x="604" y="7"/>
                  </a:lnTo>
                  <a:lnTo>
                    <a:pt x="604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8" name="Freeform 53"/>
            <p:cNvSpPr>
              <a:spLocks/>
            </p:cNvSpPr>
            <p:nvPr/>
          </p:nvSpPr>
          <p:spPr bwMode="auto">
            <a:xfrm>
              <a:off x="4323" y="2514"/>
              <a:ext cx="112" cy="35"/>
            </a:xfrm>
            <a:custGeom>
              <a:avLst/>
              <a:gdLst>
                <a:gd name="T0" fmla="*/ 0 w 112"/>
                <a:gd name="T1" fmla="*/ 35 h 35"/>
                <a:gd name="T2" fmla="*/ 7 w 112"/>
                <a:gd name="T3" fmla="*/ 28 h 35"/>
                <a:gd name="T4" fmla="*/ 14 w 112"/>
                <a:gd name="T5" fmla="*/ 21 h 35"/>
                <a:gd name="T6" fmla="*/ 21 w 112"/>
                <a:gd name="T7" fmla="*/ 21 h 35"/>
                <a:gd name="T8" fmla="*/ 28 w 112"/>
                <a:gd name="T9" fmla="*/ 14 h 35"/>
                <a:gd name="T10" fmla="*/ 35 w 112"/>
                <a:gd name="T11" fmla="*/ 14 h 35"/>
                <a:gd name="T12" fmla="*/ 42 w 112"/>
                <a:gd name="T13" fmla="*/ 7 h 35"/>
                <a:gd name="T14" fmla="*/ 49 w 112"/>
                <a:gd name="T15" fmla="*/ 7 h 35"/>
                <a:gd name="T16" fmla="*/ 56 w 112"/>
                <a:gd name="T17" fmla="*/ 0 h 35"/>
                <a:gd name="T18" fmla="*/ 63 w 112"/>
                <a:gd name="T19" fmla="*/ 0 h 35"/>
                <a:gd name="T20" fmla="*/ 70 w 112"/>
                <a:gd name="T21" fmla="*/ 0 h 35"/>
                <a:gd name="T22" fmla="*/ 77 w 112"/>
                <a:gd name="T23" fmla="*/ 0 h 35"/>
                <a:gd name="T24" fmla="*/ 84 w 112"/>
                <a:gd name="T25" fmla="*/ 0 h 35"/>
                <a:gd name="T26" fmla="*/ 91 w 112"/>
                <a:gd name="T27" fmla="*/ 0 h 35"/>
                <a:gd name="T28" fmla="*/ 98 w 112"/>
                <a:gd name="T29" fmla="*/ 0 h 35"/>
                <a:gd name="T30" fmla="*/ 105 w 112"/>
                <a:gd name="T31" fmla="*/ 0 h 35"/>
                <a:gd name="T32" fmla="*/ 112 w 112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35"/>
                <a:gd name="T53" fmla="*/ 112 w 11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35">
                  <a:moveTo>
                    <a:pt x="0" y="35"/>
                  </a:moveTo>
                  <a:lnTo>
                    <a:pt x="7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5" y="14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79" name="Freeform 54"/>
            <p:cNvSpPr>
              <a:spLocks/>
            </p:cNvSpPr>
            <p:nvPr/>
          </p:nvSpPr>
          <p:spPr bwMode="auto">
            <a:xfrm>
              <a:off x="1419" y="2660"/>
              <a:ext cx="876" cy="1043"/>
            </a:xfrm>
            <a:custGeom>
              <a:avLst/>
              <a:gdLst>
                <a:gd name="T0" fmla="*/ 7 w 876"/>
                <a:gd name="T1" fmla="*/ 1022 h 1043"/>
                <a:gd name="T2" fmla="*/ 28 w 876"/>
                <a:gd name="T3" fmla="*/ 1001 h 1043"/>
                <a:gd name="T4" fmla="*/ 49 w 876"/>
                <a:gd name="T5" fmla="*/ 973 h 1043"/>
                <a:gd name="T6" fmla="*/ 70 w 876"/>
                <a:gd name="T7" fmla="*/ 952 h 1043"/>
                <a:gd name="T8" fmla="*/ 91 w 876"/>
                <a:gd name="T9" fmla="*/ 924 h 1043"/>
                <a:gd name="T10" fmla="*/ 111 w 876"/>
                <a:gd name="T11" fmla="*/ 904 h 1043"/>
                <a:gd name="T12" fmla="*/ 132 w 876"/>
                <a:gd name="T13" fmla="*/ 876 h 1043"/>
                <a:gd name="T14" fmla="*/ 160 w 876"/>
                <a:gd name="T15" fmla="*/ 848 h 1043"/>
                <a:gd name="T16" fmla="*/ 174 w 876"/>
                <a:gd name="T17" fmla="*/ 827 h 1043"/>
                <a:gd name="T18" fmla="*/ 202 w 876"/>
                <a:gd name="T19" fmla="*/ 799 h 1043"/>
                <a:gd name="T20" fmla="*/ 216 w 876"/>
                <a:gd name="T21" fmla="*/ 779 h 1043"/>
                <a:gd name="T22" fmla="*/ 236 w 876"/>
                <a:gd name="T23" fmla="*/ 751 h 1043"/>
                <a:gd name="T24" fmla="*/ 257 w 876"/>
                <a:gd name="T25" fmla="*/ 730 h 1043"/>
                <a:gd name="T26" fmla="*/ 278 w 876"/>
                <a:gd name="T27" fmla="*/ 702 h 1043"/>
                <a:gd name="T28" fmla="*/ 299 w 876"/>
                <a:gd name="T29" fmla="*/ 681 h 1043"/>
                <a:gd name="T30" fmla="*/ 320 w 876"/>
                <a:gd name="T31" fmla="*/ 653 h 1043"/>
                <a:gd name="T32" fmla="*/ 341 w 876"/>
                <a:gd name="T33" fmla="*/ 633 h 1043"/>
                <a:gd name="T34" fmla="*/ 361 w 876"/>
                <a:gd name="T35" fmla="*/ 605 h 1043"/>
                <a:gd name="T36" fmla="*/ 389 w 876"/>
                <a:gd name="T37" fmla="*/ 577 h 1043"/>
                <a:gd name="T38" fmla="*/ 403 w 876"/>
                <a:gd name="T39" fmla="*/ 556 h 1043"/>
                <a:gd name="T40" fmla="*/ 431 w 876"/>
                <a:gd name="T41" fmla="*/ 528 h 1043"/>
                <a:gd name="T42" fmla="*/ 445 w 876"/>
                <a:gd name="T43" fmla="*/ 508 h 1043"/>
                <a:gd name="T44" fmla="*/ 466 w 876"/>
                <a:gd name="T45" fmla="*/ 480 h 1043"/>
                <a:gd name="T46" fmla="*/ 487 w 876"/>
                <a:gd name="T47" fmla="*/ 459 h 1043"/>
                <a:gd name="T48" fmla="*/ 507 w 876"/>
                <a:gd name="T49" fmla="*/ 431 h 1043"/>
                <a:gd name="T50" fmla="*/ 528 w 876"/>
                <a:gd name="T51" fmla="*/ 410 h 1043"/>
                <a:gd name="T52" fmla="*/ 549 w 876"/>
                <a:gd name="T53" fmla="*/ 382 h 1043"/>
                <a:gd name="T54" fmla="*/ 570 w 876"/>
                <a:gd name="T55" fmla="*/ 362 h 1043"/>
                <a:gd name="T56" fmla="*/ 591 w 876"/>
                <a:gd name="T57" fmla="*/ 334 h 1043"/>
                <a:gd name="T58" fmla="*/ 619 w 876"/>
                <a:gd name="T59" fmla="*/ 306 h 1043"/>
                <a:gd name="T60" fmla="*/ 632 w 876"/>
                <a:gd name="T61" fmla="*/ 285 h 1043"/>
                <a:gd name="T62" fmla="*/ 660 w 876"/>
                <a:gd name="T63" fmla="*/ 257 h 1043"/>
                <a:gd name="T64" fmla="*/ 674 w 876"/>
                <a:gd name="T65" fmla="*/ 237 h 1043"/>
                <a:gd name="T66" fmla="*/ 695 w 876"/>
                <a:gd name="T67" fmla="*/ 209 h 1043"/>
                <a:gd name="T68" fmla="*/ 716 w 876"/>
                <a:gd name="T69" fmla="*/ 188 h 1043"/>
                <a:gd name="T70" fmla="*/ 744 w 876"/>
                <a:gd name="T71" fmla="*/ 160 h 1043"/>
                <a:gd name="T72" fmla="*/ 758 w 876"/>
                <a:gd name="T73" fmla="*/ 139 h 1043"/>
                <a:gd name="T74" fmla="*/ 778 w 876"/>
                <a:gd name="T75" fmla="*/ 112 h 1043"/>
                <a:gd name="T76" fmla="*/ 799 w 876"/>
                <a:gd name="T77" fmla="*/ 91 h 1043"/>
                <a:gd name="T78" fmla="*/ 820 w 876"/>
                <a:gd name="T79" fmla="*/ 63 h 1043"/>
                <a:gd name="T80" fmla="*/ 848 w 876"/>
                <a:gd name="T81" fmla="*/ 35 h 1043"/>
                <a:gd name="T82" fmla="*/ 862 w 876"/>
                <a:gd name="T83" fmla="*/ 14 h 10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6"/>
                <a:gd name="T127" fmla="*/ 0 h 1043"/>
                <a:gd name="T128" fmla="*/ 876 w 876"/>
                <a:gd name="T129" fmla="*/ 1043 h 10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6" h="1043">
                  <a:moveTo>
                    <a:pt x="0" y="1043"/>
                  </a:moveTo>
                  <a:lnTo>
                    <a:pt x="0" y="1029"/>
                  </a:lnTo>
                  <a:lnTo>
                    <a:pt x="7" y="1022"/>
                  </a:lnTo>
                  <a:lnTo>
                    <a:pt x="14" y="1015"/>
                  </a:lnTo>
                  <a:lnTo>
                    <a:pt x="21" y="1008"/>
                  </a:lnTo>
                  <a:lnTo>
                    <a:pt x="28" y="1001"/>
                  </a:lnTo>
                  <a:lnTo>
                    <a:pt x="35" y="994"/>
                  </a:lnTo>
                  <a:lnTo>
                    <a:pt x="49" y="980"/>
                  </a:lnTo>
                  <a:lnTo>
                    <a:pt x="49" y="973"/>
                  </a:lnTo>
                  <a:lnTo>
                    <a:pt x="56" y="966"/>
                  </a:lnTo>
                  <a:lnTo>
                    <a:pt x="63" y="959"/>
                  </a:lnTo>
                  <a:lnTo>
                    <a:pt x="70" y="952"/>
                  </a:lnTo>
                  <a:lnTo>
                    <a:pt x="84" y="938"/>
                  </a:lnTo>
                  <a:lnTo>
                    <a:pt x="84" y="931"/>
                  </a:lnTo>
                  <a:lnTo>
                    <a:pt x="91" y="924"/>
                  </a:lnTo>
                  <a:lnTo>
                    <a:pt x="97" y="917"/>
                  </a:lnTo>
                  <a:lnTo>
                    <a:pt x="104" y="911"/>
                  </a:lnTo>
                  <a:lnTo>
                    <a:pt x="111" y="904"/>
                  </a:lnTo>
                  <a:lnTo>
                    <a:pt x="125" y="890"/>
                  </a:lnTo>
                  <a:lnTo>
                    <a:pt x="125" y="883"/>
                  </a:lnTo>
                  <a:lnTo>
                    <a:pt x="132" y="876"/>
                  </a:lnTo>
                  <a:lnTo>
                    <a:pt x="139" y="869"/>
                  </a:lnTo>
                  <a:lnTo>
                    <a:pt x="146" y="862"/>
                  </a:lnTo>
                  <a:lnTo>
                    <a:pt x="160" y="848"/>
                  </a:lnTo>
                  <a:lnTo>
                    <a:pt x="160" y="841"/>
                  </a:lnTo>
                  <a:lnTo>
                    <a:pt x="167" y="834"/>
                  </a:lnTo>
                  <a:lnTo>
                    <a:pt x="174" y="827"/>
                  </a:lnTo>
                  <a:lnTo>
                    <a:pt x="181" y="820"/>
                  </a:lnTo>
                  <a:lnTo>
                    <a:pt x="188" y="813"/>
                  </a:lnTo>
                  <a:lnTo>
                    <a:pt x="202" y="799"/>
                  </a:lnTo>
                  <a:lnTo>
                    <a:pt x="202" y="792"/>
                  </a:lnTo>
                  <a:lnTo>
                    <a:pt x="209" y="785"/>
                  </a:lnTo>
                  <a:lnTo>
                    <a:pt x="216" y="779"/>
                  </a:lnTo>
                  <a:lnTo>
                    <a:pt x="223" y="772"/>
                  </a:lnTo>
                  <a:lnTo>
                    <a:pt x="236" y="758"/>
                  </a:lnTo>
                  <a:lnTo>
                    <a:pt x="236" y="751"/>
                  </a:lnTo>
                  <a:lnTo>
                    <a:pt x="243" y="744"/>
                  </a:lnTo>
                  <a:lnTo>
                    <a:pt x="250" y="737"/>
                  </a:lnTo>
                  <a:lnTo>
                    <a:pt x="257" y="730"/>
                  </a:lnTo>
                  <a:lnTo>
                    <a:pt x="264" y="723"/>
                  </a:lnTo>
                  <a:lnTo>
                    <a:pt x="278" y="709"/>
                  </a:lnTo>
                  <a:lnTo>
                    <a:pt x="278" y="702"/>
                  </a:lnTo>
                  <a:lnTo>
                    <a:pt x="285" y="695"/>
                  </a:lnTo>
                  <a:lnTo>
                    <a:pt x="292" y="688"/>
                  </a:lnTo>
                  <a:lnTo>
                    <a:pt x="299" y="681"/>
                  </a:lnTo>
                  <a:lnTo>
                    <a:pt x="313" y="667"/>
                  </a:lnTo>
                  <a:lnTo>
                    <a:pt x="313" y="660"/>
                  </a:lnTo>
                  <a:lnTo>
                    <a:pt x="320" y="653"/>
                  </a:lnTo>
                  <a:lnTo>
                    <a:pt x="327" y="646"/>
                  </a:lnTo>
                  <a:lnTo>
                    <a:pt x="334" y="640"/>
                  </a:lnTo>
                  <a:lnTo>
                    <a:pt x="341" y="633"/>
                  </a:lnTo>
                  <a:lnTo>
                    <a:pt x="355" y="619"/>
                  </a:lnTo>
                  <a:lnTo>
                    <a:pt x="355" y="612"/>
                  </a:lnTo>
                  <a:lnTo>
                    <a:pt x="361" y="605"/>
                  </a:lnTo>
                  <a:lnTo>
                    <a:pt x="368" y="598"/>
                  </a:lnTo>
                  <a:lnTo>
                    <a:pt x="375" y="591"/>
                  </a:lnTo>
                  <a:lnTo>
                    <a:pt x="389" y="577"/>
                  </a:lnTo>
                  <a:lnTo>
                    <a:pt x="389" y="570"/>
                  </a:lnTo>
                  <a:lnTo>
                    <a:pt x="396" y="563"/>
                  </a:lnTo>
                  <a:lnTo>
                    <a:pt x="403" y="556"/>
                  </a:lnTo>
                  <a:lnTo>
                    <a:pt x="410" y="549"/>
                  </a:lnTo>
                  <a:lnTo>
                    <a:pt x="417" y="542"/>
                  </a:lnTo>
                  <a:lnTo>
                    <a:pt x="431" y="528"/>
                  </a:lnTo>
                  <a:lnTo>
                    <a:pt x="431" y="521"/>
                  </a:lnTo>
                  <a:lnTo>
                    <a:pt x="438" y="514"/>
                  </a:lnTo>
                  <a:lnTo>
                    <a:pt x="445" y="508"/>
                  </a:lnTo>
                  <a:lnTo>
                    <a:pt x="452" y="501"/>
                  </a:lnTo>
                  <a:lnTo>
                    <a:pt x="466" y="487"/>
                  </a:lnTo>
                  <a:lnTo>
                    <a:pt x="466" y="480"/>
                  </a:lnTo>
                  <a:lnTo>
                    <a:pt x="473" y="473"/>
                  </a:lnTo>
                  <a:lnTo>
                    <a:pt x="480" y="466"/>
                  </a:lnTo>
                  <a:lnTo>
                    <a:pt x="487" y="459"/>
                  </a:lnTo>
                  <a:lnTo>
                    <a:pt x="494" y="452"/>
                  </a:lnTo>
                  <a:lnTo>
                    <a:pt x="507" y="438"/>
                  </a:lnTo>
                  <a:lnTo>
                    <a:pt x="507" y="431"/>
                  </a:lnTo>
                  <a:lnTo>
                    <a:pt x="514" y="424"/>
                  </a:lnTo>
                  <a:lnTo>
                    <a:pt x="521" y="417"/>
                  </a:lnTo>
                  <a:lnTo>
                    <a:pt x="528" y="410"/>
                  </a:lnTo>
                  <a:lnTo>
                    <a:pt x="542" y="396"/>
                  </a:lnTo>
                  <a:lnTo>
                    <a:pt x="542" y="389"/>
                  </a:lnTo>
                  <a:lnTo>
                    <a:pt x="549" y="382"/>
                  </a:lnTo>
                  <a:lnTo>
                    <a:pt x="556" y="376"/>
                  </a:lnTo>
                  <a:lnTo>
                    <a:pt x="563" y="369"/>
                  </a:lnTo>
                  <a:lnTo>
                    <a:pt x="570" y="362"/>
                  </a:lnTo>
                  <a:lnTo>
                    <a:pt x="584" y="348"/>
                  </a:lnTo>
                  <a:lnTo>
                    <a:pt x="584" y="341"/>
                  </a:lnTo>
                  <a:lnTo>
                    <a:pt x="591" y="334"/>
                  </a:lnTo>
                  <a:lnTo>
                    <a:pt x="598" y="327"/>
                  </a:lnTo>
                  <a:lnTo>
                    <a:pt x="605" y="320"/>
                  </a:lnTo>
                  <a:lnTo>
                    <a:pt x="619" y="306"/>
                  </a:lnTo>
                  <a:lnTo>
                    <a:pt x="619" y="299"/>
                  </a:lnTo>
                  <a:lnTo>
                    <a:pt x="626" y="292"/>
                  </a:lnTo>
                  <a:lnTo>
                    <a:pt x="632" y="285"/>
                  </a:lnTo>
                  <a:lnTo>
                    <a:pt x="639" y="278"/>
                  </a:lnTo>
                  <a:lnTo>
                    <a:pt x="646" y="271"/>
                  </a:lnTo>
                  <a:lnTo>
                    <a:pt x="660" y="257"/>
                  </a:lnTo>
                  <a:lnTo>
                    <a:pt x="660" y="250"/>
                  </a:lnTo>
                  <a:lnTo>
                    <a:pt x="667" y="244"/>
                  </a:lnTo>
                  <a:lnTo>
                    <a:pt x="674" y="237"/>
                  </a:lnTo>
                  <a:lnTo>
                    <a:pt x="681" y="230"/>
                  </a:lnTo>
                  <a:lnTo>
                    <a:pt x="695" y="216"/>
                  </a:lnTo>
                  <a:lnTo>
                    <a:pt x="695" y="209"/>
                  </a:lnTo>
                  <a:lnTo>
                    <a:pt x="702" y="202"/>
                  </a:lnTo>
                  <a:lnTo>
                    <a:pt x="709" y="195"/>
                  </a:lnTo>
                  <a:lnTo>
                    <a:pt x="716" y="188"/>
                  </a:lnTo>
                  <a:lnTo>
                    <a:pt x="723" y="181"/>
                  </a:lnTo>
                  <a:lnTo>
                    <a:pt x="730" y="174"/>
                  </a:lnTo>
                  <a:lnTo>
                    <a:pt x="744" y="160"/>
                  </a:lnTo>
                  <a:lnTo>
                    <a:pt x="744" y="153"/>
                  </a:lnTo>
                  <a:lnTo>
                    <a:pt x="751" y="146"/>
                  </a:lnTo>
                  <a:lnTo>
                    <a:pt x="758" y="139"/>
                  </a:lnTo>
                  <a:lnTo>
                    <a:pt x="771" y="125"/>
                  </a:lnTo>
                  <a:lnTo>
                    <a:pt x="771" y="118"/>
                  </a:lnTo>
                  <a:lnTo>
                    <a:pt x="778" y="112"/>
                  </a:lnTo>
                  <a:lnTo>
                    <a:pt x="785" y="105"/>
                  </a:lnTo>
                  <a:lnTo>
                    <a:pt x="792" y="98"/>
                  </a:lnTo>
                  <a:lnTo>
                    <a:pt x="799" y="91"/>
                  </a:lnTo>
                  <a:lnTo>
                    <a:pt x="806" y="84"/>
                  </a:lnTo>
                  <a:lnTo>
                    <a:pt x="820" y="70"/>
                  </a:lnTo>
                  <a:lnTo>
                    <a:pt x="820" y="63"/>
                  </a:lnTo>
                  <a:lnTo>
                    <a:pt x="827" y="56"/>
                  </a:lnTo>
                  <a:lnTo>
                    <a:pt x="834" y="49"/>
                  </a:lnTo>
                  <a:lnTo>
                    <a:pt x="848" y="35"/>
                  </a:lnTo>
                  <a:lnTo>
                    <a:pt x="848" y="28"/>
                  </a:lnTo>
                  <a:lnTo>
                    <a:pt x="855" y="21"/>
                  </a:lnTo>
                  <a:lnTo>
                    <a:pt x="862" y="14"/>
                  </a:lnTo>
                  <a:lnTo>
                    <a:pt x="869" y="7"/>
                  </a:lnTo>
                  <a:lnTo>
                    <a:pt x="876" y="0"/>
                  </a:lnTo>
                </a:path>
              </a:pathLst>
            </a:custGeom>
            <a:noFill/>
            <a:ln w="22225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80" name="Freeform 55"/>
            <p:cNvSpPr>
              <a:spLocks/>
            </p:cNvSpPr>
            <p:nvPr/>
          </p:nvSpPr>
          <p:spPr bwMode="auto">
            <a:xfrm>
              <a:off x="2295" y="1611"/>
              <a:ext cx="889" cy="1049"/>
            </a:xfrm>
            <a:custGeom>
              <a:avLst/>
              <a:gdLst>
                <a:gd name="T0" fmla="*/ 20 w 889"/>
                <a:gd name="T1" fmla="*/ 1028 h 1049"/>
                <a:gd name="T2" fmla="*/ 34 w 889"/>
                <a:gd name="T3" fmla="*/ 1008 h 1049"/>
                <a:gd name="T4" fmla="*/ 55 w 889"/>
                <a:gd name="T5" fmla="*/ 980 h 1049"/>
                <a:gd name="T6" fmla="*/ 76 w 889"/>
                <a:gd name="T7" fmla="*/ 959 h 1049"/>
                <a:gd name="T8" fmla="*/ 97 w 889"/>
                <a:gd name="T9" fmla="*/ 931 h 1049"/>
                <a:gd name="T10" fmla="*/ 125 w 889"/>
                <a:gd name="T11" fmla="*/ 903 h 1049"/>
                <a:gd name="T12" fmla="*/ 139 w 889"/>
                <a:gd name="T13" fmla="*/ 883 h 1049"/>
                <a:gd name="T14" fmla="*/ 159 w 889"/>
                <a:gd name="T15" fmla="*/ 862 h 1049"/>
                <a:gd name="T16" fmla="*/ 180 w 889"/>
                <a:gd name="T17" fmla="*/ 834 h 1049"/>
                <a:gd name="T18" fmla="*/ 201 w 889"/>
                <a:gd name="T19" fmla="*/ 806 h 1049"/>
                <a:gd name="T20" fmla="*/ 222 w 889"/>
                <a:gd name="T21" fmla="*/ 785 h 1049"/>
                <a:gd name="T22" fmla="*/ 250 w 889"/>
                <a:gd name="T23" fmla="*/ 758 h 1049"/>
                <a:gd name="T24" fmla="*/ 264 w 889"/>
                <a:gd name="T25" fmla="*/ 737 h 1049"/>
                <a:gd name="T26" fmla="*/ 285 w 889"/>
                <a:gd name="T27" fmla="*/ 709 h 1049"/>
                <a:gd name="T28" fmla="*/ 305 w 889"/>
                <a:gd name="T29" fmla="*/ 688 h 1049"/>
                <a:gd name="T30" fmla="*/ 326 w 889"/>
                <a:gd name="T31" fmla="*/ 660 h 1049"/>
                <a:gd name="T32" fmla="*/ 354 w 889"/>
                <a:gd name="T33" fmla="*/ 632 h 1049"/>
                <a:gd name="T34" fmla="*/ 368 w 889"/>
                <a:gd name="T35" fmla="*/ 612 h 1049"/>
                <a:gd name="T36" fmla="*/ 396 w 889"/>
                <a:gd name="T37" fmla="*/ 584 h 1049"/>
                <a:gd name="T38" fmla="*/ 410 w 889"/>
                <a:gd name="T39" fmla="*/ 563 h 1049"/>
                <a:gd name="T40" fmla="*/ 430 w 889"/>
                <a:gd name="T41" fmla="*/ 535 h 1049"/>
                <a:gd name="T42" fmla="*/ 451 w 889"/>
                <a:gd name="T43" fmla="*/ 514 h 1049"/>
                <a:gd name="T44" fmla="*/ 472 w 889"/>
                <a:gd name="T45" fmla="*/ 487 h 1049"/>
                <a:gd name="T46" fmla="*/ 493 w 889"/>
                <a:gd name="T47" fmla="*/ 466 h 1049"/>
                <a:gd name="T48" fmla="*/ 514 w 889"/>
                <a:gd name="T49" fmla="*/ 438 h 1049"/>
                <a:gd name="T50" fmla="*/ 542 w 889"/>
                <a:gd name="T51" fmla="*/ 410 h 1049"/>
                <a:gd name="T52" fmla="*/ 555 w 889"/>
                <a:gd name="T53" fmla="*/ 389 h 1049"/>
                <a:gd name="T54" fmla="*/ 583 w 889"/>
                <a:gd name="T55" fmla="*/ 361 h 1049"/>
                <a:gd name="T56" fmla="*/ 597 w 889"/>
                <a:gd name="T57" fmla="*/ 341 h 1049"/>
                <a:gd name="T58" fmla="*/ 618 w 889"/>
                <a:gd name="T59" fmla="*/ 313 h 1049"/>
                <a:gd name="T60" fmla="*/ 639 w 889"/>
                <a:gd name="T61" fmla="*/ 292 h 1049"/>
                <a:gd name="T62" fmla="*/ 660 w 889"/>
                <a:gd name="T63" fmla="*/ 264 h 1049"/>
                <a:gd name="T64" fmla="*/ 681 w 889"/>
                <a:gd name="T65" fmla="*/ 243 h 1049"/>
                <a:gd name="T66" fmla="*/ 701 w 889"/>
                <a:gd name="T67" fmla="*/ 216 h 1049"/>
                <a:gd name="T68" fmla="*/ 722 w 889"/>
                <a:gd name="T69" fmla="*/ 195 h 1049"/>
                <a:gd name="T70" fmla="*/ 743 w 889"/>
                <a:gd name="T71" fmla="*/ 167 h 1049"/>
                <a:gd name="T72" fmla="*/ 771 w 889"/>
                <a:gd name="T73" fmla="*/ 139 h 1049"/>
                <a:gd name="T74" fmla="*/ 785 w 889"/>
                <a:gd name="T75" fmla="*/ 118 h 1049"/>
                <a:gd name="T76" fmla="*/ 813 w 889"/>
                <a:gd name="T77" fmla="*/ 91 h 1049"/>
                <a:gd name="T78" fmla="*/ 826 w 889"/>
                <a:gd name="T79" fmla="*/ 70 h 1049"/>
                <a:gd name="T80" fmla="*/ 847 w 889"/>
                <a:gd name="T81" fmla="*/ 42 h 1049"/>
                <a:gd name="T82" fmla="*/ 868 w 889"/>
                <a:gd name="T83" fmla="*/ 21 h 10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9"/>
                <a:gd name="T127" fmla="*/ 0 h 1049"/>
                <a:gd name="T128" fmla="*/ 889 w 889"/>
                <a:gd name="T129" fmla="*/ 1049 h 10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9" h="1049">
                  <a:moveTo>
                    <a:pt x="0" y="1049"/>
                  </a:moveTo>
                  <a:lnTo>
                    <a:pt x="7" y="1042"/>
                  </a:lnTo>
                  <a:lnTo>
                    <a:pt x="20" y="1028"/>
                  </a:lnTo>
                  <a:lnTo>
                    <a:pt x="20" y="1022"/>
                  </a:lnTo>
                  <a:lnTo>
                    <a:pt x="27" y="1015"/>
                  </a:lnTo>
                  <a:lnTo>
                    <a:pt x="34" y="1008"/>
                  </a:lnTo>
                  <a:lnTo>
                    <a:pt x="48" y="994"/>
                  </a:lnTo>
                  <a:lnTo>
                    <a:pt x="48" y="987"/>
                  </a:lnTo>
                  <a:lnTo>
                    <a:pt x="55" y="980"/>
                  </a:lnTo>
                  <a:lnTo>
                    <a:pt x="62" y="973"/>
                  </a:lnTo>
                  <a:lnTo>
                    <a:pt x="69" y="966"/>
                  </a:lnTo>
                  <a:lnTo>
                    <a:pt x="76" y="959"/>
                  </a:lnTo>
                  <a:lnTo>
                    <a:pt x="83" y="952"/>
                  </a:lnTo>
                  <a:lnTo>
                    <a:pt x="97" y="938"/>
                  </a:lnTo>
                  <a:lnTo>
                    <a:pt x="97" y="931"/>
                  </a:lnTo>
                  <a:lnTo>
                    <a:pt x="104" y="924"/>
                  </a:lnTo>
                  <a:lnTo>
                    <a:pt x="111" y="917"/>
                  </a:lnTo>
                  <a:lnTo>
                    <a:pt x="125" y="903"/>
                  </a:lnTo>
                  <a:lnTo>
                    <a:pt x="125" y="896"/>
                  </a:lnTo>
                  <a:lnTo>
                    <a:pt x="132" y="890"/>
                  </a:lnTo>
                  <a:lnTo>
                    <a:pt x="139" y="883"/>
                  </a:lnTo>
                  <a:lnTo>
                    <a:pt x="146" y="876"/>
                  </a:lnTo>
                  <a:lnTo>
                    <a:pt x="152" y="869"/>
                  </a:lnTo>
                  <a:lnTo>
                    <a:pt x="159" y="862"/>
                  </a:lnTo>
                  <a:lnTo>
                    <a:pt x="173" y="848"/>
                  </a:lnTo>
                  <a:lnTo>
                    <a:pt x="173" y="841"/>
                  </a:lnTo>
                  <a:lnTo>
                    <a:pt x="180" y="834"/>
                  </a:lnTo>
                  <a:lnTo>
                    <a:pt x="187" y="827"/>
                  </a:lnTo>
                  <a:lnTo>
                    <a:pt x="201" y="813"/>
                  </a:lnTo>
                  <a:lnTo>
                    <a:pt x="201" y="806"/>
                  </a:lnTo>
                  <a:lnTo>
                    <a:pt x="208" y="799"/>
                  </a:lnTo>
                  <a:lnTo>
                    <a:pt x="215" y="792"/>
                  </a:lnTo>
                  <a:lnTo>
                    <a:pt x="222" y="785"/>
                  </a:lnTo>
                  <a:lnTo>
                    <a:pt x="229" y="778"/>
                  </a:lnTo>
                  <a:lnTo>
                    <a:pt x="236" y="771"/>
                  </a:lnTo>
                  <a:lnTo>
                    <a:pt x="250" y="758"/>
                  </a:lnTo>
                  <a:lnTo>
                    <a:pt x="250" y="751"/>
                  </a:lnTo>
                  <a:lnTo>
                    <a:pt x="257" y="744"/>
                  </a:lnTo>
                  <a:lnTo>
                    <a:pt x="264" y="737"/>
                  </a:lnTo>
                  <a:lnTo>
                    <a:pt x="278" y="723"/>
                  </a:lnTo>
                  <a:lnTo>
                    <a:pt x="278" y="716"/>
                  </a:lnTo>
                  <a:lnTo>
                    <a:pt x="285" y="709"/>
                  </a:lnTo>
                  <a:lnTo>
                    <a:pt x="291" y="702"/>
                  </a:lnTo>
                  <a:lnTo>
                    <a:pt x="298" y="695"/>
                  </a:lnTo>
                  <a:lnTo>
                    <a:pt x="305" y="688"/>
                  </a:lnTo>
                  <a:lnTo>
                    <a:pt x="319" y="674"/>
                  </a:lnTo>
                  <a:lnTo>
                    <a:pt x="319" y="667"/>
                  </a:lnTo>
                  <a:lnTo>
                    <a:pt x="326" y="660"/>
                  </a:lnTo>
                  <a:lnTo>
                    <a:pt x="333" y="653"/>
                  </a:lnTo>
                  <a:lnTo>
                    <a:pt x="340" y="646"/>
                  </a:lnTo>
                  <a:lnTo>
                    <a:pt x="354" y="632"/>
                  </a:lnTo>
                  <a:lnTo>
                    <a:pt x="354" y="626"/>
                  </a:lnTo>
                  <a:lnTo>
                    <a:pt x="361" y="619"/>
                  </a:lnTo>
                  <a:lnTo>
                    <a:pt x="368" y="612"/>
                  </a:lnTo>
                  <a:lnTo>
                    <a:pt x="375" y="605"/>
                  </a:lnTo>
                  <a:lnTo>
                    <a:pt x="382" y="598"/>
                  </a:lnTo>
                  <a:lnTo>
                    <a:pt x="396" y="584"/>
                  </a:lnTo>
                  <a:lnTo>
                    <a:pt x="396" y="577"/>
                  </a:lnTo>
                  <a:lnTo>
                    <a:pt x="403" y="570"/>
                  </a:lnTo>
                  <a:lnTo>
                    <a:pt x="410" y="563"/>
                  </a:lnTo>
                  <a:lnTo>
                    <a:pt x="417" y="556"/>
                  </a:lnTo>
                  <a:lnTo>
                    <a:pt x="430" y="542"/>
                  </a:lnTo>
                  <a:lnTo>
                    <a:pt x="430" y="535"/>
                  </a:lnTo>
                  <a:lnTo>
                    <a:pt x="437" y="528"/>
                  </a:lnTo>
                  <a:lnTo>
                    <a:pt x="444" y="521"/>
                  </a:lnTo>
                  <a:lnTo>
                    <a:pt x="451" y="514"/>
                  </a:lnTo>
                  <a:lnTo>
                    <a:pt x="458" y="507"/>
                  </a:lnTo>
                  <a:lnTo>
                    <a:pt x="472" y="494"/>
                  </a:lnTo>
                  <a:lnTo>
                    <a:pt x="472" y="487"/>
                  </a:lnTo>
                  <a:lnTo>
                    <a:pt x="479" y="480"/>
                  </a:lnTo>
                  <a:lnTo>
                    <a:pt x="486" y="473"/>
                  </a:lnTo>
                  <a:lnTo>
                    <a:pt x="493" y="466"/>
                  </a:lnTo>
                  <a:lnTo>
                    <a:pt x="507" y="452"/>
                  </a:lnTo>
                  <a:lnTo>
                    <a:pt x="507" y="445"/>
                  </a:lnTo>
                  <a:lnTo>
                    <a:pt x="514" y="438"/>
                  </a:lnTo>
                  <a:lnTo>
                    <a:pt x="521" y="431"/>
                  </a:lnTo>
                  <a:lnTo>
                    <a:pt x="528" y="424"/>
                  </a:lnTo>
                  <a:lnTo>
                    <a:pt x="542" y="410"/>
                  </a:lnTo>
                  <a:lnTo>
                    <a:pt x="542" y="403"/>
                  </a:lnTo>
                  <a:lnTo>
                    <a:pt x="549" y="396"/>
                  </a:lnTo>
                  <a:lnTo>
                    <a:pt x="555" y="389"/>
                  </a:lnTo>
                  <a:lnTo>
                    <a:pt x="562" y="382"/>
                  </a:lnTo>
                  <a:lnTo>
                    <a:pt x="569" y="375"/>
                  </a:lnTo>
                  <a:lnTo>
                    <a:pt x="583" y="361"/>
                  </a:lnTo>
                  <a:lnTo>
                    <a:pt x="583" y="355"/>
                  </a:lnTo>
                  <a:lnTo>
                    <a:pt x="590" y="348"/>
                  </a:lnTo>
                  <a:lnTo>
                    <a:pt x="597" y="341"/>
                  </a:lnTo>
                  <a:lnTo>
                    <a:pt x="604" y="334"/>
                  </a:lnTo>
                  <a:lnTo>
                    <a:pt x="618" y="320"/>
                  </a:lnTo>
                  <a:lnTo>
                    <a:pt x="618" y="313"/>
                  </a:lnTo>
                  <a:lnTo>
                    <a:pt x="625" y="306"/>
                  </a:lnTo>
                  <a:lnTo>
                    <a:pt x="632" y="299"/>
                  </a:lnTo>
                  <a:lnTo>
                    <a:pt x="639" y="292"/>
                  </a:lnTo>
                  <a:lnTo>
                    <a:pt x="646" y="285"/>
                  </a:lnTo>
                  <a:lnTo>
                    <a:pt x="660" y="271"/>
                  </a:lnTo>
                  <a:lnTo>
                    <a:pt x="660" y="264"/>
                  </a:lnTo>
                  <a:lnTo>
                    <a:pt x="667" y="257"/>
                  </a:lnTo>
                  <a:lnTo>
                    <a:pt x="674" y="250"/>
                  </a:lnTo>
                  <a:lnTo>
                    <a:pt x="681" y="243"/>
                  </a:lnTo>
                  <a:lnTo>
                    <a:pt x="694" y="229"/>
                  </a:lnTo>
                  <a:lnTo>
                    <a:pt x="694" y="223"/>
                  </a:lnTo>
                  <a:lnTo>
                    <a:pt x="701" y="216"/>
                  </a:lnTo>
                  <a:lnTo>
                    <a:pt x="708" y="209"/>
                  </a:lnTo>
                  <a:lnTo>
                    <a:pt x="715" y="202"/>
                  </a:lnTo>
                  <a:lnTo>
                    <a:pt x="722" y="195"/>
                  </a:lnTo>
                  <a:lnTo>
                    <a:pt x="736" y="181"/>
                  </a:lnTo>
                  <a:lnTo>
                    <a:pt x="736" y="174"/>
                  </a:lnTo>
                  <a:lnTo>
                    <a:pt x="743" y="167"/>
                  </a:lnTo>
                  <a:lnTo>
                    <a:pt x="750" y="160"/>
                  </a:lnTo>
                  <a:lnTo>
                    <a:pt x="757" y="153"/>
                  </a:lnTo>
                  <a:lnTo>
                    <a:pt x="771" y="139"/>
                  </a:lnTo>
                  <a:lnTo>
                    <a:pt x="771" y="132"/>
                  </a:lnTo>
                  <a:lnTo>
                    <a:pt x="778" y="125"/>
                  </a:lnTo>
                  <a:lnTo>
                    <a:pt x="785" y="118"/>
                  </a:lnTo>
                  <a:lnTo>
                    <a:pt x="792" y="111"/>
                  </a:lnTo>
                  <a:lnTo>
                    <a:pt x="799" y="104"/>
                  </a:lnTo>
                  <a:lnTo>
                    <a:pt x="813" y="91"/>
                  </a:lnTo>
                  <a:lnTo>
                    <a:pt x="813" y="84"/>
                  </a:lnTo>
                  <a:lnTo>
                    <a:pt x="819" y="77"/>
                  </a:lnTo>
                  <a:lnTo>
                    <a:pt x="826" y="70"/>
                  </a:lnTo>
                  <a:lnTo>
                    <a:pt x="833" y="63"/>
                  </a:lnTo>
                  <a:lnTo>
                    <a:pt x="847" y="49"/>
                  </a:lnTo>
                  <a:lnTo>
                    <a:pt x="847" y="42"/>
                  </a:lnTo>
                  <a:lnTo>
                    <a:pt x="854" y="35"/>
                  </a:lnTo>
                  <a:lnTo>
                    <a:pt x="861" y="28"/>
                  </a:lnTo>
                  <a:lnTo>
                    <a:pt x="868" y="21"/>
                  </a:lnTo>
                  <a:lnTo>
                    <a:pt x="875" y="14"/>
                  </a:lnTo>
                  <a:lnTo>
                    <a:pt x="889" y="0"/>
                  </a:lnTo>
                </a:path>
              </a:pathLst>
            </a:custGeom>
            <a:noFill/>
            <a:ln w="22225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81" name="Freeform 56"/>
            <p:cNvSpPr>
              <a:spLocks/>
            </p:cNvSpPr>
            <p:nvPr/>
          </p:nvSpPr>
          <p:spPr bwMode="auto">
            <a:xfrm>
              <a:off x="3184" y="1326"/>
              <a:ext cx="243" cy="285"/>
            </a:xfrm>
            <a:custGeom>
              <a:avLst/>
              <a:gdLst>
                <a:gd name="T0" fmla="*/ 0 w 243"/>
                <a:gd name="T1" fmla="*/ 285 h 285"/>
                <a:gd name="T2" fmla="*/ 0 w 243"/>
                <a:gd name="T3" fmla="*/ 278 h 285"/>
                <a:gd name="T4" fmla="*/ 7 w 243"/>
                <a:gd name="T5" fmla="*/ 271 h 285"/>
                <a:gd name="T6" fmla="*/ 14 w 243"/>
                <a:gd name="T7" fmla="*/ 264 h 285"/>
                <a:gd name="T8" fmla="*/ 21 w 243"/>
                <a:gd name="T9" fmla="*/ 257 h 285"/>
                <a:gd name="T10" fmla="*/ 35 w 243"/>
                <a:gd name="T11" fmla="*/ 244 h 285"/>
                <a:gd name="T12" fmla="*/ 35 w 243"/>
                <a:gd name="T13" fmla="*/ 237 h 285"/>
                <a:gd name="T14" fmla="*/ 42 w 243"/>
                <a:gd name="T15" fmla="*/ 230 h 285"/>
                <a:gd name="T16" fmla="*/ 49 w 243"/>
                <a:gd name="T17" fmla="*/ 223 h 285"/>
                <a:gd name="T18" fmla="*/ 56 w 243"/>
                <a:gd name="T19" fmla="*/ 216 h 285"/>
                <a:gd name="T20" fmla="*/ 63 w 243"/>
                <a:gd name="T21" fmla="*/ 209 h 285"/>
                <a:gd name="T22" fmla="*/ 69 w 243"/>
                <a:gd name="T23" fmla="*/ 202 h 285"/>
                <a:gd name="T24" fmla="*/ 83 w 243"/>
                <a:gd name="T25" fmla="*/ 188 h 285"/>
                <a:gd name="T26" fmla="*/ 83 w 243"/>
                <a:gd name="T27" fmla="*/ 181 h 285"/>
                <a:gd name="T28" fmla="*/ 90 w 243"/>
                <a:gd name="T29" fmla="*/ 174 h 285"/>
                <a:gd name="T30" fmla="*/ 97 w 243"/>
                <a:gd name="T31" fmla="*/ 167 h 285"/>
                <a:gd name="T32" fmla="*/ 111 w 243"/>
                <a:gd name="T33" fmla="*/ 153 h 285"/>
                <a:gd name="T34" fmla="*/ 111 w 243"/>
                <a:gd name="T35" fmla="*/ 146 h 285"/>
                <a:gd name="T36" fmla="*/ 118 w 243"/>
                <a:gd name="T37" fmla="*/ 139 h 285"/>
                <a:gd name="T38" fmla="*/ 125 w 243"/>
                <a:gd name="T39" fmla="*/ 132 h 285"/>
                <a:gd name="T40" fmla="*/ 132 w 243"/>
                <a:gd name="T41" fmla="*/ 125 h 285"/>
                <a:gd name="T42" fmla="*/ 139 w 243"/>
                <a:gd name="T43" fmla="*/ 118 h 285"/>
                <a:gd name="T44" fmla="*/ 146 w 243"/>
                <a:gd name="T45" fmla="*/ 112 h 285"/>
                <a:gd name="T46" fmla="*/ 160 w 243"/>
                <a:gd name="T47" fmla="*/ 98 h 285"/>
                <a:gd name="T48" fmla="*/ 160 w 243"/>
                <a:gd name="T49" fmla="*/ 91 h 285"/>
                <a:gd name="T50" fmla="*/ 167 w 243"/>
                <a:gd name="T51" fmla="*/ 84 h 285"/>
                <a:gd name="T52" fmla="*/ 174 w 243"/>
                <a:gd name="T53" fmla="*/ 77 h 285"/>
                <a:gd name="T54" fmla="*/ 188 w 243"/>
                <a:gd name="T55" fmla="*/ 63 h 285"/>
                <a:gd name="T56" fmla="*/ 188 w 243"/>
                <a:gd name="T57" fmla="*/ 56 h 285"/>
                <a:gd name="T58" fmla="*/ 195 w 243"/>
                <a:gd name="T59" fmla="*/ 49 h 285"/>
                <a:gd name="T60" fmla="*/ 201 w 243"/>
                <a:gd name="T61" fmla="*/ 42 h 285"/>
                <a:gd name="T62" fmla="*/ 208 w 243"/>
                <a:gd name="T63" fmla="*/ 35 h 285"/>
                <a:gd name="T64" fmla="*/ 215 w 243"/>
                <a:gd name="T65" fmla="*/ 28 h 285"/>
                <a:gd name="T66" fmla="*/ 222 w 243"/>
                <a:gd name="T67" fmla="*/ 21 h 285"/>
                <a:gd name="T68" fmla="*/ 236 w 243"/>
                <a:gd name="T69" fmla="*/ 7 h 285"/>
                <a:gd name="T70" fmla="*/ 236 w 243"/>
                <a:gd name="T71" fmla="*/ 0 h 285"/>
                <a:gd name="T72" fmla="*/ 243 w 243"/>
                <a:gd name="T73" fmla="*/ 0 h 2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285"/>
                <a:gd name="T113" fmla="*/ 243 w 243"/>
                <a:gd name="T114" fmla="*/ 285 h 2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285">
                  <a:moveTo>
                    <a:pt x="0" y="285"/>
                  </a:moveTo>
                  <a:lnTo>
                    <a:pt x="0" y="278"/>
                  </a:lnTo>
                  <a:lnTo>
                    <a:pt x="7" y="271"/>
                  </a:lnTo>
                  <a:lnTo>
                    <a:pt x="14" y="264"/>
                  </a:lnTo>
                  <a:lnTo>
                    <a:pt x="21" y="257"/>
                  </a:lnTo>
                  <a:lnTo>
                    <a:pt x="35" y="244"/>
                  </a:lnTo>
                  <a:lnTo>
                    <a:pt x="35" y="237"/>
                  </a:lnTo>
                  <a:lnTo>
                    <a:pt x="42" y="230"/>
                  </a:lnTo>
                  <a:lnTo>
                    <a:pt x="49" y="223"/>
                  </a:lnTo>
                  <a:lnTo>
                    <a:pt x="56" y="216"/>
                  </a:lnTo>
                  <a:lnTo>
                    <a:pt x="63" y="209"/>
                  </a:lnTo>
                  <a:lnTo>
                    <a:pt x="69" y="202"/>
                  </a:lnTo>
                  <a:lnTo>
                    <a:pt x="83" y="188"/>
                  </a:lnTo>
                  <a:lnTo>
                    <a:pt x="83" y="181"/>
                  </a:lnTo>
                  <a:lnTo>
                    <a:pt x="90" y="174"/>
                  </a:lnTo>
                  <a:lnTo>
                    <a:pt x="97" y="167"/>
                  </a:lnTo>
                  <a:lnTo>
                    <a:pt x="111" y="153"/>
                  </a:lnTo>
                  <a:lnTo>
                    <a:pt x="111" y="146"/>
                  </a:lnTo>
                  <a:lnTo>
                    <a:pt x="118" y="139"/>
                  </a:lnTo>
                  <a:lnTo>
                    <a:pt x="125" y="132"/>
                  </a:lnTo>
                  <a:lnTo>
                    <a:pt x="132" y="125"/>
                  </a:lnTo>
                  <a:lnTo>
                    <a:pt x="139" y="118"/>
                  </a:lnTo>
                  <a:lnTo>
                    <a:pt x="146" y="112"/>
                  </a:lnTo>
                  <a:lnTo>
                    <a:pt x="160" y="98"/>
                  </a:lnTo>
                  <a:lnTo>
                    <a:pt x="160" y="91"/>
                  </a:lnTo>
                  <a:lnTo>
                    <a:pt x="167" y="84"/>
                  </a:lnTo>
                  <a:lnTo>
                    <a:pt x="174" y="77"/>
                  </a:lnTo>
                  <a:lnTo>
                    <a:pt x="188" y="63"/>
                  </a:lnTo>
                  <a:lnTo>
                    <a:pt x="188" y="56"/>
                  </a:lnTo>
                  <a:lnTo>
                    <a:pt x="195" y="49"/>
                  </a:lnTo>
                  <a:lnTo>
                    <a:pt x="201" y="42"/>
                  </a:lnTo>
                  <a:lnTo>
                    <a:pt x="208" y="35"/>
                  </a:lnTo>
                  <a:lnTo>
                    <a:pt x="215" y="28"/>
                  </a:lnTo>
                  <a:lnTo>
                    <a:pt x="222" y="21"/>
                  </a:lnTo>
                  <a:lnTo>
                    <a:pt x="236" y="7"/>
                  </a:lnTo>
                  <a:lnTo>
                    <a:pt x="236" y="0"/>
                  </a:lnTo>
                  <a:lnTo>
                    <a:pt x="243" y="0"/>
                  </a:lnTo>
                </a:path>
              </a:pathLst>
            </a:custGeom>
            <a:noFill/>
            <a:ln w="22225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82" name="Freeform 57"/>
            <p:cNvSpPr>
              <a:spLocks/>
            </p:cNvSpPr>
            <p:nvPr/>
          </p:nvSpPr>
          <p:spPr bwMode="auto">
            <a:xfrm>
              <a:off x="3427" y="2660"/>
              <a:ext cx="876" cy="1043"/>
            </a:xfrm>
            <a:custGeom>
              <a:avLst/>
              <a:gdLst>
                <a:gd name="T0" fmla="*/ 7 w 876"/>
                <a:gd name="T1" fmla="*/ 1029 h 1043"/>
                <a:gd name="T2" fmla="*/ 28 w 876"/>
                <a:gd name="T3" fmla="*/ 1001 h 1043"/>
                <a:gd name="T4" fmla="*/ 49 w 876"/>
                <a:gd name="T5" fmla="*/ 980 h 1043"/>
                <a:gd name="T6" fmla="*/ 70 w 876"/>
                <a:gd name="T7" fmla="*/ 952 h 1043"/>
                <a:gd name="T8" fmla="*/ 97 w 876"/>
                <a:gd name="T9" fmla="*/ 924 h 1043"/>
                <a:gd name="T10" fmla="*/ 111 w 876"/>
                <a:gd name="T11" fmla="*/ 904 h 1043"/>
                <a:gd name="T12" fmla="*/ 132 w 876"/>
                <a:gd name="T13" fmla="*/ 883 h 1043"/>
                <a:gd name="T14" fmla="*/ 153 w 876"/>
                <a:gd name="T15" fmla="*/ 855 h 1043"/>
                <a:gd name="T16" fmla="*/ 174 w 876"/>
                <a:gd name="T17" fmla="*/ 827 h 1043"/>
                <a:gd name="T18" fmla="*/ 195 w 876"/>
                <a:gd name="T19" fmla="*/ 806 h 1043"/>
                <a:gd name="T20" fmla="*/ 222 w 876"/>
                <a:gd name="T21" fmla="*/ 779 h 1043"/>
                <a:gd name="T22" fmla="*/ 236 w 876"/>
                <a:gd name="T23" fmla="*/ 758 h 1043"/>
                <a:gd name="T24" fmla="*/ 257 w 876"/>
                <a:gd name="T25" fmla="*/ 730 h 1043"/>
                <a:gd name="T26" fmla="*/ 278 w 876"/>
                <a:gd name="T27" fmla="*/ 709 h 1043"/>
                <a:gd name="T28" fmla="*/ 299 w 876"/>
                <a:gd name="T29" fmla="*/ 681 h 1043"/>
                <a:gd name="T30" fmla="*/ 320 w 876"/>
                <a:gd name="T31" fmla="*/ 660 h 1043"/>
                <a:gd name="T32" fmla="*/ 341 w 876"/>
                <a:gd name="T33" fmla="*/ 633 h 1043"/>
                <a:gd name="T34" fmla="*/ 368 w 876"/>
                <a:gd name="T35" fmla="*/ 605 h 1043"/>
                <a:gd name="T36" fmla="*/ 382 w 876"/>
                <a:gd name="T37" fmla="*/ 584 h 1043"/>
                <a:gd name="T38" fmla="*/ 410 w 876"/>
                <a:gd name="T39" fmla="*/ 556 h 1043"/>
                <a:gd name="T40" fmla="*/ 424 w 876"/>
                <a:gd name="T41" fmla="*/ 535 h 1043"/>
                <a:gd name="T42" fmla="*/ 445 w 876"/>
                <a:gd name="T43" fmla="*/ 508 h 1043"/>
                <a:gd name="T44" fmla="*/ 466 w 876"/>
                <a:gd name="T45" fmla="*/ 487 h 1043"/>
                <a:gd name="T46" fmla="*/ 487 w 876"/>
                <a:gd name="T47" fmla="*/ 459 h 1043"/>
                <a:gd name="T48" fmla="*/ 514 w 876"/>
                <a:gd name="T49" fmla="*/ 431 h 1043"/>
                <a:gd name="T50" fmla="*/ 528 w 876"/>
                <a:gd name="T51" fmla="*/ 410 h 1043"/>
                <a:gd name="T52" fmla="*/ 549 w 876"/>
                <a:gd name="T53" fmla="*/ 389 h 1043"/>
                <a:gd name="T54" fmla="*/ 570 w 876"/>
                <a:gd name="T55" fmla="*/ 362 h 1043"/>
                <a:gd name="T56" fmla="*/ 591 w 876"/>
                <a:gd name="T57" fmla="*/ 334 h 1043"/>
                <a:gd name="T58" fmla="*/ 612 w 876"/>
                <a:gd name="T59" fmla="*/ 313 h 1043"/>
                <a:gd name="T60" fmla="*/ 639 w 876"/>
                <a:gd name="T61" fmla="*/ 285 h 1043"/>
                <a:gd name="T62" fmla="*/ 653 w 876"/>
                <a:gd name="T63" fmla="*/ 264 h 1043"/>
                <a:gd name="T64" fmla="*/ 674 w 876"/>
                <a:gd name="T65" fmla="*/ 237 h 1043"/>
                <a:gd name="T66" fmla="*/ 695 w 876"/>
                <a:gd name="T67" fmla="*/ 216 h 1043"/>
                <a:gd name="T68" fmla="*/ 716 w 876"/>
                <a:gd name="T69" fmla="*/ 188 h 1043"/>
                <a:gd name="T70" fmla="*/ 737 w 876"/>
                <a:gd name="T71" fmla="*/ 167 h 1043"/>
                <a:gd name="T72" fmla="*/ 757 w 876"/>
                <a:gd name="T73" fmla="*/ 139 h 1043"/>
                <a:gd name="T74" fmla="*/ 778 w 876"/>
                <a:gd name="T75" fmla="*/ 118 h 1043"/>
                <a:gd name="T76" fmla="*/ 799 w 876"/>
                <a:gd name="T77" fmla="*/ 91 h 1043"/>
                <a:gd name="T78" fmla="*/ 827 w 876"/>
                <a:gd name="T79" fmla="*/ 63 h 1043"/>
                <a:gd name="T80" fmla="*/ 841 w 876"/>
                <a:gd name="T81" fmla="*/ 42 h 1043"/>
                <a:gd name="T82" fmla="*/ 869 w 876"/>
                <a:gd name="T83" fmla="*/ 14 h 10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6"/>
                <a:gd name="T127" fmla="*/ 0 h 1043"/>
                <a:gd name="T128" fmla="*/ 876 w 876"/>
                <a:gd name="T129" fmla="*/ 1043 h 10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6" h="1043">
                  <a:moveTo>
                    <a:pt x="0" y="1043"/>
                  </a:moveTo>
                  <a:lnTo>
                    <a:pt x="0" y="1036"/>
                  </a:lnTo>
                  <a:lnTo>
                    <a:pt x="7" y="1029"/>
                  </a:lnTo>
                  <a:lnTo>
                    <a:pt x="21" y="1015"/>
                  </a:lnTo>
                  <a:lnTo>
                    <a:pt x="21" y="1008"/>
                  </a:lnTo>
                  <a:lnTo>
                    <a:pt x="28" y="1001"/>
                  </a:lnTo>
                  <a:lnTo>
                    <a:pt x="35" y="994"/>
                  </a:lnTo>
                  <a:lnTo>
                    <a:pt x="42" y="987"/>
                  </a:lnTo>
                  <a:lnTo>
                    <a:pt x="49" y="980"/>
                  </a:lnTo>
                  <a:lnTo>
                    <a:pt x="56" y="973"/>
                  </a:lnTo>
                  <a:lnTo>
                    <a:pt x="70" y="959"/>
                  </a:lnTo>
                  <a:lnTo>
                    <a:pt x="70" y="952"/>
                  </a:lnTo>
                  <a:lnTo>
                    <a:pt x="77" y="945"/>
                  </a:lnTo>
                  <a:lnTo>
                    <a:pt x="84" y="938"/>
                  </a:lnTo>
                  <a:lnTo>
                    <a:pt x="97" y="924"/>
                  </a:lnTo>
                  <a:lnTo>
                    <a:pt x="97" y="917"/>
                  </a:lnTo>
                  <a:lnTo>
                    <a:pt x="104" y="911"/>
                  </a:lnTo>
                  <a:lnTo>
                    <a:pt x="111" y="904"/>
                  </a:lnTo>
                  <a:lnTo>
                    <a:pt x="118" y="897"/>
                  </a:lnTo>
                  <a:lnTo>
                    <a:pt x="125" y="890"/>
                  </a:lnTo>
                  <a:lnTo>
                    <a:pt x="132" y="883"/>
                  </a:lnTo>
                  <a:lnTo>
                    <a:pt x="146" y="869"/>
                  </a:lnTo>
                  <a:lnTo>
                    <a:pt x="146" y="862"/>
                  </a:lnTo>
                  <a:lnTo>
                    <a:pt x="153" y="855"/>
                  </a:lnTo>
                  <a:lnTo>
                    <a:pt x="160" y="848"/>
                  </a:lnTo>
                  <a:lnTo>
                    <a:pt x="174" y="834"/>
                  </a:lnTo>
                  <a:lnTo>
                    <a:pt x="174" y="827"/>
                  </a:lnTo>
                  <a:lnTo>
                    <a:pt x="181" y="820"/>
                  </a:lnTo>
                  <a:lnTo>
                    <a:pt x="188" y="813"/>
                  </a:lnTo>
                  <a:lnTo>
                    <a:pt x="195" y="806"/>
                  </a:lnTo>
                  <a:lnTo>
                    <a:pt x="202" y="799"/>
                  </a:lnTo>
                  <a:lnTo>
                    <a:pt x="209" y="792"/>
                  </a:lnTo>
                  <a:lnTo>
                    <a:pt x="222" y="779"/>
                  </a:lnTo>
                  <a:lnTo>
                    <a:pt x="222" y="772"/>
                  </a:lnTo>
                  <a:lnTo>
                    <a:pt x="229" y="765"/>
                  </a:lnTo>
                  <a:lnTo>
                    <a:pt x="236" y="758"/>
                  </a:lnTo>
                  <a:lnTo>
                    <a:pt x="250" y="744"/>
                  </a:lnTo>
                  <a:lnTo>
                    <a:pt x="250" y="737"/>
                  </a:lnTo>
                  <a:lnTo>
                    <a:pt x="257" y="730"/>
                  </a:lnTo>
                  <a:lnTo>
                    <a:pt x="264" y="723"/>
                  </a:lnTo>
                  <a:lnTo>
                    <a:pt x="271" y="716"/>
                  </a:lnTo>
                  <a:lnTo>
                    <a:pt x="278" y="709"/>
                  </a:lnTo>
                  <a:lnTo>
                    <a:pt x="292" y="695"/>
                  </a:lnTo>
                  <a:lnTo>
                    <a:pt x="292" y="688"/>
                  </a:lnTo>
                  <a:lnTo>
                    <a:pt x="299" y="681"/>
                  </a:lnTo>
                  <a:lnTo>
                    <a:pt x="306" y="674"/>
                  </a:lnTo>
                  <a:lnTo>
                    <a:pt x="313" y="667"/>
                  </a:lnTo>
                  <a:lnTo>
                    <a:pt x="320" y="660"/>
                  </a:lnTo>
                  <a:lnTo>
                    <a:pt x="334" y="646"/>
                  </a:lnTo>
                  <a:lnTo>
                    <a:pt x="334" y="640"/>
                  </a:lnTo>
                  <a:lnTo>
                    <a:pt x="341" y="633"/>
                  </a:lnTo>
                  <a:lnTo>
                    <a:pt x="348" y="626"/>
                  </a:lnTo>
                  <a:lnTo>
                    <a:pt x="354" y="619"/>
                  </a:lnTo>
                  <a:lnTo>
                    <a:pt x="368" y="605"/>
                  </a:lnTo>
                  <a:lnTo>
                    <a:pt x="368" y="598"/>
                  </a:lnTo>
                  <a:lnTo>
                    <a:pt x="375" y="591"/>
                  </a:lnTo>
                  <a:lnTo>
                    <a:pt x="382" y="584"/>
                  </a:lnTo>
                  <a:lnTo>
                    <a:pt x="389" y="577"/>
                  </a:lnTo>
                  <a:lnTo>
                    <a:pt x="396" y="570"/>
                  </a:lnTo>
                  <a:lnTo>
                    <a:pt x="410" y="556"/>
                  </a:lnTo>
                  <a:lnTo>
                    <a:pt x="410" y="549"/>
                  </a:lnTo>
                  <a:lnTo>
                    <a:pt x="417" y="542"/>
                  </a:lnTo>
                  <a:lnTo>
                    <a:pt x="424" y="535"/>
                  </a:lnTo>
                  <a:lnTo>
                    <a:pt x="438" y="521"/>
                  </a:lnTo>
                  <a:lnTo>
                    <a:pt x="438" y="514"/>
                  </a:lnTo>
                  <a:lnTo>
                    <a:pt x="445" y="508"/>
                  </a:lnTo>
                  <a:lnTo>
                    <a:pt x="452" y="501"/>
                  </a:lnTo>
                  <a:lnTo>
                    <a:pt x="459" y="494"/>
                  </a:lnTo>
                  <a:lnTo>
                    <a:pt x="466" y="487"/>
                  </a:lnTo>
                  <a:lnTo>
                    <a:pt x="473" y="480"/>
                  </a:lnTo>
                  <a:lnTo>
                    <a:pt x="487" y="466"/>
                  </a:lnTo>
                  <a:lnTo>
                    <a:pt x="487" y="459"/>
                  </a:lnTo>
                  <a:lnTo>
                    <a:pt x="493" y="452"/>
                  </a:lnTo>
                  <a:lnTo>
                    <a:pt x="500" y="445"/>
                  </a:lnTo>
                  <a:lnTo>
                    <a:pt x="514" y="431"/>
                  </a:lnTo>
                  <a:lnTo>
                    <a:pt x="514" y="424"/>
                  </a:lnTo>
                  <a:lnTo>
                    <a:pt x="521" y="417"/>
                  </a:lnTo>
                  <a:lnTo>
                    <a:pt x="528" y="410"/>
                  </a:lnTo>
                  <a:lnTo>
                    <a:pt x="535" y="403"/>
                  </a:lnTo>
                  <a:lnTo>
                    <a:pt x="542" y="396"/>
                  </a:lnTo>
                  <a:lnTo>
                    <a:pt x="549" y="389"/>
                  </a:lnTo>
                  <a:lnTo>
                    <a:pt x="563" y="376"/>
                  </a:lnTo>
                  <a:lnTo>
                    <a:pt x="563" y="369"/>
                  </a:lnTo>
                  <a:lnTo>
                    <a:pt x="570" y="362"/>
                  </a:lnTo>
                  <a:lnTo>
                    <a:pt x="577" y="355"/>
                  </a:lnTo>
                  <a:lnTo>
                    <a:pt x="591" y="341"/>
                  </a:lnTo>
                  <a:lnTo>
                    <a:pt x="591" y="334"/>
                  </a:lnTo>
                  <a:lnTo>
                    <a:pt x="598" y="327"/>
                  </a:lnTo>
                  <a:lnTo>
                    <a:pt x="605" y="320"/>
                  </a:lnTo>
                  <a:lnTo>
                    <a:pt x="612" y="313"/>
                  </a:lnTo>
                  <a:lnTo>
                    <a:pt x="619" y="306"/>
                  </a:lnTo>
                  <a:lnTo>
                    <a:pt x="625" y="299"/>
                  </a:lnTo>
                  <a:lnTo>
                    <a:pt x="639" y="285"/>
                  </a:lnTo>
                  <a:lnTo>
                    <a:pt x="639" y="278"/>
                  </a:lnTo>
                  <a:lnTo>
                    <a:pt x="646" y="271"/>
                  </a:lnTo>
                  <a:lnTo>
                    <a:pt x="653" y="264"/>
                  </a:lnTo>
                  <a:lnTo>
                    <a:pt x="660" y="257"/>
                  </a:lnTo>
                  <a:lnTo>
                    <a:pt x="674" y="244"/>
                  </a:lnTo>
                  <a:lnTo>
                    <a:pt x="674" y="237"/>
                  </a:lnTo>
                  <a:lnTo>
                    <a:pt x="681" y="230"/>
                  </a:lnTo>
                  <a:lnTo>
                    <a:pt x="688" y="223"/>
                  </a:lnTo>
                  <a:lnTo>
                    <a:pt x="695" y="216"/>
                  </a:lnTo>
                  <a:lnTo>
                    <a:pt x="702" y="209"/>
                  </a:lnTo>
                  <a:lnTo>
                    <a:pt x="716" y="195"/>
                  </a:lnTo>
                  <a:lnTo>
                    <a:pt x="716" y="188"/>
                  </a:lnTo>
                  <a:lnTo>
                    <a:pt x="723" y="181"/>
                  </a:lnTo>
                  <a:lnTo>
                    <a:pt x="730" y="174"/>
                  </a:lnTo>
                  <a:lnTo>
                    <a:pt x="737" y="167"/>
                  </a:lnTo>
                  <a:lnTo>
                    <a:pt x="751" y="153"/>
                  </a:lnTo>
                  <a:lnTo>
                    <a:pt x="751" y="146"/>
                  </a:lnTo>
                  <a:lnTo>
                    <a:pt x="757" y="139"/>
                  </a:lnTo>
                  <a:lnTo>
                    <a:pt x="764" y="132"/>
                  </a:lnTo>
                  <a:lnTo>
                    <a:pt x="771" y="125"/>
                  </a:lnTo>
                  <a:lnTo>
                    <a:pt x="778" y="118"/>
                  </a:lnTo>
                  <a:lnTo>
                    <a:pt x="792" y="105"/>
                  </a:lnTo>
                  <a:lnTo>
                    <a:pt x="792" y="98"/>
                  </a:lnTo>
                  <a:lnTo>
                    <a:pt x="799" y="91"/>
                  </a:lnTo>
                  <a:lnTo>
                    <a:pt x="806" y="84"/>
                  </a:lnTo>
                  <a:lnTo>
                    <a:pt x="813" y="77"/>
                  </a:lnTo>
                  <a:lnTo>
                    <a:pt x="827" y="63"/>
                  </a:lnTo>
                  <a:lnTo>
                    <a:pt x="827" y="56"/>
                  </a:lnTo>
                  <a:lnTo>
                    <a:pt x="834" y="49"/>
                  </a:lnTo>
                  <a:lnTo>
                    <a:pt x="841" y="42"/>
                  </a:lnTo>
                  <a:lnTo>
                    <a:pt x="848" y="35"/>
                  </a:lnTo>
                  <a:lnTo>
                    <a:pt x="855" y="28"/>
                  </a:lnTo>
                  <a:lnTo>
                    <a:pt x="869" y="14"/>
                  </a:lnTo>
                  <a:lnTo>
                    <a:pt x="869" y="7"/>
                  </a:lnTo>
                  <a:lnTo>
                    <a:pt x="876" y="0"/>
                  </a:lnTo>
                </a:path>
              </a:pathLst>
            </a:custGeom>
            <a:noFill/>
            <a:ln w="22225">
              <a:solidFill>
                <a:srgbClr val="008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83" name="Freeform 58"/>
            <p:cNvSpPr>
              <a:spLocks/>
            </p:cNvSpPr>
            <p:nvPr/>
          </p:nvSpPr>
          <p:spPr bwMode="auto">
            <a:xfrm>
              <a:off x="4303" y="2514"/>
              <a:ext cx="132" cy="146"/>
            </a:xfrm>
            <a:custGeom>
              <a:avLst/>
              <a:gdLst>
                <a:gd name="T0" fmla="*/ 0 w 132"/>
                <a:gd name="T1" fmla="*/ 146 h 146"/>
                <a:gd name="T2" fmla="*/ 7 w 132"/>
                <a:gd name="T3" fmla="*/ 139 h 146"/>
                <a:gd name="T4" fmla="*/ 13 w 132"/>
                <a:gd name="T5" fmla="*/ 132 h 146"/>
                <a:gd name="T6" fmla="*/ 27 w 132"/>
                <a:gd name="T7" fmla="*/ 119 h 146"/>
                <a:gd name="T8" fmla="*/ 27 w 132"/>
                <a:gd name="T9" fmla="*/ 112 h 146"/>
                <a:gd name="T10" fmla="*/ 34 w 132"/>
                <a:gd name="T11" fmla="*/ 105 h 146"/>
                <a:gd name="T12" fmla="*/ 41 w 132"/>
                <a:gd name="T13" fmla="*/ 98 h 146"/>
                <a:gd name="T14" fmla="*/ 48 w 132"/>
                <a:gd name="T15" fmla="*/ 91 h 146"/>
                <a:gd name="T16" fmla="*/ 62 w 132"/>
                <a:gd name="T17" fmla="*/ 77 h 146"/>
                <a:gd name="T18" fmla="*/ 62 w 132"/>
                <a:gd name="T19" fmla="*/ 70 h 146"/>
                <a:gd name="T20" fmla="*/ 69 w 132"/>
                <a:gd name="T21" fmla="*/ 63 h 146"/>
                <a:gd name="T22" fmla="*/ 76 w 132"/>
                <a:gd name="T23" fmla="*/ 56 h 146"/>
                <a:gd name="T24" fmla="*/ 83 w 132"/>
                <a:gd name="T25" fmla="*/ 49 h 146"/>
                <a:gd name="T26" fmla="*/ 90 w 132"/>
                <a:gd name="T27" fmla="*/ 42 h 146"/>
                <a:gd name="T28" fmla="*/ 104 w 132"/>
                <a:gd name="T29" fmla="*/ 28 h 146"/>
                <a:gd name="T30" fmla="*/ 104 w 132"/>
                <a:gd name="T31" fmla="*/ 21 h 146"/>
                <a:gd name="T32" fmla="*/ 111 w 132"/>
                <a:gd name="T33" fmla="*/ 14 h 146"/>
                <a:gd name="T34" fmla="*/ 118 w 132"/>
                <a:gd name="T35" fmla="*/ 7 h 146"/>
                <a:gd name="T36" fmla="*/ 125 w 132"/>
                <a:gd name="T37" fmla="*/ 0 h 146"/>
                <a:gd name="T38" fmla="*/ 132 w 132"/>
                <a:gd name="T39" fmla="*/ 0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146"/>
                <a:gd name="T62" fmla="*/ 132 w 132"/>
                <a:gd name="T63" fmla="*/ 146 h 1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146">
                  <a:moveTo>
                    <a:pt x="0" y="146"/>
                  </a:moveTo>
                  <a:lnTo>
                    <a:pt x="7" y="139"/>
                  </a:lnTo>
                  <a:lnTo>
                    <a:pt x="13" y="132"/>
                  </a:lnTo>
                  <a:lnTo>
                    <a:pt x="27" y="119"/>
                  </a:lnTo>
                  <a:lnTo>
                    <a:pt x="27" y="112"/>
                  </a:lnTo>
                  <a:lnTo>
                    <a:pt x="34" y="105"/>
                  </a:lnTo>
                  <a:lnTo>
                    <a:pt x="41" y="98"/>
                  </a:lnTo>
                  <a:lnTo>
                    <a:pt x="48" y="91"/>
                  </a:lnTo>
                  <a:lnTo>
                    <a:pt x="62" y="77"/>
                  </a:lnTo>
                  <a:lnTo>
                    <a:pt x="62" y="70"/>
                  </a:lnTo>
                  <a:lnTo>
                    <a:pt x="69" y="63"/>
                  </a:lnTo>
                  <a:lnTo>
                    <a:pt x="76" y="56"/>
                  </a:lnTo>
                  <a:lnTo>
                    <a:pt x="83" y="49"/>
                  </a:lnTo>
                  <a:lnTo>
                    <a:pt x="90" y="42"/>
                  </a:lnTo>
                  <a:lnTo>
                    <a:pt x="104" y="28"/>
                  </a:lnTo>
                  <a:lnTo>
                    <a:pt x="104" y="21"/>
                  </a:lnTo>
                  <a:lnTo>
                    <a:pt x="111" y="14"/>
                  </a:lnTo>
                  <a:lnTo>
                    <a:pt x="118" y="7"/>
                  </a:lnTo>
                  <a:lnTo>
                    <a:pt x="125" y="0"/>
                  </a:lnTo>
                  <a:lnTo>
                    <a:pt x="132" y="0"/>
                  </a:lnTo>
                </a:path>
              </a:pathLst>
            </a:custGeom>
            <a:noFill/>
            <a:ln w="22225">
              <a:solidFill>
                <a:srgbClr val="008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87" name="Line 62"/>
            <p:cNvSpPr>
              <a:spLocks noChangeShapeType="1"/>
            </p:cNvSpPr>
            <p:nvPr/>
          </p:nvSpPr>
          <p:spPr bwMode="auto">
            <a:xfrm>
              <a:off x="3420" y="1326"/>
              <a:ext cx="1" cy="237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645131" y="-10185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Sygnał piłokształtny</a:t>
            </a:r>
            <a:r>
              <a:rPr lang="pl-PL" sz="3200" b="1" dirty="0">
                <a:solidFill>
                  <a:srgbClr val="006600"/>
                </a:solidFill>
                <a:latin typeface="Arial CE" charset="-18"/>
              </a:rPr>
              <a:t/>
            </a:r>
            <a:br>
              <a:rPr lang="pl-PL" sz="3200" b="1" dirty="0">
                <a:solidFill>
                  <a:srgbClr val="006600"/>
                </a:solidFill>
                <a:latin typeface="Arial CE" charset="-18"/>
              </a:rPr>
            </a:br>
            <a:r>
              <a:rPr lang="pl-PL" sz="3200" b="1" dirty="0">
                <a:solidFill>
                  <a:srgbClr val="006600"/>
                </a:solidFill>
                <a:latin typeface="Arial" pitchFamily="34" charset="0"/>
              </a:rPr>
              <a:t>#harmonicznych </a:t>
            </a:r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- 4</a:t>
            </a:r>
            <a:endParaRPr lang="pl-PL" sz="3200" b="1" dirty="0">
              <a:solidFill>
                <a:srgbClr val="006600"/>
              </a:solidFill>
              <a:latin typeface="Arial" pitchFamily="34" charset="0"/>
            </a:endParaRPr>
          </a:p>
        </p:txBody>
      </p:sp>
      <p:grpSp>
        <p:nvGrpSpPr>
          <p:cNvPr id="78" name="Grupa 77"/>
          <p:cNvGrpSpPr/>
          <p:nvPr/>
        </p:nvGrpSpPr>
        <p:grpSpPr>
          <a:xfrm>
            <a:off x="6473064" y="2631281"/>
            <a:ext cx="2386012" cy="2057400"/>
            <a:chOff x="6757988" y="3124200"/>
            <a:chExt cx="2386012" cy="2057400"/>
          </a:xfrm>
        </p:grpSpPr>
        <p:sp>
          <p:nvSpPr>
            <p:cNvPr id="79" name="Line 65"/>
            <p:cNvSpPr>
              <a:spLocks noChangeShapeType="1"/>
            </p:cNvSpPr>
            <p:nvPr/>
          </p:nvSpPr>
          <p:spPr bwMode="auto">
            <a:xfrm>
              <a:off x="7215188" y="4572000"/>
              <a:ext cx="182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Line 66"/>
            <p:cNvSpPr>
              <a:spLocks noChangeShapeType="1"/>
            </p:cNvSpPr>
            <p:nvPr/>
          </p:nvSpPr>
          <p:spPr bwMode="auto">
            <a:xfrm rot="16200000">
              <a:off x="6491288" y="3848100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Line 67"/>
            <p:cNvSpPr>
              <a:spLocks noChangeShapeType="1"/>
            </p:cNvSpPr>
            <p:nvPr/>
          </p:nvSpPr>
          <p:spPr bwMode="auto">
            <a:xfrm flipV="1">
              <a:off x="7215188" y="3429000"/>
              <a:ext cx="1143000" cy="1143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Line 68"/>
            <p:cNvSpPr>
              <a:spLocks noChangeShapeType="1"/>
            </p:cNvSpPr>
            <p:nvPr/>
          </p:nvSpPr>
          <p:spPr bwMode="auto">
            <a:xfrm>
              <a:off x="8358188" y="3429000"/>
              <a:ext cx="0" cy="1143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Text Box 69"/>
            <p:cNvSpPr txBox="1">
              <a:spLocks noChangeArrowheads="1"/>
            </p:cNvSpPr>
            <p:nvPr/>
          </p:nvSpPr>
          <p:spPr bwMode="auto">
            <a:xfrm>
              <a:off x="7977188" y="4724400"/>
              <a:ext cx="8477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i="1"/>
                <a:t>T</a:t>
              </a:r>
              <a:r>
                <a:rPr lang="pl-PL" b="1"/>
                <a:t> = 1</a:t>
              </a:r>
              <a:endParaRPr lang="pl-PL" b="1" i="1"/>
            </a:p>
          </p:txBody>
        </p:sp>
        <p:sp>
          <p:nvSpPr>
            <p:cNvPr id="84" name="Text Box 70"/>
            <p:cNvSpPr txBox="1">
              <a:spLocks noChangeArrowheads="1"/>
            </p:cNvSpPr>
            <p:nvPr/>
          </p:nvSpPr>
          <p:spPr bwMode="auto">
            <a:xfrm>
              <a:off x="8875713" y="4003675"/>
              <a:ext cx="268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i="1"/>
                <a:t>t</a:t>
              </a:r>
            </a:p>
          </p:txBody>
        </p:sp>
        <p:sp>
          <p:nvSpPr>
            <p:cNvPr id="85" name="Line 71"/>
            <p:cNvSpPr>
              <a:spLocks noChangeShapeType="1"/>
            </p:cNvSpPr>
            <p:nvPr/>
          </p:nvSpPr>
          <p:spPr bwMode="auto">
            <a:xfrm>
              <a:off x="7062788" y="3429000"/>
              <a:ext cx="14478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Text Box 72"/>
            <p:cNvSpPr txBox="1">
              <a:spLocks noChangeArrowheads="1"/>
            </p:cNvSpPr>
            <p:nvPr/>
          </p:nvSpPr>
          <p:spPr bwMode="auto">
            <a:xfrm>
              <a:off x="6757988" y="3505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/>
                <a:t>1</a:t>
              </a: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grpSp>
        <p:nvGrpSpPr>
          <p:cNvPr id="87" name="Grupa 78"/>
          <p:cNvGrpSpPr/>
          <p:nvPr/>
        </p:nvGrpSpPr>
        <p:grpSpPr>
          <a:xfrm>
            <a:off x="6146246" y="914028"/>
            <a:ext cx="2721335" cy="926985"/>
            <a:chOff x="4965340" y="1358770"/>
            <a:chExt cx="2721335" cy="926985"/>
          </a:xfrm>
        </p:grpSpPr>
        <p:sp>
          <p:nvSpPr>
            <p:cNvPr id="88" name="Freeform 4"/>
            <p:cNvSpPr>
              <a:spLocks/>
            </p:cNvSpPr>
            <p:nvPr/>
          </p:nvSpPr>
          <p:spPr bwMode="auto">
            <a:xfrm>
              <a:off x="4965340" y="1358770"/>
              <a:ext cx="900100" cy="900100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317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Freeform 6"/>
            <p:cNvSpPr>
              <a:spLocks/>
            </p:cNvSpPr>
            <p:nvPr/>
          </p:nvSpPr>
          <p:spPr bwMode="auto">
            <a:xfrm>
              <a:off x="5881120" y="1385655"/>
              <a:ext cx="900100" cy="900100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317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6786575" y="1385655"/>
              <a:ext cx="900100" cy="900100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317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cxnSp>
        <p:nvCxnSpPr>
          <p:cNvPr id="91" name="Łącznik prosty 90"/>
          <p:cNvCxnSpPr/>
          <p:nvPr/>
        </p:nvCxnSpPr>
        <p:spPr bwMode="auto">
          <a:xfrm>
            <a:off x="6026101" y="1847746"/>
            <a:ext cx="3037618" cy="181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pole tekstowe 74"/>
          <p:cNvSpPr txBox="1"/>
          <p:nvPr/>
        </p:nvSpPr>
        <p:spPr>
          <a:xfrm>
            <a:off x="868732" y="5791695"/>
            <a:ext cx="8421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Szereg Fouriera w punkcie skokowej nieciągłości przyjmuje</a:t>
            </a:r>
          </a:p>
          <a:p>
            <a:pPr algn="l"/>
            <a:r>
              <a:rPr lang="pl-PL" sz="2000" b="1" dirty="0" smtClean="0">
                <a:latin typeface="Albertus Medium" pitchFamily="34" charset="0"/>
              </a:rPr>
              <a:t>wartość równą średniej arytmetycznej z granicy lewo-</a:t>
            </a:r>
            <a:br>
              <a:rPr lang="pl-PL" sz="2000" b="1" dirty="0" smtClean="0">
                <a:latin typeface="Albertus Medium" pitchFamily="34" charset="0"/>
              </a:rPr>
            </a:br>
            <a:r>
              <a:rPr lang="pl-PL" sz="2000" b="1" dirty="0" smtClean="0">
                <a:latin typeface="Albertus Medium" pitchFamily="34" charset="0"/>
              </a:rPr>
              <a:t>i prawostronnej.</a:t>
            </a:r>
            <a:endParaRPr lang="pl-PL" sz="2000" b="1" dirty="0"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88428" y="25965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3200" b="1" dirty="0">
                <a:solidFill>
                  <a:srgbClr val="006600"/>
                </a:solidFill>
                <a:latin typeface="Arial" pitchFamily="34" charset="0"/>
              </a:rPr>
              <a:t>Sygnał </a:t>
            </a:r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piłokształtny</a:t>
            </a:r>
            <a:b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</a:br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#harmonicznych </a:t>
            </a:r>
            <a:r>
              <a:rPr lang="pl-PL" sz="3200" b="1" dirty="0">
                <a:solidFill>
                  <a:srgbClr val="006600"/>
                </a:solidFill>
                <a:latin typeface="Arial" pitchFamily="34" charset="0"/>
              </a:rPr>
              <a:t>- 6</a:t>
            </a:r>
            <a:endParaRPr lang="pl-PL" sz="3200" b="1" dirty="0">
              <a:solidFill>
                <a:srgbClr val="006600"/>
              </a:solidFill>
              <a:latin typeface="Arial CE" charset="-18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286635" y="2213865"/>
            <a:ext cx="5126037" cy="4437063"/>
            <a:chOff x="1537" y="1111"/>
            <a:chExt cx="3229" cy="2795"/>
          </a:xfrm>
        </p:grpSpPr>
        <p:sp>
          <p:nvSpPr>
            <p:cNvPr id="26629" name="Rectangle 4"/>
            <p:cNvSpPr>
              <a:spLocks noChangeArrowheads="1"/>
            </p:cNvSpPr>
            <p:nvPr/>
          </p:nvSpPr>
          <p:spPr bwMode="auto">
            <a:xfrm>
              <a:off x="1750" y="1276"/>
              <a:ext cx="2985" cy="235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0" name="Rectangle 5"/>
            <p:cNvSpPr>
              <a:spLocks noChangeArrowheads="1"/>
            </p:cNvSpPr>
            <p:nvPr/>
          </p:nvSpPr>
          <p:spPr bwMode="auto">
            <a:xfrm>
              <a:off x="1747" y="1273"/>
              <a:ext cx="2991" cy="2359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1" name="Line 6"/>
            <p:cNvSpPr>
              <a:spLocks noChangeShapeType="1"/>
            </p:cNvSpPr>
            <p:nvPr/>
          </p:nvSpPr>
          <p:spPr bwMode="auto">
            <a:xfrm>
              <a:off x="1750" y="1276"/>
              <a:ext cx="2985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2" name="Freeform 7"/>
            <p:cNvSpPr>
              <a:spLocks/>
            </p:cNvSpPr>
            <p:nvPr/>
          </p:nvSpPr>
          <p:spPr bwMode="auto">
            <a:xfrm>
              <a:off x="1750" y="1276"/>
              <a:ext cx="2986" cy="2354"/>
            </a:xfrm>
            <a:custGeom>
              <a:avLst/>
              <a:gdLst>
                <a:gd name="T0" fmla="*/ 0 w 2986"/>
                <a:gd name="T1" fmla="*/ 2353 h 2354"/>
                <a:gd name="T2" fmla="*/ 2985 w 2986"/>
                <a:gd name="T3" fmla="*/ 2353 h 2354"/>
                <a:gd name="T4" fmla="*/ 2985 w 2986"/>
                <a:gd name="T5" fmla="*/ 0 h 2354"/>
                <a:gd name="T6" fmla="*/ 0 60000 65536"/>
                <a:gd name="T7" fmla="*/ 0 60000 65536"/>
                <a:gd name="T8" fmla="*/ 0 60000 65536"/>
                <a:gd name="T9" fmla="*/ 0 w 2986"/>
                <a:gd name="T10" fmla="*/ 0 h 2354"/>
                <a:gd name="T11" fmla="*/ 2986 w 2986"/>
                <a:gd name="T12" fmla="*/ 2354 h 23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6" h="2354">
                  <a:moveTo>
                    <a:pt x="0" y="2353"/>
                  </a:moveTo>
                  <a:lnTo>
                    <a:pt x="2985" y="2353"/>
                  </a:lnTo>
                  <a:lnTo>
                    <a:pt x="2985" y="0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3" name="Line 8"/>
            <p:cNvSpPr>
              <a:spLocks noChangeShapeType="1"/>
            </p:cNvSpPr>
            <p:nvPr/>
          </p:nvSpPr>
          <p:spPr bwMode="auto">
            <a:xfrm flipV="1">
              <a:off x="1747" y="1273"/>
              <a:ext cx="1" cy="23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4" name="Line 9"/>
            <p:cNvSpPr>
              <a:spLocks noChangeShapeType="1"/>
            </p:cNvSpPr>
            <p:nvPr/>
          </p:nvSpPr>
          <p:spPr bwMode="auto">
            <a:xfrm>
              <a:off x="1750" y="3629"/>
              <a:ext cx="2985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5" name="Line 10"/>
            <p:cNvSpPr>
              <a:spLocks noChangeShapeType="1"/>
            </p:cNvSpPr>
            <p:nvPr/>
          </p:nvSpPr>
          <p:spPr bwMode="auto">
            <a:xfrm flipV="1">
              <a:off x="1747" y="1273"/>
              <a:ext cx="1" cy="23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 flipV="1">
              <a:off x="1747" y="3591"/>
              <a:ext cx="1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>
              <a:off x="1750" y="1276"/>
              <a:ext cx="1" cy="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1723" y="3649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39" name="Line 14"/>
            <p:cNvSpPr>
              <a:spLocks noChangeShapeType="1"/>
            </p:cNvSpPr>
            <p:nvPr/>
          </p:nvSpPr>
          <p:spPr bwMode="auto">
            <a:xfrm flipV="1">
              <a:off x="2339" y="3591"/>
              <a:ext cx="1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40" name="Line 15"/>
            <p:cNvSpPr>
              <a:spLocks noChangeShapeType="1"/>
            </p:cNvSpPr>
            <p:nvPr/>
          </p:nvSpPr>
          <p:spPr bwMode="auto">
            <a:xfrm>
              <a:off x="2342" y="1276"/>
              <a:ext cx="1" cy="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41" name="Rectangle 16"/>
            <p:cNvSpPr>
              <a:spLocks noChangeArrowheads="1"/>
            </p:cNvSpPr>
            <p:nvPr/>
          </p:nvSpPr>
          <p:spPr bwMode="auto">
            <a:xfrm>
              <a:off x="2266" y="364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42" name="Line 17"/>
            <p:cNvSpPr>
              <a:spLocks noChangeShapeType="1"/>
            </p:cNvSpPr>
            <p:nvPr/>
          </p:nvSpPr>
          <p:spPr bwMode="auto">
            <a:xfrm flipV="1">
              <a:off x="2937" y="3591"/>
              <a:ext cx="1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43" name="Line 18"/>
            <p:cNvSpPr>
              <a:spLocks noChangeShapeType="1"/>
            </p:cNvSpPr>
            <p:nvPr/>
          </p:nvSpPr>
          <p:spPr bwMode="auto">
            <a:xfrm>
              <a:off x="2940" y="1276"/>
              <a:ext cx="1" cy="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44" name="Rectangle 19"/>
            <p:cNvSpPr>
              <a:spLocks noChangeArrowheads="1"/>
            </p:cNvSpPr>
            <p:nvPr/>
          </p:nvSpPr>
          <p:spPr bwMode="auto">
            <a:xfrm>
              <a:off x="2864" y="364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45" name="Line 20"/>
            <p:cNvSpPr>
              <a:spLocks noChangeShapeType="1"/>
            </p:cNvSpPr>
            <p:nvPr/>
          </p:nvSpPr>
          <p:spPr bwMode="auto">
            <a:xfrm flipV="1">
              <a:off x="3536" y="3591"/>
              <a:ext cx="1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46" name="Line 21"/>
            <p:cNvSpPr>
              <a:spLocks noChangeShapeType="1"/>
            </p:cNvSpPr>
            <p:nvPr/>
          </p:nvSpPr>
          <p:spPr bwMode="auto">
            <a:xfrm>
              <a:off x="3539" y="1276"/>
              <a:ext cx="1" cy="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47" name="Rectangle 22"/>
            <p:cNvSpPr>
              <a:spLocks noChangeArrowheads="1"/>
            </p:cNvSpPr>
            <p:nvPr/>
          </p:nvSpPr>
          <p:spPr bwMode="auto">
            <a:xfrm>
              <a:off x="3463" y="364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48" name="Line 23"/>
            <p:cNvSpPr>
              <a:spLocks noChangeShapeType="1"/>
            </p:cNvSpPr>
            <p:nvPr/>
          </p:nvSpPr>
          <p:spPr bwMode="auto">
            <a:xfrm flipV="1">
              <a:off x="4134" y="3591"/>
              <a:ext cx="1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49" name="Line 24"/>
            <p:cNvSpPr>
              <a:spLocks noChangeShapeType="1"/>
            </p:cNvSpPr>
            <p:nvPr/>
          </p:nvSpPr>
          <p:spPr bwMode="auto">
            <a:xfrm>
              <a:off x="4137" y="1276"/>
              <a:ext cx="1" cy="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50" name="Rectangle 25"/>
            <p:cNvSpPr>
              <a:spLocks noChangeArrowheads="1"/>
            </p:cNvSpPr>
            <p:nvPr/>
          </p:nvSpPr>
          <p:spPr bwMode="auto">
            <a:xfrm>
              <a:off x="4061" y="364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51" name="Line 26"/>
            <p:cNvSpPr>
              <a:spLocks noChangeShapeType="1"/>
            </p:cNvSpPr>
            <p:nvPr/>
          </p:nvSpPr>
          <p:spPr bwMode="auto">
            <a:xfrm flipV="1">
              <a:off x="4732" y="3591"/>
              <a:ext cx="1" cy="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52" name="Line 27"/>
            <p:cNvSpPr>
              <a:spLocks noChangeShapeType="1"/>
            </p:cNvSpPr>
            <p:nvPr/>
          </p:nvSpPr>
          <p:spPr bwMode="auto">
            <a:xfrm>
              <a:off x="4735" y="1276"/>
              <a:ext cx="1" cy="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53" name="Rectangle 28"/>
            <p:cNvSpPr>
              <a:spLocks noChangeArrowheads="1"/>
            </p:cNvSpPr>
            <p:nvPr/>
          </p:nvSpPr>
          <p:spPr bwMode="auto">
            <a:xfrm>
              <a:off x="4708" y="3649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54" name="Line 29"/>
            <p:cNvSpPr>
              <a:spLocks noChangeShapeType="1"/>
            </p:cNvSpPr>
            <p:nvPr/>
          </p:nvSpPr>
          <p:spPr bwMode="auto">
            <a:xfrm>
              <a:off x="1750" y="3629"/>
              <a:ext cx="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55" name="Line 30"/>
            <p:cNvSpPr>
              <a:spLocks noChangeShapeType="1"/>
            </p:cNvSpPr>
            <p:nvPr/>
          </p:nvSpPr>
          <p:spPr bwMode="auto">
            <a:xfrm flipH="1">
              <a:off x="4701" y="3629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56" name="Rectangle 31"/>
            <p:cNvSpPr>
              <a:spLocks noChangeArrowheads="1"/>
            </p:cNvSpPr>
            <p:nvPr/>
          </p:nvSpPr>
          <p:spPr bwMode="auto">
            <a:xfrm>
              <a:off x="1537" y="3567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-0.2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57" name="Line 32"/>
            <p:cNvSpPr>
              <a:spLocks noChangeShapeType="1"/>
            </p:cNvSpPr>
            <p:nvPr/>
          </p:nvSpPr>
          <p:spPr bwMode="auto">
            <a:xfrm>
              <a:off x="1750" y="3292"/>
              <a:ext cx="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58" name="Line 33"/>
            <p:cNvSpPr>
              <a:spLocks noChangeShapeType="1"/>
            </p:cNvSpPr>
            <p:nvPr/>
          </p:nvSpPr>
          <p:spPr bwMode="auto">
            <a:xfrm flipH="1">
              <a:off x="4701" y="3292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59" name="Rectangle 34"/>
            <p:cNvSpPr>
              <a:spLocks noChangeArrowheads="1"/>
            </p:cNvSpPr>
            <p:nvPr/>
          </p:nvSpPr>
          <p:spPr bwMode="auto">
            <a:xfrm>
              <a:off x="1661" y="3230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60" name="Line 35"/>
            <p:cNvSpPr>
              <a:spLocks noChangeShapeType="1"/>
            </p:cNvSpPr>
            <p:nvPr/>
          </p:nvSpPr>
          <p:spPr bwMode="auto">
            <a:xfrm>
              <a:off x="1750" y="2954"/>
              <a:ext cx="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61" name="Line 36"/>
            <p:cNvSpPr>
              <a:spLocks noChangeShapeType="1"/>
            </p:cNvSpPr>
            <p:nvPr/>
          </p:nvSpPr>
          <p:spPr bwMode="auto">
            <a:xfrm flipH="1">
              <a:off x="4701" y="2954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62" name="Rectangle 37"/>
            <p:cNvSpPr>
              <a:spLocks noChangeArrowheads="1"/>
            </p:cNvSpPr>
            <p:nvPr/>
          </p:nvSpPr>
          <p:spPr bwMode="auto">
            <a:xfrm>
              <a:off x="1571" y="2893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63" name="Line 38"/>
            <p:cNvSpPr>
              <a:spLocks noChangeShapeType="1"/>
            </p:cNvSpPr>
            <p:nvPr/>
          </p:nvSpPr>
          <p:spPr bwMode="auto">
            <a:xfrm>
              <a:off x="1750" y="2617"/>
              <a:ext cx="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64" name="Line 39"/>
            <p:cNvSpPr>
              <a:spLocks noChangeShapeType="1"/>
            </p:cNvSpPr>
            <p:nvPr/>
          </p:nvSpPr>
          <p:spPr bwMode="auto">
            <a:xfrm flipH="1">
              <a:off x="4701" y="2617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65" name="Rectangle 40"/>
            <p:cNvSpPr>
              <a:spLocks noChangeArrowheads="1"/>
            </p:cNvSpPr>
            <p:nvPr/>
          </p:nvSpPr>
          <p:spPr bwMode="auto">
            <a:xfrm>
              <a:off x="1571" y="2556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66" name="Line 41"/>
            <p:cNvSpPr>
              <a:spLocks noChangeShapeType="1"/>
            </p:cNvSpPr>
            <p:nvPr/>
          </p:nvSpPr>
          <p:spPr bwMode="auto">
            <a:xfrm>
              <a:off x="1750" y="2280"/>
              <a:ext cx="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67" name="Line 42"/>
            <p:cNvSpPr>
              <a:spLocks noChangeShapeType="1"/>
            </p:cNvSpPr>
            <p:nvPr/>
          </p:nvSpPr>
          <p:spPr bwMode="auto">
            <a:xfrm flipH="1">
              <a:off x="4701" y="2280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68" name="Rectangle 43"/>
            <p:cNvSpPr>
              <a:spLocks noChangeArrowheads="1"/>
            </p:cNvSpPr>
            <p:nvPr/>
          </p:nvSpPr>
          <p:spPr bwMode="auto">
            <a:xfrm>
              <a:off x="1571" y="2218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69" name="Line 44"/>
            <p:cNvSpPr>
              <a:spLocks noChangeShapeType="1"/>
            </p:cNvSpPr>
            <p:nvPr/>
          </p:nvSpPr>
          <p:spPr bwMode="auto">
            <a:xfrm>
              <a:off x="1750" y="1943"/>
              <a:ext cx="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70" name="Line 45"/>
            <p:cNvSpPr>
              <a:spLocks noChangeShapeType="1"/>
            </p:cNvSpPr>
            <p:nvPr/>
          </p:nvSpPr>
          <p:spPr bwMode="auto">
            <a:xfrm flipH="1">
              <a:off x="4701" y="1943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71" name="Rectangle 46"/>
            <p:cNvSpPr>
              <a:spLocks noChangeArrowheads="1"/>
            </p:cNvSpPr>
            <p:nvPr/>
          </p:nvSpPr>
          <p:spPr bwMode="auto">
            <a:xfrm>
              <a:off x="1571" y="1881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72" name="Line 47"/>
            <p:cNvSpPr>
              <a:spLocks noChangeShapeType="1"/>
            </p:cNvSpPr>
            <p:nvPr/>
          </p:nvSpPr>
          <p:spPr bwMode="auto">
            <a:xfrm>
              <a:off x="1750" y="1606"/>
              <a:ext cx="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73" name="Line 48"/>
            <p:cNvSpPr>
              <a:spLocks noChangeShapeType="1"/>
            </p:cNvSpPr>
            <p:nvPr/>
          </p:nvSpPr>
          <p:spPr bwMode="auto">
            <a:xfrm flipH="1">
              <a:off x="4701" y="1606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74" name="Rectangle 49"/>
            <p:cNvSpPr>
              <a:spLocks noChangeArrowheads="1"/>
            </p:cNvSpPr>
            <p:nvPr/>
          </p:nvSpPr>
          <p:spPr bwMode="auto">
            <a:xfrm>
              <a:off x="1661" y="1544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75" name="Line 50"/>
            <p:cNvSpPr>
              <a:spLocks noChangeShapeType="1"/>
            </p:cNvSpPr>
            <p:nvPr/>
          </p:nvSpPr>
          <p:spPr bwMode="auto">
            <a:xfrm>
              <a:off x="1750" y="1276"/>
              <a:ext cx="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76" name="Line 51"/>
            <p:cNvSpPr>
              <a:spLocks noChangeShapeType="1"/>
            </p:cNvSpPr>
            <p:nvPr/>
          </p:nvSpPr>
          <p:spPr bwMode="auto">
            <a:xfrm flipH="1">
              <a:off x="4701" y="1276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77" name="Rectangle 52"/>
            <p:cNvSpPr>
              <a:spLocks noChangeArrowheads="1"/>
            </p:cNvSpPr>
            <p:nvPr/>
          </p:nvSpPr>
          <p:spPr bwMode="auto">
            <a:xfrm>
              <a:off x="1571" y="1214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1.2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6678" name="Line 53"/>
            <p:cNvSpPr>
              <a:spLocks noChangeShapeType="1"/>
            </p:cNvSpPr>
            <p:nvPr/>
          </p:nvSpPr>
          <p:spPr bwMode="auto">
            <a:xfrm>
              <a:off x="1750" y="1276"/>
              <a:ext cx="2985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79" name="Freeform 54"/>
            <p:cNvSpPr>
              <a:spLocks/>
            </p:cNvSpPr>
            <p:nvPr/>
          </p:nvSpPr>
          <p:spPr bwMode="auto">
            <a:xfrm>
              <a:off x="1750" y="1276"/>
              <a:ext cx="2986" cy="2354"/>
            </a:xfrm>
            <a:custGeom>
              <a:avLst/>
              <a:gdLst>
                <a:gd name="T0" fmla="*/ 0 w 2986"/>
                <a:gd name="T1" fmla="*/ 2353 h 2354"/>
                <a:gd name="T2" fmla="*/ 2985 w 2986"/>
                <a:gd name="T3" fmla="*/ 2353 h 2354"/>
                <a:gd name="T4" fmla="*/ 2985 w 2986"/>
                <a:gd name="T5" fmla="*/ 0 h 2354"/>
                <a:gd name="T6" fmla="*/ 0 60000 65536"/>
                <a:gd name="T7" fmla="*/ 0 60000 65536"/>
                <a:gd name="T8" fmla="*/ 0 60000 65536"/>
                <a:gd name="T9" fmla="*/ 0 w 2986"/>
                <a:gd name="T10" fmla="*/ 0 h 2354"/>
                <a:gd name="T11" fmla="*/ 2986 w 2986"/>
                <a:gd name="T12" fmla="*/ 2354 h 23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6" h="2354">
                  <a:moveTo>
                    <a:pt x="0" y="2353"/>
                  </a:moveTo>
                  <a:lnTo>
                    <a:pt x="2985" y="2353"/>
                  </a:lnTo>
                  <a:lnTo>
                    <a:pt x="2985" y="0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80" name="Line 55"/>
            <p:cNvSpPr>
              <a:spLocks noChangeShapeType="1"/>
            </p:cNvSpPr>
            <p:nvPr/>
          </p:nvSpPr>
          <p:spPr bwMode="auto">
            <a:xfrm flipV="1">
              <a:off x="1747" y="1273"/>
              <a:ext cx="1" cy="23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81" name="Freeform 56"/>
            <p:cNvSpPr>
              <a:spLocks/>
            </p:cNvSpPr>
            <p:nvPr/>
          </p:nvSpPr>
          <p:spPr bwMode="auto">
            <a:xfrm>
              <a:off x="1750" y="1606"/>
              <a:ext cx="2986" cy="1687"/>
            </a:xfrm>
            <a:custGeom>
              <a:avLst/>
              <a:gdLst>
                <a:gd name="T0" fmla="*/ 28 w 2986"/>
                <a:gd name="T1" fmla="*/ 1665 h 1687"/>
                <a:gd name="T2" fmla="*/ 90 w 2986"/>
                <a:gd name="T3" fmla="*/ 1631 h 1687"/>
                <a:gd name="T4" fmla="*/ 145 w 2986"/>
                <a:gd name="T5" fmla="*/ 1596 h 1687"/>
                <a:gd name="T6" fmla="*/ 206 w 2986"/>
                <a:gd name="T7" fmla="*/ 1569 h 1687"/>
                <a:gd name="T8" fmla="*/ 268 w 2986"/>
                <a:gd name="T9" fmla="*/ 1534 h 1687"/>
                <a:gd name="T10" fmla="*/ 323 w 2986"/>
                <a:gd name="T11" fmla="*/ 1500 h 1687"/>
                <a:gd name="T12" fmla="*/ 385 w 2986"/>
                <a:gd name="T13" fmla="*/ 1465 h 1687"/>
                <a:gd name="T14" fmla="*/ 447 w 2986"/>
                <a:gd name="T15" fmla="*/ 1431 h 1687"/>
                <a:gd name="T16" fmla="*/ 502 w 2986"/>
                <a:gd name="T17" fmla="*/ 1397 h 1687"/>
                <a:gd name="T18" fmla="*/ 564 w 2986"/>
                <a:gd name="T19" fmla="*/ 1362 h 1687"/>
                <a:gd name="T20" fmla="*/ 626 w 2986"/>
                <a:gd name="T21" fmla="*/ 1328 h 1687"/>
                <a:gd name="T22" fmla="*/ 681 w 2986"/>
                <a:gd name="T23" fmla="*/ 1293 h 1687"/>
                <a:gd name="T24" fmla="*/ 743 w 2986"/>
                <a:gd name="T25" fmla="*/ 1266 h 1687"/>
                <a:gd name="T26" fmla="*/ 805 w 2986"/>
                <a:gd name="T27" fmla="*/ 1232 h 1687"/>
                <a:gd name="T28" fmla="*/ 860 w 2986"/>
                <a:gd name="T29" fmla="*/ 1197 h 1687"/>
                <a:gd name="T30" fmla="*/ 922 w 2986"/>
                <a:gd name="T31" fmla="*/ 1163 h 1687"/>
                <a:gd name="T32" fmla="*/ 984 w 2986"/>
                <a:gd name="T33" fmla="*/ 1128 h 1687"/>
                <a:gd name="T34" fmla="*/ 1039 w 2986"/>
                <a:gd name="T35" fmla="*/ 1094 h 1687"/>
                <a:gd name="T36" fmla="*/ 1101 w 2986"/>
                <a:gd name="T37" fmla="*/ 1060 h 1687"/>
                <a:gd name="T38" fmla="*/ 1163 w 2986"/>
                <a:gd name="T39" fmla="*/ 1025 h 1687"/>
                <a:gd name="T40" fmla="*/ 1218 w 2986"/>
                <a:gd name="T41" fmla="*/ 991 h 1687"/>
                <a:gd name="T42" fmla="*/ 1280 w 2986"/>
                <a:gd name="T43" fmla="*/ 963 h 1687"/>
                <a:gd name="T44" fmla="*/ 1341 w 2986"/>
                <a:gd name="T45" fmla="*/ 929 h 1687"/>
                <a:gd name="T46" fmla="*/ 1396 w 2986"/>
                <a:gd name="T47" fmla="*/ 895 h 1687"/>
                <a:gd name="T48" fmla="*/ 1458 w 2986"/>
                <a:gd name="T49" fmla="*/ 860 h 1687"/>
                <a:gd name="T50" fmla="*/ 1520 w 2986"/>
                <a:gd name="T51" fmla="*/ 826 h 1687"/>
                <a:gd name="T52" fmla="*/ 1582 w 2986"/>
                <a:gd name="T53" fmla="*/ 791 h 1687"/>
                <a:gd name="T54" fmla="*/ 1637 w 2986"/>
                <a:gd name="T55" fmla="*/ 757 h 1687"/>
                <a:gd name="T56" fmla="*/ 1699 w 2986"/>
                <a:gd name="T57" fmla="*/ 723 h 1687"/>
                <a:gd name="T58" fmla="*/ 1761 w 2986"/>
                <a:gd name="T59" fmla="*/ 695 h 1687"/>
                <a:gd name="T60" fmla="*/ 1816 w 2986"/>
                <a:gd name="T61" fmla="*/ 661 h 1687"/>
                <a:gd name="T62" fmla="*/ 1878 w 2986"/>
                <a:gd name="T63" fmla="*/ 626 h 1687"/>
                <a:gd name="T64" fmla="*/ 1940 w 2986"/>
                <a:gd name="T65" fmla="*/ 592 h 1687"/>
                <a:gd name="T66" fmla="*/ 1995 w 2986"/>
                <a:gd name="T67" fmla="*/ 557 h 1687"/>
                <a:gd name="T68" fmla="*/ 2057 w 2986"/>
                <a:gd name="T69" fmla="*/ 523 h 1687"/>
                <a:gd name="T70" fmla="*/ 2119 w 2986"/>
                <a:gd name="T71" fmla="*/ 489 h 1687"/>
                <a:gd name="T72" fmla="*/ 2174 w 2986"/>
                <a:gd name="T73" fmla="*/ 454 h 1687"/>
                <a:gd name="T74" fmla="*/ 2236 w 2986"/>
                <a:gd name="T75" fmla="*/ 420 h 1687"/>
                <a:gd name="T76" fmla="*/ 2298 w 2986"/>
                <a:gd name="T77" fmla="*/ 392 h 1687"/>
                <a:gd name="T78" fmla="*/ 2353 w 2986"/>
                <a:gd name="T79" fmla="*/ 358 h 1687"/>
                <a:gd name="T80" fmla="*/ 2415 w 2986"/>
                <a:gd name="T81" fmla="*/ 324 h 1687"/>
                <a:gd name="T82" fmla="*/ 2476 w 2986"/>
                <a:gd name="T83" fmla="*/ 289 h 1687"/>
                <a:gd name="T84" fmla="*/ 2531 w 2986"/>
                <a:gd name="T85" fmla="*/ 255 h 1687"/>
                <a:gd name="T86" fmla="*/ 2593 w 2986"/>
                <a:gd name="T87" fmla="*/ 220 h 1687"/>
                <a:gd name="T88" fmla="*/ 2655 w 2986"/>
                <a:gd name="T89" fmla="*/ 186 h 1687"/>
                <a:gd name="T90" fmla="*/ 2710 w 2986"/>
                <a:gd name="T91" fmla="*/ 152 h 1687"/>
                <a:gd name="T92" fmla="*/ 2772 w 2986"/>
                <a:gd name="T93" fmla="*/ 117 h 1687"/>
                <a:gd name="T94" fmla="*/ 2834 w 2986"/>
                <a:gd name="T95" fmla="*/ 90 h 1687"/>
                <a:gd name="T96" fmla="*/ 2889 w 2986"/>
                <a:gd name="T97" fmla="*/ 55 h 1687"/>
                <a:gd name="T98" fmla="*/ 2951 w 2986"/>
                <a:gd name="T99" fmla="*/ 21 h 16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86"/>
                <a:gd name="T151" fmla="*/ 0 h 1687"/>
                <a:gd name="T152" fmla="*/ 2986 w 2986"/>
                <a:gd name="T153" fmla="*/ 1687 h 16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86" h="1687">
                  <a:moveTo>
                    <a:pt x="0" y="1686"/>
                  </a:moveTo>
                  <a:lnTo>
                    <a:pt x="28" y="1665"/>
                  </a:lnTo>
                  <a:lnTo>
                    <a:pt x="55" y="1651"/>
                  </a:lnTo>
                  <a:lnTo>
                    <a:pt x="90" y="1631"/>
                  </a:lnTo>
                  <a:lnTo>
                    <a:pt x="117" y="1617"/>
                  </a:lnTo>
                  <a:lnTo>
                    <a:pt x="145" y="1596"/>
                  </a:lnTo>
                  <a:lnTo>
                    <a:pt x="179" y="1582"/>
                  </a:lnTo>
                  <a:lnTo>
                    <a:pt x="206" y="1569"/>
                  </a:lnTo>
                  <a:lnTo>
                    <a:pt x="234" y="1548"/>
                  </a:lnTo>
                  <a:lnTo>
                    <a:pt x="268" y="1534"/>
                  </a:lnTo>
                  <a:lnTo>
                    <a:pt x="296" y="1514"/>
                  </a:lnTo>
                  <a:lnTo>
                    <a:pt x="323" y="1500"/>
                  </a:lnTo>
                  <a:lnTo>
                    <a:pt x="358" y="1479"/>
                  </a:lnTo>
                  <a:lnTo>
                    <a:pt x="385" y="1465"/>
                  </a:lnTo>
                  <a:lnTo>
                    <a:pt x="413" y="1445"/>
                  </a:lnTo>
                  <a:lnTo>
                    <a:pt x="447" y="1431"/>
                  </a:lnTo>
                  <a:lnTo>
                    <a:pt x="475" y="1417"/>
                  </a:lnTo>
                  <a:lnTo>
                    <a:pt x="502" y="1397"/>
                  </a:lnTo>
                  <a:lnTo>
                    <a:pt x="537" y="1383"/>
                  </a:lnTo>
                  <a:lnTo>
                    <a:pt x="564" y="1362"/>
                  </a:lnTo>
                  <a:lnTo>
                    <a:pt x="592" y="1348"/>
                  </a:lnTo>
                  <a:lnTo>
                    <a:pt x="626" y="1328"/>
                  </a:lnTo>
                  <a:lnTo>
                    <a:pt x="654" y="1314"/>
                  </a:lnTo>
                  <a:lnTo>
                    <a:pt x="681" y="1293"/>
                  </a:lnTo>
                  <a:lnTo>
                    <a:pt x="716" y="1280"/>
                  </a:lnTo>
                  <a:lnTo>
                    <a:pt x="743" y="1266"/>
                  </a:lnTo>
                  <a:lnTo>
                    <a:pt x="771" y="1245"/>
                  </a:lnTo>
                  <a:lnTo>
                    <a:pt x="805" y="1232"/>
                  </a:lnTo>
                  <a:lnTo>
                    <a:pt x="832" y="1211"/>
                  </a:lnTo>
                  <a:lnTo>
                    <a:pt x="860" y="1197"/>
                  </a:lnTo>
                  <a:lnTo>
                    <a:pt x="894" y="1177"/>
                  </a:lnTo>
                  <a:lnTo>
                    <a:pt x="922" y="1163"/>
                  </a:lnTo>
                  <a:lnTo>
                    <a:pt x="949" y="1142"/>
                  </a:lnTo>
                  <a:lnTo>
                    <a:pt x="984" y="1128"/>
                  </a:lnTo>
                  <a:lnTo>
                    <a:pt x="1011" y="1115"/>
                  </a:lnTo>
                  <a:lnTo>
                    <a:pt x="1039" y="1094"/>
                  </a:lnTo>
                  <a:lnTo>
                    <a:pt x="1073" y="1080"/>
                  </a:lnTo>
                  <a:lnTo>
                    <a:pt x="1101" y="1060"/>
                  </a:lnTo>
                  <a:lnTo>
                    <a:pt x="1128" y="1046"/>
                  </a:lnTo>
                  <a:lnTo>
                    <a:pt x="1163" y="1025"/>
                  </a:lnTo>
                  <a:lnTo>
                    <a:pt x="1190" y="1011"/>
                  </a:lnTo>
                  <a:lnTo>
                    <a:pt x="1218" y="991"/>
                  </a:lnTo>
                  <a:lnTo>
                    <a:pt x="1252" y="977"/>
                  </a:lnTo>
                  <a:lnTo>
                    <a:pt x="1280" y="963"/>
                  </a:lnTo>
                  <a:lnTo>
                    <a:pt x="1307" y="943"/>
                  </a:lnTo>
                  <a:lnTo>
                    <a:pt x="1341" y="929"/>
                  </a:lnTo>
                  <a:lnTo>
                    <a:pt x="1369" y="908"/>
                  </a:lnTo>
                  <a:lnTo>
                    <a:pt x="1396" y="895"/>
                  </a:lnTo>
                  <a:lnTo>
                    <a:pt x="1431" y="874"/>
                  </a:lnTo>
                  <a:lnTo>
                    <a:pt x="1458" y="860"/>
                  </a:lnTo>
                  <a:lnTo>
                    <a:pt x="1493" y="846"/>
                  </a:lnTo>
                  <a:lnTo>
                    <a:pt x="1520" y="826"/>
                  </a:lnTo>
                  <a:lnTo>
                    <a:pt x="1548" y="812"/>
                  </a:lnTo>
                  <a:lnTo>
                    <a:pt x="1582" y="791"/>
                  </a:lnTo>
                  <a:lnTo>
                    <a:pt x="1610" y="778"/>
                  </a:lnTo>
                  <a:lnTo>
                    <a:pt x="1637" y="757"/>
                  </a:lnTo>
                  <a:lnTo>
                    <a:pt x="1672" y="743"/>
                  </a:lnTo>
                  <a:lnTo>
                    <a:pt x="1699" y="723"/>
                  </a:lnTo>
                  <a:lnTo>
                    <a:pt x="1727" y="709"/>
                  </a:lnTo>
                  <a:lnTo>
                    <a:pt x="1761" y="695"/>
                  </a:lnTo>
                  <a:lnTo>
                    <a:pt x="1789" y="674"/>
                  </a:lnTo>
                  <a:lnTo>
                    <a:pt x="1816" y="661"/>
                  </a:lnTo>
                  <a:lnTo>
                    <a:pt x="1850" y="640"/>
                  </a:lnTo>
                  <a:lnTo>
                    <a:pt x="1878" y="626"/>
                  </a:lnTo>
                  <a:lnTo>
                    <a:pt x="1906" y="606"/>
                  </a:lnTo>
                  <a:lnTo>
                    <a:pt x="1940" y="592"/>
                  </a:lnTo>
                  <a:lnTo>
                    <a:pt x="1967" y="571"/>
                  </a:lnTo>
                  <a:lnTo>
                    <a:pt x="1995" y="557"/>
                  </a:lnTo>
                  <a:lnTo>
                    <a:pt x="2029" y="544"/>
                  </a:lnTo>
                  <a:lnTo>
                    <a:pt x="2057" y="523"/>
                  </a:lnTo>
                  <a:lnTo>
                    <a:pt x="2084" y="509"/>
                  </a:lnTo>
                  <a:lnTo>
                    <a:pt x="2119" y="489"/>
                  </a:lnTo>
                  <a:lnTo>
                    <a:pt x="2146" y="475"/>
                  </a:lnTo>
                  <a:lnTo>
                    <a:pt x="2174" y="454"/>
                  </a:lnTo>
                  <a:lnTo>
                    <a:pt x="2208" y="441"/>
                  </a:lnTo>
                  <a:lnTo>
                    <a:pt x="2236" y="420"/>
                  </a:lnTo>
                  <a:lnTo>
                    <a:pt x="2263" y="406"/>
                  </a:lnTo>
                  <a:lnTo>
                    <a:pt x="2298" y="392"/>
                  </a:lnTo>
                  <a:lnTo>
                    <a:pt x="2325" y="372"/>
                  </a:lnTo>
                  <a:lnTo>
                    <a:pt x="2353" y="358"/>
                  </a:lnTo>
                  <a:lnTo>
                    <a:pt x="2387" y="337"/>
                  </a:lnTo>
                  <a:lnTo>
                    <a:pt x="2415" y="324"/>
                  </a:lnTo>
                  <a:lnTo>
                    <a:pt x="2442" y="303"/>
                  </a:lnTo>
                  <a:lnTo>
                    <a:pt x="2476" y="289"/>
                  </a:lnTo>
                  <a:lnTo>
                    <a:pt x="2504" y="269"/>
                  </a:lnTo>
                  <a:lnTo>
                    <a:pt x="2531" y="255"/>
                  </a:lnTo>
                  <a:lnTo>
                    <a:pt x="2566" y="241"/>
                  </a:lnTo>
                  <a:lnTo>
                    <a:pt x="2593" y="220"/>
                  </a:lnTo>
                  <a:lnTo>
                    <a:pt x="2621" y="207"/>
                  </a:lnTo>
                  <a:lnTo>
                    <a:pt x="2655" y="186"/>
                  </a:lnTo>
                  <a:lnTo>
                    <a:pt x="2683" y="172"/>
                  </a:lnTo>
                  <a:lnTo>
                    <a:pt x="2710" y="152"/>
                  </a:lnTo>
                  <a:lnTo>
                    <a:pt x="2745" y="138"/>
                  </a:lnTo>
                  <a:lnTo>
                    <a:pt x="2772" y="117"/>
                  </a:lnTo>
                  <a:lnTo>
                    <a:pt x="2800" y="103"/>
                  </a:lnTo>
                  <a:lnTo>
                    <a:pt x="2834" y="90"/>
                  </a:lnTo>
                  <a:lnTo>
                    <a:pt x="2862" y="69"/>
                  </a:lnTo>
                  <a:lnTo>
                    <a:pt x="2889" y="55"/>
                  </a:lnTo>
                  <a:lnTo>
                    <a:pt x="2924" y="35"/>
                  </a:lnTo>
                  <a:lnTo>
                    <a:pt x="2951" y="21"/>
                  </a:lnTo>
                  <a:lnTo>
                    <a:pt x="2985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82" name="Freeform 57"/>
            <p:cNvSpPr>
              <a:spLocks/>
            </p:cNvSpPr>
            <p:nvPr/>
          </p:nvSpPr>
          <p:spPr bwMode="auto">
            <a:xfrm>
              <a:off x="1750" y="1579"/>
              <a:ext cx="2986" cy="1741"/>
            </a:xfrm>
            <a:custGeom>
              <a:avLst/>
              <a:gdLst>
                <a:gd name="T0" fmla="*/ 28 w 2986"/>
                <a:gd name="T1" fmla="*/ 1073 h 1741"/>
                <a:gd name="T2" fmla="*/ 90 w 2986"/>
                <a:gd name="T3" fmla="*/ 1424 h 1741"/>
                <a:gd name="T4" fmla="*/ 145 w 2986"/>
                <a:gd name="T5" fmla="*/ 1658 h 1741"/>
                <a:gd name="T6" fmla="*/ 206 w 2986"/>
                <a:gd name="T7" fmla="*/ 1740 h 1741"/>
                <a:gd name="T8" fmla="*/ 268 w 2986"/>
                <a:gd name="T9" fmla="*/ 1692 h 1741"/>
                <a:gd name="T10" fmla="*/ 323 w 2986"/>
                <a:gd name="T11" fmla="*/ 1568 h 1741"/>
                <a:gd name="T12" fmla="*/ 385 w 2986"/>
                <a:gd name="T13" fmla="*/ 1451 h 1741"/>
                <a:gd name="T14" fmla="*/ 447 w 2986"/>
                <a:gd name="T15" fmla="*/ 1375 h 1741"/>
                <a:gd name="T16" fmla="*/ 502 w 2986"/>
                <a:gd name="T17" fmla="*/ 1355 h 1741"/>
                <a:gd name="T18" fmla="*/ 564 w 2986"/>
                <a:gd name="T19" fmla="*/ 1375 h 1741"/>
                <a:gd name="T20" fmla="*/ 626 w 2986"/>
                <a:gd name="T21" fmla="*/ 1396 h 1741"/>
                <a:gd name="T22" fmla="*/ 681 w 2986"/>
                <a:gd name="T23" fmla="*/ 1382 h 1741"/>
                <a:gd name="T24" fmla="*/ 743 w 2986"/>
                <a:gd name="T25" fmla="*/ 1334 h 1741"/>
                <a:gd name="T26" fmla="*/ 805 w 2986"/>
                <a:gd name="T27" fmla="*/ 1259 h 1741"/>
                <a:gd name="T28" fmla="*/ 860 w 2986"/>
                <a:gd name="T29" fmla="*/ 1183 h 1741"/>
                <a:gd name="T30" fmla="*/ 922 w 2986"/>
                <a:gd name="T31" fmla="*/ 1142 h 1741"/>
                <a:gd name="T32" fmla="*/ 984 w 2986"/>
                <a:gd name="T33" fmla="*/ 1128 h 1741"/>
                <a:gd name="T34" fmla="*/ 1039 w 2986"/>
                <a:gd name="T35" fmla="*/ 1128 h 1741"/>
                <a:gd name="T36" fmla="*/ 1101 w 2986"/>
                <a:gd name="T37" fmla="*/ 1121 h 1741"/>
                <a:gd name="T38" fmla="*/ 1163 w 2986"/>
                <a:gd name="T39" fmla="*/ 1100 h 1741"/>
                <a:gd name="T40" fmla="*/ 1218 w 2986"/>
                <a:gd name="T41" fmla="*/ 1045 h 1741"/>
                <a:gd name="T42" fmla="*/ 1280 w 2986"/>
                <a:gd name="T43" fmla="*/ 977 h 1741"/>
                <a:gd name="T44" fmla="*/ 1341 w 2986"/>
                <a:gd name="T45" fmla="*/ 915 h 1741"/>
                <a:gd name="T46" fmla="*/ 1396 w 2986"/>
                <a:gd name="T47" fmla="*/ 880 h 1741"/>
                <a:gd name="T48" fmla="*/ 1458 w 2986"/>
                <a:gd name="T49" fmla="*/ 873 h 1741"/>
                <a:gd name="T50" fmla="*/ 1520 w 2986"/>
                <a:gd name="T51" fmla="*/ 866 h 1741"/>
                <a:gd name="T52" fmla="*/ 1582 w 2986"/>
                <a:gd name="T53" fmla="*/ 860 h 1741"/>
                <a:gd name="T54" fmla="*/ 1637 w 2986"/>
                <a:gd name="T55" fmla="*/ 825 h 1741"/>
                <a:gd name="T56" fmla="*/ 1699 w 2986"/>
                <a:gd name="T57" fmla="*/ 763 h 1741"/>
                <a:gd name="T58" fmla="*/ 1761 w 2986"/>
                <a:gd name="T59" fmla="*/ 695 h 1741"/>
                <a:gd name="T60" fmla="*/ 1816 w 2986"/>
                <a:gd name="T61" fmla="*/ 639 h 1741"/>
                <a:gd name="T62" fmla="*/ 1878 w 2986"/>
                <a:gd name="T63" fmla="*/ 619 h 1741"/>
                <a:gd name="T64" fmla="*/ 1940 w 2986"/>
                <a:gd name="T65" fmla="*/ 612 h 1741"/>
                <a:gd name="T66" fmla="*/ 1995 w 2986"/>
                <a:gd name="T67" fmla="*/ 612 h 1741"/>
                <a:gd name="T68" fmla="*/ 2057 w 2986"/>
                <a:gd name="T69" fmla="*/ 598 h 1741"/>
                <a:gd name="T70" fmla="*/ 2119 w 2986"/>
                <a:gd name="T71" fmla="*/ 557 h 1741"/>
                <a:gd name="T72" fmla="*/ 2174 w 2986"/>
                <a:gd name="T73" fmla="*/ 481 h 1741"/>
                <a:gd name="T74" fmla="*/ 2236 w 2986"/>
                <a:gd name="T75" fmla="*/ 406 h 1741"/>
                <a:gd name="T76" fmla="*/ 2298 w 2986"/>
                <a:gd name="T77" fmla="*/ 357 h 1741"/>
                <a:gd name="T78" fmla="*/ 2353 w 2986"/>
                <a:gd name="T79" fmla="*/ 344 h 1741"/>
                <a:gd name="T80" fmla="*/ 2415 w 2986"/>
                <a:gd name="T81" fmla="*/ 364 h 1741"/>
                <a:gd name="T82" fmla="*/ 2476 w 2986"/>
                <a:gd name="T83" fmla="*/ 385 h 1741"/>
                <a:gd name="T84" fmla="*/ 2531 w 2986"/>
                <a:gd name="T85" fmla="*/ 364 h 1741"/>
                <a:gd name="T86" fmla="*/ 2593 w 2986"/>
                <a:gd name="T87" fmla="*/ 289 h 1741"/>
                <a:gd name="T88" fmla="*/ 2655 w 2986"/>
                <a:gd name="T89" fmla="*/ 172 h 1741"/>
                <a:gd name="T90" fmla="*/ 2710 w 2986"/>
                <a:gd name="T91" fmla="*/ 48 h 1741"/>
                <a:gd name="T92" fmla="*/ 2772 w 2986"/>
                <a:gd name="T93" fmla="*/ 0 h 1741"/>
                <a:gd name="T94" fmla="*/ 2834 w 2986"/>
                <a:gd name="T95" fmla="*/ 82 h 1741"/>
                <a:gd name="T96" fmla="*/ 2889 w 2986"/>
                <a:gd name="T97" fmla="*/ 316 h 1741"/>
                <a:gd name="T98" fmla="*/ 2951 w 2986"/>
                <a:gd name="T99" fmla="*/ 667 h 17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86"/>
                <a:gd name="T151" fmla="*/ 0 h 1741"/>
                <a:gd name="T152" fmla="*/ 2986 w 2986"/>
                <a:gd name="T153" fmla="*/ 1741 h 17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86" h="1741">
                  <a:moveTo>
                    <a:pt x="0" y="873"/>
                  </a:moveTo>
                  <a:lnTo>
                    <a:pt x="28" y="1073"/>
                  </a:lnTo>
                  <a:lnTo>
                    <a:pt x="55" y="1259"/>
                  </a:lnTo>
                  <a:lnTo>
                    <a:pt x="90" y="1424"/>
                  </a:lnTo>
                  <a:lnTo>
                    <a:pt x="117" y="1554"/>
                  </a:lnTo>
                  <a:lnTo>
                    <a:pt x="145" y="1658"/>
                  </a:lnTo>
                  <a:lnTo>
                    <a:pt x="179" y="1713"/>
                  </a:lnTo>
                  <a:lnTo>
                    <a:pt x="206" y="1740"/>
                  </a:lnTo>
                  <a:lnTo>
                    <a:pt x="234" y="1726"/>
                  </a:lnTo>
                  <a:lnTo>
                    <a:pt x="268" y="1692"/>
                  </a:lnTo>
                  <a:lnTo>
                    <a:pt x="296" y="1637"/>
                  </a:lnTo>
                  <a:lnTo>
                    <a:pt x="323" y="1568"/>
                  </a:lnTo>
                  <a:lnTo>
                    <a:pt x="358" y="1506"/>
                  </a:lnTo>
                  <a:lnTo>
                    <a:pt x="385" y="1451"/>
                  </a:lnTo>
                  <a:lnTo>
                    <a:pt x="413" y="1403"/>
                  </a:lnTo>
                  <a:lnTo>
                    <a:pt x="447" y="1375"/>
                  </a:lnTo>
                  <a:lnTo>
                    <a:pt x="475" y="1362"/>
                  </a:lnTo>
                  <a:lnTo>
                    <a:pt x="502" y="1355"/>
                  </a:lnTo>
                  <a:lnTo>
                    <a:pt x="537" y="1362"/>
                  </a:lnTo>
                  <a:lnTo>
                    <a:pt x="564" y="1375"/>
                  </a:lnTo>
                  <a:lnTo>
                    <a:pt x="592" y="1389"/>
                  </a:lnTo>
                  <a:lnTo>
                    <a:pt x="626" y="1396"/>
                  </a:lnTo>
                  <a:lnTo>
                    <a:pt x="654" y="1396"/>
                  </a:lnTo>
                  <a:lnTo>
                    <a:pt x="681" y="1382"/>
                  </a:lnTo>
                  <a:lnTo>
                    <a:pt x="716" y="1362"/>
                  </a:lnTo>
                  <a:lnTo>
                    <a:pt x="743" y="1334"/>
                  </a:lnTo>
                  <a:lnTo>
                    <a:pt x="771" y="1300"/>
                  </a:lnTo>
                  <a:lnTo>
                    <a:pt x="805" y="1259"/>
                  </a:lnTo>
                  <a:lnTo>
                    <a:pt x="832" y="1217"/>
                  </a:lnTo>
                  <a:lnTo>
                    <a:pt x="860" y="1183"/>
                  </a:lnTo>
                  <a:lnTo>
                    <a:pt x="894" y="1162"/>
                  </a:lnTo>
                  <a:lnTo>
                    <a:pt x="922" y="1142"/>
                  </a:lnTo>
                  <a:lnTo>
                    <a:pt x="949" y="1128"/>
                  </a:lnTo>
                  <a:lnTo>
                    <a:pt x="984" y="1128"/>
                  </a:lnTo>
                  <a:lnTo>
                    <a:pt x="1011" y="1128"/>
                  </a:lnTo>
                  <a:lnTo>
                    <a:pt x="1039" y="1128"/>
                  </a:lnTo>
                  <a:lnTo>
                    <a:pt x="1073" y="1128"/>
                  </a:lnTo>
                  <a:lnTo>
                    <a:pt x="1101" y="1121"/>
                  </a:lnTo>
                  <a:lnTo>
                    <a:pt x="1128" y="1114"/>
                  </a:lnTo>
                  <a:lnTo>
                    <a:pt x="1163" y="1100"/>
                  </a:lnTo>
                  <a:lnTo>
                    <a:pt x="1190" y="1073"/>
                  </a:lnTo>
                  <a:lnTo>
                    <a:pt x="1218" y="1045"/>
                  </a:lnTo>
                  <a:lnTo>
                    <a:pt x="1252" y="1011"/>
                  </a:lnTo>
                  <a:lnTo>
                    <a:pt x="1280" y="977"/>
                  </a:lnTo>
                  <a:lnTo>
                    <a:pt x="1307" y="942"/>
                  </a:lnTo>
                  <a:lnTo>
                    <a:pt x="1341" y="915"/>
                  </a:lnTo>
                  <a:lnTo>
                    <a:pt x="1369" y="894"/>
                  </a:lnTo>
                  <a:lnTo>
                    <a:pt x="1396" y="880"/>
                  </a:lnTo>
                  <a:lnTo>
                    <a:pt x="1431" y="873"/>
                  </a:lnTo>
                  <a:lnTo>
                    <a:pt x="1458" y="873"/>
                  </a:lnTo>
                  <a:lnTo>
                    <a:pt x="1493" y="873"/>
                  </a:lnTo>
                  <a:lnTo>
                    <a:pt x="1520" y="866"/>
                  </a:lnTo>
                  <a:lnTo>
                    <a:pt x="1548" y="866"/>
                  </a:lnTo>
                  <a:lnTo>
                    <a:pt x="1582" y="860"/>
                  </a:lnTo>
                  <a:lnTo>
                    <a:pt x="1610" y="846"/>
                  </a:lnTo>
                  <a:lnTo>
                    <a:pt x="1637" y="825"/>
                  </a:lnTo>
                  <a:lnTo>
                    <a:pt x="1672" y="798"/>
                  </a:lnTo>
                  <a:lnTo>
                    <a:pt x="1699" y="763"/>
                  </a:lnTo>
                  <a:lnTo>
                    <a:pt x="1727" y="729"/>
                  </a:lnTo>
                  <a:lnTo>
                    <a:pt x="1761" y="695"/>
                  </a:lnTo>
                  <a:lnTo>
                    <a:pt x="1789" y="667"/>
                  </a:lnTo>
                  <a:lnTo>
                    <a:pt x="1816" y="639"/>
                  </a:lnTo>
                  <a:lnTo>
                    <a:pt x="1850" y="626"/>
                  </a:lnTo>
                  <a:lnTo>
                    <a:pt x="1878" y="619"/>
                  </a:lnTo>
                  <a:lnTo>
                    <a:pt x="1906" y="612"/>
                  </a:lnTo>
                  <a:lnTo>
                    <a:pt x="1940" y="612"/>
                  </a:lnTo>
                  <a:lnTo>
                    <a:pt x="1967" y="612"/>
                  </a:lnTo>
                  <a:lnTo>
                    <a:pt x="1995" y="612"/>
                  </a:lnTo>
                  <a:lnTo>
                    <a:pt x="2029" y="612"/>
                  </a:lnTo>
                  <a:lnTo>
                    <a:pt x="2057" y="598"/>
                  </a:lnTo>
                  <a:lnTo>
                    <a:pt x="2084" y="578"/>
                  </a:lnTo>
                  <a:lnTo>
                    <a:pt x="2119" y="557"/>
                  </a:lnTo>
                  <a:lnTo>
                    <a:pt x="2146" y="523"/>
                  </a:lnTo>
                  <a:lnTo>
                    <a:pt x="2174" y="481"/>
                  </a:lnTo>
                  <a:lnTo>
                    <a:pt x="2208" y="440"/>
                  </a:lnTo>
                  <a:lnTo>
                    <a:pt x="2236" y="406"/>
                  </a:lnTo>
                  <a:lnTo>
                    <a:pt x="2263" y="378"/>
                  </a:lnTo>
                  <a:lnTo>
                    <a:pt x="2298" y="357"/>
                  </a:lnTo>
                  <a:lnTo>
                    <a:pt x="2325" y="344"/>
                  </a:lnTo>
                  <a:lnTo>
                    <a:pt x="2353" y="344"/>
                  </a:lnTo>
                  <a:lnTo>
                    <a:pt x="2387" y="351"/>
                  </a:lnTo>
                  <a:lnTo>
                    <a:pt x="2415" y="364"/>
                  </a:lnTo>
                  <a:lnTo>
                    <a:pt x="2442" y="378"/>
                  </a:lnTo>
                  <a:lnTo>
                    <a:pt x="2476" y="385"/>
                  </a:lnTo>
                  <a:lnTo>
                    <a:pt x="2504" y="378"/>
                  </a:lnTo>
                  <a:lnTo>
                    <a:pt x="2531" y="364"/>
                  </a:lnTo>
                  <a:lnTo>
                    <a:pt x="2566" y="337"/>
                  </a:lnTo>
                  <a:lnTo>
                    <a:pt x="2593" y="289"/>
                  </a:lnTo>
                  <a:lnTo>
                    <a:pt x="2621" y="234"/>
                  </a:lnTo>
                  <a:lnTo>
                    <a:pt x="2655" y="172"/>
                  </a:lnTo>
                  <a:lnTo>
                    <a:pt x="2683" y="103"/>
                  </a:lnTo>
                  <a:lnTo>
                    <a:pt x="2710" y="48"/>
                  </a:lnTo>
                  <a:lnTo>
                    <a:pt x="2745" y="14"/>
                  </a:lnTo>
                  <a:lnTo>
                    <a:pt x="2772" y="0"/>
                  </a:lnTo>
                  <a:lnTo>
                    <a:pt x="2800" y="27"/>
                  </a:lnTo>
                  <a:lnTo>
                    <a:pt x="2834" y="82"/>
                  </a:lnTo>
                  <a:lnTo>
                    <a:pt x="2862" y="185"/>
                  </a:lnTo>
                  <a:lnTo>
                    <a:pt x="2889" y="316"/>
                  </a:lnTo>
                  <a:lnTo>
                    <a:pt x="2924" y="481"/>
                  </a:lnTo>
                  <a:lnTo>
                    <a:pt x="2951" y="667"/>
                  </a:lnTo>
                  <a:lnTo>
                    <a:pt x="2985" y="866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83" name="Rectangle 58"/>
            <p:cNvSpPr>
              <a:spLocks noChangeArrowheads="1"/>
            </p:cNvSpPr>
            <p:nvPr/>
          </p:nvSpPr>
          <p:spPr bwMode="auto">
            <a:xfrm>
              <a:off x="2067" y="1111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l-PL">
                <a:latin typeface="Times New Roman" pitchFamily="18" charset="0"/>
              </a:endParaRPr>
            </a:p>
          </p:txBody>
        </p:sp>
        <p:sp>
          <p:nvSpPr>
            <p:cNvPr id="26684" name="Rectangle 59"/>
            <p:cNvSpPr>
              <a:spLocks noChangeArrowheads="1"/>
            </p:cNvSpPr>
            <p:nvPr/>
          </p:nvSpPr>
          <p:spPr bwMode="auto">
            <a:xfrm>
              <a:off x="3077" y="3780"/>
              <a:ext cx="29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 dirty="0" smtClean="0">
                  <a:solidFill>
                    <a:srgbClr val="000000"/>
                  </a:solidFill>
                  <a:latin typeface="Helvetica" charset="0"/>
                </a:rPr>
                <a:t>czas </a:t>
              </a:r>
              <a:r>
                <a:rPr lang="pl-PL" sz="13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endParaRPr lang="pl-PL" sz="1300" b="1" i="1" dirty="0">
                <a:solidFill>
                  <a:srgbClr val="000000"/>
                </a:solidFill>
                <a:latin typeface="Helvetica CE" charset="-18"/>
              </a:endParaRPr>
            </a:p>
          </p:txBody>
        </p:sp>
      </p:grpSp>
      <p:sp>
        <p:nvSpPr>
          <p:cNvPr id="26628" name="Rectangle 61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grpSp>
        <p:nvGrpSpPr>
          <p:cNvPr id="77" name="Grupa 76"/>
          <p:cNvGrpSpPr/>
          <p:nvPr/>
        </p:nvGrpSpPr>
        <p:grpSpPr>
          <a:xfrm>
            <a:off x="6757988" y="3124200"/>
            <a:ext cx="2386012" cy="2057400"/>
            <a:chOff x="6757988" y="3124200"/>
            <a:chExt cx="2386012" cy="2057400"/>
          </a:xfrm>
        </p:grpSpPr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7215188" y="4572000"/>
              <a:ext cx="182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rot="16200000">
              <a:off x="6491288" y="3848100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 flipV="1">
              <a:off x="7215188" y="3429000"/>
              <a:ext cx="1143000" cy="1143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>
              <a:off x="8358188" y="3429000"/>
              <a:ext cx="0" cy="1143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" name="Text Box 69"/>
            <p:cNvSpPr txBox="1">
              <a:spLocks noChangeArrowheads="1"/>
            </p:cNvSpPr>
            <p:nvPr/>
          </p:nvSpPr>
          <p:spPr bwMode="auto">
            <a:xfrm>
              <a:off x="7977188" y="4724400"/>
              <a:ext cx="8477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i="1" dirty="0"/>
                <a:t>T</a:t>
              </a:r>
              <a:r>
                <a:rPr lang="pl-PL" b="1" dirty="0"/>
                <a:t> = 1</a:t>
              </a:r>
              <a:endParaRPr lang="pl-PL" b="1" i="1" dirty="0"/>
            </a:p>
          </p:txBody>
        </p:sp>
        <p:sp>
          <p:nvSpPr>
            <p:cNvPr id="74" name="Text Box 70"/>
            <p:cNvSpPr txBox="1">
              <a:spLocks noChangeArrowheads="1"/>
            </p:cNvSpPr>
            <p:nvPr/>
          </p:nvSpPr>
          <p:spPr bwMode="auto">
            <a:xfrm>
              <a:off x="8875713" y="4003675"/>
              <a:ext cx="268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i="1"/>
                <a:t>t</a:t>
              </a:r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>
              <a:off x="7062788" y="3429000"/>
              <a:ext cx="14478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6" name="Text Box 72"/>
            <p:cNvSpPr txBox="1">
              <a:spLocks noChangeArrowheads="1"/>
            </p:cNvSpPr>
            <p:nvPr/>
          </p:nvSpPr>
          <p:spPr bwMode="auto">
            <a:xfrm>
              <a:off x="6757988" y="3505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/>
                <a:t>1</a:t>
              </a:r>
            </a:p>
          </p:txBody>
        </p:sp>
      </p:grp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grpSp>
        <p:nvGrpSpPr>
          <p:cNvPr id="78" name="Grupa 78"/>
          <p:cNvGrpSpPr/>
          <p:nvPr/>
        </p:nvGrpSpPr>
        <p:grpSpPr>
          <a:xfrm>
            <a:off x="6146246" y="914028"/>
            <a:ext cx="2721335" cy="926985"/>
            <a:chOff x="4965340" y="1358770"/>
            <a:chExt cx="2721335" cy="926985"/>
          </a:xfrm>
        </p:grpSpPr>
        <p:sp>
          <p:nvSpPr>
            <p:cNvPr id="79" name="Freeform 4"/>
            <p:cNvSpPr>
              <a:spLocks/>
            </p:cNvSpPr>
            <p:nvPr/>
          </p:nvSpPr>
          <p:spPr bwMode="auto">
            <a:xfrm>
              <a:off x="4965340" y="1358770"/>
              <a:ext cx="900100" cy="900100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317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5881120" y="1385655"/>
              <a:ext cx="900100" cy="900100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317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6786575" y="1385655"/>
              <a:ext cx="900100" cy="900100"/>
            </a:xfrm>
            <a:custGeom>
              <a:avLst/>
              <a:gdLst>
                <a:gd name="T0" fmla="*/ 0 w 817"/>
                <a:gd name="T1" fmla="*/ 816 h 817"/>
                <a:gd name="T2" fmla="*/ 816 w 817"/>
                <a:gd name="T3" fmla="*/ 0 h 817"/>
                <a:gd name="T4" fmla="*/ 816 w 817"/>
                <a:gd name="T5" fmla="*/ 816 h 817"/>
                <a:gd name="T6" fmla="*/ 0 60000 65536"/>
                <a:gd name="T7" fmla="*/ 0 60000 65536"/>
                <a:gd name="T8" fmla="*/ 0 60000 65536"/>
                <a:gd name="T9" fmla="*/ 0 w 817"/>
                <a:gd name="T10" fmla="*/ 0 h 817"/>
                <a:gd name="T11" fmla="*/ 817 w 81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817">
                  <a:moveTo>
                    <a:pt x="0" y="816"/>
                  </a:moveTo>
                  <a:lnTo>
                    <a:pt x="816" y="0"/>
                  </a:lnTo>
                  <a:lnTo>
                    <a:pt x="816" y="816"/>
                  </a:lnTo>
                </a:path>
              </a:pathLst>
            </a:custGeom>
            <a:noFill/>
            <a:ln w="317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cxnSp>
        <p:nvCxnSpPr>
          <p:cNvPr id="82" name="Łącznik prosty 81"/>
          <p:cNvCxnSpPr/>
          <p:nvPr/>
        </p:nvCxnSpPr>
        <p:spPr bwMode="auto">
          <a:xfrm>
            <a:off x="4995775" y="1836521"/>
            <a:ext cx="4067944" cy="2939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088" descr="C:\Moje dokumenty\Katedra\Dydaktyka\Teoria sygnałów\Zbieżność szeregu Fouriera\nieciaglosc_II_rodzaju_Fouri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340034"/>
              </p:ext>
            </p:extLst>
          </p:nvPr>
        </p:nvGraphicFramePr>
        <p:xfrm>
          <a:off x="1379538" y="1484313"/>
          <a:ext cx="69611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08" name="Równanie" r:id="rId4" imgW="2730240" imgH="431640" progId="Equation.3">
                  <p:embed/>
                </p:oleObj>
              </mc:Choice>
              <mc:Fallback>
                <p:oleObj name="Równanie" r:id="rId4" imgW="2730240" imgH="4316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1484313"/>
                        <a:ext cx="6961187" cy="10985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43608" y="332656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4000" b="1" dirty="0" smtClean="0">
                <a:solidFill>
                  <a:srgbClr val="006600"/>
                </a:solidFill>
                <a:latin typeface="Arial" pitchFamily="34" charset="0"/>
              </a:rPr>
              <a:t>Zaskakujący szereg Fouriera </a:t>
            </a:r>
            <a:endParaRPr lang="pl-PL" sz="4000" b="1" dirty="0">
              <a:solidFill>
                <a:srgbClr val="006600"/>
              </a:solidFill>
              <a:latin typeface="Arial CE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7762" y="13833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Fala prostokątna</a:t>
            </a:r>
          </a:p>
          <a:p>
            <a:r>
              <a:rPr lang="pl-PL" sz="3200" b="1" dirty="0">
                <a:solidFill>
                  <a:srgbClr val="006600"/>
                </a:solidFill>
                <a:latin typeface="Arial" pitchFamily="34" charset="0"/>
              </a:rPr>
              <a:t>#harmonicznych - </a:t>
            </a:r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1</a:t>
            </a:r>
            <a:endParaRPr lang="pl-PL" sz="3200" b="1" dirty="0">
              <a:solidFill>
                <a:srgbClr val="006600"/>
              </a:solidFill>
              <a:latin typeface="Arial CE" charset="-18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587146" y="3132361"/>
            <a:ext cx="4560143" cy="3637082"/>
            <a:chOff x="227880" y="2554734"/>
            <a:chExt cx="5380037" cy="4291013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227880" y="3210372"/>
              <a:ext cx="4842768" cy="3635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985117" y="2803972"/>
              <a:ext cx="4506912" cy="35528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981942" y="2800797"/>
              <a:ext cx="4513262" cy="355917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985117" y="2803972"/>
              <a:ext cx="45069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auto">
            <a:xfrm>
              <a:off x="985117" y="2803972"/>
              <a:ext cx="4508500" cy="3554412"/>
            </a:xfrm>
            <a:custGeom>
              <a:avLst/>
              <a:gdLst>
                <a:gd name="T0" fmla="*/ 0 w 2840"/>
                <a:gd name="T1" fmla="*/ 2147483647 h 2239"/>
                <a:gd name="T2" fmla="*/ 2147483647 w 2840"/>
                <a:gd name="T3" fmla="*/ 2147483647 h 2239"/>
                <a:gd name="T4" fmla="*/ 2147483647 w 2840"/>
                <a:gd name="T5" fmla="*/ 0 h 2239"/>
                <a:gd name="T6" fmla="*/ 0 60000 65536"/>
                <a:gd name="T7" fmla="*/ 0 60000 65536"/>
                <a:gd name="T8" fmla="*/ 0 60000 65536"/>
                <a:gd name="T9" fmla="*/ 0 w 2840"/>
                <a:gd name="T10" fmla="*/ 0 h 2239"/>
                <a:gd name="T11" fmla="*/ 2840 w 2840"/>
                <a:gd name="T12" fmla="*/ 2239 h 2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0" h="2239">
                  <a:moveTo>
                    <a:pt x="0" y="2238"/>
                  </a:moveTo>
                  <a:lnTo>
                    <a:pt x="2839" y="2238"/>
                  </a:lnTo>
                  <a:lnTo>
                    <a:pt x="28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 flipV="1">
              <a:off x="980354" y="2803972"/>
              <a:ext cx="1588" cy="3552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985117" y="6356797"/>
              <a:ext cx="450691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V="1">
              <a:off x="980354" y="2803972"/>
              <a:ext cx="1588" cy="3552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V="1">
              <a:off x="980354" y="6299647"/>
              <a:ext cx="1588" cy="523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985117" y="2803972"/>
              <a:ext cx="1587" cy="428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829542" y="6388547"/>
              <a:ext cx="2857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 dirty="0">
                  <a:solidFill>
                    <a:srgbClr val="000000"/>
                  </a:solidFill>
                  <a:latin typeface="Helvetica" charset="0"/>
                </a:rPr>
                <a:t>-0.5</a:t>
              </a:r>
              <a:endParaRPr lang="pl-PL" sz="1300" b="1" dirty="0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V="1">
              <a:off x="3234604" y="6299647"/>
              <a:ext cx="1588" cy="523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3239367" y="2803971"/>
              <a:ext cx="2061" cy="556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3198092" y="6388547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 flipV="1">
              <a:off x="5487267" y="6299647"/>
              <a:ext cx="1587" cy="523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5492029" y="2803971"/>
              <a:ext cx="2062" cy="556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5377729" y="6388547"/>
              <a:ext cx="230188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0.5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985117" y="6356797"/>
              <a:ext cx="4286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 flipH="1">
              <a:off x="5441229" y="6356797"/>
              <a:ext cx="508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850179" y="6263134"/>
              <a:ext cx="920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985117" y="5847209"/>
              <a:ext cx="42862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 flipH="1">
              <a:off x="5441229" y="5847209"/>
              <a:ext cx="508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715242" y="5755134"/>
              <a:ext cx="230187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985117" y="5339209"/>
              <a:ext cx="42862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 flipH="1">
              <a:off x="5441229" y="5339209"/>
              <a:ext cx="508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715242" y="5245547"/>
              <a:ext cx="230187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>
              <a:off x="985117" y="4829622"/>
              <a:ext cx="4286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 flipH="1">
              <a:off x="5441229" y="4829622"/>
              <a:ext cx="508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715242" y="4735959"/>
              <a:ext cx="230187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>
              <a:off x="985117" y="4321622"/>
              <a:ext cx="4286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 flipH="1">
              <a:off x="5441229" y="4321622"/>
              <a:ext cx="508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62" name="Rectangle 34"/>
            <p:cNvSpPr>
              <a:spLocks noChangeArrowheads="1"/>
            </p:cNvSpPr>
            <p:nvPr/>
          </p:nvSpPr>
          <p:spPr bwMode="auto">
            <a:xfrm>
              <a:off x="715242" y="4227959"/>
              <a:ext cx="230187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985117" y="3812034"/>
              <a:ext cx="42862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H="1">
              <a:off x="5441229" y="3812034"/>
              <a:ext cx="508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850179" y="3718372"/>
              <a:ext cx="9207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985117" y="3302447"/>
              <a:ext cx="4286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 flipH="1">
              <a:off x="5441229" y="3302447"/>
              <a:ext cx="508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68" name="Rectangle 40"/>
            <p:cNvSpPr>
              <a:spLocks noChangeArrowheads="1"/>
            </p:cNvSpPr>
            <p:nvPr/>
          </p:nvSpPr>
          <p:spPr bwMode="auto">
            <a:xfrm>
              <a:off x="715242" y="3210372"/>
              <a:ext cx="230187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1.2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>
              <a:off x="985117" y="2803972"/>
              <a:ext cx="4286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 flipH="1">
              <a:off x="5441228" y="2803972"/>
              <a:ext cx="65973" cy="20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71" name="Rectangle 43"/>
            <p:cNvSpPr>
              <a:spLocks noChangeArrowheads="1"/>
            </p:cNvSpPr>
            <p:nvPr/>
          </p:nvSpPr>
          <p:spPr bwMode="auto">
            <a:xfrm>
              <a:off x="715242" y="2710309"/>
              <a:ext cx="230187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1.4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85117" y="2803972"/>
              <a:ext cx="4506912" cy="15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73" name="Freeform 45"/>
            <p:cNvSpPr>
              <a:spLocks/>
            </p:cNvSpPr>
            <p:nvPr/>
          </p:nvSpPr>
          <p:spPr bwMode="auto">
            <a:xfrm>
              <a:off x="985117" y="2803972"/>
              <a:ext cx="4508500" cy="3554412"/>
            </a:xfrm>
            <a:custGeom>
              <a:avLst/>
              <a:gdLst>
                <a:gd name="T0" fmla="*/ 0 w 2840"/>
                <a:gd name="T1" fmla="*/ 2147483647 h 2239"/>
                <a:gd name="T2" fmla="*/ 2147483647 w 2840"/>
                <a:gd name="T3" fmla="*/ 2147483647 h 2239"/>
                <a:gd name="T4" fmla="*/ 2147483647 w 2840"/>
                <a:gd name="T5" fmla="*/ 0 h 2239"/>
                <a:gd name="T6" fmla="*/ 0 60000 65536"/>
                <a:gd name="T7" fmla="*/ 0 60000 65536"/>
                <a:gd name="T8" fmla="*/ 0 60000 65536"/>
                <a:gd name="T9" fmla="*/ 0 w 2840"/>
                <a:gd name="T10" fmla="*/ 0 h 2239"/>
                <a:gd name="T11" fmla="*/ 2840 w 2840"/>
                <a:gd name="T12" fmla="*/ 2239 h 2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0" h="2239">
                  <a:moveTo>
                    <a:pt x="0" y="2238"/>
                  </a:moveTo>
                  <a:lnTo>
                    <a:pt x="2839" y="2238"/>
                  </a:lnTo>
                  <a:lnTo>
                    <a:pt x="2839" y="0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 flipV="1">
              <a:off x="980354" y="2803972"/>
              <a:ext cx="1588" cy="3552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75" name="Freeform 47"/>
            <p:cNvSpPr>
              <a:spLocks/>
            </p:cNvSpPr>
            <p:nvPr/>
          </p:nvSpPr>
          <p:spPr bwMode="auto">
            <a:xfrm>
              <a:off x="985117" y="3812034"/>
              <a:ext cx="1320800" cy="1588"/>
            </a:xfrm>
            <a:custGeom>
              <a:avLst/>
              <a:gdLst>
                <a:gd name="T0" fmla="*/ 2147483647 w 832"/>
                <a:gd name="T1" fmla="*/ 0 h 1"/>
                <a:gd name="T2" fmla="*/ 2147483647 w 832"/>
                <a:gd name="T3" fmla="*/ 0 h 1"/>
                <a:gd name="T4" fmla="*/ 2147483647 w 832"/>
                <a:gd name="T5" fmla="*/ 0 h 1"/>
                <a:gd name="T6" fmla="*/ 2147483647 w 832"/>
                <a:gd name="T7" fmla="*/ 0 h 1"/>
                <a:gd name="T8" fmla="*/ 2147483647 w 832"/>
                <a:gd name="T9" fmla="*/ 0 h 1"/>
                <a:gd name="T10" fmla="*/ 2147483647 w 832"/>
                <a:gd name="T11" fmla="*/ 0 h 1"/>
                <a:gd name="T12" fmla="*/ 2147483647 w 832"/>
                <a:gd name="T13" fmla="*/ 0 h 1"/>
                <a:gd name="T14" fmla="*/ 2147483647 w 832"/>
                <a:gd name="T15" fmla="*/ 0 h 1"/>
                <a:gd name="T16" fmla="*/ 2147483647 w 832"/>
                <a:gd name="T17" fmla="*/ 0 h 1"/>
                <a:gd name="T18" fmla="*/ 2147483647 w 832"/>
                <a:gd name="T19" fmla="*/ 0 h 1"/>
                <a:gd name="T20" fmla="*/ 2147483647 w 832"/>
                <a:gd name="T21" fmla="*/ 0 h 1"/>
                <a:gd name="T22" fmla="*/ 2147483647 w 832"/>
                <a:gd name="T23" fmla="*/ 0 h 1"/>
                <a:gd name="T24" fmla="*/ 2147483647 w 832"/>
                <a:gd name="T25" fmla="*/ 0 h 1"/>
                <a:gd name="T26" fmla="*/ 2147483647 w 832"/>
                <a:gd name="T27" fmla="*/ 0 h 1"/>
                <a:gd name="T28" fmla="*/ 2147483647 w 832"/>
                <a:gd name="T29" fmla="*/ 0 h 1"/>
                <a:gd name="T30" fmla="*/ 2147483647 w 832"/>
                <a:gd name="T31" fmla="*/ 0 h 1"/>
                <a:gd name="T32" fmla="*/ 2147483647 w 832"/>
                <a:gd name="T33" fmla="*/ 0 h 1"/>
                <a:gd name="T34" fmla="*/ 2147483647 w 832"/>
                <a:gd name="T35" fmla="*/ 0 h 1"/>
                <a:gd name="T36" fmla="*/ 2147483647 w 832"/>
                <a:gd name="T37" fmla="*/ 0 h 1"/>
                <a:gd name="T38" fmla="*/ 2147483647 w 832"/>
                <a:gd name="T39" fmla="*/ 0 h 1"/>
                <a:gd name="T40" fmla="*/ 2147483647 w 832"/>
                <a:gd name="T41" fmla="*/ 0 h 1"/>
                <a:gd name="T42" fmla="*/ 2147483647 w 832"/>
                <a:gd name="T43" fmla="*/ 0 h 1"/>
                <a:gd name="T44" fmla="*/ 2147483647 w 832"/>
                <a:gd name="T45" fmla="*/ 0 h 1"/>
                <a:gd name="T46" fmla="*/ 2147483647 w 832"/>
                <a:gd name="T47" fmla="*/ 0 h 1"/>
                <a:gd name="T48" fmla="*/ 2147483647 w 832"/>
                <a:gd name="T49" fmla="*/ 0 h 1"/>
                <a:gd name="T50" fmla="*/ 2147483647 w 832"/>
                <a:gd name="T51" fmla="*/ 0 h 1"/>
                <a:gd name="T52" fmla="*/ 2147483647 w 832"/>
                <a:gd name="T53" fmla="*/ 0 h 1"/>
                <a:gd name="T54" fmla="*/ 2147483647 w 832"/>
                <a:gd name="T55" fmla="*/ 0 h 1"/>
                <a:gd name="T56" fmla="*/ 2147483647 w 832"/>
                <a:gd name="T57" fmla="*/ 0 h 1"/>
                <a:gd name="T58" fmla="*/ 2147483647 w 832"/>
                <a:gd name="T59" fmla="*/ 0 h 1"/>
                <a:gd name="T60" fmla="*/ 2147483647 w 832"/>
                <a:gd name="T61" fmla="*/ 0 h 1"/>
                <a:gd name="T62" fmla="*/ 2147483647 w 832"/>
                <a:gd name="T63" fmla="*/ 0 h 1"/>
                <a:gd name="T64" fmla="*/ 2147483647 w 832"/>
                <a:gd name="T65" fmla="*/ 0 h 1"/>
                <a:gd name="T66" fmla="*/ 2147483647 w 832"/>
                <a:gd name="T67" fmla="*/ 0 h 1"/>
                <a:gd name="T68" fmla="*/ 2147483647 w 832"/>
                <a:gd name="T69" fmla="*/ 0 h 1"/>
                <a:gd name="T70" fmla="*/ 2147483647 w 832"/>
                <a:gd name="T71" fmla="*/ 0 h 1"/>
                <a:gd name="T72" fmla="*/ 2147483647 w 832"/>
                <a:gd name="T73" fmla="*/ 0 h 1"/>
                <a:gd name="T74" fmla="*/ 2147483647 w 832"/>
                <a:gd name="T75" fmla="*/ 0 h 1"/>
                <a:gd name="T76" fmla="*/ 2147483647 w 832"/>
                <a:gd name="T77" fmla="*/ 0 h 1"/>
                <a:gd name="T78" fmla="*/ 2147483647 w 832"/>
                <a:gd name="T79" fmla="*/ 0 h 1"/>
                <a:gd name="T80" fmla="*/ 2147483647 w 832"/>
                <a:gd name="T81" fmla="*/ 0 h 1"/>
                <a:gd name="T82" fmla="*/ 2147483647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2"/>
                <a:gd name="T127" fmla="*/ 0 h 1"/>
                <a:gd name="T128" fmla="*/ 832 w 832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0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1" y="0"/>
                  </a:lnTo>
                  <a:lnTo>
                    <a:pt x="517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3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3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6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8" y="0"/>
                  </a:lnTo>
                  <a:lnTo>
                    <a:pt x="674" y="0"/>
                  </a:lnTo>
                  <a:lnTo>
                    <a:pt x="681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20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40" y="0"/>
                  </a:lnTo>
                  <a:lnTo>
                    <a:pt x="746" y="0"/>
                  </a:lnTo>
                  <a:lnTo>
                    <a:pt x="753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5" y="0"/>
                  </a:lnTo>
                  <a:lnTo>
                    <a:pt x="792" y="0"/>
                  </a:lnTo>
                  <a:lnTo>
                    <a:pt x="799" y="0"/>
                  </a:lnTo>
                  <a:lnTo>
                    <a:pt x="805" y="0"/>
                  </a:lnTo>
                  <a:lnTo>
                    <a:pt x="812" y="0"/>
                  </a:lnTo>
                  <a:lnTo>
                    <a:pt x="818" y="0"/>
                  </a:lnTo>
                  <a:lnTo>
                    <a:pt x="825" y="0"/>
                  </a:lnTo>
                  <a:lnTo>
                    <a:pt x="831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76" name="Freeform 48"/>
            <p:cNvSpPr>
              <a:spLocks/>
            </p:cNvSpPr>
            <p:nvPr/>
          </p:nvSpPr>
          <p:spPr bwMode="auto">
            <a:xfrm>
              <a:off x="2304329" y="3812034"/>
              <a:ext cx="1320800" cy="1588"/>
            </a:xfrm>
            <a:custGeom>
              <a:avLst/>
              <a:gdLst>
                <a:gd name="T0" fmla="*/ 2147483647 w 832"/>
                <a:gd name="T1" fmla="*/ 0 h 1"/>
                <a:gd name="T2" fmla="*/ 2147483647 w 832"/>
                <a:gd name="T3" fmla="*/ 0 h 1"/>
                <a:gd name="T4" fmla="*/ 2147483647 w 832"/>
                <a:gd name="T5" fmla="*/ 0 h 1"/>
                <a:gd name="T6" fmla="*/ 2147483647 w 832"/>
                <a:gd name="T7" fmla="*/ 0 h 1"/>
                <a:gd name="T8" fmla="*/ 2147483647 w 832"/>
                <a:gd name="T9" fmla="*/ 0 h 1"/>
                <a:gd name="T10" fmla="*/ 2147483647 w 832"/>
                <a:gd name="T11" fmla="*/ 0 h 1"/>
                <a:gd name="T12" fmla="*/ 2147483647 w 832"/>
                <a:gd name="T13" fmla="*/ 0 h 1"/>
                <a:gd name="T14" fmla="*/ 2147483647 w 832"/>
                <a:gd name="T15" fmla="*/ 0 h 1"/>
                <a:gd name="T16" fmla="*/ 2147483647 w 832"/>
                <a:gd name="T17" fmla="*/ 0 h 1"/>
                <a:gd name="T18" fmla="*/ 2147483647 w 832"/>
                <a:gd name="T19" fmla="*/ 0 h 1"/>
                <a:gd name="T20" fmla="*/ 2147483647 w 832"/>
                <a:gd name="T21" fmla="*/ 0 h 1"/>
                <a:gd name="T22" fmla="*/ 2147483647 w 832"/>
                <a:gd name="T23" fmla="*/ 0 h 1"/>
                <a:gd name="T24" fmla="*/ 2147483647 w 832"/>
                <a:gd name="T25" fmla="*/ 0 h 1"/>
                <a:gd name="T26" fmla="*/ 2147483647 w 832"/>
                <a:gd name="T27" fmla="*/ 0 h 1"/>
                <a:gd name="T28" fmla="*/ 2147483647 w 832"/>
                <a:gd name="T29" fmla="*/ 0 h 1"/>
                <a:gd name="T30" fmla="*/ 2147483647 w 832"/>
                <a:gd name="T31" fmla="*/ 0 h 1"/>
                <a:gd name="T32" fmla="*/ 2147483647 w 832"/>
                <a:gd name="T33" fmla="*/ 0 h 1"/>
                <a:gd name="T34" fmla="*/ 2147483647 w 832"/>
                <a:gd name="T35" fmla="*/ 0 h 1"/>
                <a:gd name="T36" fmla="*/ 2147483647 w 832"/>
                <a:gd name="T37" fmla="*/ 0 h 1"/>
                <a:gd name="T38" fmla="*/ 2147483647 w 832"/>
                <a:gd name="T39" fmla="*/ 0 h 1"/>
                <a:gd name="T40" fmla="*/ 2147483647 w 832"/>
                <a:gd name="T41" fmla="*/ 0 h 1"/>
                <a:gd name="T42" fmla="*/ 2147483647 w 832"/>
                <a:gd name="T43" fmla="*/ 0 h 1"/>
                <a:gd name="T44" fmla="*/ 2147483647 w 832"/>
                <a:gd name="T45" fmla="*/ 0 h 1"/>
                <a:gd name="T46" fmla="*/ 2147483647 w 832"/>
                <a:gd name="T47" fmla="*/ 0 h 1"/>
                <a:gd name="T48" fmla="*/ 2147483647 w 832"/>
                <a:gd name="T49" fmla="*/ 0 h 1"/>
                <a:gd name="T50" fmla="*/ 2147483647 w 832"/>
                <a:gd name="T51" fmla="*/ 0 h 1"/>
                <a:gd name="T52" fmla="*/ 2147483647 w 832"/>
                <a:gd name="T53" fmla="*/ 0 h 1"/>
                <a:gd name="T54" fmla="*/ 2147483647 w 832"/>
                <a:gd name="T55" fmla="*/ 0 h 1"/>
                <a:gd name="T56" fmla="*/ 2147483647 w 832"/>
                <a:gd name="T57" fmla="*/ 0 h 1"/>
                <a:gd name="T58" fmla="*/ 2147483647 w 832"/>
                <a:gd name="T59" fmla="*/ 0 h 1"/>
                <a:gd name="T60" fmla="*/ 2147483647 w 832"/>
                <a:gd name="T61" fmla="*/ 0 h 1"/>
                <a:gd name="T62" fmla="*/ 2147483647 w 832"/>
                <a:gd name="T63" fmla="*/ 0 h 1"/>
                <a:gd name="T64" fmla="*/ 2147483647 w 832"/>
                <a:gd name="T65" fmla="*/ 0 h 1"/>
                <a:gd name="T66" fmla="*/ 2147483647 w 832"/>
                <a:gd name="T67" fmla="*/ 0 h 1"/>
                <a:gd name="T68" fmla="*/ 2147483647 w 832"/>
                <a:gd name="T69" fmla="*/ 0 h 1"/>
                <a:gd name="T70" fmla="*/ 2147483647 w 832"/>
                <a:gd name="T71" fmla="*/ 0 h 1"/>
                <a:gd name="T72" fmla="*/ 2147483647 w 832"/>
                <a:gd name="T73" fmla="*/ 0 h 1"/>
                <a:gd name="T74" fmla="*/ 2147483647 w 832"/>
                <a:gd name="T75" fmla="*/ 0 h 1"/>
                <a:gd name="T76" fmla="*/ 2147483647 w 832"/>
                <a:gd name="T77" fmla="*/ 0 h 1"/>
                <a:gd name="T78" fmla="*/ 2147483647 w 832"/>
                <a:gd name="T79" fmla="*/ 0 h 1"/>
                <a:gd name="T80" fmla="*/ 2147483647 w 832"/>
                <a:gd name="T81" fmla="*/ 0 h 1"/>
                <a:gd name="T82" fmla="*/ 2147483647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2"/>
                <a:gd name="T127" fmla="*/ 0 h 1"/>
                <a:gd name="T128" fmla="*/ 832 w 832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2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60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3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1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3" y="0"/>
                  </a:lnTo>
                  <a:lnTo>
                    <a:pt x="739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5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5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4" y="0"/>
                  </a:lnTo>
                  <a:lnTo>
                    <a:pt x="831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77" name="Freeform 49"/>
            <p:cNvSpPr>
              <a:spLocks/>
            </p:cNvSpPr>
            <p:nvPr/>
          </p:nvSpPr>
          <p:spPr bwMode="auto">
            <a:xfrm>
              <a:off x="3623542" y="3812034"/>
              <a:ext cx="1320800" cy="1588"/>
            </a:xfrm>
            <a:custGeom>
              <a:avLst/>
              <a:gdLst>
                <a:gd name="T0" fmla="*/ 2147483647 w 832"/>
                <a:gd name="T1" fmla="*/ 0 h 1"/>
                <a:gd name="T2" fmla="*/ 2147483647 w 832"/>
                <a:gd name="T3" fmla="*/ 0 h 1"/>
                <a:gd name="T4" fmla="*/ 2147483647 w 832"/>
                <a:gd name="T5" fmla="*/ 0 h 1"/>
                <a:gd name="T6" fmla="*/ 2147483647 w 832"/>
                <a:gd name="T7" fmla="*/ 0 h 1"/>
                <a:gd name="T8" fmla="*/ 2147483647 w 832"/>
                <a:gd name="T9" fmla="*/ 0 h 1"/>
                <a:gd name="T10" fmla="*/ 2147483647 w 832"/>
                <a:gd name="T11" fmla="*/ 0 h 1"/>
                <a:gd name="T12" fmla="*/ 2147483647 w 832"/>
                <a:gd name="T13" fmla="*/ 0 h 1"/>
                <a:gd name="T14" fmla="*/ 2147483647 w 832"/>
                <a:gd name="T15" fmla="*/ 0 h 1"/>
                <a:gd name="T16" fmla="*/ 2147483647 w 832"/>
                <a:gd name="T17" fmla="*/ 0 h 1"/>
                <a:gd name="T18" fmla="*/ 2147483647 w 832"/>
                <a:gd name="T19" fmla="*/ 0 h 1"/>
                <a:gd name="T20" fmla="*/ 2147483647 w 832"/>
                <a:gd name="T21" fmla="*/ 0 h 1"/>
                <a:gd name="T22" fmla="*/ 2147483647 w 832"/>
                <a:gd name="T23" fmla="*/ 0 h 1"/>
                <a:gd name="T24" fmla="*/ 2147483647 w 832"/>
                <a:gd name="T25" fmla="*/ 0 h 1"/>
                <a:gd name="T26" fmla="*/ 2147483647 w 832"/>
                <a:gd name="T27" fmla="*/ 0 h 1"/>
                <a:gd name="T28" fmla="*/ 2147483647 w 832"/>
                <a:gd name="T29" fmla="*/ 0 h 1"/>
                <a:gd name="T30" fmla="*/ 2147483647 w 832"/>
                <a:gd name="T31" fmla="*/ 0 h 1"/>
                <a:gd name="T32" fmla="*/ 2147483647 w 832"/>
                <a:gd name="T33" fmla="*/ 0 h 1"/>
                <a:gd name="T34" fmla="*/ 2147483647 w 832"/>
                <a:gd name="T35" fmla="*/ 0 h 1"/>
                <a:gd name="T36" fmla="*/ 2147483647 w 832"/>
                <a:gd name="T37" fmla="*/ 0 h 1"/>
                <a:gd name="T38" fmla="*/ 2147483647 w 832"/>
                <a:gd name="T39" fmla="*/ 0 h 1"/>
                <a:gd name="T40" fmla="*/ 2147483647 w 832"/>
                <a:gd name="T41" fmla="*/ 0 h 1"/>
                <a:gd name="T42" fmla="*/ 2147483647 w 832"/>
                <a:gd name="T43" fmla="*/ 0 h 1"/>
                <a:gd name="T44" fmla="*/ 2147483647 w 832"/>
                <a:gd name="T45" fmla="*/ 0 h 1"/>
                <a:gd name="T46" fmla="*/ 2147483647 w 832"/>
                <a:gd name="T47" fmla="*/ 0 h 1"/>
                <a:gd name="T48" fmla="*/ 2147483647 w 832"/>
                <a:gd name="T49" fmla="*/ 0 h 1"/>
                <a:gd name="T50" fmla="*/ 2147483647 w 832"/>
                <a:gd name="T51" fmla="*/ 0 h 1"/>
                <a:gd name="T52" fmla="*/ 2147483647 w 832"/>
                <a:gd name="T53" fmla="*/ 0 h 1"/>
                <a:gd name="T54" fmla="*/ 2147483647 w 832"/>
                <a:gd name="T55" fmla="*/ 0 h 1"/>
                <a:gd name="T56" fmla="*/ 2147483647 w 832"/>
                <a:gd name="T57" fmla="*/ 0 h 1"/>
                <a:gd name="T58" fmla="*/ 2147483647 w 832"/>
                <a:gd name="T59" fmla="*/ 0 h 1"/>
                <a:gd name="T60" fmla="*/ 2147483647 w 832"/>
                <a:gd name="T61" fmla="*/ 0 h 1"/>
                <a:gd name="T62" fmla="*/ 2147483647 w 832"/>
                <a:gd name="T63" fmla="*/ 0 h 1"/>
                <a:gd name="T64" fmla="*/ 2147483647 w 832"/>
                <a:gd name="T65" fmla="*/ 0 h 1"/>
                <a:gd name="T66" fmla="*/ 2147483647 w 832"/>
                <a:gd name="T67" fmla="*/ 0 h 1"/>
                <a:gd name="T68" fmla="*/ 2147483647 w 832"/>
                <a:gd name="T69" fmla="*/ 0 h 1"/>
                <a:gd name="T70" fmla="*/ 2147483647 w 832"/>
                <a:gd name="T71" fmla="*/ 0 h 1"/>
                <a:gd name="T72" fmla="*/ 2147483647 w 832"/>
                <a:gd name="T73" fmla="*/ 0 h 1"/>
                <a:gd name="T74" fmla="*/ 2147483647 w 832"/>
                <a:gd name="T75" fmla="*/ 0 h 1"/>
                <a:gd name="T76" fmla="*/ 2147483647 w 832"/>
                <a:gd name="T77" fmla="*/ 0 h 1"/>
                <a:gd name="T78" fmla="*/ 2147483647 w 832"/>
                <a:gd name="T79" fmla="*/ 0 h 1"/>
                <a:gd name="T80" fmla="*/ 2147483647 w 832"/>
                <a:gd name="T81" fmla="*/ 0 h 1"/>
                <a:gd name="T82" fmla="*/ 2147483647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2"/>
                <a:gd name="T127" fmla="*/ 0 h 1"/>
                <a:gd name="T128" fmla="*/ 832 w 832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2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3" y="0"/>
                  </a:lnTo>
                  <a:lnTo>
                    <a:pt x="379" y="0"/>
                  </a:lnTo>
                  <a:lnTo>
                    <a:pt x="386" y="0"/>
                  </a:lnTo>
                  <a:lnTo>
                    <a:pt x="392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4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3" y="0"/>
                  </a:lnTo>
                  <a:lnTo>
                    <a:pt x="549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8" y="0"/>
                  </a:lnTo>
                  <a:lnTo>
                    <a:pt x="634" y="0"/>
                  </a:lnTo>
                  <a:lnTo>
                    <a:pt x="641" y="0"/>
                  </a:lnTo>
                  <a:lnTo>
                    <a:pt x="647" y="0"/>
                  </a:lnTo>
                  <a:lnTo>
                    <a:pt x="654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6" y="0"/>
                  </a:lnTo>
                  <a:lnTo>
                    <a:pt x="733" y="0"/>
                  </a:lnTo>
                  <a:lnTo>
                    <a:pt x="739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5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5" y="0"/>
                  </a:lnTo>
                  <a:lnTo>
                    <a:pt x="791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4" y="0"/>
                  </a:lnTo>
                  <a:lnTo>
                    <a:pt x="831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78" name="Freeform 50"/>
            <p:cNvSpPr>
              <a:spLocks/>
            </p:cNvSpPr>
            <p:nvPr/>
          </p:nvSpPr>
          <p:spPr bwMode="auto">
            <a:xfrm>
              <a:off x="4942754" y="3812034"/>
              <a:ext cx="550863" cy="2546350"/>
            </a:xfrm>
            <a:custGeom>
              <a:avLst/>
              <a:gdLst>
                <a:gd name="T0" fmla="*/ 0 w 347"/>
                <a:gd name="T1" fmla="*/ 0 h 1604"/>
                <a:gd name="T2" fmla="*/ 2147483647 w 347"/>
                <a:gd name="T3" fmla="*/ 0 h 1604"/>
                <a:gd name="T4" fmla="*/ 2147483647 w 347"/>
                <a:gd name="T5" fmla="*/ 0 h 1604"/>
                <a:gd name="T6" fmla="*/ 2147483647 w 347"/>
                <a:gd name="T7" fmla="*/ 0 h 1604"/>
                <a:gd name="T8" fmla="*/ 2147483647 w 347"/>
                <a:gd name="T9" fmla="*/ 0 h 1604"/>
                <a:gd name="T10" fmla="*/ 2147483647 w 347"/>
                <a:gd name="T11" fmla="*/ 0 h 1604"/>
                <a:gd name="T12" fmla="*/ 2147483647 w 347"/>
                <a:gd name="T13" fmla="*/ 0 h 1604"/>
                <a:gd name="T14" fmla="*/ 2147483647 w 347"/>
                <a:gd name="T15" fmla="*/ 0 h 1604"/>
                <a:gd name="T16" fmla="*/ 2147483647 w 347"/>
                <a:gd name="T17" fmla="*/ 0 h 1604"/>
                <a:gd name="T18" fmla="*/ 2147483647 w 347"/>
                <a:gd name="T19" fmla="*/ 0 h 1604"/>
                <a:gd name="T20" fmla="*/ 2147483647 w 347"/>
                <a:gd name="T21" fmla="*/ 0 h 1604"/>
                <a:gd name="T22" fmla="*/ 2147483647 w 347"/>
                <a:gd name="T23" fmla="*/ 0 h 1604"/>
                <a:gd name="T24" fmla="*/ 2147483647 w 347"/>
                <a:gd name="T25" fmla="*/ 0 h 1604"/>
                <a:gd name="T26" fmla="*/ 2147483647 w 347"/>
                <a:gd name="T27" fmla="*/ 0 h 1604"/>
                <a:gd name="T28" fmla="*/ 2147483647 w 347"/>
                <a:gd name="T29" fmla="*/ 0 h 1604"/>
                <a:gd name="T30" fmla="*/ 2147483647 w 347"/>
                <a:gd name="T31" fmla="*/ 0 h 1604"/>
                <a:gd name="T32" fmla="*/ 2147483647 w 347"/>
                <a:gd name="T33" fmla="*/ 0 h 1604"/>
                <a:gd name="T34" fmla="*/ 2147483647 w 347"/>
                <a:gd name="T35" fmla="*/ 0 h 1604"/>
                <a:gd name="T36" fmla="*/ 2147483647 w 347"/>
                <a:gd name="T37" fmla="*/ 0 h 1604"/>
                <a:gd name="T38" fmla="*/ 2147483647 w 347"/>
                <a:gd name="T39" fmla="*/ 0 h 1604"/>
                <a:gd name="T40" fmla="*/ 2147483647 w 347"/>
                <a:gd name="T41" fmla="*/ 0 h 1604"/>
                <a:gd name="T42" fmla="*/ 2147483647 w 347"/>
                <a:gd name="T43" fmla="*/ 0 h 1604"/>
                <a:gd name="T44" fmla="*/ 2147483647 w 347"/>
                <a:gd name="T45" fmla="*/ 0 h 1604"/>
                <a:gd name="T46" fmla="*/ 2147483647 w 347"/>
                <a:gd name="T47" fmla="*/ 0 h 1604"/>
                <a:gd name="T48" fmla="*/ 2147483647 w 347"/>
                <a:gd name="T49" fmla="*/ 0 h 1604"/>
                <a:gd name="T50" fmla="*/ 2147483647 w 347"/>
                <a:gd name="T51" fmla="*/ 0 h 1604"/>
                <a:gd name="T52" fmla="*/ 2147483647 w 347"/>
                <a:gd name="T53" fmla="*/ 0 h 1604"/>
                <a:gd name="T54" fmla="*/ 2147483647 w 347"/>
                <a:gd name="T55" fmla="*/ 0 h 1604"/>
                <a:gd name="T56" fmla="*/ 2147483647 w 347"/>
                <a:gd name="T57" fmla="*/ 0 h 1604"/>
                <a:gd name="T58" fmla="*/ 2147483647 w 347"/>
                <a:gd name="T59" fmla="*/ 0 h 1604"/>
                <a:gd name="T60" fmla="*/ 2147483647 w 347"/>
                <a:gd name="T61" fmla="*/ 0 h 1604"/>
                <a:gd name="T62" fmla="*/ 2147483647 w 347"/>
                <a:gd name="T63" fmla="*/ 0 h 1604"/>
                <a:gd name="T64" fmla="*/ 2147483647 w 347"/>
                <a:gd name="T65" fmla="*/ 0 h 1604"/>
                <a:gd name="T66" fmla="*/ 2147483647 w 347"/>
                <a:gd name="T67" fmla="*/ 0 h 1604"/>
                <a:gd name="T68" fmla="*/ 2147483647 w 347"/>
                <a:gd name="T69" fmla="*/ 0 h 1604"/>
                <a:gd name="T70" fmla="*/ 2147483647 w 347"/>
                <a:gd name="T71" fmla="*/ 0 h 1604"/>
                <a:gd name="T72" fmla="*/ 2147483647 w 347"/>
                <a:gd name="T73" fmla="*/ 0 h 1604"/>
                <a:gd name="T74" fmla="*/ 2147483647 w 347"/>
                <a:gd name="T75" fmla="*/ 0 h 1604"/>
                <a:gd name="T76" fmla="*/ 2147483647 w 347"/>
                <a:gd name="T77" fmla="*/ 0 h 1604"/>
                <a:gd name="T78" fmla="*/ 2147483647 w 347"/>
                <a:gd name="T79" fmla="*/ 0 h 1604"/>
                <a:gd name="T80" fmla="*/ 2147483647 w 347"/>
                <a:gd name="T81" fmla="*/ 0 h 1604"/>
                <a:gd name="T82" fmla="*/ 2147483647 w 347"/>
                <a:gd name="T83" fmla="*/ 0 h 1604"/>
                <a:gd name="T84" fmla="*/ 2147483647 w 347"/>
                <a:gd name="T85" fmla="*/ 0 h 1604"/>
                <a:gd name="T86" fmla="*/ 2147483647 w 347"/>
                <a:gd name="T87" fmla="*/ 0 h 1604"/>
                <a:gd name="T88" fmla="*/ 2147483647 w 347"/>
                <a:gd name="T89" fmla="*/ 0 h 1604"/>
                <a:gd name="T90" fmla="*/ 2147483647 w 347"/>
                <a:gd name="T91" fmla="*/ 0 h 1604"/>
                <a:gd name="T92" fmla="*/ 2147483647 w 347"/>
                <a:gd name="T93" fmla="*/ 0 h 1604"/>
                <a:gd name="T94" fmla="*/ 2147483647 w 347"/>
                <a:gd name="T95" fmla="*/ 0 h 1604"/>
                <a:gd name="T96" fmla="*/ 2147483647 w 347"/>
                <a:gd name="T97" fmla="*/ 0 h 1604"/>
                <a:gd name="T98" fmla="*/ 2147483647 w 347"/>
                <a:gd name="T99" fmla="*/ 0 h 1604"/>
                <a:gd name="T100" fmla="*/ 2147483647 w 347"/>
                <a:gd name="T101" fmla="*/ 0 h 1604"/>
                <a:gd name="T102" fmla="*/ 2147483647 w 347"/>
                <a:gd name="T103" fmla="*/ 0 h 1604"/>
                <a:gd name="T104" fmla="*/ 2147483647 w 347"/>
                <a:gd name="T105" fmla="*/ 0 h 1604"/>
                <a:gd name="T106" fmla="*/ 2147483647 w 347"/>
                <a:gd name="T107" fmla="*/ 2147483647 h 16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7"/>
                <a:gd name="T163" fmla="*/ 0 h 1604"/>
                <a:gd name="T164" fmla="*/ 347 w 347"/>
                <a:gd name="T165" fmla="*/ 1604 h 16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7" h="1604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6" y="0"/>
                  </a:lnTo>
                  <a:lnTo>
                    <a:pt x="202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6" y="1603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79" name="Freeform 51"/>
            <p:cNvSpPr>
              <a:spLocks/>
            </p:cNvSpPr>
            <p:nvPr/>
          </p:nvSpPr>
          <p:spPr bwMode="auto">
            <a:xfrm>
              <a:off x="985117" y="4840734"/>
              <a:ext cx="698500" cy="1517650"/>
            </a:xfrm>
            <a:custGeom>
              <a:avLst/>
              <a:gdLst>
                <a:gd name="T0" fmla="*/ 2147483647 w 440"/>
                <a:gd name="T1" fmla="*/ 2147483647 h 956"/>
                <a:gd name="T2" fmla="*/ 2147483647 w 440"/>
                <a:gd name="T3" fmla="*/ 2147483647 h 956"/>
                <a:gd name="T4" fmla="*/ 2147483647 w 440"/>
                <a:gd name="T5" fmla="*/ 2147483647 h 956"/>
                <a:gd name="T6" fmla="*/ 2147483647 w 440"/>
                <a:gd name="T7" fmla="*/ 2147483647 h 956"/>
                <a:gd name="T8" fmla="*/ 2147483647 w 440"/>
                <a:gd name="T9" fmla="*/ 2147483647 h 956"/>
                <a:gd name="T10" fmla="*/ 2147483647 w 440"/>
                <a:gd name="T11" fmla="*/ 2147483647 h 956"/>
                <a:gd name="T12" fmla="*/ 2147483647 w 440"/>
                <a:gd name="T13" fmla="*/ 2147483647 h 956"/>
                <a:gd name="T14" fmla="*/ 2147483647 w 440"/>
                <a:gd name="T15" fmla="*/ 2147483647 h 956"/>
                <a:gd name="T16" fmla="*/ 2147483647 w 440"/>
                <a:gd name="T17" fmla="*/ 2147483647 h 956"/>
                <a:gd name="T18" fmla="*/ 2147483647 w 440"/>
                <a:gd name="T19" fmla="*/ 2147483647 h 956"/>
                <a:gd name="T20" fmla="*/ 2147483647 w 440"/>
                <a:gd name="T21" fmla="*/ 2147483647 h 956"/>
                <a:gd name="T22" fmla="*/ 2147483647 w 440"/>
                <a:gd name="T23" fmla="*/ 2147483647 h 956"/>
                <a:gd name="T24" fmla="*/ 2147483647 w 440"/>
                <a:gd name="T25" fmla="*/ 2147483647 h 956"/>
                <a:gd name="T26" fmla="*/ 2147483647 w 440"/>
                <a:gd name="T27" fmla="*/ 2147483647 h 956"/>
                <a:gd name="T28" fmla="*/ 2147483647 w 440"/>
                <a:gd name="T29" fmla="*/ 2147483647 h 956"/>
                <a:gd name="T30" fmla="*/ 2147483647 w 440"/>
                <a:gd name="T31" fmla="*/ 2147483647 h 956"/>
                <a:gd name="T32" fmla="*/ 2147483647 w 440"/>
                <a:gd name="T33" fmla="*/ 2147483647 h 956"/>
                <a:gd name="T34" fmla="*/ 2147483647 w 440"/>
                <a:gd name="T35" fmla="*/ 2147483647 h 956"/>
                <a:gd name="T36" fmla="*/ 2147483647 w 440"/>
                <a:gd name="T37" fmla="*/ 2147483647 h 956"/>
                <a:gd name="T38" fmla="*/ 2147483647 w 440"/>
                <a:gd name="T39" fmla="*/ 2147483647 h 956"/>
                <a:gd name="T40" fmla="*/ 2147483647 w 440"/>
                <a:gd name="T41" fmla="*/ 2147483647 h 956"/>
                <a:gd name="T42" fmla="*/ 2147483647 w 440"/>
                <a:gd name="T43" fmla="*/ 2147483647 h 956"/>
                <a:gd name="T44" fmla="*/ 2147483647 w 440"/>
                <a:gd name="T45" fmla="*/ 2147483647 h 956"/>
                <a:gd name="T46" fmla="*/ 2147483647 w 440"/>
                <a:gd name="T47" fmla="*/ 2147483647 h 956"/>
                <a:gd name="T48" fmla="*/ 2147483647 w 440"/>
                <a:gd name="T49" fmla="*/ 2147483647 h 956"/>
                <a:gd name="T50" fmla="*/ 2147483647 w 440"/>
                <a:gd name="T51" fmla="*/ 2147483647 h 956"/>
                <a:gd name="T52" fmla="*/ 2147483647 w 440"/>
                <a:gd name="T53" fmla="*/ 2147483647 h 956"/>
                <a:gd name="T54" fmla="*/ 2147483647 w 440"/>
                <a:gd name="T55" fmla="*/ 2147483647 h 956"/>
                <a:gd name="T56" fmla="*/ 2147483647 w 440"/>
                <a:gd name="T57" fmla="*/ 2147483647 h 956"/>
                <a:gd name="T58" fmla="*/ 2147483647 w 440"/>
                <a:gd name="T59" fmla="*/ 2147483647 h 956"/>
                <a:gd name="T60" fmla="*/ 2147483647 w 440"/>
                <a:gd name="T61" fmla="*/ 2147483647 h 956"/>
                <a:gd name="T62" fmla="*/ 2147483647 w 440"/>
                <a:gd name="T63" fmla="*/ 2147483647 h 956"/>
                <a:gd name="T64" fmla="*/ 2147483647 w 440"/>
                <a:gd name="T65" fmla="*/ 2147483647 h 956"/>
                <a:gd name="T66" fmla="*/ 2147483647 w 440"/>
                <a:gd name="T67" fmla="*/ 2147483647 h 956"/>
                <a:gd name="T68" fmla="*/ 2147483647 w 440"/>
                <a:gd name="T69" fmla="*/ 2147483647 h 956"/>
                <a:gd name="T70" fmla="*/ 2147483647 w 440"/>
                <a:gd name="T71" fmla="*/ 2147483647 h 956"/>
                <a:gd name="T72" fmla="*/ 2147483647 w 440"/>
                <a:gd name="T73" fmla="*/ 2147483647 h 956"/>
                <a:gd name="T74" fmla="*/ 2147483647 w 440"/>
                <a:gd name="T75" fmla="*/ 2147483647 h 956"/>
                <a:gd name="T76" fmla="*/ 2147483647 w 440"/>
                <a:gd name="T77" fmla="*/ 2147483647 h 956"/>
                <a:gd name="T78" fmla="*/ 2147483647 w 440"/>
                <a:gd name="T79" fmla="*/ 2147483647 h 956"/>
                <a:gd name="T80" fmla="*/ 2147483647 w 440"/>
                <a:gd name="T81" fmla="*/ 2147483647 h 956"/>
                <a:gd name="T82" fmla="*/ 2147483647 w 440"/>
                <a:gd name="T83" fmla="*/ 2147483647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956"/>
                <a:gd name="T128" fmla="*/ 440 w 440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956">
                  <a:moveTo>
                    <a:pt x="0" y="955"/>
                  </a:moveTo>
                  <a:lnTo>
                    <a:pt x="0" y="942"/>
                  </a:lnTo>
                  <a:lnTo>
                    <a:pt x="7" y="935"/>
                  </a:lnTo>
                  <a:lnTo>
                    <a:pt x="7" y="929"/>
                  </a:lnTo>
                  <a:lnTo>
                    <a:pt x="14" y="922"/>
                  </a:lnTo>
                  <a:lnTo>
                    <a:pt x="14" y="916"/>
                  </a:lnTo>
                  <a:lnTo>
                    <a:pt x="20" y="909"/>
                  </a:lnTo>
                  <a:lnTo>
                    <a:pt x="20" y="896"/>
                  </a:lnTo>
                  <a:lnTo>
                    <a:pt x="27" y="890"/>
                  </a:lnTo>
                  <a:lnTo>
                    <a:pt x="27" y="883"/>
                  </a:lnTo>
                  <a:lnTo>
                    <a:pt x="33" y="877"/>
                  </a:lnTo>
                  <a:lnTo>
                    <a:pt x="33" y="870"/>
                  </a:lnTo>
                  <a:lnTo>
                    <a:pt x="40" y="863"/>
                  </a:lnTo>
                  <a:lnTo>
                    <a:pt x="40" y="850"/>
                  </a:lnTo>
                  <a:lnTo>
                    <a:pt x="46" y="844"/>
                  </a:lnTo>
                  <a:lnTo>
                    <a:pt x="46" y="837"/>
                  </a:lnTo>
                  <a:lnTo>
                    <a:pt x="53" y="831"/>
                  </a:lnTo>
                  <a:lnTo>
                    <a:pt x="53" y="824"/>
                  </a:lnTo>
                  <a:lnTo>
                    <a:pt x="59" y="818"/>
                  </a:lnTo>
                  <a:lnTo>
                    <a:pt x="59" y="805"/>
                  </a:lnTo>
                  <a:lnTo>
                    <a:pt x="66" y="798"/>
                  </a:lnTo>
                  <a:lnTo>
                    <a:pt x="66" y="791"/>
                  </a:lnTo>
                  <a:lnTo>
                    <a:pt x="72" y="785"/>
                  </a:lnTo>
                  <a:lnTo>
                    <a:pt x="72" y="778"/>
                  </a:lnTo>
                  <a:lnTo>
                    <a:pt x="79" y="772"/>
                  </a:lnTo>
                  <a:lnTo>
                    <a:pt x="79" y="765"/>
                  </a:lnTo>
                  <a:lnTo>
                    <a:pt x="86" y="759"/>
                  </a:lnTo>
                  <a:lnTo>
                    <a:pt x="86" y="746"/>
                  </a:lnTo>
                  <a:lnTo>
                    <a:pt x="92" y="739"/>
                  </a:lnTo>
                  <a:lnTo>
                    <a:pt x="92" y="733"/>
                  </a:lnTo>
                  <a:lnTo>
                    <a:pt x="99" y="726"/>
                  </a:lnTo>
                  <a:lnTo>
                    <a:pt x="99" y="719"/>
                  </a:lnTo>
                  <a:lnTo>
                    <a:pt x="105" y="713"/>
                  </a:lnTo>
                  <a:lnTo>
                    <a:pt x="105" y="700"/>
                  </a:lnTo>
                  <a:lnTo>
                    <a:pt x="112" y="693"/>
                  </a:lnTo>
                  <a:lnTo>
                    <a:pt x="118" y="687"/>
                  </a:lnTo>
                  <a:lnTo>
                    <a:pt x="118" y="680"/>
                  </a:lnTo>
                  <a:lnTo>
                    <a:pt x="125" y="674"/>
                  </a:lnTo>
                  <a:lnTo>
                    <a:pt x="125" y="661"/>
                  </a:lnTo>
                  <a:lnTo>
                    <a:pt x="131" y="654"/>
                  </a:lnTo>
                  <a:lnTo>
                    <a:pt x="131" y="648"/>
                  </a:lnTo>
                  <a:lnTo>
                    <a:pt x="138" y="641"/>
                  </a:lnTo>
                  <a:lnTo>
                    <a:pt x="138" y="634"/>
                  </a:lnTo>
                  <a:lnTo>
                    <a:pt x="144" y="628"/>
                  </a:lnTo>
                  <a:lnTo>
                    <a:pt x="144" y="621"/>
                  </a:lnTo>
                  <a:lnTo>
                    <a:pt x="151" y="615"/>
                  </a:lnTo>
                  <a:lnTo>
                    <a:pt x="151" y="602"/>
                  </a:lnTo>
                  <a:lnTo>
                    <a:pt x="157" y="595"/>
                  </a:lnTo>
                  <a:lnTo>
                    <a:pt x="157" y="589"/>
                  </a:lnTo>
                  <a:lnTo>
                    <a:pt x="164" y="582"/>
                  </a:lnTo>
                  <a:lnTo>
                    <a:pt x="164" y="576"/>
                  </a:lnTo>
                  <a:lnTo>
                    <a:pt x="171" y="569"/>
                  </a:lnTo>
                  <a:lnTo>
                    <a:pt x="171" y="556"/>
                  </a:lnTo>
                  <a:lnTo>
                    <a:pt x="177" y="549"/>
                  </a:lnTo>
                  <a:lnTo>
                    <a:pt x="177" y="543"/>
                  </a:lnTo>
                  <a:lnTo>
                    <a:pt x="184" y="536"/>
                  </a:lnTo>
                  <a:lnTo>
                    <a:pt x="184" y="530"/>
                  </a:lnTo>
                  <a:lnTo>
                    <a:pt x="190" y="523"/>
                  </a:lnTo>
                  <a:lnTo>
                    <a:pt x="190" y="517"/>
                  </a:lnTo>
                  <a:lnTo>
                    <a:pt x="197" y="510"/>
                  </a:lnTo>
                  <a:lnTo>
                    <a:pt x="197" y="504"/>
                  </a:lnTo>
                  <a:lnTo>
                    <a:pt x="203" y="497"/>
                  </a:lnTo>
                  <a:lnTo>
                    <a:pt x="203" y="490"/>
                  </a:lnTo>
                  <a:lnTo>
                    <a:pt x="210" y="484"/>
                  </a:lnTo>
                  <a:lnTo>
                    <a:pt x="210" y="477"/>
                  </a:lnTo>
                  <a:lnTo>
                    <a:pt x="216" y="471"/>
                  </a:lnTo>
                  <a:lnTo>
                    <a:pt x="216" y="458"/>
                  </a:lnTo>
                  <a:lnTo>
                    <a:pt x="223" y="451"/>
                  </a:lnTo>
                  <a:lnTo>
                    <a:pt x="223" y="445"/>
                  </a:lnTo>
                  <a:lnTo>
                    <a:pt x="229" y="438"/>
                  </a:lnTo>
                  <a:lnTo>
                    <a:pt x="229" y="432"/>
                  </a:lnTo>
                  <a:lnTo>
                    <a:pt x="236" y="425"/>
                  </a:lnTo>
                  <a:lnTo>
                    <a:pt x="236" y="412"/>
                  </a:lnTo>
                  <a:lnTo>
                    <a:pt x="249" y="399"/>
                  </a:lnTo>
                  <a:lnTo>
                    <a:pt x="249" y="392"/>
                  </a:lnTo>
                  <a:lnTo>
                    <a:pt x="256" y="386"/>
                  </a:lnTo>
                  <a:lnTo>
                    <a:pt x="256" y="373"/>
                  </a:lnTo>
                  <a:lnTo>
                    <a:pt x="262" y="366"/>
                  </a:lnTo>
                  <a:lnTo>
                    <a:pt x="262" y="360"/>
                  </a:lnTo>
                  <a:lnTo>
                    <a:pt x="269" y="353"/>
                  </a:lnTo>
                  <a:lnTo>
                    <a:pt x="269" y="347"/>
                  </a:lnTo>
                  <a:lnTo>
                    <a:pt x="275" y="340"/>
                  </a:lnTo>
                  <a:lnTo>
                    <a:pt x="275" y="333"/>
                  </a:lnTo>
                  <a:lnTo>
                    <a:pt x="282" y="327"/>
                  </a:lnTo>
                  <a:lnTo>
                    <a:pt x="282" y="314"/>
                  </a:lnTo>
                  <a:lnTo>
                    <a:pt x="288" y="307"/>
                  </a:lnTo>
                  <a:lnTo>
                    <a:pt x="295" y="301"/>
                  </a:lnTo>
                  <a:lnTo>
                    <a:pt x="295" y="294"/>
                  </a:lnTo>
                  <a:lnTo>
                    <a:pt x="301" y="288"/>
                  </a:lnTo>
                  <a:lnTo>
                    <a:pt x="301" y="275"/>
                  </a:lnTo>
                  <a:lnTo>
                    <a:pt x="308" y="268"/>
                  </a:lnTo>
                  <a:lnTo>
                    <a:pt x="308" y="261"/>
                  </a:lnTo>
                  <a:lnTo>
                    <a:pt x="314" y="255"/>
                  </a:lnTo>
                  <a:lnTo>
                    <a:pt x="314" y="248"/>
                  </a:lnTo>
                  <a:lnTo>
                    <a:pt x="321" y="242"/>
                  </a:lnTo>
                  <a:lnTo>
                    <a:pt x="321" y="229"/>
                  </a:lnTo>
                  <a:lnTo>
                    <a:pt x="328" y="222"/>
                  </a:lnTo>
                  <a:lnTo>
                    <a:pt x="334" y="216"/>
                  </a:lnTo>
                  <a:lnTo>
                    <a:pt x="334" y="209"/>
                  </a:lnTo>
                  <a:lnTo>
                    <a:pt x="341" y="203"/>
                  </a:lnTo>
                  <a:lnTo>
                    <a:pt x="341" y="196"/>
                  </a:lnTo>
                  <a:lnTo>
                    <a:pt x="347" y="190"/>
                  </a:lnTo>
                  <a:lnTo>
                    <a:pt x="347" y="176"/>
                  </a:lnTo>
                  <a:lnTo>
                    <a:pt x="360" y="163"/>
                  </a:lnTo>
                  <a:lnTo>
                    <a:pt x="360" y="157"/>
                  </a:lnTo>
                  <a:lnTo>
                    <a:pt x="367" y="150"/>
                  </a:lnTo>
                  <a:lnTo>
                    <a:pt x="367" y="137"/>
                  </a:lnTo>
                  <a:lnTo>
                    <a:pt x="373" y="131"/>
                  </a:lnTo>
                  <a:lnTo>
                    <a:pt x="373" y="124"/>
                  </a:lnTo>
                  <a:lnTo>
                    <a:pt x="380" y="118"/>
                  </a:lnTo>
                  <a:lnTo>
                    <a:pt x="380" y="111"/>
                  </a:lnTo>
                  <a:lnTo>
                    <a:pt x="386" y="104"/>
                  </a:lnTo>
                  <a:lnTo>
                    <a:pt x="386" y="98"/>
                  </a:lnTo>
                  <a:lnTo>
                    <a:pt x="393" y="91"/>
                  </a:lnTo>
                  <a:lnTo>
                    <a:pt x="393" y="85"/>
                  </a:lnTo>
                  <a:lnTo>
                    <a:pt x="400" y="78"/>
                  </a:lnTo>
                  <a:lnTo>
                    <a:pt x="400" y="72"/>
                  </a:lnTo>
                  <a:lnTo>
                    <a:pt x="406" y="65"/>
                  </a:lnTo>
                  <a:lnTo>
                    <a:pt x="406" y="59"/>
                  </a:lnTo>
                  <a:lnTo>
                    <a:pt x="413" y="52"/>
                  </a:lnTo>
                  <a:lnTo>
                    <a:pt x="413" y="46"/>
                  </a:lnTo>
                  <a:lnTo>
                    <a:pt x="419" y="39"/>
                  </a:lnTo>
                  <a:lnTo>
                    <a:pt x="419" y="32"/>
                  </a:lnTo>
                  <a:lnTo>
                    <a:pt x="426" y="26"/>
                  </a:lnTo>
                  <a:lnTo>
                    <a:pt x="426" y="19"/>
                  </a:lnTo>
                  <a:lnTo>
                    <a:pt x="432" y="13"/>
                  </a:lnTo>
                  <a:lnTo>
                    <a:pt x="432" y="6"/>
                  </a:lnTo>
                  <a:lnTo>
                    <a:pt x="439" y="0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80" name="Freeform 52"/>
            <p:cNvSpPr>
              <a:spLocks/>
            </p:cNvSpPr>
            <p:nvPr/>
          </p:nvSpPr>
          <p:spPr bwMode="auto">
            <a:xfrm>
              <a:off x="1682029" y="3324672"/>
              <a:ext cx="1039813" cy="1517650"/>
            </a:xfrm>
            <a:custGeom>
              <a:avLst/>
              <a:gdLst>
                <a:gd name="T0" fmla="*/ 2147483647 w 655"/>
                <a:gd name="T1" fmla="*/ 2147483647 h 956"/>
                <a:gd name="T2" fmla="*/ 2147483647 w 655"/>
                <a:gd name="T3" fmla="*/ 2147483647 h 956"/>
                <a:gd name="T4" fmla="*/ 2147483647 w 655"/>
                <a:gd name="T5" fmla="*/ 2147483647 h 956"/>
                <a:gd name="T6" fmla="*/ 2147483647 w 655"/>
                <a:gd name="T7" fmla="*/ 2147483647 h 956"/>
                <a:gd name="T8" fmla="*/ 2147483647 w 655"/>
                <a:gd name="T9" fmla="*/ 2147483647 h 956"/>
                <a:gd name="T10" fmla="*/ 2147483647 w 655"/>
                <a:gd name="T11" fmla="*/ 2147483647 h 956"/>
                <a:gd name="T12" fmla="*/ 2147483647 w 655"/>
                <a:gd name="T13" fmla="*/ 2147483647 h 956"/>
                <a:gd name="T14" fmla="*/ 2147483647 w 655"/>
                <a:gd name="T15" fmla="*/ 2147483647 h 956"/>
                <a:gd name="T16" fmla="*/ 2147483647 w 655"/>
                <a:gd name="T17" fmla="*/ 2147483647 h 956"/>
                <a:gd name="T18" fmla="*/ 2147483647 w 655"/>
                <a:gd name="T19" fmla="*/ 2147483647 h 956"/>
                <a:gd name="T20" fmla="*/ 2147483647 w 655"/>
                <a:gd name="T21" fmla="*/ 2147483647 h 956"/>
                <a:gd name="T22" fmla="*/ 2147483647 w 655"/>
                <a:gd name="T23" fmla="*/ 2147483647 h 956"/>
                <a:gd name="T24" fmla="*/ 2147483647 w 655"/>
                <a:gd name="T25" fmla="*/ 2147483647 h 956"/>
                <a:gd name="T26" fmla="*/ 2147483647 w 655"/>
                <a:gd name="T27" fmla="*/ 2147483647 h 956"/>
                <a:gd name="T28" fmla="*/ 2147483647 w 655"/>
                <a:gd name="T29" fmla="*/ 2147483647 h 956"/>
                <a:gd name="T30" fmla="*/ 2147483647 w 655"/>
                <a:gd name="T31" fmla="*/ 2147483647 h 956"/>
                <a:gd name="T32" fmla="*/ 2147483647 w 655"/>
                <a:gd name="T33" fmla="*/ 2147483647 h 956"/>
                <a:gd name="T34" fmla="*/ 2147483647 w 655"/>
                <a:gd name="T35" fmla="*/ 2147483647 h 956"/>
                <a:gd name="T36" fmla="*/ 2147483647 w 655"/>
                <a:gd name="T37" fmla="*/ 2147483647 h 956"/>
                <a:gd name="T38" fmla="*/ 2147483647 w 655"/>
                <a:gd name="T39" fmla="*/ 2147483647 h 956"/>
                <a:gd name="T40" fmla="*/ 2147483647 w 655"/>
                <a:gd name="T41" fmla="*/ 2147483647 h 956"/>
                <a:gd name="T42" fmla="*/ 2147483647 w 655"/>
                <a:gd name="T43" fmla="*/ 2147483647 h 956"/>
                <a:gd name="T44" fmla="*/ 2147483647 w 655"/>
                <a:gd name="T45" fmla="*/ 2147483647 h 956"/>
                <a:gd name="T46" fmla="*/ 2147483647 w 655"/>
                <a:gd name="T47" fmla="*/ 2147483647 h 956"/>
                <a:gd name="T48" fmla="*/ 2147483647 w 655"/>
                <a:gd name="T49" fmla="*/ 2147483647 h 956"/>
                <a:gd name="T50" fmla="*/ 2147483647 w 655"/>
                <a:gd name="T51" fmla="*/ 2147483647 h 956"/>
                <a:gd name="T52" fmla="*/ 2147483647 w 655"/>
                <a:gd name="T53" fmla="*/ 2147483647 h 956"/>
                <a:gd name="T54" fmla="*/ 2147483647 w 655"/>
                <a:gd name="T55" fmla="*/ 2147483647 h 956"/>
                <a:gd name="T56" fmla="*/ 2147483647 w 655"/>
                <a:gd name="T57" fmla="*/ 2147483647 h 956"/>
                <a:gd name="T58" fmla="*/ 2147483647 w 655"/>
                <a:gd name="T59" fmla="*/ 2147483647 h 956"/>
                <a:gd name="T60" fmla="*/ 2147483647 w 655"/>
                <a:gd name="T61" fmla="*/ 2147483647 h 956"/>
                <a:gd name="T62" fmla="*/ 2147483647 w 655"/>
                <a:gd name="T63" fmla="*/ 2147483647 h 956"/>
                <a:gd name="T64" fmla="*/ 2147483647 w 655"/>
                <a:gd name="T65" fmla="*/ 2147483647 h 956"/>
                <a:gd name="T66" fmla="*/ 2147483647 w 655"/>
                <a:gd name="T67" fmla="*/ 2147483647 h 956"/>
                <a:gd name="T68" fmla="*/ 2147483647 w 655"/>
                <a:gd name="T69" fmla="*/ 2147483647 h 956"/>
                <a:gd name="T70" fmla="*/ 2147483647 w 655"/>
                <a:gd name="T71" fmla="*/ 2147483647 h 956"/>
                <a:gd name="T72" fmla="*/ 2147483647 w 655"/>
                <a:gd name="T73" fmla="*/ 2147483647 h 956"/>
                <a:gd name="T74" fmla="*/ 2147483647 w 655"/>
                <a:gd name="T75" fmla="*/ 2147483647 h 956"/>
                <a:gd name="T76" fmla="*/ 2147483647 w 655"/>
                <a:gd name="T77" fmla="*/ 2147483647 h 956"/>
                <a:gd name="T78" fmla="*/ 2147483647 w 655"/>
                <a:gd name="T79" fmla="*/ 2147483647 h 956"/>
                <a:gd name="T80" fmla="*/ 2147483647 w 655"/>
                <a:gd name="T81" fmla="*/ 2147483647 h 956"/>
                <a:gd name="T82" fmla="*/ 2147483647 w 655"/>
                <a:gd name="T83" fmla="*/ 2147483647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5"/>
                <a:gd name="T127" fmla="*/ 0 h 956"/>
                <a:gd name="T128" fmla="*/ 655 w 65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5" h="956">
                  <a:moveTo>
                    <a:pt x="0" y="955"/>
                  </a:moveTo>
                  <a:lnTo>
                    <a:pt x="0" y="948"/>
                  </a:lnTo>
                  <a:lnTo>
                    <a:pt x="6" y="942"/>
                  </a:lnTo>
                  <a:lnTo>
                    <a:pt x="6" y="935"/>
                  </a:lnTo>
                  <a:lnTo>
                    <a:pt x="13" y="929"/>
                  </a:lnTo>
                  <a:lnTo>
                    <a:pt x="13" y="922"/>
                  </a:lnTo>
                  <a:lnTo>
                    <a:pt x="19" y="916"/>
                  </a:lnTo>
                  <a:lnTo>
                    <a:pt x="19" y="909"/>
                  </a:lnTo>
                  <a:lnTo>
                    <a:pt x="26" y="902"/>
                  </a:lnTo>
                  <a:lnTo>
                    <a:pt x="26" y="896"/>
                  </a:lnTo>
                  <a:lnTo>
                    <a:pt x="32" y="889"/>
                  </a:lnTo>
                  <a:lnTo>
                    <a:pt x="32" y="883"/>
                  </a:lnTo>
                  <a:lnTo>
                    <a:pt x="39" y="876"/>
                  </a:lnTo>
                  <a:lnTo>
                    <a:pt x="39" y="870"/>
                  </a:lnTo>
                  <a:lnTo>
                    <a:pt x="52" y="857"/>
                  </a:lnTo>
                  <a:lnTo>
                    <a:pt x="52" y="850"/>
                  </a:lnTo>
                  <a:lnTo>
                    <a:pt x="59" y="844"/>
                  </a:lnTo>
                  <a:lnTo>
                    <a:pt x="59" y="830"/>
                  </a:lnTo>
                  <a:lnTo>
                    <a:pt x="65" y="824"/>
                  </a:lnTo>
                  <a:lnTo>
                    <a:pt x="72" y="817"/>
                  </a:lnTo>
                  <a:lnTo>
                    <a:pt x="72" y="811"/>
                  </a:lnTo>
                  <a:lnTo>
                    <a:pt x="78" y="804"/>
                  </a:lnTo>
                  <a:lnTo>
                    <a:pt x="78" y="791"/>
                  </a:lnTo>
                  <a:lnTo>
                    <a:pt x="85" y="785"/>
                  </a:lnTo>
                  <a:lnTo>
                    <a:pt x="91" y="778"/>
                  </a:lnTo>
                  <a:lnTo>
                    <a:pt x="91" y="772"/>
                  </a:lnTo>
                  <a:lnTo>
                    <a:pt x="98" y="765"/>
                  </a:lnTo>
                  <a:lnTo>
                    <a:pt x="98" y="758"/>
                  </a:lnTo>
                  <a:lnTo>
                    <a:pt x="104" y="752"/>
                  </a:lnTo>
                  <a:lnTo>
                    <a:pt x="104" y="745"/>
                  </a:lnTo>
                  <a:lnTo>
                    <a:pt x="117" y="732"/>
                  </a:lnTo>
                  <a:lnTo>
                    <a:pt x="117" y="726"/>
                  </a:lnTo>
                  <a:lnTo>
                    <a:pt x="124" y="719"/>
                  </a:lnTo>
                  <a:lnTo>
                    <a:pt x="124" y="713"/>
                  </a:lnTo>
                  <a:lnTo>
                    <a:pt x="131" y="706"/>
                  </a:lnTo>
                  <a:lnTo>
                    <a:pt x="131" y="700"/>
                  </a:lnTo>
                  <a:lnTo>
                    <a:pt x="144" y="687"/>
                  </a:lnTo>
                  <a:lnTo>
                    <a:pt x="144" y="673"/>
                  </a:lnTo>
                  <a:lnTo>
                    <a:pt x="157" y="660"/>
                  </a:lnTo>
                  <a:lnTo>
                    <a:pt x="157" y="654"/>
                  </a:lnTo>
                  <a:lnTo>
                    <a:pt x="163" y="647"/>
                  </a:lnTo>
                  <a:lnTo>
                    <a:pt x="163" y="641"/>
                  </a:lnTo>
                  <a:lnTo>
                    <a:pt x="170" y="634"/>
                  </a:lnTo>
                  <a:lnTo>
                    <a:pt x="170" y="628"/>
                  </a:lnTo>
                  <a:lnTo>
                    <a:pt x="176" y="621"/>
                  </a:lnTo>
                  <a:lnTo>
                    <a:pt x="183" y="615"/>
                  </a:lnTo>
                  <a:lnTo>
                    <a:pt x="183" y="608"/>
                  </a:lnTo>
                  <a:lnTo>
                    <a:pt x="189" y="601"/>
                  </a:lnTo>
                  <a:lnTo>
                    <a:pt x="189" y="595"/>
                  </a:lnTo>
                  <a:lnTo>
                    <a:pt x="203" y="582"/>
                  </a:lnTo>
                  <a:lnTo>
                    <a:pt x="203" y="575"/>
                  </a:lnTo>
                  <a:lnTo>
                    <a:pt x="209" y="569"/>
                  </a:lnTo>
                  <a:lnTo>
                    <a:pt x="209" y="562"/>
                  </a:lnTo>
                  <a:lnTo>
                    <a:pt x="216" y="556"/>
                  </a:lnTo>
                  <a:lnTo>
                    <a:pt x="216" y="549"/>
                  </a:lnTo>
                  <a:lnTo>
                    <a:pt x="222" y="543"/>
                  </a:lnTo>
                  <a:lnTo>
                    <a:pt x="229" y="536"/>
                  </a:lnTo>
                  <a:lnTo>
                    <a:pt x="229" y="529"/>
                  </a:lnTo>
                  <a:lnTo>
                    <a:pt x="235" y="523"/>
                  </a:lnTo>
                  <a:lnTo>
                    <a:pt x="235" y="516"/>
                  </a:lnTo>
                  <a:lnTo>
                    <a:pt x="242" y="510"/>
                  </a:lnTo>
                  <a:lnTo>
                    <a:pt x="255" y="497"/>
                  </a:lnTo>
                  <a:lnTo>
                    <a:pt x="255" y="484"/>
                  </a:lnTo>
                  <a:lnTo>
                    <a:pt x="261" y="477"/>
                  </a:lnTo>
                  <a:lnTo>
                    <a:pt x="274" y="464"/>
                  </a:lnTo>
                  <a:lnTo>
                    <a:pt x="274" y="451"/>
                  </a:lnTo>
                  <a:lnTo>
                    <a:pt x="281" y="444"/>
                  </a:lnTo>
                  <a:lnTo>
                    <a:pt x="288" y="438"/>
                  </a:lnTo>
                  <a:lnTo>
                    <a:pt x="294" y="431"/>
                  </a:lnTo>
                  <a:lnTo>
                    <a:pt x="294" y="425"/>
                  </a:lnTo>
                  <a:lnTo>
                    <a:pt x="307" y="412"/>
                  </a:lnTo>
                  <a:lnTo>
                    <a:pt x="307" y="405"/>
                  </a:lnTo>
                  <a:lnTo>
                    <a:pt x="314" y="399"/>
                  </a:lnTo>
                  <a:lnTo>
                    <a:pt x="314" y="392"/>
                  </a:lnTo>
                  <a:lnTo>
                    <a:pt x="320" y="386"/>
                  </a:lnTo>
                  <a:lnTo>
                    <a:pt x="333" y="372"/>
                  </a:lnTo>
                  <a:lnTo>
                    <a:pt x="333" y="366"/>
                  </a:lnTo>
                  <a:lnTo>
                    <a:pt x="346" y="353"/>
                  </a:lnTo>
                  <a:lnTo>
                    <a:pt x="346" y="346"/>
                  </a:lnTo>
                  <a:lnTo>
                    <a:pt x="353" y="340"/>
                  </a:lnTo>
                  <a:lnTo>
                    <a:pt x="360" y="333"/>
                  </a:lnTo>
                  <a:lnTo>
                    <a:pt x="360" y="327"/>
                  </a:lnTo>
                  <a:lnTo>
                    <a:pt x="366" y="320"/>
                  </a:lnTo>
                  <a:lnTo>
                    <a:pt x="379" y="307"/>
                  </a:lnTo>
                  <a:lnTo>
                    <a:pt x="379" y="300"/>
                  </a:lnTo>
                  <a:lnTo>
                    <a:pt x="392" y="287"/>
                  </a:lnTo>
                  <a:lnTo>
                    <a:pt x="392" y="281"/>
                  </a:lnTo>
                  <a:lnTo>
                    <a:pt x="399" y="274"/>
                  </a:lnTo>
                  <a:lnTo>
                    <a:pt x="412" y="261"/>
                  </a:lnTo>
                  <a:lnTo>
                    <a:pt x="412" y="255"/>
                  </a:lnTo>
                  <a:lnTo>
                    <a:pt x="418" y="248"/>
                  </a:lnTo>
                  <a:lnTo>
                    <a:pt x="431" y="235"/>
                  </a:lnTo>
                  <a:lnTo>
                    <a:pt x="431" y="229"/>
                  </a:lnTo>
                  <a:lnTo>
                    <a:pt x="438" y="222"/>
                  </a:lnTo>
                  <a:lnTo>
                    <a:pt x="451" y="209"/>
                  </a:lnTo>
                  <a:lnTo>
                    <a:pt x="451" y="202"/>
                  </a:lnTo>
                  <a:lnTo>
                    <a:pt x="458" y="196"/>
                  </a:lnTo>
                  <a:lnTo>
                    <a:pt x="464" y="189"/>
                  </a:lnTo>
                  <a:lnTo>
                    <a:pt x="471" y="183"/>
                  </a:lnTo>
                  <a:lnTo>
                    <a:pt x="477" y="176"/>
                  </a:lnTo>
                  <a:lnTo>
                    <a:pt x="484" y="170"/>
                  </a:lnTo>
                  <a:lnTo>
                    <a:pt x="497" y="157"/>
                  </a:lnTo>
                  <a:lnTo>
                    <a:pt x="497" y="150"/>
                  </a:lnTo>
                  <a:lnTo>
                    <a:pt x="503" y="143"/>
                  </a:lnTo>
                  <a:lnTo>
                    <a:pt x="510" y="137"/>
                  </a:lnTo>
                  <a:lnTo>
                    <a:pt x="516" y="130"/>
                  </a:lnTo>
                  <a:lnTo>
                    <a:pt x="523" y="124"/>
                  </a:lnTo>
                  <a:lnTo>
                    <a:pt x="530" y="117"/>
                  </a:lnTo>
                  <a:lnTo>
                    <a:pt x="543" y="104"/>
                  </a:lnTo>
                  <a:lnTo>
                    <a:pt x="536" y="104"/>
                  </a:lnTo>
                  <a:lnTo>
                    <a:pt x="543" y="104"/>
                  </a:lnTo>
                  <a:lnTo>
                    <a:pt x="549" y="98"/>
                  </a:lnTo>
                  <a:lnTo>
                    <a:pt x="562" y="85"/>
                  </a:lnTo>
                  <a:lnTo>
                    <a:pt x="562" y="78"/>
                  </a:lnTo>
                  <a:lnTo>
                    <a:pt x="569" y="78"/>
                  </a:lnTo>
                  <a:lnTo>
                    <a:pt x="575" y="65"/>
                  </a:lnTo>
                  <a:lnTo>
                    <a:pt x="582" y="65"/>
                  </a:lnTo>
                  <a:lnTo>
                    <a:pt x="588" y="58"/>
                  </a:lnTo>
                  <a:lnTo>
                    <a:pt x="595" y="52"/>
                  </a:lnTo>
                  <a:lnTo>
                    <a:pt x="602" y="45"/>
                  </a:lnTo>
                  <a:lnTo>
                    <a:pt x="608" y="39"/>
                  </a:lnTo>
                  <a:lnTo>
                    <a:pt x="615" y="32"/>
                  </a:lnTo>
                  <a:lnTo>
                    <a:pt x="621" y="26"/>
                  </a:lnTo>
                  <a:lnTo>
                    <a:pt x="628" y="19"/>
                  </a:lnTo>
                  <a:lnTo>
                    <a:pt x="634" y="19"/>
                  </a:lnTo>
                  <a:lnTo>
                    <a:pt x="641" y="6"/>
                  </a:lnTo>
                  <a:lnTo>
                    <a:pt x="647" y="6"/>
                  </a:lnTo>
                  <a:lnTo>
                    <a:pt x="654" y="0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81" name="Freeform 53"/>
            <p:cNvSpPr>
              <a:spLocks/>
            </p:cNvSpPr>
            <p:nvPr/>
          </p:nvSpPr>
          <p:spPr bwMode="auto">
            <a:xfrm>
              <a:off x="2720254" y="3116709"/>
              <a:ext cx="1330325" cy="509588"/>
            </a:xfrm>
            <a:custGeom>
              <a:avLst/>
              <a:gdLst>
                <a:gd name="T0" fmla="*/ 2147483647 w 838"/>
                <a:gd name="T1" fmla="*/ 2147483647 h 321"/>
                <a:gd name="T2" fmla="*/ 2147483647 w 838"/>
                <a:gd name="T3" fmla="*/ 2147483647 h 321"/>
                <a:gd name="T4" fmla="*/ 2147483647 w 838"/>
                <a:gd name="T5" fmla="*/ 2147483647 h 321"/>
                <a:gd name="T6" fmla="*/ 2147483647 w 838"/>
                <a:gd name="T7" fmla="*/ 2147483647 h 321"/>
                <a:gd name="T8" fmla="*/ 2147483647 w 838"/>
                <a:gd name="T9" fmla="*/ 2147483647 h 321"/>
                <a:gd name="T10" fmla="*/ 2147483647 w 838"/>
                <a:gd name="T11" fmla="*/ 2147483647 h 321"/>
                <a:gd name="T12" fmla="*/ 2147483647 w 838"/>
                <a:gd name="T13" fmla="*/ 2147483647 h 321"/>
                <a:gd name="T14" fmla="*/ 2147483647 w 838"/>
                <a:gd name="T15" fmla="*/ 2147483647 h 321"/>
                <a:gd name="T16" fmla="*/ 2147483647 w 838"/>
                <a:gd name="T17" fmla="*/ 2147483647 h 321"/>
                <a:gd name="T18" fmla="*/ 2147483647 w 838"/>
                <a:gd name="T19" fmla="*/ 2147483647 h 321"/>
                <a:gd name="T20" fmla="*/ 2147483647 w 838"/>
                <a:gd name="T21" fmla="*/ 2147483647 h 321"/>
                <a:gd name="T22" fmla="*/ 2147483647 w 838"/>
                <a:gd name="T23" fmla="*/ 2147483647 h 321"/>
                <a:gd name="T24" fmla="*/ 2147483647 w 838"/>
                <a:gd name="T25" fmla="*/ 2147483647 h 321"/>
                <a:gd name="T26" fmla="*/ 2147483647 w 838"/>
                <a:gd name="T27" fmla="*/ 2147483647 h 321"/>
                <a:gd name="T28" fmla="*/ 2147483647 w 838"/>
                <a:gd name="T29" fmla="*/ 2147483647 h 321"/>
                <a:gd name="T30" fmla="*/ 2147483647 w 838"/>
                <a:gd name="T31" fmla="*/ 2147483647 h 321"/>
                <a:gd name="T32" fmla="*/ 2147483647 w 838"/>
                <a:gd name="T33" fmla="*/ 0 h 321"/>
                <a:gd name="T34" fmla="*/ 2147483647 w 838"/>
                <a:gd name="T35" fmla="*/ 2147483647 h 321"/>
                <a:gd name="T36" fmla="*/ 2147483647 w 838"/>
                <a:gd name="T37" fmla="*/ 2147483647 h 321"/>
                <a:gd name="T38" fmla="*/ 2147483647 w 838"/>
                <a:gd name="T39" fmla="*/ 2147483647 h 321"/>
                <a:gd name="T40" fmla="*/ 2147483647 w 838"/>
                <a:gd name="T41" fmla="*/ 2147483647 h 321"/>
                <a:gd name="T42" fmla="*/ 2147483647 w 838"/>
                <a:gd name="T43" fmla="*/ 2147483647 h 321"/>
                <a:gd name="T44" fmla="*/ 2147483647 w 838"/>
                <a:gd name="T45" fmla="*/ 2147483647 h 321"/>
                <a:gd name="T46" fmla="*/ 2147483647 w 838"/>
                <a:gd name="T47" fmla="*/ 2147483647 h 321"/>
                <a:gd name="T48" fmla="*/ 2147483647 w 838"/>
                <a:gd name="T49" fmla="*/ 2147483647 h 321"/>
                <a:gd name="T50" fmla="*/ 2147483647 w 838"/>
                <a:gd name="T51" fmla="*/ 2147483647 h 321"/>
                <a:gd name="T52" fmla="*/ 2147483647 w 838"/>
                <a:gd name="T53" fmla="*/ 2147483647 h 321"/>
                <a:gd name="T54" fmla="*/ 2147483647 w 838"/>
                <a:gd name="T55" fmla="*/ 2147483647 h 321"/>
                <a:gd name="T56" fmla="*/ 2147483647 w 838"/>
                <a:gd name="T57" fmla="*/ 2147483647 h 321"/>
                <a:gd name="T58" fmla="*/ 2147483647 w 838"/>
                <a:gd name="T59" fmla="*/ 2147483647 h 321"/>
                <a:gd name="T60" fmla="*/ 2147483647 w 838"/>
                <a:gd name="T61" fmla="*/ 2147483647 h 321"/>
                <a:gd name="T62" fmla="*/ 2147483647 w 838"/>
                <a:gd name="T63" fmla="*/ 2147483647 h 321"/>
                <a:gd name="T64" fmla="*/ 2147483647 w 838"/>
                <a:gd name="T65" fmla="*/ 2147483647 h 321"/>
                <a:gd name="T66" fmla="*/ 2147483647 w 838"/>
                <a:gd name="T67" fmla="*/ 2147483647 h 321"/>
                <a:gd name="T68" fmla="*/ 2147483647 w 838"/>
                <a:gd name="T69" fmla="*/ 2147483647 h 321"/>
                <a:gd name="T70" fmla="*/ 2147483647 w 838"/>
                <a:gd name="T71" fmla="*/ 2147483647 h 321"/>
                <a:gd name="T72" fmla="*/ 2147483647 w 838"/>
                <a:gd name="T73" fmla="*/ 2147483647 h 321"/>
                <a:gd name="T74" fmla="*/ 2147483647 w 838"/>
                <a:gd name="T75" fmla="*/ 2147483647 h 321"/>
                <a:gd name="T76" fmla="*/ 2147483647 w 838"/>
                <a:gd name="T77" fmla="*/ 2147483647 h 321"/>
                <a:gd name="T78" fmla="*/ 2147483647 w 838"/>
                <a:gd name="T79" fmla="*/ 2147483647 h 321"/>
                <a:gd name="T80" fmla="*/ 2147483647 w 838"/>
                <a:gd name="T81" fmla="*/ 2147483647 h 321"/>
                <a:gd name="T82" fmla="*/ 2147483647 w 838"/>
                <a:gd name="T83" fmla="*/ 2147483647 h 3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8"/>
                <a:gd name="T127" fmla="*/ 0 h 321"/>
                <a:gd name="T128" fmla="*/ 838 w 838"/>
                <a:gd name="T129" fmla="*/ 321 h 3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8" h="321">
                  <a:moveTo>
                    <a:pt x="0" y="131"/>
                  </a:moveTo>
                  <a:lnTo>
                    <a:pt x="6" y="124"/>
                  </a:lnTo>
                  <a:lnTo>
                    <a:pt x="13" y="117"/>
                  </a:lnTo>
                  <a:lnTo>
                    <a:pt x="19" y="117"/>
                  </a:lnTo>
                  <a:lnTo>
                    <a:pt x="26" y="111"/>
                  </a:lnTo>
                  <a:lnTo>
                    <a:pt x="33" y="104"/>
                  </a:lnTo>
                  <a:lnTo>
                    <a:pt x="39" y="104"/>
                  </a:lnTo>
                  <a:lnTo>
                    <a:pt x="46" y="98"/>
                  </a:lnTo>
                  <a:lnTo>
                    <a:pt x="52" y="91"/>
                  </a:lnTo>
                  <a:lnTo>
                    <a:pt x="59" y="91"/>
                  </a:lnTo>
                  <a:lnTo>
                    <a:pt x="65" y="85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5" y="72"/>
                  </a:lnTo>
                  <a:lnTo>
                    <a:pt x="91" y="72"/>
                  </a:lnTo>
                  <a:lnTo>
                    <a:pt x="98" y="65"/>
                  </a:lnTo>
                  <a:lnTo>
                    <a:pt x="105" y="59"/>
                  </a:lnTo>
                  <a:lnTo>
                    <a:pt x="111" y="59"/>
                  </a:lnTo>
                  <a:lnTo>
                    <a:pt x="118" y="52"/>
                  </a:lnTo>
                  <a:lnTo>
                    <a:pt x="124" y="52"/>
                  </a:lnTo>
                  <a:lnTo>
                    <a:pt x="131" y="45"/>
                  </a:lnTo>
                  <a:lnTo>
                    <a:pt x="137" y="45"/>
                  </a:lnTo>
                  <a:lnTo>
                    <a:pt x="144" y="39"/>
                  </a:lnTo>
                  <a:lnTo>
                    <a:pt x="150" y="39"/>
                  </a:lnTo>
                  <a:lnTo>
                    <a:pt x="157" y="39"/>
                  </a:lnTo>
                  <a:lnTo>
                    <a:pt x="163" y="32"/>
                  </a:lnTo>
                  <a:lnTo>
                    <a:pt x="170" y="32"/>
                  </a:lnTo>
                  <a:lnTo>
                    <a:pt x="176" y="32"/>
                  </a:lnTo>
                  <a:lnTo>
                    <a:pt x="183" y="26"/>
                  </a:lnTo>
                  <a:lnTo>
                    <a:pt x="190" y="26"/>
                  </a:lnTo>
                  <a:lnTo>
                    <a:pt x="196" y="26"/>
                  </a:lnTo>
                  <a:lnTo>
                    <a:pt x="203" y="19"/>
                  </a:lnTo>
                  <a:lnTo>
                    <a:pt x="209" y="19"/>
                  </a:lnTo>
                  <a:lnTo>
                    <a:pt x="216" y="19"/>
                  </a:lnTo>
                  <a:lnTo>
                    <a:pt x="222" y="13"/>
                  </a:lnTo>
                  <a:lnTo>
                    <a:pt x="229" y="13"/>
                  </a:lnTo>
                  <a:lnTo>
                    <a:pt x="235" y="13"/>
                  </a:lnTo>
                  <a:lnTo>
                    <a:pt x="242" y="13"/>
                  </a:lnTo>
                  <a:lnTo>
                    <a:pt x="248" y="6"/>
                  </a:lnTo>
                  <a:lnTo>
                    <a:pt x="255" y="6"/>
                  </a:lnTo>
                  <a:lnTo>
                    <a:pt x="262" y="6"/>
                  </a:lnTo>
                  <a:lnTo>
                    <a:pt x="268" y="6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1" y="6"/>
                  </a:lnTo>
                  <a:lnTo>
                    <a:pt x="307" y="6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40" y="6"/>
                  </a:lnTo>
                  <a:lnTo>
                    <a:pt x="347" y="6"/>
                  </a:lnTo>
                  <a:lnTo>
                    <a:pt x="353" y="6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3" y="6"/>
                  </a:lnTo>
                  <a:lnTo>
                    <a:pt x="379" y="6"/>
                  </a:lnTo>
                  <a:lnTo>
                    <a:pt x="386" y="6"/>
                  </a:lnTo>
                  <a:lnTo>
                    <a:pt x="392" y="6"/>
                  </a:lnTo>
                  <a:lnTo>
                    <a:pt x="399" y="13"/>
                  </a:lnTo>
                  <a:lnTo>
                    <a:pt x="405" y="13"/>
                  </a:lnTo>
                  <a:lnTo>
                    <a:pt x="412" y="13"/>
                  </a:lnTo>
                  <a:lnTo>
                    <a:pt x="418" y="13"/>
                  </a:lnTo>
                  <a:lnTo>
                    <a:pt x="425" y="19"/>
                  </a:lnTo>
                  <a:lnTo>
                    <a:pt x="432" y="19"/>
                  </a:lnTo>
                  <a:lnTo>
                    <a:pt x="438" y="19"/>
                  </a:lnTo>
                  <a:lnTo>
                    <a:pt x="445" y="19"/>
                  </a:lnTo>
                  <a:lnTo>
                    <a:pt x="451" y="26"/>
                  </a:lnTo>
                  <a:lnTo>
                    <a:pt x="458" y="26"/>
                  </a:lnTo>
                  <a:lnTo>
                    <a:pt x="464" y="26"/>
                  </a:lnTo>
                  <a:lnTo>
                    <a:pt x="471" y="32"/>
                  </a:lnTo>
                  <a:lnTo>
                    <a:pt x="477" y="32"/>
                  </a:lnTo>
                  <a:lnTo>
                    <a:pt x="484" y="39"/>
                  </a:lnTo>
                  <a:lnTo>
                    <a:pt x="490" y="39"/>
                  </a:lnTo>
                  <a:lnTo>
                    <a:pt x="497" y="39"/>
                  </a:lnTo>
                  <a:lnTo>
                    <a:pt x="504" y="45"/>
                  </a:lnTo>
                  <a:lnTo>
                    <a:pt x="510" y="45"/>
                  </a:lnTo>
                  <a:lnTo>
                    <a:pt x="517" y="52"/>
                  </a:lnTo>
                  <a:lnTo>
                    <a:pt x="523" y="52"/>
                  </a:lnTo>
                  <a:lnTo>
                    <a:pt x="530" y="59"/>
                  </a:lnTo>
                  <a:lnTo>
                    <a:pt x="536" y="59"/>
                  </a:lnTo>
                  <a:lnTo>
                    <a:pt x="543" y="65"/>
                  </a:lnTo>
                  <a:lnTo>
                    <a:pt x="549" y="65"/>
                  </a:lnTo>
                  <a:lnTo>
                    <a:pt x="556" y="72"/>
                  </a:lnTo>
                  <a:lnTo>
                    <a:pt x="562" y="72"/>
                  </a:lnTo>
                  <a:lnTo>
                    <a:pt x="569" y="78"/>
                  </a:lnTo>
                  <a:lnTo>
                    <a:pt x="575" y="85"/>
                  </a:lnTo>
                  <a:lnTo>
                    <a:pt x="582" y="85"/>
                  </a:lnTo>
                  <a:lnTo>
                    <a:pt x="589" y="91"/>
                  </a:lnTo>
                  <a:lnTo>
                    <a:pt x="595" y="98"/>
                  </a:lnTo>
                  <a:lnTo>
                    <a:pt x="602" y="98"/>
                  </a:lnTo>
                  <a:lnTo>
                    <a:pt x="608" y="104"/>
                  </a:lnTo>
                  <a:lnTo>
                    <a:pt x="615" y="111"/>
                  </a:lnTo>
                  <a:lnTo>
                    <a:pt x="621" y="111"/>
                  </a:lnTo>
                  <a:lnTo>
                    <a:pt x="628" y="117"/>
                  </a:lnTo>
                  <a:lnTo>
                    <a:pt x="634" y="124"/>
                  </a:lnTo>
                  <a:lnTo>
                    <a:pt x="641" y="131"/>
                  </a:lnTo>
                  <a:lnTo>
                    <a:pt x="647" y="131"/>
                  </a:lnTo>
                  <a:lnTo>
                    <a:pt x="654" y="137"/>
                  </a:lnTo>
                  <a:lnTo>
                    <a:pt x="661" y="144"/>
                  </a:lnTo>
                  <a:lnTo>
                    <a:pt x="667" y="150"/>
                  </a:lnTo>
                  <a:lnTo>
                    <a:pt x="674" y="157"/>
                  </a:lnTo>
                  <a:lnTo>
                    <a:pt x="680" y="163"/>
                  </a:lnTo>
                  <a:lnTo>
                    <a:pt x="687" y="170"/>
                  </a:lnTo>
                  <a:lnTo>
                    <a:pt x="693" y="170"/>
                  </a:lnTo>
                  <a:lnTo>
                    <a:pt x="700" y="176"/>
                  </a:lnTo>
                  <a:lnTo>
                    <a:pt x="706" y="183"/>
                  </a:lnTo>
                  <a:lnTo>
                    <a:pt x="713" y="189"/>
                  </a:lnTo>
                  <a:lnTo>
                    <a:pt x="719" y="196"/>
                  </a:lnTo>
                  <a:lnTo>
                    <a:pt x="726" y="202"/>
                  </a:lnTo>
                  <a:lnTo>
                    <a:pt x="732" y="209"/>
                  </a:lnTo>
                  <a:lnTo>
                    <a:pt x="739" y="216"/>
                  </a:lnTo>
                  <a:lnTo>
                    <a:pt x="746" y="222"/>
                  </a:lnTo>
                  <a:lnTo>
                    <a:pt x="752" y="229"/>
                  </a:lnTo>
                  <a:lnTo>
                    <a:pt x="759" y="235"/>
                  </a:lnTo>
                  <a:lnTo>
                    <a:pt x="765" y="242"/>
                  </a:lnTo>
                  <a:lnTo>
                    <a:pt x="772" y="248"/>
                  </a:lnTo>
                  <a:lnTo>
                    <a:pt x="778" y="255"/>
                  </a:lnTo>
                  <a:lnTo>
                    <a:pt x="785" y="261"/>
                  </a:lnTo>
                  <a:lnTo>
                    <a:pt x="798" y="274"/>
                  </a:lnTo>
                  <a:lnTo>
                    <a:pt x="798" y="281"/>
                  </a:lnTo>
                  <a:lnTo>
                    <a:pt x="804" y="288"/>
                  </a:lnTo>
                  <a:lnTo>
                    <a:pt x="811" y="294"/>
                  </a:lnTo>
                  <a:lnTo>
                    <a:pt x="817" y="301"/>
                  </a:lnTo>
                  <a:lnTo>
                    <a:pt x="824" y="307"/>
                  </a:lnTo>
                  <a:lnTo>
                    <a:pt x="837" y="320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82" name="Freeform 54"/>
            <p:cNvSpPr>
              <a:spLocks/>
            </p:cNvSpPr>
            <p:nvPr/>
          </p:nvSpPr>
          <p:spPr bwMode="auto">
            <a:xfrm>
              <a:off x="4048992" y="3624709"/>
              <a:ext cx="895350" cy="1539875"/>
            </a:xfrm>
            <a:custGeom>
              <a:avLst/>
              <a:gdLst>
                <a:gd name="T0" fmla="*/ 2147483647 w 564"/>
                <a:gd name="T1" fmla="*/ 2147483647 h 970"/>
                <a:gd name="T2" fmla="*/ 2147483647 w 564"/>
                <a:gd name="T3" fmla="*/ 2147483647 h 970"/>
                <a:gd name="T4" fmla="*/ 2147483647 w 564"/>
                <a:gd name="T5" fmla="*/ 2147483647 h 970"/>
                <a:gd name="T6" fmla="*/ 2147483647 w 564"/>
                <a:gd name="T7" fmla="*/ 2147483647 h 970"/>
                <a:gd name="T8" fmla="*/ 2147483647 w 564"/>
                <a:gd name="T9" fmla="*/ 2147483647 h 970"/>
                <a:gd name="T10" fmla="*/ 2147483647 w 564"/>
                <a:gd name="T11" fmla="*/ 2147483647 h 970"/>
                <a:gd name="T12" fmla="*/ 2147483647 w 564"/>
                <a:gd name="T13" fmla="*/ 2147483647 h 970"/>
                <a:gd name="T14" fmla="*/ 2147483647 w 564"/>
                <a:gd name="T15" fmla="*/ 2147483647 h 970"/>
                <a:gd name="T16" fmla="*/ 2147483647 w 564"/>
                <a:gd name="T17" fmla="*/ 2147483647 h 970"/>
                <a:gd name="T18" fmla="*/ 2147483647 w 564"/>
                <a:gd name="T19" fmla="*/ 2147483647 h 970"/>
                <a:gd name="T20" fmla="*/ 2147483647 w 564"/>
                <a:gd name="T21" fmla="*/ 2147483647 h 970"/>
                <a:gd name="T22" fmla="*/ 2147483647 w 564"/>
                <a:gd name="T23" fmla="*/ 2147483647 h 970"/>
                <a:gd name="T24" fmla="*/ 2147483647 w 564"/>
                <a:gd name="T25" fmla="*/ 2147483647 h 970"/>
                <a:gd name="T26" fmla="*/ 2147483647 w 564"/>
                <a:gd name="T27" fmla="*/ 2147483647 h 970"/>
                <a:gd name="T28" fmla="*/ 2147483647 w 564"/>
                <a:gd name="T29" fmla="*/ 2147483647 h 970"/>
                <a:gd name="T30" fmla="*/ 2147483647 w 564"/>
                <a:gd name="T31" fmla="*/ 2147483647 h 970"/>
                <a:gd name="T32" fmla="*/ 2147483647 w 564"/>
                <a:gd name="T33" fmla="*/ 2147483647 h 970"/>
                <a:gd name="T34" fmla="*/ 2147483647 w 564"/>
                <a:gd name="T35" fmla="*/ 2147483647 h 970"/>
                <a:gd name="T36" fmla="*/ 2147483647 w 564"/>
                <a:gd name="T37" fmla="*/ 2147483647 h 970"/>
                <a:gd name="T38" fmla="*/ 2147483647 w 564"/>
                <a:gd name="T39" fmla="*/ 2147483647 h 970"/>
                <a:gd name="T40" fmla="*/ 2147483647 w 564"/>
                <a:gd name="T41" fmla="*/ 2147483647 h 970"/>
                <a:gd name="T42" fmla="*/ 2147483647 w 564"/>
                <a:gd name="T43" fmla="*/ 2147483647 h 970"/>
                <a:gd name="T44" fmla="*/ 2147483647 w 564"/>
                <a:gd name="T45" fmla="*/ 2147483647 h 970"/>
                <a:gd name="T46" fmla="*/ 2147483647 w 564"/>
                <a:gd name="T47" fmla="*/ 2147483647 h 970"/>
                <a:gd name="T48" fmla="*/ 2147483647 w 564"/>
                <a:gd name="T49" fmla="*/ 2147483647 h 970"/>
                <a:gd name="T50" fmla="*/ 2147483647 w 564"/>
                <a:gd name="T51" fmla="*/ 2147483647 h 970"/>
                <a:gd name="T52" fmla="*/ 2147483647 w 564"/>
                <a:gd name="T53" fmla="*/ 2147483647 h 970"/>
                <a:gd name="T54" fmla="*/ 2147483647 w 564"/>
                <a:gd name="T55" fmla="*/ 2147483647 h 970"/>
                <a:gd name="T56" fmla="*/ 2147483647 w 564"/>
                <a:gd name="T57" fmla="*/ 2147483647 h 970"/>
                <a:gd name="T58" fmla="*/ 2147483647 w 564"/>
                <a:gd name="T59" fmla="*/ 2147483647 h 970"/>
                <a:gd name="T60" fmla="*/ 2147483647 w 564"/>
                <a:gd name="T61" fmla="*/ 2147483647 h 970"/>
                <a:gd name="T62" fmla="*/ 2147483647 w 564"/>
                <a:gd name="T63" fmla="*/ 2147483647 h 970"/>
                <a:gd name="T64" fmla="*/ 2147483647 w 564"/>
                <a:gd name="T65" fmla="*/ 2147483647 h 970"/>
                <a:gd name="T66" fmla="*/ 2147483647 w 564"/>
                <a:gd name="T67" fmla="*/ 2147483647 h 970"/>
                <a:gd name="T68" fmla="*/ 2147483647 w 564"/>
                <a:gd name="T69" fmla="*/ 2147483647 h 970"/>
                <a:gd name="T70" fmla="*/ 2147483647 w 564"/>
                <a:gd name="T71" fmla="*/ 2147483647 h 970"/>
                <a:gd name="T72" fmla="*/ 2147483647 w 564"/>
                <a:gd name="T73" fmla="*/ 2147483647 h 970"/>
                <a:gd name="T74" fmla="*/ 2147483647 w 564"/>
                <a:gd name="T75" fmla="*/ 2147483647 h 970"/>
                <a:gd name="T76" fmla="*/ 2147483647 w 564"/>
                <a:gd name="T77" fmla="*/ 2147483647 h 970"/>
                <a:gd name="T78" fmla="*/ 2147483647 w 564"/>
                <a:gd name="T79" fmla="*/ 2147483647 h 970"/>
                <a:gd name="T80" fmla="*/ 2147483647 w 564"/>
                <a:gd name="T81" fmla="*/ 2147483647 h 970"/>
                <a:gd name="T82" fmla="*/ 2147483647 w 564"/>
                <a:gd name="T83" fmla="*/ 2147483647 h 9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64"/>
                <a:gd name="T127" fmla="*/ 0 h 970"/>
                <a:gd name="T128" fmla="*/ 564 w 564"/>
                <a:gd name="T129" fmla="*/ 970 h 9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64" h="970">
                  <a:moveTo>
                    <a:pt x="0" y="0"/>
                  </a:moveTo>
                  <a:lnTo>
                    <a:pt x="0" y="7"/>
                  </a:lnTo>
                  <a:lnTo>
                    <a:pt x="7" y="13"/>
                  </a:lnTo>
                  <a:lnTo>
                    <a:pt x="13" y="20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33" y="46"/>
                  </a:lnTo>
                  <a:lnTo>
                    <a:pt x="39" y="53"/>
                  </a:lnTo>
                  <a:lnTo>
                    <a:pt x="52" y="66"/>
                  </a:lnTo>
                  <a:lnTo>
                    <a:pt x="52" y="72"/>
                  </a:lnTo>
                  <a:lnTo>
                    <a:pt x="59" y="79"/>
                  </a:lnTo>
                  <a:lnTo>
                    <a:pt x="72" y="92"/>
                  </a:lnTo>
                  <a:lnTo>
                    <a:pt x="72" y="98"/>
                  </a:lnTo>
                  <a:lnTo>
                    <a:pt x="79" y="105"/>
                  </a:lnTo>
                  <a:lnTo>
                    <a:pt x="92" y="118"/>
                  </a:lnTo>
                  <a:lnTo>
                    <a:pt x="92" y="125"/>
                  </a:lnTo>
                  <a:lnTo>
                    <a:pt x="98" y="131"/>
                  </a:lnTo>
                  <a:lnTo>
                    <a:pt x="105" y="138"/>
                  </a:lnTo>
                  <a:lnTo>
                    <a:pt x="105" y="144"/>
                  </a:lnTo>
                  <a:lnTo>
                    <a:pt x="111" y="151"/>
                  </a:lnTo>
                  <a:lnTo>
                    <a:pt x="124" y="164"/>
                  </a:lnTo>
                  <a:lnTo>
                    <a:pt x="124" y="170"/>
                  </a:lnTo>
                  <a:lnTo>
                    <a:pt x="137" y="183"/>
                  </a:lnTo>
                  <a:lnTo>
                    <a:pt x="137" y="190"/>
                  </a:lnTo>
                  <a:lnTo>
                    <a:pt x="144" y="197"/>
                  </a:lnTo>
                  <a:lnTo>
                    <a:pt x="151" y="203"/>
                  </a:lnTo>
                  <a:lnTo>
                    <a:pt x="151" y="210"/>
                  </a:lnTo>
                  <a:lnTo>
                    <a:pt x="164" y="223"/>
                  </a:lnTo>
                  <a:lnTo>
                    <a:pt x="164" y="229"/>
                  </a:lnTo>
                  <a:lnTo>
                    <a:pt x="170" y="236"/>
                  </a:lnTo>
                  <a:lnTo>
                    <a:pt x="170" y="242"/>
                  </a:lnTo>
                  <a:lnTo>
                    <a:pt x="177" y="249"/>
                  </a:lnTo>
                  <a:lnTo>
                    <a:pt x="190" y="262"/>
                  </a:lnTo>
                  <a:lnTo>
                    <a:pt x="190" y="275"/>
                  </a:lnTo>
                  <a:lnTo>
                    <a:pt x="196" y="282"/>
                  </a:lnTo>
                  <a:lnTo>
                    <a:pt x="203" y="288"/>
                  </a:lnTo>
                  <a:lnTo>
                    <a:pt x="209" y="295"/>
                  </a:lnTo>
                  <a:lnTo>
                    <a:pt x="209" y="308"/>
                  </a:lnTo>
                  <a:lnTo>
                    <a:pt x="216" y="314"/>
                  </a:lnTo>
                  <a:lnTo>
                    <a:pt x="223" y="321"/>
                  </a:lnTo>
                  <a:lnTo>
                    <a:pt x="229" y="327"/>
                  </a:lnTo>
                  <a:lnTo>
                    <a:pt x="229" y="334"/>
                  </a:lnTo>
                  <a:lnTo>
                    <a:pt x="236" y="340"/>
                  </a:lnTo>
                  <a:lnTo>
                    <a:pt x="236" y="347"/>
                  </a:lnTo>
                  <a:lnTo>
                    <a:pt x="242" y="354"/>
                  </a:lnTo>
                  <a:lnTo>
                    <a:pt x="249" y="360"/>
                  </a:lnTo>
                  <a:lnTo>
                    <a:pt x="249" y="367"/>
                  </a:lnTo>
                  <a:lnTo>
                    <a:pt x="255" y="373"/>
                  </a:lnTo>
                  <a:lnTo>
                    <a:pt x="255" y="380"/>
                  </a:lnTo>
                  <a:lnTo>
                    <a:pt x="268" y="393"/>
                  </a:lnTo>
                  <a:lnTo>
                    <a:pt x="268" y="399"/>
                  </a:lnTo>
                  <a:lnTo>
                    <a:pt x="275" y="406"/>
                  </a:lnTo>
                  <a:lnTo>
                    <a:pt x="275" y="412"/>
                  </a:lnTo>
                  <a:lnTo>
                    <a:pt x="281" y="419"/>
                  </a:lnTo>
                  <a:lnTo>
                    <a:pt x="281" y="426"/>
                  </a:lnTo>
                  <a:lnTo>
                    <a:pt x="288" y="432"/>
                  </a:lnTo>
                  <a:lnTo>
                    <a:pt x="294" y="439"/>
                  </a:lnTo>
                  <a:lnTo>
                    <a:pt x="294" y="445"/>
                  </a:lnTo>
                  <a:lnTo>
                    <a:pt x="301" y="452"/>
                  </a:lnTo>
                  <a:lnTo>
                    <a:pt x="301" y="458"/>
                  </a:lnTo>
                  <a:lnTo>
                    <a:pt x="314" y="471"/>
                  </a:lnTo>
                  <a:lnTo>
                    <a:pt x="314" y="478"/>
                  </a:lnTo>
                  <a:lnTo>
                    <a:pt x="321" y="484"/>
                  </a:lnTo>
                  <a:lnTo>
                    <a:pt x="321" y="498"/>
                  </a:lnTo>
                  <a:lnTo>
                    <a:pt x="327" y="504"/>
                  </a:lnTo>
                  <a:lnTo>
                    <a:pt x="334" y="511"/>
                  </a:lnTo>
                  <a:lnTo>
                    <a:pt x="334" y="517"/>
                  </a:lnTo>
                  <a:lnTo>
                    <a:pt x="340" y="524"/>
                  </a:lnTo>
                  <a:lnTo>
                    <a:pt x="340" y="530"/>
                  </a:lnTo>
                  <a:lnTo>
                    <a:pt x="353" y="543"/>
                  </a:lnTo>
                  <a:lnTo>
                    <a:pt x="353" y="550"/>
                  </a:lnTo>
                  <a:lnTo>
                    <a:pt x="360" y="556"/>
                  </a:lnTo>
                  <a:lnTo>
                    <a:pt x="360" y="563"/>
                  </a:lnTo>
                  <a:lnTo>
                    <a:pt x="366" y="569"/>
                  </a:lnTo>
                  <a:lnTo>
                    <a:pt x="366" y="576"/>
                  </a:lnTo>
                  <a:lnTo>
                    <a:pt x="373" y="583"/>
                  </a:lnTo>
                  <a:lnTo>
                    <a:pt x="373" y="589"/>
                  </a:lnTo>
                  <a:lnTo>
                    <a:pt x="386" y="602"/>
                  </a:lnTo>
                  <a:lnTo>
                    <a:pt x="386" y="615"/>
                  </a:lnTo>
                  <a:lnTo>
                    <a:pt x="393" y="622"/>
                  </a:lnTo>
                  <a:lnTo>
                    <a:pt x="393" y="628"/>
                  </a:lnTo>
                  <a:lnTo>
                    <a:pt x="399" y="635"/>
                  </a:lnTo>
                  <a:lnTo>
                    <a:pt x="406" y="641"/>
                  </a:lnTo>
                  <a:lnTo>
                    <a:pt x="406" y="655"/>
                  </a:lnTo>
                  <a:lnTo>
                    <a:pt x="419" y="668"/>
                  </a:lnTo>
                  <a:lnTo>
                    <a:pt x="419" y="674"/>
                  </a:lnTo>
                  <a:lnTo>
                    <a:pt x="425" y="681"/>
                  </a:lnTo>
                  <a:lnTo>
                    <a:pt x="425" y="687"/>
                  </a:lnTo>
                  <a:lnTo>
                    <a:pt x="432" y="694"/>
                  </a:lnTo>
                  <a:lnTo>
                    <a:pt x="432" y="700"/>
                  </a:lnTo>
                  <a:lnTo>
                    <a:pt x="438" y="707"/>
                  </a:lnTo>
                  <a:lnTo>
                    <a:pt x="438" y="713"/>
                  </a:lnTo>
                  <a:lnTo>
                    <a:pt x="445" y="720"/>
                  </a:lnTo>
                  <a:lnTo>
                    <a:pt x="445" y="727"/>
                  </a:lnTo>
                  <a:lnTo>
                    <a:pt x="451" y="733"/>
                  </a:lnTo>
                  <a:lnTo>
                    <a:pt x="451" y="740"/>
                  </a:lnTo>
                  <a:lnTo>
                    <a:pt x="458" y="746"/>
                  </a:lnTo>
                  <a:lnTo>
                    <a:pt x="458" y="753"/>
                  </a:lnTo>
                  <a:lnTo>
                    <a:pt x="465" y="759"/>
                  </a:lnTo>
                  <a:lnTo>
                    <a:pt x="465" y="766"/>
                  </a:lnTo>
                  <a:lnTo>
                    <a:pt x="471" y="772"/>
                  </a:lnTo>
                  <a:lnTo>
                    <a:pt x="471" y="779"/>
                  </a:lnTo>
                  <a:lnTo>
                    <a:pt x="478" y="785"/>
                  </a:lnTo>
                  <a:lnTo>
                    <a:pt x="478" y="792"/>
                  </a:lnTo>
                  <a:lnTo>
                    <a:pt x="484" y="798"/>
                  </a:lnTo>
                  <a:lnTo>
                    <a:pt x="484" y="805"/>
                  </a:lnTo>
                  <a:lnTo>
                    <a:pt x="491" y="812"/>
                  </a:lnTo>
                  <a:lnTo>
                    <a:pt x="491" y="818"/>
                  </a:lnTo>
                  <a:lnTo>
                    <a:pt x="497" y="825"/>
                  </a:lnTo>
                  <a:lnTo>
                    <a:pt x="497" y="831"/>
                  </a:lnTo>
                  <a:lnTo>
                    <a:pt x="504" y="838"/>
                  </a:lnTo>
                  <a:lnTo>
                    <a:pt x="504" y="844"/>
                  </a:lnTo>
                  <a:lnTo>
                    <a:pt x="510" y="851"/>
                  </a:lnTo>
                  <a:lnTo>
                    <a:pt x="510" y="857"/>
                  </a:lnTo>
                  <a:lnTo>
                    <a:pt x="517" y="864"/>
                  </a:lnTo>
                  <a:lnTo>
                    <a:pt x="517" y="870"/>
                  </a:lnTo>
                  <a:lnTo>
                    <a:pt x="523" y="877"/>
                  </a:lnTo>
                  <a:lnTo>
                    <a:pt x="523" y="884"/>
                  </a:lnTo>
                  <a:lnTo>
                    <a:pt x="530" y="890"/>
                  </a:lnTo>
                  <a:lnTo>
                    <a:pt x="530" y="897"/>
                  </a:lnTo>
                  <a:lnTo>
                    <a:pt x="536" y="903"/>
                  </a:lnTo>
                  <a:lnTo>
                    <a:pt x="536" y="916"/>
                  </a:lnTo>
                  <a:lnTo>
                    <a:pt x="550" y="929"/>
                  </a:lnTo>
                  <a:lnTo>
                    <a:pt x="550" y="936"/>
                  </a:lnTo>
                  <a:lnTo>
                    <a:pt x="556" y="942"/>
                  </a:lnTo>
                  <a:lnTo>
                    <a:pt x="556" y="956"/>
                  </a:lnTo>
                  <a:lnTo>
                    <a:pt x="563" y="962"/>
                  </a:lnTo>
                  <a:lnTo>
                    <a:pt x="563" y="969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83" name="Freeform 55"/>
            <p:cNvSpPr>
              <a:spLocks/>
            </p:cNvSpPr>
            <p:nvPr/>
          </p:nvSpPr>
          <p:spPr bwMode="auto">
            <a:xfrm>
              <a:off x="4942754" y="5162997"/>
              <a:ext cx="550863" cy="1195387"/>
            </a:xfrm>
            <a:custGeom>
              <a:avLst/>
              <a:gdLst>
                <a:gd name="T0" fmla="*/ 2147483647 w 347"/>
                <a:gd name="T1" fmla="*/ 2147483647 h 753"/>
                <a:gd name="T2" fmla="*/ 2147483647 w 347"/>
                <a:gd name="T3" fmla="*/ 2147483647 h 753"/>
                <a:gd name="T4" fmla="*/ 2147483647 w 347"/>
                <a:gd name="T5" fmla="*/ 2147483647 h 753"/>
                <a:gd name="T6" fmla="*/ 2147483647 w 347"/>
                <a:gd name="T7" fmla="*/ 2147483647 h 753"/>
                <a:gd name="T8" fmla="*/ 2147483647 w 347"/>
                <a:gd name="T9" fmla="*/ 2147483647 h 753"/>
                <a:gd name="T10" fmla="*/ 2147483647 w 347"/>
                <a:gd name="T11" fmla="*/ 2147483647 h 753"/>
                <a:gd name="T12" fmla="*/ 2147483647 w 347"/>
                <a:gd name="T13" fmla="*/ 2147483647 h 753"/>
                <a:gd name="T14" fmla="*/ 2147483647 w 347"/>
                <a:gd name="T15" fmla="*/ 2147483647 h 753"/>
                <a:gd name="T16" fmla="*/ 2147483647 w 347"/>
                <a:gd name="T17" fmla="*/ 2147483647 h 753"/>
                <a:gd name="T18" fmla="*/ 2147483647 w 347"/>
                <a:gd name="T19" fmla="*/ 2147483647 h 753"/>
                <a:gd name="T20" fmla="*/ 2147483647 w 347"/>
                <a:gd name="T21" fmla="*/ 2147483647 h 753"/>
                <a:gd name="T22" fmla="*/ 2147483647 w 347"/>
                <a:gd name="T23" fmla="*/ 2147483647 h 753"/>
                <a:gd name="T24" fmla="*/ 2147483647 w 347"/>
                <a:gd name="T25" fmla="*/ 2147483647 h 753"/>
                <a:gd name="T26" fmla="*/ 2147483647 w 347"/>
                <a:gd name="T27" fmla="*/ 2147483647 h 753"/>
                <a:gd name="T28" fmla="*/ 2147483647 w 347"/>
                <a:gd name="T29" fmla="*/ 2147483647 h 753"/>
                <a:gd name="T30" fmla="*/ 2147483647 w 347"/>
                <a:gd name="T31" fmla="*/ 2147483647 h 753"/>
                <a:gd name="T32" fmla="*/ 2147483647 w 347"/>
                <a:gd name="T33" fmla="*/ 2147483647 h 753"/>
                <a:gd name="T34" fmla="*/ 2147483647 w 347"/>
                <a:gd name="T35" fmla="*/ 2147483647 h 753"/>
                <a:gd name="T36" fmla="*/ 2147483647 w 347"/>
                <a:gd name="T37" fmla="*/ 2147483647 h 753"/>
                <a:gd name="T38" fmla="*/ 2147483647 w 347"/>
                <a:gd name="T39" fmla="*/ 2147483647 h 753"/>
                <a:gd name="T40" fmla="*/ 2147483647 w 347"/>
                <a:gd name="T41" fmla="*/ 2147483647 h 753"/>
                <a:gd name="T42" fmla="*/ 2147483647 w 347"/>
                <a:gd name="T43" fmla="*/ 2147483647 h 753"/>
                <a:gd name="T44" fmla="*/ 2147483647 w 347"/>
                <a:gd name="T45" fmla="*/ 2147483647 h 753"/>
                <a:gd name="T46" fmla="*/ 2147483647 w 347"/>
                <a:gd name="T47" fmla="*/ 2147483647 h 753"/>
                <a:gd name="T48" fmla="*/ 2147483647 w 347"/>
                <a:gd name="T49" fmla="*/ 2147483647 h 753"/>
                <a:gd name="T50" fmla="*/ 2147483647 w 347"/>
                <a:gd name="T51" fmla="*/ 2147483647 h 753"/>
                <a:gd name="T52" fmla="*/ 2147483647 w 347"/>
                <a:gd name="T53" fmla="*/ 2147483647 h 753"/>
                <a:gd name="T54" fmla="*/ 2147483647 w 347"/>
                <a:gd name="T55" fmla="*/ 2147483647 h 753"/>
                <a:gd name="T56" fmla="*/ 2147483647 w 347"/>
                <a:gd name="T57" fmla="*/ 2147483647 h 753"/>
                <a:gd name="T58" fmla="*/ 2147483647 w 347"/>
                <a:gd name="T59" fmla="*/ 2147483647 h 753"/>
                <a:gd name="T60" fmla="*/ 2147483647 w 347"/>
                <a:gd name="T61" fmla="*/ 2147483647 h 753"/>
                <a:gd name="T62" fmla="*/ 2147483647 w 347"/>
                <a:gd name="T63" fmla="*/ 2147483647 h 753"/>
                <a:gd name="T64" fmla="*/ 2147483647 w 347"/>
                <a:gd name="T65" fmla="*/ 2147483647 h 753"/>
                <a:gd name="T66" fmla="*/ 2147483647 w 347"/>
                <a:gd name="T67" fmla="*/ 2147483647 h 753"/>
                <a:gd name="T68" fmla="*/ 2147483647 w 347"/>
                <a:gd name="T69" fmla="*/ 2147483647 h 753"/>
                <a:gd name="T70" fmla="*/ 2147483647 w 347"/>
                <a:gd name="T71" fmla="*/ 2147483647 h 753"/>
                <a:gd name="T72" fmla="*/ 2147483647 w 347"/>
                <a:gd name="T73" fmla="*/ 2147483647 h 753"/>
                <a:gd name="T74" fmla="*/ 2147483647 w 347"/>
                <a:gd name="T75" fmla="*/ 2147483647 h 753"/>
                <a:gd name="T76" fmla="*/ 2147483647 w 347"/>
                <a:gd name="T77" fmla="*/ 2147483647 h 753"/>
                <a:gd name="T78" fmla="*/ 2147483647 w 347"/>
                <a:gd name="T79" fmla="*/ 2147483647 h 753"/>
                <a:gd name="T80" fmla="*/ 2147483647 w 347"/>
                <a:gd name="T81" fmla="*/ 2147483647 h 753"/>
                <a:gd name="T82" fmla="*/ 2147483647 w 347"/>
                <a:gd name="T83" fmla="*/ 2147483647 h 753"/>
                <a:gd name="T84" fmla="*/ 2147483647 w 347"/>
                <a:gd name="T85" fmla="*/ 2147483647 h 753"/>
                <a:gd name="T86" fmla="*/ 2147483647 w 347"/>
                <a:gd name="T87" fmla="*/ 2147483647 h 753"/>
                <a:gd name="T88" fmla="*/ 2147483647 w 347"/>
                <a:gd name="T89" fmla="*/ 2147483647 h 753"/>
                <a:gd name="T90" fmla="*/ 2147483647 w 347"/>
                <a:gd name="T91" fmla="*/ 2147483647 h 753"/>
                <a:gd name="T92" fmla="*/ 2147483647 w 347"/>
                <a:gd name="T93" fmla="*/ 2147483647 h 753"/>
                <a:gd name="T94" fmla="*/ 2147483647 w 347"/>
                <a:gd name="T95" fmla="*/ 2147483647 h 753"/>
                <a:gd name="T96" fmla="*/ 2147483647 w 347"/>
                <a:gd name="T97" fmla="*/ 2147483647 h 753"/>
                <a:gd name="T98" fmla="*/ 2147483647 w 347"/>
                <a:gd name="T99" fmla="*/ 2147483647 h 7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7"/>
                <a:gd name="T151" fmla="*/ 0 h 753"/>
                <a:gd name="T152" fmla="*/ 347 w 347"/>
                <a:gd name="T153" fmla="*/ 753 h 7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7" h="753">
                  <a:moveTo>
                    <a:pt x="0" y="0"/>
                  </a:moveTo>
                  <a:lnTo>
                    <a:pt x="6" y="6"/>
                  </a:lnTo>
                  <a:lnTo>
                    <a:pt x="6" y="13"/>
                  </a:lnTo>
                  <a:lnTo>
                    <a:pt x="19" y="26"/>
                  </a:lnTo>
                  <a:lnTo>
                    <a:pt x="19" y="39"/>
                  </a:lnTo>
                  <a:lnTo>
                    <a:pt x="26" y="45"/>
                  </a:lnTo>
                  <a:lnTo>
                    <a:pt x="26" y="52"/>
                  </a:lnTo>
                  <a:lnTo>
                    <a:pt x="32" y="58"/>
                  </a:lnTo>
                  <a:lnTo>
                    <a:pt x="32" y="65"/>
                  </a:lnTo>
                  <a:lnTo>
                    <a:pt x="39" y="72"/>
                  </a:lnTo>
                  <a:lnTo>
                    <a:pt x="39" y="85"/>
                  </a:lnTo>
                  <a:lnTo>
                    <a:pt x="45" y="91"/>
                  </a:lnTo>
                  <a:lnTo>
                    <a:pt x="45" y="98"/>
                  </a:lnTo>
                  <a:lnTo>
                    <a:pt x="52" y="104"/>
                  </a:lnTo>
                  <a:lnTo>
                    <a:pt x="59" y="111"/>
                  </a:lnTo>
                  <a:lnTo>
                    <a:pt x="59" y="124"/>
                  </a:lnTo>
                  <a:lnTo>
                    <a:pt x="65" y="130"/>
                  </a:lnTo>
                  <a:lnTo>
                    <a:pt x="65" y="137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7"/>
                  </a:lnTo>
                  <a:lnTo>
                    <a:pt x="78" y="163"/>
                  </a:lnTo>
                  <a:lnTo>
                    <a:pt x="85" y="170"/>
                  </a:lnTo>
                  <a:lnTo>
                    <a:pt x="85" y="183"/>
                  </a:lnTo>
                  <a:lnTo>
                    <a:pt x="98" y="196"/>
                  </a:lnTo>
                  <a:lnTo>
                    <a:pt x="98" y="202"/>
                  </a:lnTo>
                  <a:lnTo>
                    <a:pt x="104" y="209"/>
                  </a:lnTo>
                  <a:lnTo>
                    <a:pt x="104" y="222"/>
                  </a:lnTo>
                  <a:lnTo>
                    <a:pt x="111" y="229"/>
                  </a:lnTo>
                  <a:lnTo>
                    <a:pt x="111" y="235"/>
                  </a:lnTo>
                  <a:lnTo>
                    <a:pt x="117" y="242"/>
                  </a:lnTo>
                  <a:lnTo>
                    <a:pt x="117" y="248"/>
                  </a:lnTo>
                  <a:lnTo>
                    <a:pt x="124" y="255"/>
                  </a:lnTo>
                  <a:lnTo>
                    <a:pt x="124" y="268"/>
                  </a:lnTo>
                  <a:lnTo>
                    <a:pt x="130" y="274"/>
                  </a:lnTo>
                  <a:lnTo>
                    <a:pt x="130" y="281"/>
                  </a:lnTo>
                  <a:lnTo>
                    <a:pt x="137" y="287"/>
                  </a:lnTo>
                  <a:lnTo>
                    <a:pt x="137" y="294"/>
                  </a:lnTo>
                  <a:lnTo>
                    <a:pt x="144" y="301"/>
                  </a:lnTo>
                  <a:lnTo>
                    <a:pt x="144" y="307"/>
                  </a:lnTo>
                  <a:lnTo>
                    <a:pt x="150" y="314"/>
                  </a:lnTo>
                  <a:lnTo>
                    <a:pt x="150" y="320"/>
                  </a:lnTo>
                  <a:lnTo>
                    <a:pt x="157" y="327"/>
                  </a:lnTo>
                  <a:lnTo>
                    <a:pt x="157" y="333"/>
                  </a:lnTo>
                  <a:lnTo>
                    <a:pt x="163" y="340"/>
                  </a:lnTo>
                  <a:lnTo>
                    <a:pt x="163" y="346"/>
                  </a:lnTo>
                  <a:lnTo>
                    <a:pt x="170" y="353"/>
                  </a:lnTo>
                  <a:lnTo>
                    <a:pt x="170" y="366"/>
                  </a:lnTo>
                  <a:lnTo>
                    <a:pt x="176" y="373"/>
                  </a:lnTo>
                  <a:lnTo>
                    <a:pt x="176" y="379"/>
                  </a:lnTo>
                  <a:lnTo>
                    <a:pt x="183" y="386"/>
                  </a:lnTo>
                  <a:lnTo>
                    <a:pt x="183" y="392"/>
                  </a:lnTo>
                  <a:lnTo>
                    <a:pt x="189" y="399"/>
                  </a:lnTo>
                  <a:lnTo>
                    <a:pt x="189" y="412"/>
                  </a:lnTo>
                  <a:lnTo>
                    <a:pt x="196" y="418"/>
                  </a:lnTo>
                  <a:lnTo>
                    <a:pt x="196" y="425"/>
                  </a:lnTo>
                  <a:lnTo>
                    <a:pt x="202" y="431"/>
                  </a:lnTo>
                  <a:lnTo>
                    <a:pt x="202" y="438"/>
                  </a:lnTo>
                  <a:lnTo>
                    <a:pt x="209" y="445"/>
                  </a:lnTo>
                  <a:lnTo>
                    <a:pt x="209" y="451"/>
                  </a:lnTo>
                  <a:lnTo>
                    <a:pt x="216" y="458"/>
                  </a:lnTo>
                  <a:lnTo>
                    <a:pt x="216" y="471"/>
                  </a:lnTo>
                  <a:lnTo>
                    <a:pt x="222" y="477"/>
                  </a:lnTo>
                  <a:lnTo>
                    <a:pt x="222" y="484"/>
                  </a:lnTo>
                  <a:lnTo>
                    <a:pt x="229" y="490"/>
                  </a:lnTo>
                  <a:lnTo>
                    <a:pt x="235" y="497"/>
                  </a:lnTo>
                  <a:lnTo>
                    <a:pt x="235" y="510"/>
                  </a:lnTo>
                  <a:lnTo>
                    <a:pt x="242" y="516"/>
                  </a:lnTo>
                  <a:lnTo>
                    <a:pt x="242" y="523"/>
                  </a:lnTo>
                  <a:lnTo>
                    <a:pt x="248" y="530"/>
                  </a:lnTo>
                  <a:lnTo>
                    <a:pt x="248" y="536"/>
                  </a:lnTo>
                  <a:lnTo>
                    <a:pt x="255" y="543"/>
                  </a:lnTo>
                  <a:lnTo>
                    <a:pt x="255" y="556"/>
                  </a:lnTo>
                  <a:lnTo>
                    <a:pt x="261" y="562"/>
                  </a:lnTo>
                  <a:lnTo>
                    <a:pt x="261" y="569"/>
                  </a:lnTo>
                  <a:lnTo>
                    <a:pt x="268" y="575"/>
                  </a:lnTo>
                  <a:lnTo>
                    <a:pt x="268" y="582"/>
                  </a:lnTo>
                  <a:lnTo>
                    <a:pt x="274" y="588"/>
                  </a:lnTo>
                  <a:lnTo>
                    <a:pt x="274" y="595"/>
                  </a:lnTo>
                  <a:lnTo>
                    <a:pt x="281" y="602"/>
                  </a:lnTo>
                  <a:lnTo>
                    <a:pt x="281" y="615"/>
                  </a:lnTo>
                  <a:lnTo>
                    <a:pt x="287" y="621"/>
                  </a:lnTo>
                  <a:lnTo>
                    <a:pt x="287" y="628"/>
                  </a:lnTo>
                  <a:lnTo>
                    <a:pt x="294" y="634"/>
                  </a:lnTo>
                  <a:lnTo>
                    <a:pt x="294" y="641"/>
                  </a:lnTo>
                  <a:lnTo>
                    <a:pt x="301" y="647"/>
                  </a:lnTo>
                  <a:lnTo>
                    <a:pt x="301" y="660"/>
                  </a:lnTo>
                  <a:lnTo>
                    <a:pt x="307" y="667"/>
                  </a:lnTo>
                  <a:lnTo>
                    <a:pt x="307" y="674"/>
                  </a:lnTo>
                  <a:lnTo>
                    <a:pt x="314" y="680"/>
                  </a:lnTo>
                  <a:lnTo>
                    <a:pt x="314" y="687"/>
                  </a:lnTo>
                  <a:lnTo>
                    <a:pt x="320" y="693"/>
                  </a:lnTo>
                  <a:lnTo>
                    <a:pt x="320" y="706"/>
                  </a:lnTo>
                  <a:lnTo>
                    <a:pt x="327" y="713"/>
                  </a:lnTo>
                  <a:lnTo>
                    <a:pt x="327" y="719"/>
                  </a:lnTo>
                  <a:lnTo>
                    <a:pt x="333" y="726"/>
                  </a:lnTo>
                  <a:lnTo>
                    <a:pt x="333" y="732"/>
                  </a:lnTo>
                  <a:lnTo>
                    <a:pt x="340" y="739"/>
                  </a:lnTo>
                  <a:lnTo>
                    <a:pt x="340" y="745"/>
                  </a:lnTo>
                  <a:lnTo>
                    <a:pt x="346" y="752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84" name="Rectangle 56"/>
            <p:cNvSpPr>
              <a:spLocks noChangeArrowheads="1"/>
            </p:cNvSpPr>
            <p:nvPr/>
          </p:nvSpPr>
          <p:spPr bwMode="auto">
            <a:xfrm>
              <a:off x="1069254" y="2554734"/>
              <a:ext cx="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l-PL">
                <a:latin typeface="Times New Roman" pitchFamily="18" charset="0"/>
              </a:endParaRPr>
            </a:p>
          </p:txBody>
        </p:sp>
        <p:sp>
          <p:nvSpPr>
            <p:cNvPr id="22585" name="Rectangle 57"/>
            <p:cNvSpPr>
              <a:spLocks noChangeArrowheads="1"/>
            </p:cNvSpPr>
            <p:nvPr/>
          </p:nvSpPr>
          <p:spPr bwMode="auto">
            <a:xfrm>
              <a:off x="2978356" y="6585397"/>
              <a:ext cx="46487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 dirty="0" smtClean="0">
                  <a:solidFill>
                    <a:srgbClr val="000000"/>
                  </a:solidFill>
                  <a:latin typeface="Helvetica" charset="0"/>
                </a:rPr>
                <a:t>czas </a:t>
              </a:r>
              <a:r>
                <a:rPr lang="pl-PL" sz="13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endParaRPr lang="pl-PL" sz="1300" b="1" i="1" dirty="0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2586" name="Rectangle 58"/>
            <p:cNvSpPr>
              <a:spLocks noChangeArrowheads="1"/>
            </p:cNvSpPr>
            <p:nvPr/>
          </p:nvSpPr>
          <p:spPr bwMode="auto">
            <a:xfrm>
              <a:off x="2315442" y="4799459"/>
              <a:ext cx="1998324" cy="25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pl-PL" sz="1400" b="1" i="1" dirty="0">
                  <a:solidFill>
                    <a:srgbClr val="000000"/>
                  </a:solidFill>
                  <a:latin typeface="Helvetica" charset="0"/>
                </a:rPr>
                <a:t>x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pl-PL" sz="1400" b="1" i="1" dirty="0" smtClean="0">
                  <a:solidFill>
                    <a:srgbClr val="000000"/>
                  </a:solidFill>
                  <a:latin typeface="Helvetica" charset="0"/>
                </a:rPr>
                <a:t>t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) = 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4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/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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 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cos(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</a:t>
              </a:r>
              <a:r>
                <a:rPr lang="pl-PL" sz="14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) </a:t>
              </a:r>
            </a:p>
          </p:txBody>
        </p:sp>
      </p:grpSp>
      <p:sp>
        <p:nvSpPr>
          <p:cNvPr id="22587" name="Rectangle 60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pic>
        <p:nvPicPr>
          <p:cNvPr id="89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3441" y="2965737"/>
            <a:ext cx="792088" cy="792088"/>
          </a:xfrm>
          <a:prstGeom prst="rect">
            <a:avLst/>
          </a:prstGeom>
          <a:noFill/>
        </p:spPr>
      </p:pic>
      <p:graphicFrame>
        <p:nvGraphicFramePr>
          <p:cNvPr id="9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277453"/>
              </p:ext>
            </p:extLst>
          </p:nvPr>
        </p:nvGraphicFramePr>
        <p:xfrm>
          <a:off x="5518150" y="4165600"/>
          <a:ext cx="30448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11" name="Równanie" r:id="rId5" imgW="1663560" imgH="444240" progId="Equation.3">
                  <p:embed/>
                </p:oleObj>
              </mc:Choice>
              <mc:Fallback>
                <p:oleObj name="Równanie" r:id="rId5" imgW="1663560" imgH="4442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4165600"/>
                        <a:ext cx="3044825" cy="7969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1097117" y="1331710"/>
            <a:ext cx="5283414" cy="1492791"/>
            <a:chOff x="1266670" y="938104"/>
            <a:chExt cx="5283414" cy="1492791"/>
          </a:xfrm>
        </p:grpSpPr>
        <p:grpSp>
          <p:nvGrpSpPr>
            <p:cNvPr id="114" name="Grupa 59"/>
            <p:cNvGrpSpPr/>
            <p:nvPr/>
          </p:nvGrpSpPr>
          <p:grpSpPr>
            <a:xfrm>
              <a:off x="2075414" y="1253371"/>
              <a:ext cx="4095106" cy="1036621"/>
              <a:chOff x="1756420" y="1482840"/>
              <a:chExt cx="3153002" cy="798140"/>
            </a:xfrm>
          </p:grpSpPr>
          <p:grpSp>
            <p:nvGrpSpPr>
              <p:cNvPr id="115" name="Grupa 19"/>
              <p:cNvGrpSpPr/>
              <p:nvPr/>
            </p:nvGrpSpPr>
            <p:grpSpPr>
              <a:xfrm>
                <a:off x="1756420" y="1482840"/>
                <a:ext cx="1574472" cy="776030"/>
                <a:chOff x="1756420" y="1482840"/>
                <a:chExt cx="5219818" cy="2572758"/>
              </a:xfrm>
            </p:grpSpPr>
            <p:sp>
              <p:nvSpPr>
                <p:cNvPr id="129" name="Freeform 48"/>
                <p:cNvSpPr>
                  <a:spLocks/>
                </p:cNvSpPr>
                <p:nvPr/>
              </p:nvSpPr>
              <p:spPr bwMode="auto">
                <a:xfrm flipH="1">
                  <a:off x="3084010" y="148284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" name="Freeform 48"/>
                <p:cNvSpPr>
                  <a:spLocks/>
                </p:cNvSpPr>
                <p:nvPr/>
              </p:nvSpPr>
              <p:spPr bwMode="auto">
                <a:xfrm rot="16200000" flipH="1">
                  <a:off x="2420215" y="212419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" name="Freeform 48"/>
                <p:cNvSpPr>
                  <a:spLocks/>
                </p:cNvSpPr>
                <p:nvPr/>
              </p:nvSpPr>
              <p:spPr bwMode="auto">
                <a:xfrm rot="16200000" flipH="1">
                  <a:off x="3725360" y="212419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" name="Freeform 48"/>
                <p:cNvSpPr>
                  <a:spLocks/>
                </p:cNvSpPr>
                <p:nvPr/>
              </p:nvSpPr>
              <p:spPr bwMode="auto">
                <a:xfrm flipH="1" flipV="1">
                  <a:off x="1778865" y="402568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" name="Freeform 48"/>
                <p:cNvSpPr>
                  <a:spLocks/>
                </p:cNvSpPr>
                <p:nvPr/>
              </p:nvSpPr>
              <p:spPr bwMode="auto">
                <a:xfrm rot="5400000" flipH="1" flipV="1">
                  <a:off x="1115070" y="338433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" name="Freeform 48"/>
                <p:cNvSpPr>
                  <a:spLocks/>
                </p:cNvSpPr>
                <p:nvPr/>
              </p:nvSpPr>
              <p:spPr bwMode="auto">
                <a:xfrm rot="5400000" flipH="1" flipV="1">
                  <a:off x="2420215" y="338433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" name="Freeform 48"/>
                <p:cNvSpPr>
                  <a:spLocks/>
                </p:cNvSpPr>
                <p:nvPr/>
              </p:nvSpPr>
              <p:spPr bwMode="auto">
                <a:xfrm flipV="1">
                  <a:off x="4364360" y="405401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" name="Freeform 48"/>
                <p:cNvSpPr>
                  <a:spLocks/>
                </p:cNvSpPr>
                <p:nvPr/>
              </p:nvSpPr>
              <p:spPr bwMode="auto">
                <a:xfrm rot="16200000" flipV="1">
                  <a:off x="5028155" y="341266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" name="Freeform 48"/>
                <p:cNvSpPr>
                  <a:spLocks/>
                </p:cNvSpPr>
                <p:nvPr/>
              </p:nvSpPr>
              <p:spPr bwMode="auto">
                <a:xfrm rot="16200000" flipV="1">
                  <a:off x="3723010" y="341266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" name="Freeform 48"/>
                <p:cNvSpPr>
                  <a:spLocks/>
                </p:cNvSpPr>
                <p:nvPr/>
              </p:nvSpPr>
              <p:spPr bwMode="auto">
                <a:xfrm>
                  <a:off x="5669505" y="151117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" name="Freeform 48"/>
                <p:cNvSpPr>
                  <a:spLocks/>
                </p:cNvSpPr>
                <p:nvPr/>
              </p:nvSpPr>
              <p:spPr bwMode="auto">
                <a:xfrm rot="5400000">
                  <a:off x="6333300" y="215252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" name="Freeform 48"/>
                <p:cNvSpPr>
                  <a:spLocks/>
                </p:cNvSpPr>
                <p:nvPr/>
              </p:nvSpPr>
              <p:spPr bwMode="auto">
                <a:xfrm rot="5400000">
                  <a:off x="5028155" y="215252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6" name="Grupa 20"/>
              <p:cNvGrpSpPr/>
              <p:nvPr/>
            </p:nvGrpSpPr>
            <p:grpSpPr>
              <a:xfrm>
                <a:off x="3334950" y="1504950"/>
                <a:ext cx="1574472" cy="776030"/>
                <a:chOff x="1756420" y="1482840"/>
                <a:chExt cx="5219818" cy="2572758"/>
              </a:xfrm>
            </p:grpSpPr>
            <p:sp>
              <p:nvSpPr>
                <p:cNvPr id="117" name="Freeform 48"/>
                <p:cNvSpPr>
                  <a:spLocks/>
                </p:cNvSpPr>
                <p:nvPr/>
              </p:nvSpPr>
              <p:spPr bwMode="auto">
                <a:xfrm flipH="1">
                  <a:off x="3084010" y="148284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" name="Freeform 48"/>
                <p:cNvSpPr>
                  <a:spLocks/>
                </p:cNvSpPr>
                <p:nvPr/>
              </p:nvSpPr>
              <p:spPr bwMode="auto">
                <a:xfrm rot="16200000" flipH="1">
                  <a:off x="2420215" y="212419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" name="Freeform 48"/>
                <p:cNvSpPr>
                  <a:spLocks/>
                </p:cNvSpPr>
                <p:nvPr/>
              </p:nvSpPr>
              <p:spPr bwMode="auto">
                <a:xfrm rot="16200000" flipH="1">
                  <a:off x="3725360" y="212419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" name="Freeform 48"/>
                <p:cNvSpPr>
                  <a:spLocks/>
                </p:cNvSpPr>
                <p:nvPr/>
              </p:nvSpPr>
              <p:spPr bwMode="auto">
                <a:xfrm flipH="1" flipV="1">
                  <a:off x="1778865" y="402568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" name="Freeform 48"/>
                <p:cNvSpPr>
                  <a:spLocks/>
                </p:cNvSpPr>
                <p:nvPr/>
              </p:nvSpPr>
              <p:spPr bwMode="auto">
                <a:xfrm rot="5400000" flipH="1" flipV="1">
                  <a:off x="1115070" y="338433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" name="Freeform 48"/>
                <p:cNvSpPr>
                  <a:spLocks/>
                </p:cNvSpPr>
                <p:nvPr/>
              </p:nvSpPr>
              <p:spPr bwMode="auto">
                <a:xfrm rot="5400000" flipH="1" flipV="1">
                  <a:off x="2420215" y="338433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" name="Freeform 48"/>
                <p:cNvSpPr>
                  <a:spLocks/>
                </p:cNvSpPr>
                <p:nvPr/>
              </p:nvSpPr>
              <p:spPr bwMode="auto">
                <a:xfrm flipV="1">
                  <a:off x="4364360" y="405401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" name="Freeform 48"/>
                <p:cNvSpPr>
                  <a:spLocks/>
                </p:cNvSpPr>
                <p:nvPr/>
              </p:nvSpPr>
              <p:spPr bwMode="auto">
                <a:xfrm rot="16200000" flipV="1">
                  <a:off x="5028155" y="341266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" name="Freeform 48"/>
                <p:cNvSpPr>
                  <a:spLocks/>
                </p:cNvSpPr>
                <p:nvPr/>
              </p:nvSpPr>
              <p:spPr bwMode="auto">
                <a:xfrm rot="16200000" flipV="1">
                  <a:off x="3723010" y="341266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" name="Freeform 48"/>
                <p:cNvSpPr>
                  <a:spLocks/>
                </p:cNvSpPr>
                <p:nvPr/>
              </p:nvSpPr>
              <p:spPr bwMode="auto">
                <a:xfrm>
                  <a:off x="5669505" y="151117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" name="Freeform 48"/>
                <p:cNvSpPr>
                  <a:spLocks/>
                </p:cNvSpPr>
                <p:nvPr/>
              </p:nvSpPr>
              <p:spPr bwMode="auto">
                <a:xfrm rot="5400000">
                  <a:off x="6341222" y="2029488"/>
                  <a:ext cx="1153332" cy="116701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" name="Freeform 48"/>
                <p:cNvSpPr>
                  <a:spLocks/>
                </p:cNvSpPr>
                <p:nvPr/>
              </p:nvSpPr>
              <p:spPr bwMode="auto">
                <a:xfrm rot="5400000">
                  <a:off x="5028155" y="2152520"/>
                  <a:ext cx="1284288" cy="1588"/>
                </a:xfrm>
                <a:custGeom>
                  <a:avLst/>
                  <a:gdLst>
                    <a:gd name="T0" fmla="*/ 12 w 809"/>
                    <a:gd name="T1" fmla="*/ 0 h 1"/>
                    <a:gd name="T2" fmla="*/ 31 w 809"/>
                    <a:gd name="T3" fmla="*/ 0 h 1"/>
                    <a:gd name="T4" fmla="*/ 51 w 809"/>
                    <a:gd name="T5" fmla="*/ 0 h 1"/>
                    <a:gd name="T6" fmla="*/ 70 w 809"/>
                    <a:gd name="T7" fmla="*/ 0 h 1"/>
                    <a:gd name="T8" fmla="*/ 89 w 809"/>
                    <a:gd name="T9" fmla="*/ 0 h 1"/>
                    <a:gd name="T10" fmla="*/ 108 w 809"/>
                    <a:gd name="T11" fmla="*/ 0 h 1"/>
                    <a:gd name="T12" fmla="*/ 127 w 809"/>
                    <a:gd name="T13" fmla="*/ 0 h 1"/>
                    <a:gd name="T14" fmla="*/ 146 w 809"/>
                    <a:gd name="T15" fmla="*/ 0 h 1"/>
                    <a:gd name="T16" fmla="*/ 165 w 809"/>
                    <a:gd name="T17" fmla="*/ 0 h 1"/>
                    <a:gd name="T18" fmla="*/ 184 w 809"/>
                    <a:gd name="T19" fmla="*/ 0 h 1"/>
                    <a:gd name="T20" fmla="*/ 203 w 809"/>
                    <a:gd name="T21" fmla="*/ 0 h 1"/>
                    <a:gd name="T22" fmla="*/ 222 w 809"/>
                    <a:gd name="T23" fmla="*/ 0 h 1"/>
                    <a:gd name="T24" fmla="*/ 242 w 809"/>
                    <a:gd name="T25" fmla="*/ 0 h 1"/>
                    <a:gd name="T26" fmla="*/ 261 w 809"/>
                    <a:gd name="T27" fmla="*/ 0 h 1"/>
                    <a:gd name="T28" fmla="*/ 280 w 809"/>
                    <a:gd name="T29" fmla="*/ 0 h 1"/>
                    <a:gd name="T30" fmla="*/ 299 w 809"/>
                    <a:gd name="T31" fmla="*/ 0 h 1"/>
                    <a:gd name="T32" fmla="*/ 318 w 809"/>
                    <a:gd name="T33" fmla="*/ 0 h 1"/>
                    <a:gd name="T34" fmla="*/ 337 w 809"/>
                    <a:gd name="T35" fmla="*/ 0 h 1"/>
                    <a:gd name="T36" fmla="*/ 356 w 809"/>
                    <a:gd name="T37" fmla="*/ 0 h 1"/>
                    <a:gd name="T38" fmla="*/ 375 w 809"/>
                    <a:gd name="T39" fmla="*/ 0 h 1"/>
                    <a:gd name="T40" fmla="*/ 394 w 809"/>
                    <a:gd name="T41" fmla="*/ 0 h 1"/>
                    <a:gd name="T42" fmla="*/ 413 w 809"/>
                    <a:gd name="T43" fmla="*/ 0 h 1"/>
                    <a:gd name="T44" fmla="*/ 433 w 809"/>
                    <a:gd name="T45" fmla="*/ 0 h 1"/>
                    <a:gd name="T46" fmla="*/ 452 w 809"/>
                    <a:gd name="T47" fmla="*/ 0 h 1"/>
                    <a:gd name="T48" fmla="*/ 471 w 809"/>
                    <a:gd name="T49" fmla="*/ 0 h 1"/>
                    <a:gd name="T50" fmla="*/ 490 w 809"/>
                    <a:gd name="T51" fmla="*/ 0 h 1"/>
                    <a:gd name="T52" fmla="*/ 509 w 809"/>
                    <a:gd name="T53" fmla="*/ 0 h 1"/>
                    <a:gd name="T54" fmla="*/ 528 w 809"/>
                    <a:gd name="T55" fmla="*/ 0 h 1"/>
                    <a:gd name="T56" fmla="*/ 547 w 809"/>
                    <a:gd name="T57" fmla="*/ 0 h 1"/>
                    <a:gd name="T58" fmla="*/ 566 w 809"/>
                    <a:gd name="T59" fmla="*/ 0 h 1"/>
                    <a:gd name="T60" fmla="*/ 585 w 809"/>
                    <a:gd name="T61" fmla="*/ 0 h 1"/>
                    <a:gd name="T62" fmla="*/ 605 w 809"/>
                    <a:gd name="T63" fmla="*/ 0 h 1"/>
                    <a:gd name="T64" fmla="*/ 624 w 809"/>
                    <a:gd name="T65" fmla="*/ 0 h 1"/>
                    <a:gd name="T66" fmla="*/ 643 w 809"/>
                    <a:gd name="T67" fmla="*/ 0 h 1"/>
                    <a:gd name="T68" fmla="*/ 662 w 809"/>
                    <a:gd name="T69" fmla="*/ 0 h 1"/>
                    <a:gd name="T70" fmla="*/ 681 w 809"/>
                    <a:gd name="T71" fmla="*/ 0 h 1"/>
                    <a:gd name="T72" fmla="*/ 700 w 809"/>
                    <a:gd name="T73" fmla="*/ 0 h 1"/>
                    <a:gd name="T74" fmla="*/ 719 w 809"/>
                    <a:gd name="T75" fmla="*/ 0 h 1"/>
                    <a:gd name="T76" fmla="*/ 738 w 809"/>
                    <a:gd name="T77" fmla="*/ 0 h 1"/>
                    <a:gd name="T78" fmla="*/ 757 w 809"/>
                    <a:gd name="T79" fmla="*/ 0 h 1"/>
                    <a:gd name="T80" fmla="*/ 776 w 809"/>
                    <a:gd name="T81" fmla="*/ 0 h 1"/>
                    <a:gd name="T82" fmla="*/ 796 w 809"/>
                    <a:gd name="T83" fmla="*/ 0 h 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9"/>
                    <a:gd name="T127" fmla="*/ 0 h 1"/>
                    <a:gd name="T128" fmla="*/ 809 w 809"/>
                    <a:gd name="T129" fmla="*/ 1 h 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9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3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7" y="0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78" y="0"/>
                      </a:lnTo>
                      <a:lnTo>
                        <a:pt x="184" y="0"/>
                      </a:lnTo>
                      <a:lnTo>
                        <a:pt x="191" y="0"/>
                      </a:lnTo>
                      <a:lnTo>
                        <a:pt x="197" y="0"/>
                      </a:lnTo>
                      <a:lnTo>
                        <a:pt x="203" y="0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2" y="0"/>
                      </a:lnTo>
                      <a:lnTo>
                        <a:pt x="229" y="0"/>
                      </a:lnTo>
                      <a:lnTo>
                        <a:pt x="235" y="0"/>
                      </a:lnTo>
                      <a:lnTo>
                        <a:pt x="242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80" y="0"/>
                      </a:lnTo>
                      <a:lnTo>
                        <a:pt x="286" y="0"/>
                      </a:lnTo>
                      <a:lnTo>
                        <a:pt x="292" y="0"/>
                      </a:lnTo>
                      <a:lnTo>
                        <a:pt x="299" y="0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3" y="0"/>
                      </a:lnTo>
                      <a:lnTo>
                        <a:pt x="350" y="0"/>
                      </a:lnTo>
                      <a:lnTo>
                        <a:pt x="356" y="0"/>
                      </a:lnTo>
                      <a:lnTo>
                        <a:pt x="363" y="0"/>
                      </a:lnTo>
                      <a:lnTo>
                        <a:pt x="369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8" y="0"/>
                      </a:lnTo>
                      <a:lnTo>
                        <a:pt x="394" y="0"/>
                      </a:lnTo>
                      <a:lnTo>
                        <a:pt x="401" y="0"/>
                      </a:lnTo>
                      <a:lnTo>
                        <a:pt x="407" y="0"/>
                      </a:lnTo>
                      <a:lnTo>
                        <a:pt x="413" y="0"/>
                      </a:lnTo>
                      <a:lnTo>
                        <a:pt x="420" y="0"/>
                      </a:lnTo>
                      <a:lnTo>
                        <a:pt x="426" y="0"/>
                      </a:lnTo>
                      <a:lnTo>
                        <a:pt x="433" y="0"/>
                      </a:lnTo>
                      <a:lnTo>
                        <a:pt x="439" y="0"/>
                      </a:lnTo>
                      <a:lnTo>
                        <a:pt x="445" y="0"/>
                      </a:lnTo>
                      <a:lnTo>
                        <a:pt x="452" y="0"/>
                      </a:lnTo>
                      <a:lnTo>
                        <a:pt x="458" y="0"/>
                      </a:lnTo>
                      <a:lnTo>
                        <a:pt x="464" y="0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4" y="0"/>
                      </a:lnTo>
                      <a:lnTo>
                        <a:pt x="490" y="0"/>
                      </a:lnTo>
                      <a:lnTo>
                        <a:pt x="496" y="0"/>
                      </a:lnTo>
                      <a:lnTo>
                        <a:pt x="503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2" y="0"/>
                      </a:lnTo>
                      <a:lnTo>
                        <a:pt x="528" y="0"/>
                      </a:lnTo>
                      <a:lnTo>
                        <a:pt x="534" y="0"/>
                      </a:lnTo>
                      <a:lnTo>
                        <a:pt x="541" y="0"/>
                      </a:lnTo>
                      <a:lnTo>
                        <a:pt x="547" y="0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3" y="0"/>
                      </a:lnTo>
                      <a:lnTo>
                        <a:pt x="579" y="0"/>
                      </a:lnTo>
                      <a:lnTo>
                        <a:pt x="585" y="0"/>
                      </a:lnTo>
                      <a:lnTo>
                        <a:pt x="592" y="0"/>
                      </a:lnTo>
                      <a:lnTo>
                        <a:pt x="598" y="0"/>
                      </a:lnTo>
                      <a:lnTo>
                        <a:pt x="605" y="0"/>
                      </a:lnTo>
                      <a:lnTo>
                        <a:pt x="611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0" y="0"/>
                      </a:lnTo>
                      <a:lnTo>
                        <a:pt x="636" y="0"/>
                      </a:lnTo>
                      <a:lnTo>
                        <a:pt x="643" y="0"/>
                      </a:lnTo>
                      <a:lnTo>
                        <a:pt x="649" y="0"/>
                      </a:lnTo>
                      <a:lnTo>
                        <a:pt x="655" y="0"/>
                      </a:lnTo>
                      <a:lnTo>
                        <a:pt x="662" y="0"/>
                      </a:lnTo>
                      <a:lnTo>
                        <a:pt x="668" y="0"/>
                      </a:lnTo>
                      <a:lnTo>
                        <a:pt x="675" y="0"/>
                      </a:lnTo>
                      <a:lnTo>
                        <a:pt x="681" y="0"/>
                      </a:lnTo>
                      <a:lnTo>
                        <a:pt x="687" y="0"/>
                      </a:lnTo>
                      <a:lnTo>
                        <a:pt x="694" y="0"/>
                      </a:lnTo>
                      <a:lnTo>
                        <a:pt x="700" y="0"/>
                      </a:lnTo>
                      <a:lnTo>
                        <a:pt x="706" y="0"/>
                      </a:lnTo>
                      <a:lnTo>
                        <a:pt x="713" y="0"/>
                      </a:lnTo>
                      <a:lnTo>
                        <a:pt x="719" y="0"/>
                      </a:lnTo>
                      <a:lnTo>
                        <a:pt x="726" y="0"/>
                      </a:lnTo>
                      <a:lnTo>
                        <a:pt x="732" y="0"/>
                      </a:lnTo>
                      <a:lnTo>
                        <a:pt x="738" y="0"/>
                      </a:lnTo>
                      <a:lnTo>
                        <a:pt x="745" y="0"/>
                      </a:lnTo>
                      <a:lnTo>
                        <a:pt x="751" y="0"/>
                      </a:lnTo>
                      <a:lnTo>
                        <a:pt x="757" y="0"/>
                      </a:lnTo>
                      <a:lnTo>
                        <a:pt x="764" y="0"/>
                      </a:lnTo>
                      <a:lnTo>
                        <a:pt x="770" y="0"/>
                      </a:lnTo>
                      <a:lnTo>
                        <a:pt x="776" y="0"/>
                      </a:lnTo>
                      <a:lnTo>
                        <a:pt x="783" y="0"/>
                      </a:lnTo>
                      <a:lnTo>
                        <a:pt x="789" y="0"/>
                      </a:lnTo>
                      <a:lnTo>
                        <a:pt x="796" y="0"/>
                      </a:lnTo>
                      <a:lnTo>
                        <a:pt x="802" y="0"/>
                      </a:lnTo>
                      <a:lnTo>
                        <a:pt x="808" y="0"/>
                      </a:lnTo>
                    </a:path>
                  </a:pathLst>
                </a:custGeom>
                <a:noFill/>
                <a:ln w="38100" cap="rnd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cxnSp>
          <p:nvCxnSpPr>
            <p:cNvPr id="141" name="Łącznik prosty 140"/>
            <p:cNvCxnSpPr/>
            <p:nvPr/>
          </p:nvCxnSpPr>
          <p:spPr bwMode="auto">
            <a:xfrm>
              <a:off x="1266670" y="1706836"/>
              <a:ext cx="5283414" cy="3817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2" name="Rectangle 13"/>
            <p:cNvSpPr>
              <a:spLocks noChangeArrowheads="1"/>
            </p:cNvSpPr>
            <p:nvPr/>
          </p:nvSpPr>
          <p:spPr bwMode="auto">
            <a:xfrm>
              <a:off x="3109696" y="1302023"/>
              <a:ext cx="428888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pl-PL" sz="1300" b="1" dirty="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pl-PL" sz="1300" b="1" dirty="0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94" name="Rectangle 13"/>
            <p:cNvSpPr>
              <a:spLocks noChangeArrowheads="1"/>
            </p:cNvSpPr>
            <p:nvPr/>
          </p:nvSpPr>
          <p:spPr bwMode="auto">
            <a:xfrm>
              <a:off x="2049559" y="1163529"/>
              <a:ext cx="428888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pl-PL" sz="1300" b="1" dirty="0" smtClean="0">
                  <a:solidFill>
                    <a:srgbClr val="000000"/>
                  </a:solidFill>
                  <a:latin typeface="Helvetica" charset="0"/>
                </a:rPr>
                <a:t>+1.0</a:t>
              </a:r>
              <a:endParaRPr lang="pl-PL" sz="1300" b="1" dirty="0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2594590" y="2130872"/>
              <a:ext cx="428888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pl-PL" sz="1300" b="1" dirty="0">
                  <a:solidFill>
                    <a:srgbClr val="000000"/>
                  </a:solidFill>
                  <a:latin typeface="Helvetica" charset="0"/>
                </a:rPr>
                <a:t>-</a:t>
              </a:r>
              <a:r>
                <a:rPr lang="pl-PL" sz="1300" b="1" dirty="0" smtClean="0">
                  <a:solidFill>
                    <a:srgbClr val="000000"/>
                  </a:solidFill>
                  <a:latin typeface="Helvetica" charset="0"/>
                </a:rPr>
                <a:t>1.0</a:t>
              </a:r>
              <a:endParaRPr lang="pl-PL" sz="1300" b="1" dirty="0">
                <a:solidFill>
                  <a:srgbClr val="000000"/>
                </a:solidFill>
                <a:latin typeface="Helvetica CE" charset="-18"/>
              </a:endParaRPr>
            </a:p>
          </p:txBody>
        </p:sp>
        <p:cxnSp>
          <p:nvCxnSpPr>
            <p:cNvPr id="5" name="Łącznik prosty ze strzałką 4"/>
            <p:cNvCxnSpPr>
              <a:stCxn id="130" idx="21"/>
              <a:endCxn id="140" idx="20"/>
            </p:cNvCxnSpPr>
            <p:nvPr/>
          </p:nvCxnSpPr>
          <p:spPr bwMode="auto">
            <a:xfrm flipV="1">
              <a:off x="2586719" y="1509506"/>
              <a:ext cx="1022309" cy="71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4" name="Łącznik prosty ze strzałką 3"/>
            <p:cNvCxnSpPr/>
            <p:nvPr/>
          </p:nvCxnSpPr>
          <p:spPr bwMode="auto">
            <a:xfrm flipV="1">
              <a:off x="3859972" y="938104"/>
              <a:ext cx="0" cy="149279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8" name="Rectangle 13"/>
            <p:cNvSpPr>
              <a:spLocks noChangeArrowheads="1"/>
            </p:cNvSpPr>
            <p:nvPr/>
          </p:nvSpPr>
          <p:spPr bwMode="auto">
            <a:xfrm>
              <a:off x="4050361" y="1792093"/>
              <a:ext cx="428888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pl-PL" sz="1200" b="1" dirty="0" smtClean="0">
                  <a:solidFill>
                    <a:srgbClr val="000000"/>
                  </a:solidFill>
                  <a:latin typeface="Helvetica" charset="0"/>
                </a:rPr>
                <a:t>+0.5</a:t>
              </a:r>
              <a:endParaRPr lang="pl-PL" sz="1200" b="1" dirty="0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99" name="Rectangle 13"/>
            <p:cNvSpPr>
              <a:spLocks noChangeArrowheads="1"/>
            </p:cNvSpPr>
            <p:nvPr/>
          </p:nvSpPr>
          <p:spPr bwMode="auto">
            <a:xfrm>
              <a:off x="3279728" y="1800831"/>
              <a:ext cx="428888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pl-PL" sz="1200" b="1" dirty="0">
                  <a:solidFill>
                    <a:srgbClr val="000000"/>
                  </a:solidFill>
                  <a:latin typeface="Helvetica" charset="0"/>
                </a:rPr>
                <a:t>-</a:t>
              </a:r>
              <a:r>
                <a:rPr lang="pl-PL" sz="1200" b="1" dirty="0" smtClean="0">
                  <a:solidFill>
                    <a:srgbClr val="000000"/>
                  </a:solidFill>
                  <a:latin typeface="Helvetica" charset="0"/>
                </a:rPr>
                <a:t>0.5</a:t>
              </a:r>
              <a:endParaRPr lang="pl-PL" sz="1200" b="1" dirty="0">
                <a:solidFill>
                  <a:srgbClr val="000000"/>
                </a:solidFill>
                <a:latin typeface="Helvetica CE" charset="-1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99"/>
          <p:cNvSpPr txBox="1">
            <a:spLocks noChangeArrowheads="1"/>
          </p:cNvSpPr>
          <p:nvPr/>
        </p:nvSpPr>
        <p:spPr bwMode="auto">
          <a:xfrm>
            <a:off x="6024235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bg2"/>
                </a:solidFill>
                <a:sym typeface="Symbol" pitchFamily="18" charset="2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30" name="AutoShape 100"/>
          <p:cNvSpPr>
            <a:spLocks/>
          </p:cNvSpPr>
          <p:nvPr/>
        </p:nvSpPr>
        <p:spPr bwMode="auto">
          <a:xfrm rot="-5400000">
            <a:off x="4018112" y="2773888"/>
            <a:ext cx="609600" cy="5334000"/>
          </a:xfrm>
          <a:prstGeom prst="leftBrace">
            <a:avLst>
              <a:gd name="adj1" fmla="val 72917"/>
              <a:gd name="adj2" fmla="val 50000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1" name="Text Box 101"/>
          <p:cNvSpPr txBox="1">
            <a:spLocks noChangeArrowheads="1"/>
          </p:cNvSpPr>
          <p:nvPr/>
        </p:nvSpPr>
        <p:spPr bwMode="auto">
          <a:xfrm>
            <a:off x="906844" y="5688235"/>
            <a:ext cx="69573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Albertus Medium" pitchFamily="34" charset="0"/>
              </a:rPr>
              <a:t>Jak wyznaczyć sygnał wyjściowy </a:t>
            </a:r>
            <a:r>
              <a:rPr lang="pl-PL" sz="2800" b="1" i="1" dirty="0" smtClean="0">
                <a:solidFill>
                  <a:srgbClr val="FF0000"/>
                </a:solidFill>
                <a:latin typeface="Albertus Medium" pitchFamily="34" charset="0"/>
              </a:rPr>
              <a:t>y</a:t>
            </a:r>
            <a:r>
              <a:rPr lang="pl-PL" sz="2800" b="1" dirty="0" smtClean="0">
                <a:solidFill>
                  <a:srgbClr val="FF0000"/>
                </a:solidFill>
                <a:latin typeface="Albertus Medium" pitchFamily="34" charset="0"/>
              </a:rPr>
              <a:t>(</a:t>
            </a:r>
            <a:r>
              <a:rPr lang="pl-PL" sz="2800" b="1" i="1" dirty="0" smtClean="0">
                <a:solidFill>
                  <a:srgbClr val="FF0000"/>
                </a:solidFill>
                <a:latin typeface="Albertus Medium" pitchFamily="34" charset="0"/>
              </a:rPr>
              <a:t>t</a:t>
            </a:r>
            <a:r>
              <a:rPr lang="pl-PL" sz="2800" b="1" dirty="0" smtClean="0">
                <a:solidFill>
                  <a:srgbClr val="FF0000"/>
                </a:solidFill>
                <a:latin typeface="Albertus Medium" pitchFamily="34" charset="0"/>
              </a:rPr>
              <a:t>)</a:t>
            </a:r>
          </a:p>
          <a:p>
            <a:r>
              <a:rPr lang="pl-PL" sz="2800" b="1" dirty="0" smtClean="0">
                <a:solidFill>
                  <a:srgbClr val="FF0000"/>
                </a:solidFill>
                <a:latin typeface="Albertus Medium" pitchFamily="34" charset="0"/>
              </a:rPr>
              <a:t>dla znanego sygnału wejściowego </a:t>
            </a:r>
            <a:r>
              <a:rPr lang="pl-PL" sz="2800" b="1" i="1" dirty="0" smtClean="0">
                <a:solidFill>
                  <a:srgbClr val="FF0000"/>
                </a:solidFill>
                <a:latin typeface="Albertus Medium" pitchFamily="34" charset="0"/>
              </a:rPr>
              <a:t>x</a:t>
            </a:r>
            <a:r>
              <a:rPr lang="pl-PL" sz="2800" b="1" dirty="0" smtClean="0">
                <a:solidFill>
                  <a:srgbClr val="FF0000"/>
                </a:solidFill>
                <a:latin typeface="Albertus Medium" pitchFamily="34" charset="0"/>
              </a:rPr>
              <a:t>(</a:t>
            </a:r>
            <a:r>
              <a:rPr lang="pl-PL" sz="2800" b="1" i="1" dirty="0" smtClean="0">
                <a:solidFill>
                  <a:srgbClr val="FF0000"/>
                </a:solidFill>
                <a:latin typeface="Albertus Medium" pitchFamily="34" charset="0"/>
              </a:rPr>
              <a:t>t</a:t>
            </a:r>
            <a:r>
              <a:rPr lang="pl-PL" sz="2800" b="1" dirty="0" smtClean="0">
                <a:solidFill>
                  <a:srgbClr val="FF0000"/>
                </a:solidFill>
                <a:latin typeface="Albertus Medium" pitchFamily="34" charset="0"/>
              </a:rPr>
              <a:t>)?</a:t>
            </a:r>
            <a:endParaRPr lang="pl-PL" sz="2800" b="1" dirty="0">
              <a:solidFill>
                <a:srgbClr val="FF0000"/>
              </a:solidFill>
              <a:latin typeface="Albertus Medium" pitchFamily="34" charset="0"/>
            </a:endParaRPr>
          </a:p>
        </p:txBody>
      </p:sp>
      <p:grpSp>
        <p:nvGrpSpPr>
          <p:cNvPr id="25" name="Group 94"/>
          <p:cNvGrpSpPr>
            <a:grpSpLocks/>
          </p:cNvGrpSpPr>
          <p:nvPr/>
        </p:nvGrpSpPr>
        <p:grpSpPr bwMode="auto">
          <a:xfrm>
            <a:off x="2592016" y="1511771"/>
            <a:ext cx="3543300" cy="784225"/>
            <a:chOff x="1376" y="960"/>
            <a:chExt cx="2232" cy="494"/>
          </a:xfrm>
        </p:grpSpPr>
        <p:sp>
          <p:nvSpPr>
            <p:cNvPr id="27" name="Line 75"/>
            <p:cNvSpPr>
              <a:spLocks noChangeShapeType="1"/>
            </p:cNvSpPr>
            <p:nvPr/>
          </p:nvSpPr>
          <p:spPr bwMode="auto">
            <a:xfrm>
              <a:off x="3080" y="1207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2" name="Rectangle 76"/>
            <p:cNvSpPr>
              <a:spLocks noChangeArrowheads="1"/>
            </p:cNvSpPr>
            <p:nvPr/>
          </p:nvSpPr>
          <p:spPr bwMode="auto">
            <a:xfrm>
              <a:off x="2344" y="960"/>
              <a:ext cx="728" cy="494"/>
            </a:xfrm>
            <a:prstGeom prst="rect">
              <a:avLst/>
            </a:prstGeom>
            <a:solidFill>
              <a:srgbClr val="C0C0C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3" name="Line 78"/>
            <p:cNvSpPr>
              <a:spLocks noChangeShapeType="1"/>
            </p:cNvSpPr>
            <p:nvPr/>
          </p:nvSpPr>
          <p:spPr bwMode="auto">
            <a:xfrm>
              <a:off x="1808" y="1207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" name="Text Box 80"/>
            <p:cNvSpPr txBox="1">
              <a:spLocks noChangeArrowheads="1"/>
            </p:cNvSpPr>
            <p:nvPr/>
          </p:nvSpPr>
          <p:spPr bwMode="auto">
            <a:xfrm>
              <a:off x="2452" y="1062"/>
              <a:ext cx="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  <a:latin typeface="Comic Sans MS" pitchFamily="66" charset="0"/>
                </a:rPr>
                <a:t>SLS</a:t>
              </a:r>
              <a:endParaRPr lang="pl-PL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35" name="Object 81"/>
            <p:cNvGraphicFramePr>
              <a:graphicFrameLocks noChangeAspect="1"/>
            </p:cNvGraphicFramePr>
            <p:nvPr/>
          </p:nvGraphicFramePr>
          <p:xfrm>
            <a:off x="1376" y="1054"/>
            <a:ext cx="37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36" name="Equation" r:id="rId3" imgW="266400" imgH="215640" progId="Equation.3">
                    <p:embed/>
                  </p:oleObj>
                </mc:Choice>
                <mc:Fallback>
                  <p:oleObj name="Equation" r:id="rId3" imgW="266400" imgH="215640" progId="Equation.3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" y="1054"/>
                          <a:ext cx="37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 Box 92"/>
          <p:cNvSpPr txBox="1">
            <a:spLocks noChangeArrowheads="1"/>
          </p:cNvSpPr>
          <p:nvPr/>
        </p:nvSpPr>
        <p:spPr bwMode="auto">
          <a:xfrm>
            <a:off x="1534410" y="2543726"/>
            <a:ext cx="2779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2800" b="1" dirty="0" smtClean="0">
                <a:latin typeface="Albertus Medium" pitchFamily="34" charset="0"/>
              </a:rPr>
              <a:t>System liniowy</a:t>
            </a:r>
            <a:endParaRPr lang="pl-PL" sz="2800" b="1" dirty="0">
              <a:latin typeface="Albertus Medium" pitchFamily="34" charset="0"/>
            </a:endParaRPr>
          </a:p>
        </p:txBody>
      </p:sp>
      <p:graphicFrame>
        <p:nvGraphicFramePr>
          <p:cNvPr id="38" name="Object 93"/>
          <p:cNvGraphicFramePr>
            <a:graphicFrameLocks noChangeAspect="1"/>
          </p:cNvGraphicFramePr>
          <p:nvPr/>
        </p:nvGraphicFramePr>
        <p:xfrm>
          <a:off x="1691680" y="3356992"/>
          <a:ext cx="233045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37" name="Równanie" r:id="rId5" imgW="1168200" imgH="914400" progId="Equation.3">
                  <p:embed/>
                </p:oleObj>
              </mc:Choice>
              <mc:Fallback>
                <p:oleObj name="Równanie" r:id="rId5" imgW="1168200" imgH="91440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356992"/>
                        <a:ext cx="2330450" cy="1825625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671453"/>
              </p:ext>
            </p:extLst>
          </p:nvPr>
        </p:nvGraphicFramePr>
        <p:xfrm>
          <a:off x="6221041" y="1610276"/>
          <a:ext cx="1727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38" name="Equation" r:id="rId7" imgW="711000" imgH="215640" progId="Equation.3">
                  <p:embed/>
                </p:oleObj>
              </mc:Choice>
              <mc:Fallback>
                <p:oleObj name="Equation" r:id="rId7" imgW="711000" imgH="21564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041" y="1610276"/>
                        <a:ext cx="17272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96"/>
          <p:cNvGraphicFramePr>
            <a:graphicFrameLocks noChangeAspect="1"/>
          </p:cNvGraphicFramePr>
          <p:nvPr/>
        </p:nvGraphicFramePr>
        <p:xfrm>
          <a:off x="4739680" y="4399979"/>
          <a:ext cx="22574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39" name="Równanie" r:id="rId9" imgW="1130040" imgH="431640" progId="Equation.3">
                  <p:embed/>
                </p:oleObj>
              </mc:Choice>
              <mc:Fallback>
                <p:oleObj name="Równanie" r:id="rId9" imgW="1130040" imgH="43164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680" y="4399979"/>
                        <a:ext cx="2257425" cy="858838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97"/>
          <p:cNvSpPr txBox="1">
            <a:spLocks noChangeArrowheads="1"/>
          </p:cNvSpPr>
          <p:nvPr/>
        </p:nvSpPr>
        <p:spPr bwMode="auto">
          <a:xfrm>
            <a:off x="4739680" y="2543726"/>
            <a:ext cx="358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l-PL" sz="2800" b="1" dirty="0" smtClean="0">
                <a:latin typeface="Albertus Medium" pitchFamily="34" charset="0"/>
              </a:rPr>
              <a:t>System stacjonarny</a:t>
            </a:r>
            <a:endParaRPr lang="pl-PL" sz="2800" b="1" dirty="0">
              <a:latin typeface="Albertus Medium" pitchFamily="34" charset="0"/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auto">
          <a:xfrm>
            <a:off x="906844" y="2174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kumimoji="1" lang="pl-PL" sz="3600" b="1" dirty="0" smtClean="0">
                <a:solidFill>
                  <a:schemeClr val="bg2"/>
                </a:solidFill>
                <a:latin typeface="Comic Sans MS" pitchFamily="66" charset="0"/>
              </a:rPr>
              <a:t>Systemy liniowe i stacjonarne (SLS)</a:t>
            </a:r>
            <a:endParaRPr kumimoji="1"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33698" y="6836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Fala prostokątna</a:t>
            </a:r>
          </a:p>
          <a:p>
            <a:r>
              <a:rPr lang="pl-PL" sz="3200" b="1" dirty="0">
                <a:solidFill>
                  <a:srgbClr val="006600"/>
                </a:solidFill>
                <a:latin typeface="Arial" pitchFamily="34" charset="0"/>
              </a:rPr>
              <a:t>#harmonicznych - </a:t>
            </a:r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2</a:t>
            </a:r>
            <a:endParaRPr lang="pl-PL" sz="3200" b="1" dirty="0">
              <a:solidFill>
                <a:srgbClr val="006600"/>
              </a:solidFill>
              <a:latin typeface="Arial CE" charset="-18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187624" y="2279871"/>
            <a:ext cx="5011737" cy="4330701"/>
            <a:chOff x="1515" y="1062"/>
            <a:chExt cx="3157" cy="2728"/>
          </a:xfrm>
        </p:grpSpPr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1690" y="1223"/>
              <a:ext cx="2911" cy="229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1688" y="1221"/>
              <a:ext cx="2915" cy="2297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690" y="1223"/>
              <a:ext cx="291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0" name="Freeform 7"/>
            <p:cNvSpPr>
              <a:spLocks/>
            </p:cNvSpPr>
            <p:nvPr/>
          </p:nvSpPr>
          <p:spPr bwMode="auto">
            <a:xfrm>
              <a:off x="1690" y="1223"/>
              <a:ext cx="2912" cy="2294"/>
            </a:xfrm>
            <a:custGeom>
              <a:avLst/>
              <a:gdLst>
                <a:gd name="T0" fmla="*/ 0 w 2912"/>
                <a:gd name="T1" fmla="*/ 2293 h 2294"/>
                <a:gd name="T2" fmla="*/ 2911 w 2912"/>
                <a:gd name="T3" fmla="*/ 2293 h 2294"/>
                <a:gd name="T4" fmla="*/ 2911 w 2912"/>
                <a:gd name="T5" fmla="*/ 0 h 2294"/>
                <a:gd name="T6" fmla="*/ 0 60000 65536"/>
                <a:gd name="T7" fmla="*/ 0 60000 65536"/>
                <a:gd name="T8" fmla="*/ 0 60000 65536"/>
                <a:gd name="T9" fmla="*/ 0 w 2912"/>
                <a:gd name="T10" fmla="*/ 0 h 2294"/>
                <a:gd name="T11" fmla="*/ 2912 w 2912"/>
                <a:gd name="T12" fmla="*/ 2294 h 2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2" h="2294">
                  <a:moveTo>
                    <a:pt x="0" y="2293"/>
                  </a:moveTo>
                  <a:lnTo>
                    <a:pt x="2911" y="2293"/>
                  </a:lnTo>
                  <a:lnTo>
                    <a:pt x="2911" y="0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 flipV="1">
              <a:off x="1687" y="1220"/>
              <a:ext cx="1" cy="22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1690" y="3516"/>
              <a:ext cx="291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 flipV="1">
              <a:off x="1687" y="1220"/>
              <a:ext cx="1" cy="22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 flipV="1">
              <a:off x="1687" y="3480"/>
              <a:ext cx="1" cy="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>
              <a:off x="1690" y="1223"/>
              <a:ext cx="1" cy="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6" name="Rectangle 13"/>
            <p:cNvSpPr>
              <a:spLocks noChangeArrowheads="1"/>
            </p:cNvSpPr>
            <p:nvPr/>
          </p:nvSpPr>
          <p:spPr bwMode="auto">
            <a:xfrm>
              <a:off x="1589" y="3537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-0.5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67" name="Line 14"/>
            <p:cNvSpPr>
              <a:spLocks noChangeShapeType="1"/>
            </p:cNvSpPr>
            <p:nvPr/>
          </p:nvSpPr>
          <p:spPr bwMode="auto">
            <a:xfrm flipV="1">
              <a:off x="3142" y="3480"/>
              <a:ext cx="1" cy="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>
              <a:off x="3145" y="1223"/>
              <a:ext cx="1" cy="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69" name="Rectangle 16"/>
            <p:cNvSpPr>
              <a:spLocks noChangeArrowheads="1"/>
            </p:cNvSpPr>
            <p:nvPr/>
          </p:nvSpPr>
          <p:spPr bwMode="auto">
            <a:xfrm>
              <a:off x="3118" y="3537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70" name="Line 17"/>
            <p:cNvSpPr>
              <a:spLocks noChangeShapeType="1"/>
            </p:cNvSpPr>
            <p:nvPr/>
          </p:nvSpPr>
          <p:spPr bwMode="auto">
            <a:xfrm flipV="1">
              <a:off x="4598" y="3480"/>
              <a:ext cx="1" cy="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>
              <a:off x="4601" y="1223"/>
              <a:ext cx="1" cy="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2" name="Rectangle 19"/>
            <p:cNvSpPr>
              <a:spLocks noChangeArrowheads="1"/>
            </p:cNvSpPr>
            <p:nvPr/>
          </p:nvSpPr>
          <p:spPr bwMode="auto">
            <a:xfrm>
              <a:off x="4527" y="3537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0.5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73" name="Line 20"/>
            <p:cNvSpPr>
              <a:spLocks noChangeShapeType="1"/>
            </p:cNvSpPr>
            <p:nvPr/>
          </p:nvSpPr>
          <p:spPr bwMode="auto">
            <a:xfrm>
              <a:off x="1690" y="3516"/>
              <a:ext cx="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4" name="Line 21"/>
            <p:cNvSpPr>
              <a:spLocks noChangeShapeType="1"/>
            </p:cNvSpPr>
            <p:nvPr/>
          </p:nvSpPr>
          <p:spPr bwMode="auto">
            <a:xfrm flipH="1">
              <a:off x="4567" y="3516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5" name="Rectangle 22"/>
            <p:cNvSpPr>
              <a:spLocks noChangeArrowheads="1"/>
            </p:cNvSpPr>
            <p:nvPr/>
          </p:nvSpPr>
          <p:spPr bwMode="auto">
            <a:xfrm>
              <a:off x="1602" y="3456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76" name="Line 23"/>
            <p:cNvSpPr>
              <a:spLocks noChangeShapeType="1"/>
            </p:cNvSpPr>
            <p:nvPr/>
          </p:nvSpPr>
          <p:spPr bwMode="auto">
            <a:xfrm>
              <a:off x="1690" y="3188"/>
              <a:ext cx="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7" name="Line 24"/>
            <p:cNvSpPr>
              <a:spLocks noChangeShapeType="1"/>
            </p:cNvSpPr>
            <p:nvPr/>
          </p:nvSpPr>
          <p:spPr bwMode="auto">
            <a:xfrm flipH="1">
              <a:off x="4567" y="3188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8" name="Rectangle 25"/>
            <p:cNvSpPr>
              <a:spLocks noChangeArrowheads="1"/>
            </p:cNvSpPr>
            <p:nvPr/>
          </p:nvSpPr>
          <p:spPr bwMode="auto">
            <a:xfrm>
              <a:off x="1515" y="3127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79" name="Line 26"/>
            <p:cNvSpPr>
              <a:spLocks noChangeShapeType="1"/>
            </p:cNvSpPr>
            <p:nvPr/>
          </p:nvSpPr>
          <p:spPr bwMode="auto">
            <a:xfrm>
              <a:off x="1690" y="2859"/>
              <a:ext cx="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0" name="Line 27"/>
            <p:cNvSpPr>
              <a:spLocks noChangeShapeType="1"/>
            </p:cNvSpPr>
            <p:nvPr/>
          </p:nvSpPr>
          <p:spPr bwMode="auto">
            <a:xfrm flipH="1">
              <a:off x="4567" y="2859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1" name="Rectangle 28"/>
            <p:cNvSpPr>
              <a:spLocks noChangeArrowheads="1"/>
            </p:cNvSpPr>
            <p:nvPr/>
          </p:nvSpPr>
          <p:spPr bwMode="auto">
            <a:xfrm>
              <a:off x="1515" y="279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82" name="Line 29"/>
            <p:cNvSpPr>
              <a:spLocks noChangeShapeType="1"/>
            </p:cNvSpPr>
            <p:nvPr/>
          </p:nvSpPr>
          <p:spPr bwMode="auto">
            <a:xfrm>
              <a:off x="1690" y="2531"/>
              <a:ext cx="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3" name="Line 30"/>
            <p:cNvSpPr>
              <a:spLocks noChangeShapeType="1"/>
            </p:cNvSpPr>
            <p:nvPr/>
          </p:nvSpPr>
          <p:spPr bwMode="auto">
            <a:xfrm flipH="1">
              <a:off x="4567" y="2531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4" name="Rectangle 31"/>
            <p:cNvSpPr>
              <a:spLocks noChangeArrowheads="1"/>
            </p:cNvSpPr>
            <p:nvPr/>
          </p:nvSpPr>
          <p:spPr bwMode="auto">
            <a:xfrm>
              <a:off x="1515" y="2470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85" name="Line 32"/>
            <p:cNvSpPr>
              <a:spLocks noChangeShapeType="1"/>
            </p:cNvSpPr>
            <p:nvPr/>
          </p:nvSpPr>
          <p:spPr bwMode="auto">
            <a:xfrm>
              <a:off x="1690" y="2202"/>
              <a:ext cx="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6" name="Line 33"/>
            <p:cNvSpPr>
              <a:spLocks noChangeShapeType="1"/>
            </p:cNvSpPr>
            <p:nvPr/>
          </p:nvSpPr>
          <p:spPr bwMode="auto">
            <a:xfrm flipH="1">
              <a:off x="4567" y="2202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7" name="Rectangle 34"/>
            <p:cNvSpPr>
              <a:spLocks noChangeArrowheads="1"/>
            </p:cNvSpPr>
            <p:nvPr/>
          </p:nvSpPr>
          <p:spPr bwMode="auto">
            <a:xfrm>
              <a:off x="1515" y="2142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88" name="Line 35"/>
            <p:cNvSpPr>
              <a:spLocks noChangeShapeType="1"/>
            </p:cNvSpPr>
            <p:nvPr/>
          </p:nvSpPr>
          <p:spPr bwMode="auto">
            <a:xfrm>
              <a:off x="1690" y="1873"/>
              <a:ext cx="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9" name="Line 36"/>
            <p:cNvSpPr>
              <a:spLocks noChangeShapeType="1"/>
            </p:cNvSpPr>
            <p:nvPr/>
          </p:nvSpPr>
          <p:spPr bwMode="auto">
            <a:xfrm flipH="1">
              <a:off x="4567" y="1873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0" name="Rectangle 37"/>
            <p:cNvSpPr>
              <a:spLocks noChangeArrowheads="1"/>
            </p:cNvSpPr>
            <p:nvPr/>
          </p:nvSpPr>
          <p:spPr bwMode="auto">
            <a:xfrm>
              <a:off x="1602" y="1813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91" name="Line 38"/>
            <p:cNvSpPr>
              <a:spLocks noChangeShapeType="1"/>
            </p:cNvSpPr>
            <p:nvPr/>
          </p:nvSpPr>
          <p:spPr bwMode="auto">
            <a:xfrm>
              <a:off x="1690" y="1545"/>
              <a:ext cx="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2" name="Line 39"/>
            <p:cNvSpPr>
              <a:spLocks noChangeShapeType="1"/>
            </p:cNvSpPr>
            <p:nvPr/>
          </p:nvSpPr>
          <p:spPr bwMode="auto">
            <a:xfrm flipH="1">
              <a:off x="4567" y="1545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3" name="Rectangle 40"/>
            <p:cNvSpPr>
              <a:spLocks noChangeArrowheads="1"/>
            </p:cNvSpPr>
            <p:nvPr/>
          </p:nvSpPr>
          <p:spPr bwMode="auto">
            <a:xfrm>
              <a:off x="1515" y="1484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1.2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94" name="Line 41"/>
            <p:cNvSpPr>
              <a:spLocks noChangeShapeType="1"/>
            </p:cNvSpPr>
            <p:nvPr/>
          </p:nvSpPr>
          <p:spPr bwMode="auto">
            <a:xfrm>
              <a:off x="1690" y="1223"/>
              <a:ext cx="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5" name="Line 42"/>
            <p:cNvSpPr>
              <a:spLocks noChangeShapeType="1"/>
            </p:cNvSpPr>
            <p:nvPr/>
          </p:nvSpPr>
          <p:spPr bwMode="auto">
            <a:xfrm flipH="1">
              <a:off x="4567" y="1223"/>
              <a:ext cx="3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6" name="Rectangle 43"/>
            <p:cNvSpPr>
              <a:spLocks noChangeArrowheads="1"/>
            </p:cNvSpPr>
            <p:nvPr/>
          </p:nvSpPr>
          <p:spPr bwMode="auto">
            <a:xfrm>
              <a:off x="1515" y="1162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>
                  <a:solidFill>
                    <a:srgbClr val="000000"/>
                  </a:solidFill>
                  <a:latin typeface="Helvetica" charset="0"/>
                </a:rPr>
                <a:t>1.4</a:t>
              </a:r>
              <a:endParaRPr lang="pl-PL" sz="13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597" name="Line 44"/>
            <p:cNvSpPr>
              <a:spLocks noChangeShapeType="1"/>
            </p:cNvSpPr>
            <p:nvPr/>
          </p:nvSpPr>
          <p:spPr bwMode="auto">
            <a:xfrm>
              <a:off x="1690" y="1223"/>
              <a:ext cx="291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8" name="Freeform 45"/>
            <p:cNvSpPr>
              <a:spLocks/>
            </p:cNvSpPr>
            <p:nvPr/>
          </p:nvSpPr>
          <p:spPr bwMode="auto">
            <a:xfrm>
              <a:off x="1690" y="1223"/>
              <a:ext cx="2912" cy="2294"/>
            </a:xfrm>
            <a:custGeom>
              <a:avLst/>
              <a:gdLst>
                <a:gd name="T0" fmla="*/ 0 w 2912"/>
                <a:gd name="T1" fmla="*/ 2293 h 2294"/>
                <a:gd name="T2" fmla="*/ 2911 w 2912"/>
                <a:gd name="T3" fmla="*/ 2293 h 2294"/>
                <a:gd name="T4" fmla="*/ 2911 w 2912"/>
                <a:gd name="T5" fmla="*/ 0 h 2294"/>
                <a:gd name="T6" fmla="*/ 0 60000 65536"/>
                <a:gd name="T7" fmla="*/ 0 60000 65536"/>
                <a:gd name="T8" fmla="*/ 0 60000 65536"/>
                <a:gd name="T9" fmla="*/ 0 w 2912"/>
                <a:gd name="T10" fmla="*/ 0 h 2294"/>
                <a:gd name="T11" fmla="*/ 2912 w 2912"/>
                <a:gd name="T12" fmla="*/ 2294 h 2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2" h="2294">
                  <a:moveTo>
                    <a:pt x="0" y="2293"/>
                  </a:moveTo>
                  <a:lnTo>
                    <a:pt x="2911" y="2293"/>
                  </a:lnTo>
                  <a:lnTo>
                    <a:pt x="2911" y="0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9" name="Line 46"/>
            <p:cNvSpPr>
              <a:spLocks noChangeShapeType="1"/>
            </p:cNvSpPr>
            <p:nvPr/>
          </p:nvSpPr>
          <p:spPr bwMode="auto">
            <a:xfrm flipV="1">
              <a:off x="1687" y="1220"/>
              <a:ext cx="1" cy="22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0" name="Freeform 47"/>
            <p:cNvSpPr>
              <a:spLocks/>
            </p:cNvSpPr>
            <p:nvPr/>
          </p:nvSpPr>
          <p:spPr bwMode="auto">
            <a:xfrm>
              <a:off x="1690" y="1873"/>
              <a:ext cx="852" cy="1"/>
            </a:xfrm>
            <a:custGeom>
              <a:avLst/>
              <a:gdLst>
                <a:gd name="T0" fmla="*/ 13 w 852"/>
                <a:gd name="T1" fmla="*/ 0 h 1"/>
                <a:gd name="T2" fmla="*/ 33 w 852"/>
                <a:gd name="T3" fmla="*/ 0 h 1"/>
                <a:gd name="T4" fmla="*/ 53 w 852"/>
                <a:gd name="T5" fmla="*/ 0 h 1"/>
                <a:gd name="T6" fmla="*/ 73 w 852"/>
                <a:gd name="T7" fmla="*/ 0 h 1"/>
                <a:gd name="T8" fmla="*/ 94 w 852"/>
                <a:gd name="T9" fmla="*/ 0 h 1"/>
                <a:gd name="T10" fmla="*/ 114 w 852"/>
                <a:gd name="T11" fmla="*/ 0 h 1"/>
                <a:gd name="T12" fmla="*/ 134 w 852"/>
                <a:gd name="T13" fmla="*/ 0 h 1"/>
                <a:gd name="T14" fmla="*/ 154 w 852"/>
                <a:gd name="T15" fmla="*/ 0 h 1"/>
                <a:gd name="T16" fmla="*/ 174 w 852"/>
                <a:gd name="T17" fmla="*/ 0 h 1"/>
                <a:gd name="T18" fmla="*/ 194 w 852"/>
                <a:gd name="T19" fmla="*/ 0 h 1"/>
                <a:gd name="T20" fmla="*/ 214 w 852"/>
                <a:gd name="T21" fmla="*/ 0 h 1"/>
                <a:gd name="T22" fmla="*/ 234 w 852"/>
                <a:gd name="T23" fmla="*/ 0 h 1"/>
                <a:gd name="T24" fmla="*/ 254 w 852"/>
                <a:gd name="T25" fmla="*/ 0 h 1"/>
                <a:gd name="T26" fmla="*/ 275 w 852"/>
                <a:gd name="T27" fmla="*/ 0 h 1"/>
                <a:gd name="T28" fmla="*/ 295 w 852"/>
                <a:gd name="T29" fmla="*/ 0 h 1"/>
                <a:gd name="T30" fmla="*/ 315 w 852"/>
                <a:gd name="T31" fmla="*/ 0 h 1"/>
                <a:gd name="T32" fmla="*/ 335 w 852"/>
                <a:gd name="T33" fmla="*/ 0 h 1"/>
                <a:gd name="T34" fmla="*/ 355 w 852"/>
                <a:gd name="T35" fmla="*/ 0 h 1"/>
                <a:gd name="T36" fmla="*/ 375 w 852"/>
                <a:gd name="T37" fmla="*/ 0 h 1"/>
                <a:gd name="T38" fmla="*/ 395 w 852"/>
                <a:gd name="T39" fmla="*/ 0 h 1"/>
                <a:gd name="T40" fmla="*/ 415 w 852"/>
                <a:gd name="T41" fmla="*/ 0 h 1"/>
                <a:gd name="T42" fmla="*/ 436 w 852"/>
                <a:gd name="T43" fmla="*/ 0 h 1"/>
                <a:gd name="T44" fmla="*/ 456 w 852"/>
                <a:gd name="T45" fmla="*/ 0 h 1"/>
                <a:gd name="T46" fmla="*/ 476 w 852"/>
                <a:gd name="T47" fmla="*/ 0 h 1"/>
                <a:gd name="T48" fmla="*/ 496 w 852"/>
                <a:gd name="T49" fmla="*/ 0 h 1"/>
                <a:gd name="T50" fmla="*/ 516 w 852"/>
                <a:gd name="T51" fmla="*/ 0 h 1"/>
                <a:gd name="T52" fmla="*/ 536 w 852"/>
                <a:gd name="T53" fmla="*/ 0 h 1"/>
                <a:gd name="T54" fmla="*/ 556 w 852"/>
                <a:gd name="T55" fmla="*/ 0 h 1"/>
                <a:gd name="T56" fmla="*/ 576 w 852"/>
                <a:gd name="T57" fmla="*/ 0 h 1"/>
                <a:gd name="T58" fmla="*/ 597 w 852"/>
                <a:gd name="T59" fmla="*/ 0 h 1"/>
                <a:gd name="T60" fmla="*/ 617 w 852"/>
                <a:gd name="T61" fmla="*/ 0 h 1"/>
                <a:gd name="T62" fmla="*/ 637 w 852"/>
                <a:gd name="T63" fmla="*/ 0 h 1"/>
                <a:gd name="T64" fmla="*/ 657 w 852"/>
                <a:gd name="T65" fmla="*/ 0 h 1"/>
                <a:gd name="T66" fmla="*/ 677 w 852"/>
                <a:gd name="T67" fmla="*/ 0 h 1"/>
                <a:gd name="T68" fmla="*/ 697 w 852"/>
                <a:gd name="T69" fmla="*/ 0 h 1"/>
                <a:gd name="T70" fmla="*/ 717 w 852"/>
                <a:gd name="T71" fmla="*/ 0 h 1"/>
                <a:gd name="T72" fmla="*/ 737 w 852"/>
                <a:gd name="T73" fmla="*/ 0 h 1"/>
                <a:gd name="T74" fmla="*/ 758 w 852"/>
                <a:gd name="T75" fmla="*/ 0 h 1"/>
                <a:gd name="T76" fmla="*/ 778 w 852"/>
                <a:gd name="T77" fmla="*/ 0 h 1"/>
                <a:gd name="T78" fmla="*/ 798 w 852"/>
                <a:gd name="T79" fmla="*/ 0 h 1"/>
                <a:gd name="T80" fmla="*/ 818 w 852"/>
                <a:gd name="T81" fmla="*/ 0 h 1"/>
                <a:gd name="T82" fmla="*/ 838 w 85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2"/>
                <a:gd name="T127" fmla="*/ 0 h 1"/>
                <a:gd name="T128" fmla="*/ 852 w 852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2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1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5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2" y="0"/>
                  </a:lnTo>
                  <a:lnTo>
                    <a:pt x="409" y="0"/>
                  </a:lnTo>
                  <a:lnTo>
                    <a:pt x="415" y="0"/>
                  </a:lnTo>
                  <a:lnTo>
                    <a:pt x="422" y="0"/>
                  </a:lnTo>
                  <a:lnTo>
                    <a:pt x="429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9" y="0"/>
                  </a:lnTo>
                  <a:lnTo>
                    <a:pt x="476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6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6" y="0"/>
                  </a:lnTo>
                  <a:lnTo>
                    <a:pt x="543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3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3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7" y="0"/>
                  </a:lnTo>
                  <a:lnTo>
                    <a:pt x="623" y="0"/>
                  </a:lnTo>
                  <a:lnTo>
                    <a:pt x="630" y="0"/>
                  </a:lnTo>
                  <a:lnTo>
                    <a:pt x="637" y="0"/>
                  </a:lnTo>
                  <a:lnTo>
                    <a:pt x="644" y="0"/>
                  </a:lnTo>
                  <a:lnTo>
                    <a:pt x="650" y="0"/>
                  </a:lnTo>
                  <a:lnTo>
                    <a:pt x="657" y="0"/>
                  </a:lnTo>
                  <a:lnTo>
                    <a:pt x="664" y="0"/>
                  </a:lnTo>
                  <a:lnTo>
                    <a:pt x="670" y="0"/>
                  </a:lnTo>
                  <a:lnTo>
                    <a:pt x="677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7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0"/>
                  </a:lnTo>
                  <a:lnTo>
                    <a:pt x="724" y="0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8" y="0"/>
                  </a:lnTo>
                  <a:lnTo>
                    <a:pt x="764" y="0"/>
                  </a:lnTo>
                  <a:lnTo>
                    <a:pt x="771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1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5" y="0"/>
                  </a:lnTo>
                  <a:lnTo>
                    <a:pt x="831" y="0"/>
                  </a:lnTo>
                  <a:lnTo>
                    <a:pt x="838" y="0"/>
                  </a:lnTo>
                  <a:lnTo>
                    <a:pt x="845" y="0"/>
                  </a:lnTo>
                  <a:lnTo>
                    <a:pt x="851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1" name="Freeform 48"/>
            <p:cNvSpPr>
              <a:spLocks/>
            </p:cNvSpPr>
            <p:nvPr/>
          </p:nvSpPr>
          <p:spPr bwMode="auto">
            <a:xfrm>
              <a:off x="2541" y="1873"/>
              <a:ext cx="853" cy="1"/>
            </a:xfrm>
            <a:custGeom>
              <a:avLst/>
              <a:gdLst>
                <a:gd name="T0" fmla="*/ 14 w 853"/>
                <a:gd name="T1" fmla="*/ 0 h 1"/>
                <a:gd name="T2" fmla="*/ 34 w 853"/>
                <a:gd name="T3" fmla="*/ 0 h 1"/>
                <a:gd name="T4" fmla="*/ 54 w 853"/>
                <a:gd name="T5" fmla="*/ 0 h 1"/>
                <a:gd name="T6" fmla="*/ 74 w 853"/>
                <a:gd name="T7" fmla="*/ 0 h 1"/>
                <a:gd name="T8" fmla="*/ 94 w 853"/>
                <a:gd name="T9" fmla="*/ 0 h 1"/>
                <a:gd name="T10" fmla="*/ 114 w 853"/>
                <a:gd name="T11" fmla="*/ 0 h 1"/>
                <a:gd name="T12" fmla="*/ 135 w 853"/>
                <a:gd name="T13" fmla="*/ 0 h 1"/>
                <a:gd name="T14" fmla="*/ 155 w 853"/>
                <a:gd name="T15" fmla="*/ 0 h 1"/>
                <a:gd name="T16" fmla="*/ 175 w 853"/>
                <a:gd name="T17" fmla="*/ 0 h 1"/>
                <a:gd name="T18" fmla="*/ 195 w 853"/>
                <a:gd name="T19" fmla="*/ 0 h 1"/>
                <a:gd name="T20" fmla="*/ 215 w 853"/>
                <a:gd name="T21" fmla="*/ 0 h 1"/>
                <a:gd name="T22" fmla="*/ 235 w 853"/>
                <a:gd name="T23" fmla="*/ 0 h 1"/>
                <a:gd name="T24" fmla="*/ 255 w 853"/>
                <a:gd name="T25" fmla="*/ 0 h 1"/>
                <a:gd name="T26" fmla="*/ 275 w 853"/>
                <a:gd name="T27" fmla="*/ 0 h 1"/>
                <a:gd name="T28" fmla="*/ 296 w 853"/>
                <a:gd name="T29" fmla="*/ 0 h 1"/>
                <a:gd name="T30" fmla="*/ 316 w 853"/>
                <a:gd name="T31" fmla="*/ 0 h 1"/>
                <a:gd name="T32" fmla="*/ 336 w 853"/>
                <a:gd name="T33" fmla="*/ 0 h 1"/>
                <a:gd name="T34" fmla="*/ 356 w 853"/>
                <a:gd name="T35" fmla="*/ 0 h 1"/>
                <a:gd name="T36" fmla="*/ 376 w 853"/>
                <a:gd name="T37" fmla="*/ 0 h 1"/>
                <a:gd name="T38" fmla="*/ 396 w 853"/>
                <a:gd name="T39" fmla="*/ 0 h 1"/>
                <a:gd name="T40" fmla="*/ 416 w 853"/>
                <a:gd name="T41" fmla="*/ 0 h 1"/>
                <a:gd name="T42" fmla="*/ 436 w 853"/>
                <a:gd name="T43" fmla="*/ 0 h 1"/>
                <a:gd name="T44" fmla="*/ 457 w 853"/>
                <a:gd name="T45" fmla="*/ 0 h 1"/>
                <a:gd name="T46" fmla="*/ 477 w 853"/>
                <a:gd name="T47" fmla="*/ 0 h 1"/>
                <a:gd name="T48" fmla="*/ 497 w 853"/>
                <a:gd name="T49" fmla="*/ 0 h 1"/>
                <a:gd name="T50" fmla="*/ 517 w 853"/>
                <a:gd name="T51" fmla="*/ 0 h 1"/>
                <a:gd name="T52" fmla="*/ 537 w 853"/>
                <a:gd name="T53" fmla="*/ 0 h 1"/>
                <a:gd name="T54" fmla="*/ 557 w 853"/>
                <a:gd name="T55" fmla="*/ 0 h 1"/>
                <a:gd name="T56" fmla="*/ 577 w 853"/>
                <a:gd name="T57" fmla="*/ 0 h 1"/>
                <a:gd name="T58" fmla="*/ 597 w 853"/>
                <a:gd name="T59" fmla="*/ 0 h 1"/>
                <a:gd name="T60" fmla="*/ 617 w 853"/>
                <a:gd name="T61" fmla="*/ 0 h 1"/>
                <a:gd name="T62" fmla="*/ 638 w 853"/>
                <a:gd name="T63" fmla="*/ 0 h 1"/>
                <a:gd name="T64" fmla="*/ 658 w 853"/>
                <a:gd name="T65" fmla="*/ 0 h 1"/>
                <a:gd name="T66" fmla="*/ 678 w 853"/>
                <a:gd name="T67" fmla="*/ 0 h 1"/>
                <a:gd name="T68" fmla="*/ 698 w 853"/>
                <a:gd name="T69" fmla="*/ 0 h 1"/>
                <a:gd name="T70" fmla="*/ 718 w 853"/>
                <a:gd name="T71" fmla="*/ 0 h 1"/>
                <a:gd name="T72" fmla="*/ 738 w 853"/>
                <a:gd name="T73" fmla="*/ 0 h 1"/>
                <a:gd name="T74" fmla="*/ 758 w 853"/>
                <a:gd name="T75" fmla="*/ 0 h 1"/>
                <a:gd name="T76" fmla="*/ 778 w 853"/>
                <a:gd name="T77" fmla="*/ 0 h 1"/>
                <a:gd name="T78" fmla="*/ 799 w 853"/>
                <a:gd name="T79" fmla="*/ 0 h 1"/>
                <a:gd name="T80" fmla="*/ 819 w 853"/>
                <a:gd name="T81" fmla="*/ 0 h 1"/>
                <a:gd name="T82" fmla="*/ 839 w 853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3"/>
                <a:gd name="T127" fmla="*/ 0 h 1"/>
                <a:gd name="T128" fmla="*/ 853 w 853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3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5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9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6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3" y="0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3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3" y="0"/>
                  </a:lnTo>
                  <a:lnTo>
                    <a:pt x="450" y="0"/>
                  </a:lnTo>
                  <a:lnTo>
                    <a:pt x="457" y="0"/>
                  </a:lnTo>
                  <a:lnTo>
                    <a:pt x="463" y="0"/>
                  </a:lnTo>
                  <a:lnTo>
                    <a:pt x="470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90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1" y="0"/>
                  </a:lnTo>
                  <a:lnTo>
                    <a:pt x="577" y="0"/>
                  </a:lnTo>
                  <a:lnTo>
                    <a:pt x="584" y="0"/>
                  </a:lnTo>
                  <a:lnTo>
                    <a:pt x="591" y="0"/>
                  </a:lnTo>
                  <a:lnTo>
                    <a:pt x="597" y="0"/>
                  </a:lnTo>
                  <a:lnTo>
                    <a:pt x="604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0"/>
                  </a:lnTo>
                  <a:lnTo>
                    <a:pt x="678" y="0"/>
                  </a:lnTo>
                  <a:lnTo>
                    <a:pt x="685" y="0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5" y="0"/>
                  </a:lnTo>
                  <a:lnTo>
                    <a:pt x="711" y="0"/>
                  </a:lnTo>
                  <a:lnTo>
                    <a:pt x="718" y="0"/>
                  </a:lnTo>
                  <a:lnTo>
                    <a:pt x="725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5" y="0"/>
                  </a:lnTo>
                  <a:lnTo>
                    <a:pt x="752" y="0"/>
                  </a:lnTo>
                  <a:lnTo>
                    <a:pt x="758" y="0"/>
                  </a:lnTo>
                  <a:lnTo>
                    <a:pt x="765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5" y="0"/>
                  </a:lnTo>
                  <a:lnTo>
                    <a:pt x="792" y="0"/>
                  </a:lnTo>
                  <a:lnTo>
                    <a:pt x="799" y="0"/>
                  </a:lnTo>
                  <a:lnTo>
                    <a:pt x="805" y="0"/>
                  </a:lnTo>
                  <a:lnTo>
                    <a:pt x="812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2" y="0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2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2" name="Freeform 49"/>
            <p:cNvSpPr>
              <a:spLocks/>
            </p:cNvSpPr>
            <p:nvPr/>
          </p:nvSpPr>
          <p:spPr bwMode="auto">
            <a:xfrm>
              <a:off x="3393" y="1873"/>
              <a:ext cx="853" cy="1"/>
            </a:xfrm>
            <a:custGeom>
              <a:avLst/>
              <a:gdLst>
                <a:gd name="T0" fmla="*/ 14 w 853"/>
                <a:gd name="T1" fmla="*/ 0 h 1"/>
                <a:gd name="T2" fmla="*/ 34 w 853"/>
                <a:gd name="T3" fmla="*/ 0 h 1"/>
                <a:gd name="T4" fmla="*/ 54 w 853"/>
                <a:gd name="T5" fmla="*/ 0 h 1"/>
                <a:gd name="T6" fmla="*/ 74 w 853"/>
                <a:gd name="T7" fmla="*/ 0 h 1"/>
                <a:gd name="T8" fmla="*/ 94 w 853"/>
                <a:gd name="T9" fmla="*/ 0 h 1"/>
                <a:gd name="T10" fmla="*/ 114 w 853"/>
                <a:gd name="T11" fmla="*/ 0 h 1"/>
                <a:gd name="T12" fmla="*/ 134 w 853"/>
                <a:gd name="T13" fmla="*/ 0 h 1"/>
                <a:gd name="T14" fmla="*/ 155 w 853"/>
                <a:gd name="T15" fmla="*/ 0 h 1"/>
                <a:gd name="T16" fmla="*/ 175 w 853"/>
                <a:gd name="T17" fmla="*/ 0 h 1"/>
                <a:gd name="T18" fmla="*/ 195 w 853"/>
                <a:gd name="T19" fmla="*/ 0 h 1"/>
                <a:gd name="T20" fmla="*/ 215 w 853"/>
                <a:gd name="T21" fmla="*/ 0 h 1"/>
                <a:gd name="T22" fmla="*/ 235 w 853"/>
                <a:gd name="T23" fmla="*/ 0 h 1"/>
                <a:gd name="T24" fmla="*/ 255 w 853"/>
                <a:gd name="T25" fmla="*/ 0 h 1"/>
                <a:gd name="T26" fmla="*/ 275 w 853"/>
                <a:gd name="T27" fmla="*/ 0 h 1"/>
                <a:gd name="T28" fmla="*/ 295 w 853"/>
                <a:gd name="T29" fmla="*/ 0 h 1"/>
                <a:gd name="T30" fmla="*/ 315 w 853"/>
                <a:gd name="T31" fmla="*/ 0 h 1"/>
                <a:gd name="T32" fmla="*/ 336 w 853"/>
                <a:gd name="T33" fmla="*/ 0 h 1"/>
                <a:gd name="T34" fmla="*/ 356 w 853"/>
                <a:gd name="T35" fmla="*/ 0 h 1"/>
                <a:gd name="T36" fmla="*/ 376 w 853"/>
                <a:gd name="T37" fmla="*/ 0 h 1"/>
                <a:gd name="T38" fmla="*/ 396 w 853"/>
                <a:gd name="T39" fmla="*/ 0 h 1"/>
                <a:gd name="T40" fmla="*/ 416 w 853"/>
                <a:gd name="T41" fmla="*/ 0 h 1"/>
                <a:gd name="T42" fmla="*/ 436 w 853"/>
                <a:gd name="T43" fmla="*/ 0 h 1"/>
                <a:gd name="T44" fmla="*/ 456 w 853"/>
                <a:gd name="T45" fmla="*/ 0 h 1"/>
                <a:gd name="T46" fmla="*/ 476 w 853"/>
                <a:gd name="T47" fmla="*/ 0 h 1"/>
                <a:gd name="T48" fmla="*/ 497 w 853"/>
                <a:gd name="T49" fmla="*/ 0 h 1"/>
                <a:gd name="T50" fmla="*/ 517 w 853"/>
                <a:gd name="T51" fmla="*/ 0 h 1"/>
                <a:gd name="T52" fmla="*/ 537 w 853"/>
                <a:gd name="T53" fmla="*/ 0 h 1"/>
                <a:gd name="T54" fmla="*/ 557 w 853"/>
                <a:gd name="T55" fmla="*/ 0 h 1"/>
                <a:gd name="T56" fmla="*/ 577 w 853"/>
                <a:gd name="T57" fmla="*/ 0 h 1"/>
                <a:gd name="T58" fmla="*/ 597 w 853"/>
                <a:gd name="T59" fmla="*/ 0 h 1"/>
                <a:gd name="T60" fmla="*/ 617 w 853"/>
                <a:gd name="T61" fmla="*/ 0 h 1"/>
                <a:gd name="T62" fmla="*/ 637 w 853"/>
                <a:gd name="T63" fmla="*/ 0 h 1"/>
                <a:gd name="T64" fmla="*/ 658 w 853"/>
                <a:gd name="T65" fmla="*/ 0 h 1"/>
                <a:gd name="T66" fmla="*/ 678 w 853"/>
                <a:gd name="T67" fmla="*/ 0 h 1"/>
                <a:gd name="T68" fmla="*/ 698 w 853"/>
                <a:gd name="T69" fmla="*/ 0 h 1"/>
                <a:gd name="T70" fmla="*/ 718 w 853"/>
                <a:gd name="T71" fmla="*/ 0 h 1"/>
                <a:gd name="T72" fmla="*/ 738 w 853"/>
                <a:gd name="T73" fmla="*/ 0 h 1"/>
                <a:gd name="T74" fmla="*/ 758 w 853"/>
                <a:gd name="T75" fmla="*/ 0 h 1"/>
                <a:gd name="T76" fmla="*/ 778 w 853"/>
                <a:gd name="T77" fmla="*/ 0 h 1"/>
                <a:gd name="T78" fmla="*/ 798 w 853"/>
                <a:gd name="T79" fmla="*/ 0 h 1"/>
                <a:gd name="T80" fmla="*/ 819 w 853"/>
                <a:gd name="T81" fmla="*/ 0 h 1"/>
                <a:gd name="T82" fmla="*/ 839 w 853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3"/>
                <a:gd name="T127" fmla="*/ 0 h 1"/>
                <a:gd name="T128" fmla="*/ 853 w 853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3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08" y="0"/>
                  </a:lnTo>
                  <a:lnTo>
                    <a:pt x="215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3" y="0"/>
                  </a:lnTo>
                  <a:lnTo>
                    <a:pt x="409" y="0"/>
                  </a:lnTo>
                  <a:lnTo>
                    <a:pt x="416" y="0"/>
                  </a:lnTo>
                  <a:lnTo>
                    <a:pt x="423" y="0"/>
                  </a:lnTo>
                  <a:lnTo>
                    <a:pt x="429" y="0"/>
                  </a:lnTo>
                  <a:lnTo>
                    <a:pt x="436" y="0"/>
                  </a:lnTo>
                  <a:lnTo>
                    <a:pt x="443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3" y="0"/>
                  </a:lnTo>
                  <a:lnTo>
                    <a:pt x="470" y="0"/>
                  </a:lnTo>
                  <a:lnTo>
                    <a:pt x="476" y="0"/>
                  </a:lnTo>
                  <a:lnTo>
                    <a:pt x="483" y="0"/>
                  </a:lnTo>
                  <a:lnTo>
                    <a:pt x="490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597" y="0"/>
                  </a:lnTo>
                  <a:lnTo>
                    <a:pt x="604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37" y="0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8" y="0"/>
                  </a:lnTo>
                  <a:lnTo>
                    <a:pt x="725" y="0"/>
                  </a:lnTo>
                  <a:lnTo>
                    <a:pt x="731" y="0"/>
                  </a:lnTo>
                  <a:lnTo>
                    <a:pt x="738" y="0"/>
                  </a:lnTo>
                  <a:lnTo>
                    <a:pt x="745" y="0"/>
                  </a:lnTo>
                  <a:lnTo>
                    <a:pt x="751" y="0"/>
                  </a:lnTo>
                  <a:lnTo>
                    <a:pt x="758" y="0"/>
                  </a:lnTo>
                  <a:lnTo>
                    <a:pt x="765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5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5" y="0"/>
                  </a:lnTo>
                  <a:lnTo>
                    <a:pt x="812" y="0"/>
                  </a:lnTo>
                  <a:lnTo>
                    <a:pt x="819" y="0"/>
                  </a:lnTo>
                  <a:lnTo>
                    <a:pt x="825" y="0"/>
                  </a:lnTo>
                  <a:lnTo>
                    <a:pt x="832" y="0"/>
                  </a:lnTo>
                  <a:lnTo>
                    <a:pt x="839" y="0"/>
                  </a:lnTo>
                  <a:lnTo>
                    <a:pt x="845" y="0"/>
                  </a:lnTo>
                  <a:lnTo>
                    <a:pt x="852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3" name="Freeform 50"/>
            <p:cNvSpPr>
              <a:spLocks/>
            </p:cNvSpPr>
            <p:nvPr/>
          </p:nvSpPr>
          <p:spPr bwMode="auto">
            <a:xfrm>
              <a:off x="4245" y="1873"/>
              <a:ext cx="357" cy="1644"/>
            </a:xfrm>
            <a:custGeom>
              <a:avLst/>
              <a:gdLst>
                <a:gd name="T0" fmla="*/ 0 w 357"/>
                <a:gd name="T1" fmla="*/ 0 h 1644"/>
                <a:gd name="T2" fmla="*/ 7 w 357"/>
                <a:gd name="T3" fmla="*/ 0 h 1644"/>
                <a:gd name="T4" fmla="*/ 13 w 357"/>
                <a:gd name="T5" fmla="*/ 0 h 1644"/>
                <a:gd name="T6" fmla="*/ 20 w 357"/>
                <a:gd name="T7" fmla="*/ 0 h 1644"/>
                <a:gd name="T8" fmla="*/ 27 w 357"/>
                <a:gd name="T9" fmla="*/ 0 h 1644"/>
                <a:gd name="T10" fmla="*/ 34 w 357"/>
                <a:gd name="T11" fmla="*/ 0 h 1644"/>
                <a:gd name="T12" fmla="*/ 40 w 357"/>
                <a:gd name="T13" fmla="*/ 0 h 1644"/>
                <a:gd name="T14" fmla="*/ 47 w 357"/>
                <a:gd name="T15" fmla="*/ 0 h 1644"/>
                <a:gd name="T16" fmla="*/ 54 w 357"/>
                <a:gd name="T17" fmla="*/ 0 h 1644"/>
                <a:gd name="T18" fmla="*/ 60 w 357"/>
                <a:gd name="T19" fmla="*/ 0 h 1644"/>
                <a:gd name="T20" fmla="*/ 67 w 357"/>
                <a:gd name="T21" fmla="*/ 0 h 1644"/>
                <a:gd name="T22" fmla="*/ 74 w 357"/>
                <a:gd name="T23" fmla="*/ 0 h 1644"/>
                <a:gd name="T24" fmla="*/ 81 w 357"/>
                <a:gd name="T25" fmla="*/ 0 h 1644"/>
                <a:gd name="T26" fmla="*/ 87 w 357"/>
                <a:gd name="T27" fmla="*/ 0 h 1644"/>
                <a:gd name="T28" fmla="*/ 94 w 357"/>
                <a:gd name="T29" fmla="*/ 0 h 1644"/>
                <a:gd name="T30" fmla="*/ 101 w 357"/>
                <a:gd name="T31" fmla="*/ 0 h 1644"/>
                <a:gd name="T32" fmla="*/ 107 w 357"/>
                <a:gd name="T33" fmla="*/ 0 h 1644"/>
                <a:gd name="T34" fmla="*/ 114 w 357"/>
                <a:gd name="T35" fmla="*/ 0 h 1644"/>
                <a:gd name="T36" fmla="*/ 121 w 357"/>
                <a:gd name="T37" fmla="*/ 0 h 1644"/>
                <a:gd name="T38" fmla="*/ 127 w 357"/>
                <a:gd name="T39" fmla="*/ 0 h 1644"/>
                <a:gd name="T40" fmla="*/ 134 w 357"/>
                <a:gd name="T41" fmla="*/ 0 h 1644"/>
                <a:gd name="T42" fmla="*/ 141 w 357"/>
                <a:gd name="T43" fmla="*/ 0 h 1644"/>
                <a:gd name="T44" fmla="*/ 148 w 357"/>
                <a:gd name="T45" fmla="*/ 0 h 1644"/>
                <a:gd name="T46" fmla="*/ 154 w 357"/>
                <a:gd name="T47" fmla="*/ 0 h 1644"/>
                <a:gd name="T48" fmla="*/ 161 w 357"/>
                <a:gd name="T49" fmla="*/ 0 h 1644"/>
                <a:gd name="T50" fmla="*/ 168 w 357"/>
                <a:gd name="T51" fmla="*/ 0 h 1644"/>
                <a:gd name="T52" fmla="*/ 174 w 357"/>
                <a:gd name="T53" fmla="*/ 0 h 1644"/>
                <a:gd name="T54" fmla="*/ 181 w 357"/>
                <a:gd name="T55" fmla="*/ 0 h 1644"/>
                <a:gd name="T56" fmla="*/ 188 w 357"/>
                <a:gd name="T57" fmla="*/ 0 h 1644"/>
                <a:gd name="T58" fmla="*/ 195 w 357"/>
                <a:gd name="T59" fmla="*/ 0 h 1644"/>
                <a:gd name="T60" fmla="*/ 201 w 357"/>
                <a:gd name="T61" fmla="*/ 0 h 1644"/>
                <a:gd name="T62" fmla="*/ 208 w 357"/>
                <a:gd name="T63" fmla="*/ 0 h 1644"/>
                <a:gd name="T64" fmla="*/ 215 w 357"/>
                <a:gd name="T65" fmla="*/ 0 h 1644"/>
                <a:gd name="T66" fmla="*/ 221 w 357"/>
                <a:gd name="T67" fmla="*/ 0 h 1644"/>
                <a:gd name="T68" fmla="*/ 228 w 357"/>
                <a:gd name="T69" fmla="*/ 0 h 1644"/>
                <a:gd name="T70" fmla="*/ 235 w 357"/>
                <a:gd name="T71" fmla="*/ 0 h 1644"/>
                <a:gd name="T72" fmla="*/ 242 w 357"/>
                <a:gd name="T73" fmla="*/ 0 h 1644"/>
                <a:gd name="T74" fmla="*/ 248 w 357"/>
                <a:gd name="T75" fmla="*/ 0 h 1644"/>
                <a:gd name="T76" fmla="*/ 255 w 357"/>
                <a:gd name="T77" fmla="*/ 0 h 1644"/>
                <a:gd name="T78" fmla="*/ 262 w 357"/>
                <a:gd name="T79" fmla="*/ 0 h 1644"/>
                <a:gd name="T80" fmla="*/ 268 w 357"/>
                <a:gd name="T81" fmla="*/ 0 h 1644"/>
                <a:gd name="T82" fmla="*/ 275 w 357"/>
                <a:gd name="T83" fmla="*/ 0 h 1644"/>
                <a:gd name="T84" fmla="*/ 282 w 357"/>
                <a:gd name="T85" fmla="*/ 0 h 1644"/>
                <a:gd name="T86" fmla="*/ 288 w 357"/>
                <a:gd name="T87" fmla="*/ 0 h 1644"/>
                <a:gd name="T88" fmla="*/ 295 w 357"/>
                <a:gd name="T89" fmla="*/ 0 h 1644"/>
                <a:gd name="T90" fmla="*/ 302 w 357"/>
                <a:gd name="T91" fmla="*/ 0 h 1644"/>
                <a:gd name="T92" fmla="*/ 309 w 357"/>
                <a:gd name="T93" fmla="*/ 0 h 1644"/>
                <a:gd name="T94" fmla="*/ 315 w 357"/>
                <a:gd name="T95" fmla="*/ 0 h 1644"/>
                <a:gd name="T96" fmla="*/ 322 w 357"/>
                <a:gd name="T97" fmla="*/ 0 h 1644"/>
                <a:gd name="T98" fmla="*/ 329 w 357"/>
                <a:gd name="T99" fmla="*/ 0 h 1644"/>
                <a:gd name="T100" fmla="*/ 335 w 357"/>
                <a:gd name="T101" fmla="*/ 0 h 1644"/>
                <a:gd name="T102" fmla="*/ 342 w 357"/>
                <a:gd name="T103" fmla="*/ 0 h 1644"/>
                <a:gd name="T104" fmla="*/ 349 w 357"/>
                <a:gd name="T105" fmla="*/ 0 h 1644"/>
                <a:gd name="T106" fmla="*/ 356 w 357"/>
                <a:gd name="T107" fmla="*/ 1643 h 16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7"/>
                <a:gd name="T163" fmla="*/ 0 h 1644"/>
                <a:gd name="T164" fmla="*/ 357 w 357"/>
                <a:gd name="T165" fmla="*/ 1644 h 16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7" h="1644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08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6" y="1643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4" name="Freeform 51"/>
            <p:cNvSpPr>
              <a:spLocks/>
            </p:cNvSpPr>
            <p:nvPr/>
          </p:nvSpPr>
          <p:spPr bwMode="auto">
            <a:xfrm>
              <a:off x="1690" y="1900"/>
              <a:ext cx="423" cy="1611"/>
            </a:xfrm>
            <a:custGeom>
              <a:avLst/>
              <a:gdLst>
                <a:gd name="T0" fmla="*/ 6 w 423"/>
                <a:gd name="T1" fmla="*/ 1576 h 1611"/>
                <a:gd name="T2" fmla="*/ 13 w 423"/>
                <a:gd name="T3" fmla="*/ 1536 h 1611"/>
                <a:gd name="T4" fmla="*/ 26 w 423"/>
                <a:gd name="T5" fmla="*/ 1482 h 1611"/>
                <a:gd name="T6" fmla="*/ 33 w 423"/>
                <a:gd name="T7" fmla="*/ 1442 h 1611"/>
                <a:gd name="T8" fmla="*/ 47 w 423"/>
                <a:gd name="T9" fmla="*/ 1388 h 1611"/>
                <a:gd name="T10" fmla="*/ 53 w 423"/>
                <a:gd name="T11" fmla="*/ 1355 h 1611"/>
                <a:gd name="T12" fmla="*/ 67 w 423"/>
                <a:gd name="T13" fmla="*/ 1301 h 1611"/>
                <a:gd name="T14" fmla="*/ 73 w 423"/>
                <a:gd name="T15" fmla="*/ 1261 h 1611"/>
                <a:gd name="T16" fmla="*/ 87 w 423"/>
                <a:gd name="T17" fmla="*/ 1221 h 1611"/>
                <a:gd name="T18" fmla="*/ 94 w 423"/>
                <a:gd name="T19" fmla="*/ 1174 h 1611"/>
                <a:gd name="T20" fmla="*/ 107 w 423"/>
                <a:gd name="T21" fmla="*/ 1134 h 1611"/>
                <a:gd name="T22" fmla="*/ 114 w 423"/>
                <a:gd name="T23" fmla="*/ 1080 h 1611"/>
                <a:gd name="T24" fmla="*/ 127 w 423"/>
                <a:gd name="T25" fmla="*/ 1046 h 1611"/>
                <a:gd name="T26" fmla="*/ 134 w 423"/>
                <a:gd name="T27" fmla="*/ 993 h 1611"/>
                <a:gd name="T28" fmla="*/ 147 w 423"/>
                <a:gd name="T29" fmla="*/ 959 h 1611"/>
                <a:gd name="T30" fmla="*/ 154 w 423"/>
                <a:gd name="T31" fmla="*/ 912 h 1611"/>
                <a:gd name="T32" fmla="*/ 167 w 423"/>
                <a:gd name="T33" fmla="*/ 872 h 1611"/>
                <a:gd name="T34" fmla="*/ 174 w 423"/>
                <a:gd name="T35" fmla="*/ 825 h 1611"/>
                <a:gd name="T36" fmla="*/ 187 w 423"/>
                <a:gd name="T37" fmla="*/ 791 h 1611"/>
                <a:gd name="T38" fmla="*/ 194 w 423"/>
                <a:gd name="T39" fmla="*/ 745 h 1611"/>
                <a:gd name="T40" fmla="*/ 208 w 423"/>
                <a:gd name="T41" fmla="*/ 711 h 1611"/>
                <a:gd name="T42" fmla="*/ 214 w 423"/>
                <a:gd name="T43" fmla="*/ 671 h 1611"/>
                <a:gd name="T44" fmla="*/ 228 w 423"/>
                <a:gd name="T45" fmla="*/ 631 h 1611"/>
                <a:gd name="T46" fmla="*/ 234 w 423"/>
                <a:gd name="T47" fmla="*/ 597 h 1611"/>
                <a:gd name="T48" fmla="*/ 248 w 423"/>
                <a:gd name="T49" fmla="*/ 550 h 1611"/>
                <a:gd name="T50" fmla="*/ 254 w 423"/>
                <a:gd name="T51" fmla="*/ 517 h 1611"/>
                <a:gd name="T52" fmla="*/ 268 w 423"/>
                <a:gd name="T53" fmla="*/ 476 h 1611"/>
                <a:gd name="T54" fmla="*/ 275 w 423"/>
                <a:gd name="T55" fmla="*/ 443 h 1611"/>
                <a:gd name="T56" fmla="*/ 288 w 423"/>
                <a:gd name="T57" fmla="*/ 416 h 1611"/>
                <a:gd name="T58" fmla="*/ 295 w 423"/>
                <a:gd name="T59" fmla="*/ 376 h 1611"/>
                <a:gd name="T60" fmla="*/ 308 w 423"/>
                <a:gd name="T61" fmla="*/ 342 h 1611"/>
                <a:gd name="T62" fmla="*/ 315 w 423"/>
                <a:gd name="T63" fmla="*/ 309 h 1611"/>
                <a:gd name="T64" fmla="*/ 328 w 423"/>
                <a:gd name="T65" fmla="*/ 282 h 1611"/>
                <a:gd name="T66" fmla="*/ 335 w 423"/>
                <a:gd name="T67" fmla="*/ 242 h 1611"/>
                <a:gd name="T68" fmla="*/ 348 w 423"/>
                <a:gd name="T69" fmla="*/ 215 h 1611"/>
                <a:gd name="T70" fmla="*/ 355 w 423"/>
                <a:gd name="T71" fmla="*/ 181 h 1611"/>
                <a:gd name="T72" fmla="*/ 369 w 423"/>
                <a:gd name="T73" fmla="*/ 154 h 1611"/>
                <a:gd name="T74" fmla="*/ 375 w 423"/>
                <a:gd name="T75" fmla="*/ 121 h 1611"/>
                <a:gd name="T76" fmla="*/ 389 w 423"/>
                <a:gd name="T77" fmla="*/ 94 h 1611"/>
                <a:gd name="T78" fmla="*/ 395 w 423"/>
                <a:gd name="T79" fmla="*/ 67 h 1611"/>
                <a:gd name="T80" fmla="*/ 409 w 423"/>
                <a:gd name="T81" fmla="*/ 40 h 1611"/>
                <a:gd name="T82" fmla="*/ 415 w 423"/>
                <a:gd name="T83" fmla="*/ 13 h 16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3"/>
                <a:gd name="T127" fmla="*/ 0 h 1611"/>
                <a:gd name="T128" fmla="*/ 423 w 423"/>
                <a:gd name="T129" fmla="*/ 1611 h 16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3" h="1611">
                  <a:moveTo>
                    <a:pt x="0" y="1610"/>
                  </a:moveTo>
                  <a:lnTo>
                    <a:pt x="0" y="1590"/>
                  </a:lnTo>
                  <a:lnTo>
                    <a:pt x="6" y="1576"/>
                  </a:lnTo>
                  <a:lnTo>
                    <a:pt x="6" y="1563"/>
                  </a:lnTo>
                  <a:lnTo>
                    <a:pt x="13" y="1549"/>
                  </a:lnTo>
                  <a:lnTo>
                    <a:pt x="13" y="1536"/>
                  </a:lnTo>
                  <a:lnTo>
                    <a:pt x="20" y="1523"/>
                  </a:lnTo>
                  <a:lnTo>
                    <a:pt x="20" y="1496"/>
                  </a:lnTo>
                  <a:lnTo>
                    <a:pt x="26" y="1482"/>
                  </a:lnTo>
                  <a:lnTo>
                    <a:pt x="26" y="1469"/>
                  </a:lnTo>
                  <a:lnTo>
                    <a:pt x="33" y="1456"/>
                  </a:lnTo>
                  <a:lnTo>
                    <a:pt x="33" y="1442"/>
                  </a:lnTo>
                  <a:lnTo>
                    <a:pt x="40" y="1429"/>
                  </a:lnTo>
                  <a:lnTo>
                    <a:pt x="40" y="1402"/>
                  </a:lnTo>
                  <a:lnTo>
                    <a:pt x="47" y="1388"/>
                  </a:lnTo>
                  <a:lnTo>
                    <a:pt x="47" y="1375"/>
                  </a:lnTo>
                  <a:lnTo>
                    <a:pt x="53" y="1362"/>
                  </a:lnTo>
                  <a:lnTo>
                    <a:pt x="53" y="1355"/>
                  </a:lnTo>
                  <a:lnTo>
                    <a:pt x="60" y="1341"/>
                  </a:lnTo>
                  <a:lnTo>
                    <a:pt x="60" y="1315"/>
                  </a:lnTo>
                  <a:lnTo>
                    <a:pt x="67" y="1301"/>
                  </a:lnTo>
                  <a:lnTo>
                    <a:pt x="67" y="1288"/>
                  </a:lnTo>
                  <a:lnTo>
                    <a:pt x="73" y="1274"/>
                  </a:lnTo>
                  <a:lnTo>
                    <a:pt x="73" y="1261"/>
                  </a:lnTo>
                  <a:lnTo>
                    <a:pt x="80" y="1248"/>
                  </a:lnTo>
                  <a:lnTo>
                    <a:pt x="80" y="1234"/>
                  </a:lnTo>
                  <a:lnTo>
                    <a:pt x="87" y="1221"/>
                  </a:lnTo>
                  <a:lnTo>
                    <a:pt x="87" y="1194"/>
                  </a:lnTo>
                  <a:lnTo>
                    <a:pt x="94" y="1187"/>
                  </a:lnTo>
                  <a:lnTo>
                    <a:pt x="94" y="1174"/>
                  </a:lnTo>
                  <a:lnTo>
                    <a:pt x="100" y="1160"/>
                  </a:lnTo>
                  <a:lnTo>
                    <a:pt x="100" y="1147"/>
                  </a:lnTo>
                  <a:lnTo>
                    <a:pt x="107" y="1134"/>
                  </a:lnTo>
                  <a:lnTo>
                    <a:pt x="107" y="1107"/>
                  </a:lnTo>
                  <a:lnTo>
                    <a:pt x="114" y="1093"/>
                  </a:lnTo>
                  <a:lnTo>
                    <a:pt x="114" y="1080"/>
                  </a:lnTo>
                  <a:lnTo>
                    <a:pt x="120" y="1073"/>
                  </a:lnTo>
                  <a:lnTo>
                    <a:pt x="120" y="1060"/>
                  </a:lnTo>
                  <a:lnTo>
                    <a:pt x="127" y="1046"/>
                  </a:lnTo>
                  <a:lnTo>
                    <a:pt x="127" y="1020"/>
                  </a:lnTo>
                  <a:lnTo>
                    <a:pt x="134" y="1006"/>
                  </a:lnTo>
                  <a:lnTo>
                    <a:pt x="134" y="993"/>
                  </a:lnTo>
                  <a:lnTo>
                    <a:pt x="140" y="986"/>
                  </a:lnTo>
                  <a:lnTo>
                    <a:pt x="140" y="973"/>
                  </a:lnTo>
                  <a:lnTo>
                    <a:pt x="147" y="959"/>
                  </a:lnTo>
                  <a:lnTo>
                    <a:pt x="147" y="946"/>
                  </a:lnTo>
                  <a:lnTo>
                    <a:pt x="154" y="932"/>
                  </a:lnTo>
                  <a:lnTo>
                    <a:pt x="154" y="912"/>
                  </a:lnTo>
                  <a:lnTo>
                    <a:pt x="161" y="899"/>
                  </a:lnTo>
                  <a:lnTo>
                    <a:pt x="161" y="885"/>
                  </a:lnTo>
                  <a:lnTo>
                    <a:pt x="167" y="872"/>
                  </a:lnTo>
                  <a:lnTo>
                    <a:pt x="167" y="859"/>
                  </a:lnTo>
                  <a:lnTo>
                    <a:pt x="174" y="852"/>
                  </a:lnTo>
                  <a:lnTo>
                    <a:pt x="174" y="825"/>
                  </a:lnTo>
                  <a:lnTo>
                    <a:pt x="181" y="812"/>
                  </a:lnTo>
                  <a:lnTo>
                    <a:pt x="181" y="798"/>
                  </a:lnTo>
                  <a:lnTo>
                    <a:pt x="187" y="791"/>
                  </a:lnTo>
                  <a:lnTo>
                    <a:pt x="187" y="778"/>
                  </a:lnTo>
                  <a:lnTo>
                    <a:pt x="194" y="765"/>
                  </a:lnTo>
                  <a:lnTo>
                    <a:pt x="194" y="745"/>
                  </a:lnTo>
                  <a:lnTo>
                    <a:pt x="201" y="731"/>
                  </a:lnTo>
                  <a:lnTo>
                    <a:pt x="201" y="718"/>
                  </a:lnTo>
                  <a:lnTo>
                    <a:pt x="208" y="711"/>
                  </a:lnTo>
                  <a:lnTo>
                    <a:pt x="208" y="698"/>
                  </a:lnTo>
                  <a:lnTo>
                    <a:pt x="214" y="684"/>
                  </a:lnTo>
                  <a:lnTo>
                    <a:pt x="214" y="671"/>
                  </a:lnTo>
                  <a:lnTo>
                    <a:pt x="221" y="664"/>
                  </a:lnTo>
                  <a:lnTo>
                    <a:pt x="221" y="637"/>
                  </a:lnTo>
                  <a:lnTo>
                    <a:pt x="228" y="631"/>
                  </a:lnTo>
                  <a:lnTo>
                    <a:pt x="228" y="617"/>
                  </a:lnTo>
                  <a:lnTo>
                    <a:pt x="234" y="604"/>
                  </a:lnTo>
                  <a:lnTo>
                    <a:pt x="234" y="597"/>
                  </a:lnTo>
                  <a:lnTo>
                    <a:pt x="241" y="584"/>
                  </a:lnTo>
                  <a:lnTo>
                    <a:pt x="241" y="563"/>
                  </a:lnTo>
                  <a:lnTo>
                    <a:pt x="248" y="550"/>
                  </a:lnTo>
                  <a:lnTo>
                    <a:pt x="248" y="543"/>
                  </a:lnTo>
                  <a:lnTo>
                    <a:pt x="254" y="530"/>
                  </a:lnTo>
                  <a:lnTo>
                    <a:pt x="254" y="517"/>
                  </a:lnTo>
                  <a:lnTo>
                    <a:pt x="261" y="510"/>
                  </a:lnTo>
                  <a:lnTo>
                    <a:pt x="261" y="490"/>
                  </a:lnTo>
                  <a:lnTo>
                    <a:pt x="268" y="476"/>
                  </a:lnTo>
                  <a:lnTo>
                    <a:pt x="268" y="470"/>
                  </a:lnTo>
                  <a:lnTo>
                    <a:pt x="275" y="456"/>
                  </a:lnTo>
                  <a:lnTo>
                    <a:pt x="275" y="443"/>
                  </a:lnTo>
                  <a:lnTo>
                    <a:pt x="281" y="436"/>
                  </a:lnTo>
                  <a:lnTo>
                    <a:pt x="281" y="423"/>
                  </a:lnTo>
                  <a:lnTo>
                    <a:pt x="288" y="416"/>
                  </a:lnTo>
                  <a:lnTo>
                    <a:pt x="288" y="396"/>
                  </a:lnTo>
                  <a:lnTo>
                    <a:pt x="295" y="382"/>
                  </a:lnTo>
                  <a:lnTo>
                    <a:pt x="295" y="376"/>
                  </a:lnTo>
                  <a:lnTo>
                    <a:pt x="301" y="362"/>
                  </a:lnTo>
                  <a:lnTo>
                    <a:pt x="301" y="356"/>
                  </a:lnTo>
                  <a:lnTo>
                    <a:pt x="308" y="342"/>
                  </a:lnTo>
                  <a:lnTo>
                    <a:pt x="308" y="329"/>
                  </a:lnTo>
                  <a:lnTo>
                    <a:pt x="315" y="315"/>
                  </a:lnTo>
                  <a:lnTo>
                    <a:pt x="315" y="309"/>
                  </a:lnTo>
                  <a:lnTo>
                    <a:pt x="322" y="295"/>
                  </a:lnTo>
                  <a:lnTo>
                    <a:pt x="322" y="288"/>
                  </a:lnTo>
                  <a:lnTo>
                    <a:pt x="328" y="282"/>
                  </a:lnTo>
                  <a:lnTo>
                    <a:pt x="328" y="262"/>
                  </a:lnTo>
                  <a:lnTo>
                    <a:pt x="335" y="248"/>
                  </a:lnTo>
                  <a:lnTo>
                    <a:pt x="335" y="242"/>
                  </a:lnTo>
                  <a:lnTo>
                    <a:pt x="342" y="235"/>
                  </a:lnTo>
                  <a:lnTo>
                    <a:pt x="342" y="221"/>
                  </a:lnTo>
                  <a:lnTo>
                    <a:pt x="348" y="215"/>
                  </a:lnTo>
                  <a:lnTo>
                    <a:pt x="348" y="208"/>
                  </a:lnTo>
                  <a:lnTo>
                    <a:pt x="355" y="195"/>
                  </a:lnTo>
                  <a:lnTo>
                    <a:pt x="355" y="181"/>
                  </a:lnTo>
                  <a:lnTo>
                    <a:pt x="362" y="174"/>
                  </a:lnTo>
                  <a:lnTo>
                    <a:pt x="362" y="161"/>
                  </a:lnTo>
                  <a:lnTo>
                    <a:pt x="369" y="154"/>
                  </a:lnTo>
                  <a:lnTo>
                    <a:pt x="369" y="148"/>
                  </a:lnTo>
                  <a:lnTo>
                    <a:pt x="375" y="134"/>
                  </a:lnTo>
                  <a:lnTo>
                    <a:pt x="375" y="121"/>
                  </a:lnTo>
                  <a:lnTo>
                    <a:pt x="382" y="114"/>
                  </a:lnTo>
                  <a:lnTo>
                    <a:pt x="382" y="107"/>
                  </a:lnTo>
                  <a:lnTo>
                    <a:pt x="389" y="94"/>
                  </a:lnTo>
                  <a:lnTo>
                    <a:pt x="389" y="87"/>
                  </a:lnTo>
                  <a:lnTo>
                    <a:pt x="395" y="81"/>
                  </a:lnTo>
                  <a:lnTo>
                    <a:pt x="395" y="67"/>
                  </a:lnTo>
                  <a:lnTo>
                    <a:pt x="402" y="60"/>
                  </a:lnTo>
                  <a:lnTo>
                    <a:pt x="402" y="47"/>
                  </a:lnTo>
                  <a:lnTo>
                    <a:pt x="409" y="40"/>
                  </a:lnTo>
                  <a:lnTo>
                    <a:pt x="409" y="34"/>
                  </a:lnTo>
                  <a:lnTo>
                    <a:pt x="415" y="27"/>
                  </a:lnTo>
                  <a:lnTo>
                    <a:pt x="415" y="13"/>
                  </a:lnTo>
                  <a:lnTo>
                    <a:pt x="422" y="7"/>
                  </a:lnTo>
                  <a:lnTo>
                    <a:pt x="422" y="0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5" name="Freeform 52"/>
            <p:cNvSpPr>
              <a:spLocks/>
            </p:cNvSpPr>
            <p:nvPr/>
          </p:nvSpPr>
          <p:spPr bwMode="auto">
            <a:xfrm>
              <a:off x="2112" y="1545"/>
              <a:ext cx="759" cy="416"/>
            </a:xfrm>
            <a:custGeom>
              <a:avLst/>
              <a:gdLst>
                <a:gd name="T0" fmla="*/ 7 w 759"/>
                <a:gd name="T1" fmla="*/ 342 h 416"/>
                <a:gd name="T2" fmla="*/ 20 w 759"/>
                <a:gd name="T3" fmla="*/ 322 h 416"/>
                <a:gd name="T4" fmla="*/ 27 w 759"/>
                <a:gd name="T5" fmla="*/ 295 h 416"/>
                <a:gd name="T6" fmla="*/ 40 w 759"/>
                <a:gd name="T7" fmla="*/ 275 h 416"/>
                <a:gd name="T8" fmla="*/ 47 w 759"/>
                <a:gd name="T9" fmla="*/ 248 h 416"/>
                <a:gd name="T10" fmla="*/ 61 w 759"/>
                <a:gd name="T11" fmla="*/ 221 h 416"/>
                <a:gd name="T12" fmla="*/ 81 w 759"/>
                <a:gd name="T13" fmla="*/ 194 h 416"/>
                <a:gd name="T14" fmla="*/ 87 w 759"/>
                <a:gd name="T15" fmla="*/ 174 h 416"/>
                <a:gd name="T16" fmla="*/ 101 w 759"/>
                <a:gd name="T17" fmla="*/ 154 h 416"/>
                <a:gd name="T18" fmla="*/ 114 w 759"/>
                <a:gd name="T19" fmla="*/ 134 h 416"/>
                <a:gd name="T20" fmla="*/ 128 w 759"/>
                <a:gd name="T21" fmla="*/ 114 h 416"/>
                <a:gd name="T22" fmla="*/ 154 w 759"/>
                <a:gd name="T23" fmla="*/ 87 h 416"/>
                <a:gd name="T24" fmla="*/ 168 w 759"/>
                <a:gd name="T25" fmla="*/ 67 h 416"/>
                <a:gd name="T26" fmla="*/ 188 w 759"/>
                <a:gd name="T27" fmla="*/ 47 h 416"/>
                <a:gd name="T28" fmla="*/ 208 w 759"/>
                <a:gd name="T29" fmla="*/ 33 h 416"/>
                <a:gd name="T30" fmla="*/ 228 w 759"/>
                <a:gd name="T31" fmla="*/ 20 h 416"/>
                <a:gd name="T32" fmla="*/ 248 w 759"/>
                <a:gd name="T33" fmla="*/ 13 h 416"/>
                <a:gd name="T34" fmla="*/ 268 w 759"/>
                <a:gd name="T35" fmla="*/ 6 h 416"/>
                <a:gd name="T36" fmla="*/ 289 w 759"/>
                <a:gd name="T37" fmla="*/ 0 h 416"/>
                <a:gd name="T38" fmla="*/ 309 w 759"/>
                <a:gd name="T39" fmla="*/ 0 h 416"/>
                <a:gd name="T40" fmla="*/ 329 w 759"/>
                <a:gd name="T41" fmla="*/ 6 h 416"/>
                <a:gd name="T42" fmla="*/ 349 w 759"/>
                <a:gd name="T43" fmla="*/ 6 h 416"/>
                <a:gd name="T44" fmla="*/ 369 w 759"/>
                <a:gd name="T45" fmla="*/ 13 h 416"/>
                <a:gd name="T46" fmla="*/ 389 w 759"/>
                <a:gd name="T47" fmla="*/ 26 h 416"/>
                <a:gd name="T48" fmla="*/ 409 w 759"/>
                <a:gd name="T49" fmla="*/ 40 h 416"/>
                <a:gd name="T50" fmla="*/ 429 w 759"/>
                <a:gd name="T51" fmla="*/ 53 h 416"/>
                <a:gd name="T52" fmla="*/ 450 w 759"/>
                <a:gd name="T53" fmla="*/ 67 h 416"/>
                <a:gd name="T54" fmla="*/ 470 w 759"/>
                <a:gd name="T55" fmla="*/ 87 h 416"/>
                <a:gd name="T56" fmla="*/ 490 w 759"/>
                <a:gd name="T57" fmla="*/ 107 h 416"/>
                <a:gd name="T58" fmla="*/ 510 w 759"/>
                <a:gd name="T59" fmla="*/ 127 h 416"/>
                <a:gd name="T60" fmla="*/ 530 w 759"/>
                <a:gd name="T61" fmla="*/ 147 h 416"/>
                <a:gd name="T62" fmla="*/ 557 w 759"/>
                <a:gd name="T63" fmla="*/ 174 h 416"/>
                <a:gd name="T64" fmla="*/ 570 w 759"/>
                <a:gd name="T65" fmla="*/ 194 h 416"/>
                <a:gd name="T66" fmla="*/ 590 w 759"/>
                <a:gd name="T67" fmla="*/ 214 h 416"/>
                <a:gd name="T68" fmla="*/ 611 w 759"/>
                <a:gd name="T69" fmla="*/ 241 h 416"/>
                <a:gd name="T70" fmla="*/ 631 w 759"/>
                <a:gd name="T71" fmla="*/ 268 h 416"/>
                <a:gd name="T72" fmla="*/ 651 w 759"/>
                <a:gd name="T73" fmla="*/ 288 h 416"/>
                <a:gd name="T74" fmla="*/ 664 w 759"/>
                <a:gd name="T75" fmla="*/ 308 h 416"/>
                <a:gd name="T76" fmla="*/ 691 w 759"/>
                <a:gd name="T77" fmla="*/ 335 h 416"/>
                <a:gd name="T78" fmla="*/ 704 w 759"/>
                <a:gd name="T79" fmla="*/ 355 h 416"/>
                <a:gd name="T80" fmla="*/ 725 w 759"/>
                <a:gd name="T81" fmla="*/ 375 h 416"/>
                <a:gd name="T82" fmla="*/ 745 w 759"/>
                <a:gd name="T83" fmla="*/ 402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9"/>
                <a:gd name="T127" fmla="*/ 0 h 416"/>
                <a:gd name="T128" fmla="*/ 759 w 759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9" h="416">
                  <a:moveTo>
                    <a:pt x="0" y="355"/>
                  </a:moveTo>
                  <a:lnTo>
                    <a:pt x="7" y="348"/>
                  </a:lnTo>
                  <a:lnTo>
                    <a:pt x="7" y="342"/>
                  </a:lnTo>
                  <a:lnTo>
                    <a:pt x="14" y="335"/>
                  </a:lnTo>
                  <a:lnTo>
                    <a:pt x="14" y="328"/>
                  </a:lnTo>
                  <a:lnTo>
                    <a:pt x="20" y="322"/>
                  </a:lnTo>
                  <a:lnTo>
                    <a:pt x="20" y="308"/>
                  </a:lnTo>
                  <a:lnTo>
                    <a:pt x="27" y="301"/>
                  </a:lnTo>
                  <a:lnTo>
                    <a:pt x="27" y="295"/>
                  </a:lnTo>
                  <a:lnTo>
                    <a:pt x="34" y="288"/>
                  </a:lnTo>
                  <a:lnTo>
                    <a:pt x="34" y="281"/>
                  </a:lnTo>
                  <a:lnTo>
                    <a:pt x="40" y="275"/>
                  </a:lnTo>
                  <a:lnTo>
                    <a:pt x="40" y="261"/>
                  </a:lnTo>
                  <a:lnTo>
                    <a:pt x="47" y="254"/>
                  </a:lnTo>
                  <a:lnTo>
                    <a:pt x="47" y="248"/>
                  </a:lnTo>
                  <a:lnTo>
                    <a:pt x="54" y="241"/>
                  </a:lnTo>
                  <a:lnTo>
                    <a:pt x="61" y="234"/>
                  </a:lnTo>
                  <a:lnTo>
                    <a:pt x="61" y="221"/>
                  </a:lnTo>
                  <a:lnTo>
                    <a:pt x="74" y="207"/>
                  </a:lnTo>
                  <a:lnTo>
                    <a:pt x="74" y="201"/>
                  </a:lnTo>
                  <a:lnTo>
                    <a:pt x="81" y="194"/>
                  </a:lnTo>
                  <a:lnTo>
                    <a:pt x="81" y="187"/>
                  </a:lnTo>
                  <a:lnTo>
                    <a:pt x="87" y="181"/>
                  </a:lnTo>
                  <a:lnTo>
                    <a:pt x="87" y="174"/>
                  </a:lnTo>
                  <a:lnTo>
                    <a:pt x="94" y="167"/>
                  </a:lnTo>
                  <a:lnTo>
                    <a:pt x="101" y="161"/>
                  </a:lnTo>
                  <a:lnTo>
                    <a:pt x="101" y="154"/>
                  </a:lnTo>
                  <a:lnTo>
                    <a:pt x="107" y="147"/>
                  </a:lnTo>
                  <a:lnTo>
                    <a:pt x="107" y="140"/>
                  </a:lnTo>
                  <a:lnTo>
                    <a:pt x="114" y="134"/>
                  </a:lnTo>
                  <a:lnTo>
                    <a:pt x="121" y="127"/>
                  </a:lnTo>
                  <a:lnTo>
                    <a:pt x="128" y="120"/>
                  </a:lnTo>
                  <a:lnTo>
                    <a:pt x="128" y="114"/>
                  </a:lnTo>
                  <a:lnTo>
                    <a:pt x="134" y="107"/>
                  </a:lnTo>
                  <a:lnTo>
                    <a:pt x="141" y="100"/>
                  </a:lnTo>
                  <a:lnTo>
                    <a:pt x="154" y="87"/>
                  </a:lnTo>
                  <a:lnTo>
                    <a:pt x="154" y="80"/>
                  </a:lnTo>
                  <a:lnTo>
                    <a:pt x="161" y="73"/>
                  </a:lnTo>
                  <a:lnTo>
                    <a:pt x="168" y="67"/>
                  </a:lnTo>
                  <a:lnTo>
                    <a:pt x="175" y="60"/>
                  </a:lnTo>
                  <a:lnTo>
                    <a:pt x="181" y="53"/>
                  </a:lnTo>
                  <a:lnTo>
                    <a:pt x="188" y="47"/>
                  </a:lnTo>
                  <a:lnTo>
                    <a:pt x="195" y="40"/>
                  </a:lnTo>
                  <a:lnTo>
                    <a:pt x="201" y="40"/>
                  </a:lnTo>
                  <a:lnTo>
                    <a:pt x="208" y="33"/>
                  </a:lnTo>
                  <a:lnTo>
                    <a:pt x="215" y="26"/>
                  </a:lnTo>
                  <a:lnTo>
                    <a:pt x="222" y="26"/>
                  </a:lnTo>
                  <a:lnTo>
                    <a:pt x="228" y="20"/>
                  </a:lnTo>
                  <a:lnTo>
                    <a:pt x="235" y="20"/>
                  </a:lnTo>
                  <a:lnTo>
                    <a:pt x="242" y="13"/>
                  </a:lnTo>
                  <a:lnTo>
                    <a:pt x="248" y="13"/>
                  </a:lnTo>
                  <a:lnTo>
                    <a:pt x="255" y="6"/>
                  </a:lnTo>
                  <a:lnTo>
                    <a:pt x="262" y="6"/>
                  </a:lnTo>
                  <a:lnTo>
                    <a:pt x="268" y="6"/>
                  </a:lnTo>
                  <a:lnTo>
                    <a:pt x="275" y="6"/>
                  </a:lnTo>
                  <a:lnTo>
                    <a:pt x="282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2" y="0"/>
                  </a:lnTo>
                  <a:lnTo>
                    <a:pt x="329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9" y="6"/>
                  </a:lnTo>
                  <a:lnTo>
                    <a:pt x="356" y="13"/>
                  </a:lnTo>
                  <a:lnTo>
                    <a:pt x="362" y="13"/>
                  </a:lnTo>
                  <a:lnTo>
                    <a:pt x="369" y="13"/>
                  </a:lnTo>
                  <a:lnTo>
                    <a:pt x="376" y="20"/>
                  </a:lnTo>
                  <a:lnTo>
                    <a:pt x="382" y="26"/>
                  </a:lnTo>
                  <a:lnTo>
                    <a:pt x="389" y="26"/>
                  </a:lnTo>
                  <a:lnTo>
                    <a:pt x="396" y="33"/>
                  </a:lnTo>
                  <a:lnTo>
                    <a:pt x="403" y="33"/>
                  </a:lnTo>
                  <a:lnTo>
                    <a:pt x="409" y="40"/>
                  </a:lnTo>
                  <a:lnTo>
                    <a:pt x="416" y="47"/>
                  </a:lnTo>
                  <a:lnTo>
                    <a:pt x="423" y="47"/>
                  </a:lnTo>
                  <a:lnTo>
                    <a:pt x="429" y="53"/>
                  </a:lnTo>
                  <a:lnTo>
                    <a:pt x="436" y="60"/>
                  </a:lnTo>
                  <a:lnTo>
                    <a:pt x="443" y="67"/>
                  </a:lnTo>
                  <a:lnTo>
                    <a:pt x="450" y="67"/>
                  </a:lnTo>
                  <a:lnTo>
                    <a:pt x="456" y="73"/>
                  </a:lnTo>
                  <a:lnTo>
                    <a:pt x="463" y="80"/>
                  </a:lnTo>
                  <a:lnTo>
                    <a:pt x="470" y="87"/>
                  </a:lnTo>
                  <a:lnTo>
                    <a:pt x="476" y="93"/>
                  </a:lnTo>
                  <a:lnTo>
                    <a:pt x="483" y="100"/>
                  </a:lnTo>
                  <a:lnTo>
                    <a:pt x="490" y="107"/>
                  </a:lnTo>
                  <a:lnTo>
                    <a:pt x="497" y="114"/>
                  </a:lnTo>
                  <a:lnTo>
                    <a:pt x="503" y="120"/>
                  </a:lnTo>
                  <a:lnTo>
                    <a:pt x="510" y="127"/>
                  </a:lnTo>
                  <a:lnTo>
                    <a:pt x="517" y="134"/>
                  </a:lnTo>
                  <a:lnTo>
                    <a:pt x="523" y="140"/>
                  </a:lnTo>
                  <a:lnTo>
                    <a:pt x="530" y="147"/>
                  </a:lnTo>
                  <a:lnTo>
                    <a:pt x="537" y="154"/>
                  </a:lnTo>
                  <a:lnTo>
                    <a:pt x="543" y="161"/>
                  </a:lnTo>
                  <a:lnTo>
                    <a:pt x="557" y="174"/>
                  </a:lnTo>
                  <a:lnTo>
                    <a:pt x="557" y="181"/>
                  </a:lnTo>
                  <a:lnTo>
                    <a:pt x="564" y="187"/>
                  </a:lnTo>
                  <a:lnTo>
                    <a:pt x="570" y="194"/>
                  </a:lnTo>
                  <a:lnTo>
                    <a:pt x="577" y="201"/>
                  </a:lnTo>
                  <a:lnTo>
                    <a:pt x="584" y="207"/>
                  </a:lnTo>
                  <a:lnTo>
                    <a:pt x="590" y="214"/>
                  </a:lnTo>
                  <a:lnTo>
                    <a:pt x="604" y="228"/>
                  </a:lnTo>
                  <a:lnTo>
                    <a:pt x="604" y="234"/>
                  </a:lnTo>
                  <a:lnTo>
                    <a:pt x="611" y="241"/>
                  </a:lnTo>
                  <a:lnTo>
                    <a:pt x="624" y="254"/>
                  </a:lnTo>
                  <a:lnTo>
                    <a:pt x="624" y="261"/>
                  </a:lnTo>
                  <a:lnTo>
                    <a:pt x="631" y="268"/>
                  </a:lnTo>
                  <a:lnTo>
                    <a:pt x="637" y="275"/>
                  </a:lnTo>
                  <a:lnTo>
                    <a:pt x="644" y="281"/>
                  </a:lnTo>
                  <a:lnTo>
                    <a:pt x="651" y="288"/>
                  </a:lnTo>
                  <a:lnTo>
                    <a:pt x="657" y="295"/>
                  </a:lnTo>
                  <a:lnTo>
                    <a:pt x="664" y="301"/>
                  </a:lnTo>
                  <a:lnTo>
                    <a:pt x="664" y="308"/>
                  </a:lnTo>
                  <a:lnTo>
                    <a:pt x="671" y="315"/>
                  </a:lnTo>
                  <a:lnTo>
                    <a:pt x="678" y="322"/>
                  </a:lnTo>
                  <a:lnTo>
                    <a:pt x="691" y="335"/>
                  </a:lnTo>
                  <a:lnTo>
                    <a:pt x="691" y="342"/>
                  </a:lnTo>
                  <a:lnTo>
                    <a:pt x="698" y="348"/>
                  </a:lnTo>
                  <a:lnTo>
                    <a:pt x="704" y="355"/>
                  </a:lnTo>
                  <a:lnTo>
                    <a:pt x="711" y="362"/>
                  </a:lnTo>
                  <a:lnTo>
                    <a:pt x="718" y="368"/>
                  </a:lnTo>
                  <a:lnTo>
                    <a:pt x="725" y="375"/>
                  </a:lnTo>
                  <a:lnTo>
                    <a:pt x="738" y="389"/>
                  </a:lnTo>
                  <a:lnTo>
                    <a:pt x="738" y="395"/>
                  </a:lnTo>
                  <a:lnTo>
                    <a:pt x="745" y="402"/>
                  </a:lnTo>
                  <a:lnTo>
                    <a:pt x="751" y="409"/>
                  </a:lnTo>
                  <a:lnTo>
                    <a:pt x="758" y="415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6" name="Freeform 53"/>
            <p:cNvSpPr>
              <a:spLocks/>
            </p:cNvSpPr>
            <p:nvPr/>
          </p:nvSpPr>
          <p:spPr bwMode="auto">
            <a:xfrm>
              <a:off x="2870" y="1618"/>
              <a:ext cx="846" cy="504"/>
            </a:xfrm>
            <a:custGeom>
              <a:avLst/>
              <a:gdLst>
                <a:gd name="T0" fmla="*/ 13 w 846"/>
                <a:gd name="T1" fmla="*/ 356 h 504"/>
                <a:gd name="T2" fmla="*/ 34 w 846"/>
                <a:gd name="T3" fmla="*/ 376 h 504"/>
                <a:gd name="T4" fmla="*/ 54 w 846"/>
                <a:gd name="T5" fmla="*/ 396 h 504"/>
                <a:gd name="T6" fmla="*/ 74 w 846"/>
                <a:gd name="T7" fmla="*/ 416 h 504"/>
                <a:gd name="T8" fmla="*/ 94 w 846"/>
                <a:gd name="T9" fmla="*/ 430 h 504"/>
                <a:gd name="T10" fmla="*/ 114 w 846"/>
                <a:gd name="T11" fmla="*/ 450 h 504"/>
                <a:gd name="T12" fmla="*/ 134 w 846"/>
                <a:gd name="T13" fmla="*/ 463 h 504"/>
                <a:gd name="T14" fmla="*/ 154 w 846"/>
                <a:gd name="T15" fmla="*/ 470 h 504"/>
                <a:gd name="T16" fmla="*/ 174 w 846"/>
                <a:gd name="T17" fmla="*/ 483 h 504"/>
                <a:gd name="T18" fmla="*/ 195 w 846"/>
                <a:gd name="T19" fmla="*/ 490 h 504"/>
                <a:gd name="T20" fmla="*/ 215 w 846"/>
                <a:gd name="T21" fmla="*/ 497 h 504"/>
                <a:gd name="T22" fmla="*/ 235 w 846"/>
                <a:gd name="T23" fmla="*/ 503 h 504"/>
                <a:gd name="T24" fmla="*/ 255 w 846"/>
                <a:gd name="T25" fmla="*/ 503 h 504"/>
                <a:gd name="T26" fmla="*/ 275 w 846"/>
                <a:gd name="T27" fmla="*/ 503 h 504"/>
                <a:gd name="T28" fmla="*/ 295 w 846"/>
                <a:gd name="T29" fmla="*/ 503 h 504"/>
                <a:gd name="T30" fmla="*/ 315 w 846"/>
                <a:gd name="T31" fmla="*/ 497 h 504"/>
                <a:gd name="T32" fmla="*/ 335 w 846"/>
                <a:gd name="T33" fmla="*/ 497 h 504"/>
                <a:gd name="T34" fmla="*/ 356 w 846"/>
                <a:gd name="T35" fmla="*/ 483 h 504"/>
                <a:gd name="T36" fmla="*/ 376 w 846"/>
                <a:gd name="T37" fmla="*/ 477 h 504"/>
                <a:gd name="T38" fmla="*/ 396 w 846"/>
                <a:gd name="T39" fmla="*/ 463 h 504"/>
                <a:gd name="T40" fmla="*/ 416 w 846"/>
                <a:gd name="T41" fmla="*/ 456 h 504"/>
                <a:gd name="T42" fmla="*/ 436 w 846"/>
                <a:gd name="T43" fmla="*/ 436 h 504"/>
                <a:gd name="T44" fmla="*/ 456 w 846"/>
                <a:gd name="T45" fmla="*/ 423 h 504"/>
                <a:gd name="T46" fmla="*/ 476 w 846"/>
                <a:gd name="T47" fmla="*/ 409 h 504"/>
                <a:gd name="T48" fmla="*/ 496 w 846"/>
                <a:gd name="T49" fmla="*/ 389 h 504"/>
                <a:gd name="T50" fmla="*/ 517 w 846"/>
                <a:gd name="T51" fmla="*/ 369 h 504"/>
                <a:gd name="T52" fmla="*/ 537 w 846"/>
                <a:gd name="T53" fmla="*/ 349 h 504"/>
                <a:gd name="T54" fmla="*/ 557 w 846"/>
                <a:gd name="T55" fmla="*/ 322 h 504"/>
                <a:gd name="T56" fmla="*/ 577 w 846"/>
                <a:gd name="T57" fmla="*/ 302 h 504"/>
                <a:gd name="T58" fmla="*/ 604 w 846"/>
                <a:gd name="T59" fmla="*/ 275 h 504"/>
                <a:gd name="T60" fmla="*/ 617 w 846"/>
                <a:gd name="T61" fmla="*/ 255 h 504"/>
                <a:gd name="T62" fmla="*/ 637 w 846"/>
                <a:gd name="T63" fmla="*/ 235 h 504"/>
                <a:gd name="T64" fmla="*/ 651 w 846"/>
                <a:gd name="T65" fmla="*/ 215 h 504"/>
                <a:gd name="T66" fmla="*/ 671 w 846"/>
                <a:gd name="T67" fmla="*/ 188 h 504"/>
                <a:gd name="T68" fmla="*/ 691 w 846"/>
                <a:gd name="T69" fmla="*/ 161 h 504"/>
                <a:gd name="T70" fmla="*/ 711 w 846"/>
                <a:gd name="T71" fmla="*/ 141 h 504"/>
                <a:gd name="T72" fmla="*/ 731 w 846"/>
                <a:gd name="T73" fmla="*/ 114 h 504"/>
                <a:gd name="T74" fmla="*/ 751 w 846"/>
                <a:gd name="T75" fmla="*/ 94 h 504"/>
                <a:gd name="T76" fmla="*/ 778 w 846"/>
                <a:gd name="T77" fmla="*/ 67 h 504"/>
                <a:gd name="T78" fmla="*/ 792 w 846"/>
                <a:gd name="T79" fmla="*/ 47 h 504"/>
                <a:gd name="T80" fmla="*/ 812 w 846"/>
                <a:gd name="T81" fmla="*/ 27 h 504"/>
                <a:gd name="T82" fmla="*/ 832 w 846"/>
                <a:gd name="T83" fmla="*/ 14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46"/>
                <a:gd name="T127" fmla="*/ 0 h 504"/>
                <a:gd name="T128" fmla="*/ 846 w 846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46" h="504">
                  <a:moveTo>
                    <a:pt x="0" y="342"/>
                  </a:moveTo>
                  <a:lnTo>
                    <a:pt x="7" y="349"/>
                  </a:lnTo>
                  <a:lnTo>
                    <a:pt x="13" y="356"/>
                  </a:lnTo>
                  <a:lnTo>
                    <a:pt x="20" y="363"/>
                  </a:lnTo>
                  <a:lnTo>
                    <a:pt x="27" y="369"/>
                  </a:lnTo>
                  <a:lnTo>
                    <a:pt x="34" y="376"/>
                  </a:lnTo>
                  <a:lnTo>
                    <a:pt x="40" y="383"/>
                  </a:lnTo>
                  <a:lnTo>
                    <a:pt x="47" y="389"/>
                  </a:lnTo>
                  <a:lnTo>
                    <a:pt x="54" y="396"/>
                  </a:lnTo>
                  <a:lnTo>
                    <a:pt x="60" y="403"/>
                  </a:lnTo>
                  <a:lnTo>
                    <a:pt x="67" y="409"/>
                  </a:lnTo>
                  <a:lnTo>
                    <a:pt x="74" y="416"/>
                  </a:lnTo>
                  <a:lnTo>
                    <a:pt x="81" y="423"/>
                  </a:lnTo>
                  <a:lnTo>
                    <a:pt x="87" y="430"/>
                  </a:lnTo>
                  <a:lnTo>
                    <a:pt x="94" y="430"/>
                  </a:lnTo>
                  <a:lnTo>
                    <a:pt x="101" y="436"/>
                  </a:lnTo>
                  <a:lnTo>
                    <a:pt x="107" y="443"/>
                  </a:lnTo>
                  <a:lnTo>
                    <a:pt x="114" y="450"/>
                  </a:lnTo>
                  <a:lnTo>
                    <a:pt x="121" y="450"/>
                  </a:lnTo>
                  <a:lnTo>
                    <a:pt x="128" y="456"/>
                  </a:lnTo>
                  <a:lnTo>
                    <a:pt x="134" y="463"/>
                  </a:lnTo>
                  <a:lnTo>
                    <a:pt x="141" y="463"/>
                  </a:lnTo>
                  <a:lnTo>
                    <a:pt x="148" y="470"/>
                  </a:lnTo>
                  <a:lnTo>
                    <a:pt x="154" y="470"/>
                  </a:lnTo>
                  <a:lnTo>
                    <a:pt x="161" y="477"/>
                  </a:lnTo>
                  <a:lnTo>
                    <a:pt x="168" y="477"/>
                  </a:lnTo>
                  <a:lnTo>
                    <a:pt x="174" y="483"/>
                  </a:lnTo>
                  <a:lnTo>
                    <a:pt x="181" y="483"/>
                  </a:lnTo>
                  <a:lnTo>
                    <a:pt x="188" y="490"/>
                  </a:lnTo>
                  <a:lnTo>
                    <a:pt x="195" y="490"/>
                  </a:lnTo>
                  <a:lnTo>
                    <a:pt x="201" y="490"/>
                  </a:lnTo>
                  <a:lnTo>
                    <a:pt x="208" y="497"/>
                  </a:lnTo>
                  <a:lnTo>
                    <a:pt x="215" y="497"/>
                  </a:lnTo>
                  <a:lnTo>
                    <a:pt x="221" y="497"/>
                  </a:lnTo>
                  <a:lnTo>
                    <a:pt x="228" y="497"/>
                  </a:lnTo>
                  <a:lnTo>
                    <a:pt x="235" y="503"/>
                  </a:lnTo>
                  <a:lnTo>
                    <a:pt x="242" y="503"/>
                  </a:lnTo>
                  <a:lnTo>
                    <a:pt x="248" y="503"/>
                  </a:lnTo>
                  <a:lnTo>
                    <a:pt x="255" y="503"/>
                  </a:lnTo>
                  <a:lnTo>
                    <a:pt x="262" y="503"/>
                  </a:lnTo>
                  <a:lnTo>
                    <a:pt x="268" y="503"/>
                  </a:lnTo>
                  <a:lnTo>
                    <a:pt x="275" y="503"/>
                  </a:lnTo>
                  <a:lnTo>
                    <a:pt x="282" y="503"/>
                  </a:lnTo>
                  <a:lnTo>
                    <a:pt x="288" y="503"/>
                  </a:lnTo>
                  <a:lnTo>
                    <a:pt x="295" y="503"/>
                  </a:lnTo>
                  <a:lnTo>
                    <a:pt x="302" y="503"/>
                  </a:lnTo>
                  <a:lnTo>
                    <a:pt x="309" y="503"/>
                  </a:lnTo>
                  <a:lnTo>
                    <a:pt x="315" y="497"/>
                  </a:lnTo>
                  <a:lnTo>
                    <a:pt x="322" y="497"/>
                  </a:lnTo>
                  <a:lnTo>
                    <a:pt x="329" y="497"/>
                  </a:lnTo>
                  <a:lnTo>
                    <a:pt x="335" y="497"/>
                  </a:lnTo>
                  <a:lnTo>
                    <a:pt x="342" y="490"/>
                  </a:lnTo>
                  <a:lnTo>
                    <a:pt x="349" y="490"/>
                  </a:lnTo>
                  <a:lnTo>
                    <a:pt x="356" y="483"/>
                  </a:lnTo>
                  <a:lnTo>
                    <a:pt x="362" y="483"/>
                  </a:lnTo>
                  <a:lnTo>
                    <a:pt x="369" y="483"/>
                  </a:lnTo>
                  <a:lnTo>
                    <a:pt x="376" y="477"/>
                  </a:lnTo>
                  <a:lnTo>
                    <a:pt x="382" y="477"/>
                  </a:lnTo>
                  <a:lnTo>
                    <a:pt x="389" y="470"/>
                  </a:lnTo>
                  <a:lnTo>
                    <a:pt x="396" y="463"/>
                  </a:lnTo>
                  <a:lnTo>
                    <a:pt x="403" y="463"/>
                  </a:lnTo>
                  <a:lnTo>
                    <a:pt x="409" y="456"/>
                  </a:lnTo>
                  <a:lnTo>
                    <a:pt x="416" y="456"/>
                  </a:lnTo>
                  <a:lnTo>
                    <a:pt x="423" y="450"/>
                  </a:lnTo>
                  <a:lnTo>
                    <a:pt x="429" y="443"/>
                  </a:lnTo>
                  <a:lnTo>
                    <a:pt x="436" y="436"/>
                  </a:lnTo>
                  <a:lnTo>
                    <a:pt x="443" y="436"/>
                  </a:lnTo>
                  <a:lnTo>
                    <a:pt x="449" y="430"/>
                  </a:lnTo>
                  <a:lnTo>
                    <a:pt x="456" y="423"/>
                  </a:lnTo>
                  <a:lnTo>
                    <a:pt x="463" y="416"/>
                  </a:lnTo>
                  <a:lnTo>
                    <a:pt x="470" y="409"/>
                  </a:lnTo>
                  <a:lnTo>
                    <a:pt x="476" y="409"/>
                  </a:lnTo>
                  <a:lnTo>
                    <a:pt x="483" y="396"/>
                  </a:lnTo>
                  <a:lnTo>
                    <a:pt x="490" y="396"/>
                  </a:lnTo>
                  <a:lnTo>
                    <a:pt x="496" y="389"/>
                  </a:lnTo>
                  <a:lnTo>
                    <a:pt x="503" y="383"/>
                  </a:lnTo>
                  <a:lnTo>
                    <a:pt x="510" y="376"/>
                  </a:lnTo>
                  <a:lnTo>
                    <a:pt x="517" y="369"/>
                  </a:lnTo>
                  <a:lnTo>
                    <a:pt x="523" y="363"/>
                  </a:lnTo>
                  <a:lnTo>
                    <a:pt x="530" y="356"/>
                  </a:lnTo>
                  <a:lnTo>
                    <a:pt x="537" y="349"/>
                  </a:lnTo>
                  <a:lnTo>
                    <a:pt x="543" y="342"/>
                  </a:lnTo>
                  <a:lnTo>
                    <a:pt x="550" y="329"/>
                  </a:lnTo>
                  <a:lnTo>
                    <a:pt x="557" y="322"/>
                  </a:lnTo>
                  <a:lnTo>
                    <a:pt x="563" y="316"/>
                  </a:lnTo>
                  <a:lnTo>
                    <a:pt x="570" y="309"/>
                  </a:lnTo>
                  <a:lnTo>
                    <a:pt x="577" y="302"/>
                  </a:lnTo>
                  <a:lnTo>
                    <a:pt x="584" y="295"/>
                  </a:lnTo>
                  <a:lnTo>
                    <a:pt x="590" y="289"/>
                  </a:lnTo>
                  <a:lnTo>
                    <a:pt x="604" y="275"/>
                  </a:lnTo>
                  <a:lnTo>
                    <a:pt x="604" y="269"/>
                  </a:lnTo>
                  <a:lnTo>
                    <a:pt x="610" y="262"/>
                  </a:lnTo>
                  <a:lnTo>
                    <a:pt x="617" y="255"/>
                  </a:lnTo>
                  <a:lnTo>
                    <a:pt x="624" y="249"/>
                  </a:lnTo>
                  <a:lnTo>
                    <a:pt x="631" y="242"/>
                  </a:lnTo>
                  <a:lnTo>
                    <a:pt x="637" y="235"/>
                  </a:lnTo>
                  <a:lnTo>
                    <a:pt x="637" y="228"/>
                  </a:lnTo>
                  <a:lnTo>
                    <a:pt x="644" y="222"/>
                  </a:lnTo>
                  <a:lnTo>
                    <a:pt x="651" y="215"/>
                  </a:lnTo>
                  <a:lnTo>
                    <a:pt x="664" y="202"/>
                  </a:lnTo>
                  <a:lnTo>
                    <a:pt x="664" y="195"/>
                  </a:lnTo>
                  <a:lnTo>
                    <a:pt x="671" y="188"/>
                  </a:lnTo>
                  <a:lnTo>
                    <a:pt x="678" y="181"/>
                  </a:lnTo>
                  <a:lnTo>
                    <a:pt x="691" y="168"/>
                  </a:lnTo>
                  <a:lnTo>
                    <a:pt x="691" y="161"/>
                  </a:lnTo>
                  <a:lnTo>
                    <a:pt x="698" y="155"/>
                  </a:lnTo>
                  <a:lnTo>
                    <a:pt x="704" y="148"/>
                  </a:lnTo>
                  <a:lnTo>
                    <a:pt x="711" y="141"/>
                  </a:lnTo>
                  <a:lnTo>
                    <a:pt x="718" y="134"/>
                  </a:lnTo>
                  <a:lnTo>
                    <a:pt x="731" y="121"/>
                  </a:lnTo>
                  <a:lnTo>
                    <a:pt x="731" y="114"/>
                  </a:lnTo>
                  <a:lnTo>
                    <a:pt x="738" y="108"/>
                  </a:lnTo>
                  <a:lnTo>
                    <a:pt x="745" y="101"/>
                  </a:lnTo>
                  <a:lnTo>
                    <a:pt x="751" y="94"/>
                  </a:lnTo>
                  <a:lnTo>
                    <a:pt x="758" y="88"/>
                  </a:lnTo>
                  <a:lnTo>
                    <a:pt x="765" y="81"/>
                  </a:lnTo>
                  <a:lnTo>
                    <a:pt x="778" y="67"/>
                  </a:lnTo>
                  <a:lnTo>
                    <a:pt x="778" y="61"/>
                  </a:lnTo>
                  <a:lnTo>
                    <a:pt x="785" y="54"/>
                  </a:lnTo>
                  <a:lnTo>
                    <a:pt x="792" y="47"/>
                  </a:lnTo>
                  <a:lnTo>
                    <a:pt x="798" y="41"/>
                  </a:lnTo>
                  <a:lnTo>
                    <a:pt x="805" y="34"/>
                  </a:lnTo>
                  <a:lnTo>
                    <a:pt x="812" y="27"/>
                  </a:lnTo>
                  <a:lnTo>
                    <a:pt x="818" y="20"/>
                  </a:lnTo>
                  <a:lnTo>
                    <a:pt x="825" y="14"/>
                  </a:lnTo>
                  <a:lnTo>
                    <a:pt x="832" y="14"/>
                  </a:lnTo>
                  <a:lnTo>
                    <a:pt x="838" y="0"/>
                  </a:lnTo>
                  <a:lnTo>
                    <a:pt x="845" y="0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7" name="Freeform 54"/>
            <p:cNvSpPr>
              <a:spLocks/>
            </p:cNvSpPr>
            <p:nvPr/>
          </p:nvSpPr>
          <p:spPr bwMode="auto">
            <a:xfrm>
              <a:off x="3715" y="1545"/>
              <a:ext cx="612" cy="826"/>
            </a:xfrm>
            <a:custGeom>
              <a:avLst/>
              <a:gdLst>
                <a:gd name="T0" fmla="*/ 14 w 612"/>
                <a:gd name="T1" fmla="*/ 60 h 826"/>
                <a:gd name="T2" fmla="*/ 34 w 612"/>
                <a:gd name="T3" fmla="*/ 47 h 826"/>
                <a:gd name="T4" fmla="*/ 54 w 612"/>
                <a:gd name="T5" fmla="*/ 33 h 826"/>
                <a:gd name="T6" fmla="*/ 74 w 612"/>
                <a:gd name="T7" fmla="*/ 20 h 826"/>
                <a:gd name="T8" fmla="*/ 94 w 612"/>
                <a:gd name="T9" fmla="*/ 13 h 826"/>
                <a:gd name="T10" fmla="*/ 114 w 612"/>
                <a:gd name="T11" fmla="*/ 6 h 826"/>
                <a:gd name="T12" fmla="*/ 134 w 612"/>
                <a:gd name="T13" fmla="*/ 0 h 826"/>
                <a:gd name="T14" fmla="*/ 154 w 612"/>
                <a:gd name="T15" fmla="*/ 0 h 826"/>
                <a:gd name="T16" fmla="*/ 175 w 612"/>
                <a:gd name="T17" fmla="*/ 6 h 826"/>
                <a:gd name="T18" fmla="*/ 195 w 612"/>
                <a:gd name="T19" fmla="*/ 6 h 826"/>
                <a:gd name="T20" fmla="*/ 215 w 612"/>
                <a:gd name="T21" fmla="*/ 13 h 826"/>
                <a:gd name="T22" fmla="*/ 235 w 612"/>
                <a:gd name="T23" fmla="*/ 26 h 826"/>
                <a:gd name="T24" fmla="*/ 255 w 612"/>
                <a:gd name="T25" fmla="*/ 40 h 826"/>
                <a:gd name="T26" fmla="*/ 275 w 612"/>
                <a:gd name="T27" fmla="*/ 53 h 826"/>
                <a:gd name="T28" fmla="*/ 295 w 612"/>
                <a:gd name="T29" fmla="*/ 73 h 826"/>
                <a:gd name="T30" fmla="*/ 315 w 612"/>
                <a:gd name="T31" fmla="*/ 100 h 826"/>
                <a:gd name="T32" fmla="*/ 329 w 612"/>
                <a:gd name="T33" fmla="*/ 120 h 826"/>
                <a:gd name="T34" fmla="*/ 349 w 612"/>
                <a:gd name="T35" fmla="*/ 140 h 826"/>
                <a:gd name="T36" fmla="*/ 356 w 612"/>
                <a:gd name="T37" fmla="*/ 161 h 826"/>
                <a:gd name="T38" fmla="*/ 369 w 612"/>
                <a:gd name="T39" fmla="*/ 181 h 826"/>
                <a:gd name="T40" fmla="*/ 389 w 612"/>
                <a:gd name="T41" fmla="*/ 207 h 826"/>
                <a:gd name="T42" fmla="*/ 396 w 612"/>
                <a:gd name="T43" fmla="*/ 234 h 826"/>
                <a:gd name="T44" fmla="*/ 409 w 612"/>
                <a:gd name="T45" fmla="*/ 254 h 826"/>
                <a:gd name="T46" fmla="*/ 423 w 612"/>
                <a:gd name="T47" fmla="*/ 281 h 826"/>
                <a:gd name="T48" fmla="*/ 429 w 612"/>
                <a:gd name="T49" fmla="*/ 301 h 826"/>
                <a:gd name="T50" fmla="*/ 443 w 612"/>
                <a:gd name="T51" fmla="*/ 328 h 826"/>
                <a:gd name="T52" fmla="*/ 450 w 612"/>
                <a:gd name="T53" fmla="*/ 348 h 826"/>
                <a:gd name="T54" fmla="*/ 463 w 612"/>
                <a:gd name="T55" fmla="*/ 368 h 826"/>
                <a:gd name="T56" fmla="*/ 470 w 612"/>
                <a:gd name="T57" fmla="*/ 395 h 826"/>
                <a:gd name="T58" fmla="*/ 483 w 612"/>
                <a:gd name="T59" fmla="*/ 422 h 826"/>
                <a:gd name="T60" fmla="*/ 490 w 612"/>
                <a:gd name="T61" fmla="*/ 449 h 826"/>
                <a:gd name="T62" fmla="*/ 503 w 612"/>
                <a:gd name="T63" fmla="*/ 476 h 826"/>
                <a:gd name="T64" fmla="*/ 510 w 612"/>
                <a:gd name="T65" fmla="*/ 509 h 826"/>
                <a:gd name="T66" fmla="*/ 523 w 612"/>
                <a:gd name="T67" fmla="*/ 536 h 826"/>
                <a:gd name="T68" fmla="*/ 530 w 612"/>
                <a:gd name="T69" fmla="*/ 570 h 826"/>
                <a:gd name="T70" fmla="*/ 543 w 612"/>
                <a:gd name="T71" fmla="*/ 597 h 826"/>
                <a:gd name="T72" fmla="*/ 550 w 612"/>
                <a:gd name="T73" fmla="*/ 637 h 826"/>
                <a:gd name="T74" fmla="*/ 564 w 612"/>
                <a:gd name="T75" fmla="*/ 664 h 826"/>
                <a:gd name="T76" fmla="*/ 570 w 612"/>
                <a:gd name="T77" fmla="*/ 697 h 826"/>
                <a:gd name="T78" fmla="*/ 584 w 612"/>
                <a:gd name="T79" fmla="*/ 731 h 826"/>
                <a:gd name="T80" fmla="*/ 590 w 612"/>
                <a:gd name="T81" fmla="*/ 771 h 826"/>
                <a:gd name="T82" fmla="*/ 604 w 612"/>
                <a:gd name="T83" fmla="*/ 798 h 8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2"/>
                <a:gd name="T127" fmla="*/ 0 h 826"/>
                <a:gd name="T128" fmla="*/ 612 w 612"/>
                <a:gd name="T129" fmla="*/ 826 h 8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2" h="826">
                  <a:moveTo>
                    <a:pt x="0" y="73"/>
                  </a:moveTo>
                  <a:lnTo>
                    <a:pt x="7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7" y="53"/>
                  </a:lnTo>
                  <a:lnTo>
                    <a:pt x="34" y="47"/>
                  </a:lnTo>
                  <a:lnTo>
                    <a:pt x="40" y="40"/>
                  </a:lnTo>
                  <a:lnTo>
                    <a:pt x="47" y="33"/>
                  </a:lnTo>
                  <a:lnTo>
                    <a:pt x="54" y="33"/>
                  </a:lnTo>
                  <a:lnTo>
                    <a:pt x="61" y="26"/>
                  </a:lnTo>
                  <a:lnTo>
                    <a:pt x="67" y="26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7" y="13"/>
                  </a:lnTo>
                  <a:lnTo>
                    <a:pt x="94" y="13"/>
                  </a:lnTo>
                  <a:lnTo>
                    <a:pt x="101" y="13"/>
                  </a:lnTo>
                  <a:lnTo>
                    <a:pt x="107" y="6"/>
                  </a:lnTo>
                  <a:lnTo>
                    <a:pt x="114" y="6"/>
                  </a:lnTo>
                  <a:lnTo>
                    <a:pt x="121" y="6"/>
                  </a:lnTo>
                  <a:lnTo>
                    <a:pt x="128" y="6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5" y="6"/>
                  </a:lnTo>
                  <a:lnTo>
                    <a:pt x="181" y="6"/>
                  </a:lnTo>
                  <a:lnTo>
                    <a:pt x="188" y="6"/>
                  </a:lnTo>
                  <a:lnTo>
                    <a:pt x="195" y="6"/>
                  </a:lnTo>
                  <a:lnTo>
                    <a:pt x="201" y="13"/>
                  </a:lnTo>
                  <a:lnTo>
                    <a:pt x="208" y="13"/>
                  </a:lnTo>
                  <a:lnTo>
                    <a:pt x="215" y="13"/>
                  </a:lnTo>
                  <a:lnTo>
                    <a:pt x="222" y="20"/>
                  </a:lnTo>
                  <a:lnTo>
                    <a:pt x="228" y="20"/>
                  </a:lnTo>
                  <a:lnTo>
                    <a:pt x="235" y="26"/>
                  </a:lnTo>
                  <a:lnTo>
                    <a:pt x="242" y="33"/>
                  </a:lnTo>
                  <a:lnTo>
                    <a:pt x="248" y="33"/>
                  </a:lnTo>
                  <a:lnTo>
                    <a:pt x="255" y="40"/>
                  </a:lnTo>
                  <a:lnTo>
                    <a:pt x="262" y="47"/>
                  </a:lnTo>
                  <a:lnTo>
                    <a:pt x="268" y="53"/>
                  </a:lnTo>
                  <a:lnTo>
                    <a:pt x="275" y="53"/>
                  </a:lnTo>
                  <a:lnTo>
                    <a:pt x="282" y="67"/>
                  </a:lnTo>
                  <a:lnTo>
                    <a:pt x="289" y="73"/>
                  </a:lnTo>
                  <a:lnTo>
                    <a:pt x="295" y="73"/>
                  </a:lnTo>
                  <a:lnTo>
                    <a:pt x="302" y="87"/>
                  </a:lnTo>
                  <a:lnTo>
                    <a:pt x="309" y="93"/>
                  </a:lnTo>
                  <a:lnTo>
                    <a:pt x="315" y="100"/>
                  </a:lnTo>
                  <a:lnTo>
                    <a:pt x="322" y="107"/>
                  </a:lnTo>
                  <a:lnTo>
                    <a:pt x="329" y="114"/>
                  </a:lnTo>
                  <a:lnTo>
                    <a:pt x="329" y="120"/>
                  </a:lnTo>
                  <a:lnTo>
                    <a:pt x="336" y="127"/>
                  </a:lnTo>
                  <a:lnTo>
                    <a:pt x="342" y="134"/>
                  </a:lnTo>
                  <a:lnTo>
                    <a:pt x="349" y="140"/>
                  </a:lnTo>
                  <a:lnTo>
                    <a:pt x="349" y="147"/>
                  </a:lnTo>
                  <a:lnTo>
                    <a:pt x="356" y="154"/>
                  </a:lnTo>
                  <a:lnTo>
                    <a:pt x="356" y="161"/>
                  </a:lnTo>
                  <a:lnTo>
                    <a:pt x="362" y="167"/>
                  </a:lnTo>
                  <a:lnTo>
                    <a:pt x="369" y="174"/>
                  </a:lnTo>
                  <a:lnTo>
                    <a:pt x="369" y="181"/>
                  </a:lnTo>
                  <a:lnTo>
                    <a:pt x="376" y="187"/>
                  </a:lnTo>
                  <a:lnTo>
                    <a:pt x="376" y="194"/>
                  </a:lnTo>
                  <a:lnTo>
                    <a:pt x="389" y="207"/>
                  </a:lnTo>
                  <a:lnTo>
                    <a:pt x="389" y="214"/>
                  </a:lnTo>
                  <a:lnTo>
                    <a:pt x="396" y="221"/>
                  </a:lnTo>
                  <a:lnTo>
                    <a:pt x="396" y="234"/>
                  </a:lnTo>
                  <a:lnTo>
                    <a:pt x="403" y="241"/>
                  </a:lnTo>
                  <a:lnTo>
                    <a:pt x="409" y="248"/>
                  </a:lnTo>
                  <a:lnTo>
                    <a:pt x="409" y="254"/>
                  </a:lnTo>
                  <a:lnTo>
                    <a:pt x="416" y="261"/>
                  </a:lnTo>
                  <a:lnTo>
                    <a:pt x="416" y="275"/>
                  </a:lnTo>
                  <a:lnTo>
                    <a:pt x="423" y="281"/>
                  </a:lnTo>
                  <a:lnTo>
                    <a:pt x="423" y="288"/>
                  </a:lnTo>
                  <a:lnTo>
                    <a:pt x="429" y="295"/>
                  </a:lnTo>
                  <a:lnTo>
                    <a:pt x="429" y="301"/>
                  </a:lnTo>
                  <a:lnTo>
                    <a:pt x="436" y="308"/>
                  </a:lnTo>
                  <a:lnTo>
                    <a:pt x="436" y="322"/>
                  </a:lnTo>
                  <a:lnTo>
                    <a:pt x="443" y="328"/>
                  </a:lnTo>
                  <a:lnTo>
                    <a:pt x="443" y="335"/>
                  </a:lnTo>
                  <a:lnTo>
                    <a:pt x="450" y="342"/>
                  </a:lnTo>
                  <a:lnTo>
                    <a:pt x="450" y="348"/>
                  </a:lnTo>
                  <a:lnTo>
                    <a:pt x="456" y="355"/>
                  </a:lnTo>
                  <a:lnTo>
                    <a:pt x="456" y="362"/>
                  </a:lnTo>
                  <a:lnTo>
                    <a:pt x="463" y="368"/>
                  </a:lnTo>
                  <a:lnTo>
                    <a:pt x="463" y="382"/>
                  </a:lnTo>
                  <a:lnTo>
                    <a:pt x="470" y="389"/>
                  </a:lnTo>
                  <a:lnTo>
                    <a:pt x="470" y="395"/>
                  </a:lnTo>
                  <a:lnTo>
                    <a:pt x="476" y="402"/>
                  </a:lnTo>
                  <a:lnTo>
                    <a:pt x="476" y="415"/>
                  </a:lnTo>
                  <a:lnTo>
                    <a:pt x="483" y="422"/>
                  </a:lnTo>
                  <a:lnTo>
                    <a:pt x="483" y="436"/>
                  </a:lnTo>
                  <a:lnTo>
                    <a:pt x="490" y="442"/>
                  </a:lnTo>
                  <a:lnTo>
                    <a:pt x="490" y="449"/>
                  </a:lnTo>
                  <a:lnTo>
                    <a:pt x="497" y="462"/>
                  </a:lnTo>
                  <a:lnTo>
                    <a:pt x="497" y="469"/>
                  </a:lnTo>
                  <a:lnTo>
                    <a:pt x="503" y="476"/>
                  </a:lnTo>
                  <a:lnTo>
                    <a:pt x="503" y="489"/>
                  </a:lnTo>
                  <a:lnTo>
                    <a:pt x="510" y="503"/>
                  </a:lnTo>
                  <a:lnTo>
                    <a:pt x="510" y="509"/>
                  </a:lnTo>
                  <a:lnTo>
                    <a:pt x="517" y="516"/>
                  </a:lnTo>
                  <a:lnTo>
                    <a:pt x="517" y="529"/>
                  </a:lnTo>
                  <a:lnTo>
                    <a:pt x="523" y="536"/>
                  </a:lnTo>
                  <a:lnTo>
                    <a:pt x="523" y="550"/>
                  </a:lnTo>
                  <a:lnTo>
                    <a:pt x="530" y="563"/>
                  </a:lnTo>
                  <a:lnTo>
                    <a:pt x="530" y="570"/>
                  </a:lnTo>
                  <a:lnTo>
                    <a:pt x="537" y="576"/>
                  </a:lnTo>
                  <a:lnTo>
                    <a:pt x="537" y="590"/>
                  </a:lnTo>
                  <a:lnTo>
                    <a:pt x="543" y="597"/>
                  </a:lnTo>
                  <a:lnTo>
                    <a:pt x="543" y="603"/>
                  </a:lnTo>
                  <a:lnTo>
                    <a:pt x="550" y="617"/>
                  </a:lnTo>
                  <a:lnTo>
                    <a:pt x="550" y="637"/>
                  </a:lnTo>
                  <a:lnTo>
                    <a:pt x="557" y="643"/>
                  </a:lnTo>
                  <a:lnTo>
                    <a:pt x="557" y="650"/>
                  </a:lnTo>
                  <a:lnTo>
                    <a:pt x="564" y="664"/>
                  </a:lnTo>
                  <a:lnTo>
                    <a:pt x="564" y="670"/>
                  </a:lnTo>
                  <a:lnTo>
                    <a:pt x="570" y="684"/>
                  </a:lnTo>
                  <a:lnTo>
                    <a:pt x="570" y="697"/>
                  </a:lnTo>
                  <a:lnTo>
                    <a:pt x="577" y="711"/>
                  </a:lnTo>
                  <a:lnTo>
                    <a:pt x="577" y="717"/>
                  </a:lnTo>
                  <a:lnTo>
                    <a:pt x="584" y="731"/>
                  </a:lnTo>
                  <a:lnTo>
                    <a:pt x="584" y="737"/>
                  </a:lnTo>
                  <a:lnTo>
                    <a:pt x="590" y="751"/>
                  </a:lnTo>
                  <a:lnTo>
                    <a:pt x="590" y="771"/>
                  </a:lnTo>
                  <a:lnTo>
                    <a:pt x="597" y="778"/>
                  </a:lnTo>
                  <a:lnTo>
                    <a:pt x="597" y="791"/>
                  </a:lnTo>
                  <a:lnTo>
                    <a:pt x="604" y="798"/>
                  </a:lnTo>
                  <a:lnTo>
                    <a:pt x="604" y="811"/>
                  </a:lnTo>
                  <a:lnTo>
                    <a:pt x="611" y="825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8" name="Freeform 55"/>
            <p:cNvSpPr>
              <a:spLocks/>
            </p:cNvSpPr>
            <p:nvPr/>
          </p:nvSpPr>
          <p:spPr bwMode="auto">
            <a:xfrm>
              <a:off x="4326" y="2370"/>
              <a:ext cx="276" cy="1141"/>
            </a:xfrm>
            <a:custGeom>
              <a:avLst/>
              <a:gdLst>
                <a:gd name="T0" fmla="*/ 0 w 276"/>
                <a:gd name="T1" fmla="*/ 6 h 1141"/>
                <a:gd name="T2" fmla="*/ 6 w 276"/>
                <a:gd name="T3" fmla="*/ 40 h 1141"/>
                <a:gd name="T4" fmla="*/ 13 w 276"/>
                <a:gd name="T5" fmla="*/ 60 h 1141"/>
                <a:gd name="T6" fmla="*/ 20 w 276"/>
                <a:gd name="T7" fmla="*/ 80 h 1141"/>
                <a:gd name="T8" fmla="*/ 26 w 276"/>
                <a:gd name="T9" fmla="*/ 114 h 1141"/>
                <a:gd name="T10" fmla="*/ 33 w 276"/>
                <a:gd name="T11" fmla="*/ 134 h 1141"/>
                <a:gd name="T12" fmla="*/ 40 w 276"/>
                <a:gd name="T13" fmla="*/ 161 h 1141"/>
                <a:gd name="T14" fmla="*/ 46 w 276"/>
                <a:gd name="T15" fmla="*/ 194 h 1141"/>
                <a:gd name="T16" fmla="*/ 53 w 276"/>
                <a:gd name="T17" fmla="*/ 214 h 1141"/>
                <a:gd name="T18" fmla="*/ 60 w 276"/>
                <a:gd name="T19" fmla="*/ 241 h 1141"/>
                <a:gd name="T20" fmla="*/ 67 w 276"/>
                <a:gd name="T21" fmla="*/ 261 h 1141"/>
                <a:gd name="T22" fmla="*/ 73 w 276"/>
                <a:gd name="T23" fmla="*/ 295 h 1141"/>
                <a:gd name="T24" fmla="*/ 80 w 276"/>
                <a:gd name="T25" fmla="*/ 321 h 1141"/>
                <a:gd name="T26" fmla="*/ 87 w 276"/>
                <a:gd name="T27" fmla="*/ 342 h 1141"/>
                <a:gd name="T28" fmla="*/ 93 w 276"/>
                <a:gd name="T29" fmla="*/ 382 h 1141"/>
                <a:gd name="T30" fmla="*/ 100 w 276"/>
                <a:gd name="T31" fmla="*/ 402 h 1141"/>
                <a:gd name="T32" fmla="*/ 107 w 276"/>
                <a:gd name="T33" fmla="*/ 429 h 1141"/>
                <a:gd name="T34" fmla="*/ 114 w 276"/>
                <a:gd name="T35" fmla="*/ 462 h 1141"/>
                <a:gd name="T36" fmla="*/ 120 w 276"/>
                <a:gd name="T37" fmla="*/ 489 h 1141"/>
                <a:gd name="T38" fmla="*/ 127 w 276"/>
                <a:gd name="T39" fmla="*/ 516 h 1141"/>
                <a:gd name="T40" fmla="*/ 134 w 276"/>
                <a:gd name="T41" fmla="*/ 536 h 1141"/>
                <a:gd name="T42" fmla="*/ 140 w 276"/>
                <a:gd name="T43" fmla="*/ 576 h 1141"/>
                <a:gd name="T44" fmla="*/ 147 w 276"/>
                <a:gd name="T45" fmla="*/ 603 h 1141"/>
                <a:gd name="T46" fmla="*/ 154 w 276"/>
                <a:gd name="T47" fmla="*/ 623 h 1141"/>
                <a:gd name="T48" fmla="*/ 161 w 276"/>
                <a:gd name="T49" fmla="*/ 664 h 1141"/>
                <a:gd name="T50" fmla="*/ 167 w 276"/>
                <a:gd name="T51" fmla="*/ 690 h 1141"/>
                <a:gd name="T52" fmla="*/ 174 w 276"/>
                <a:gd name="T53" fmla="*/ 717 h 1141"/>
                <a:gd name="T54" fmla="*/ 181 w 276"/>
                <a:gd name="T55" fmla="*/ 751 h 1141"/>
                <a:gd name="T56" fmla="*/ 187 w 276"/>
                <a:gd name="T57" fmla="*/ 778 h 1141"/>
                <a:gd name="T58" fmla="*/ 194 w 276"/>
                <a:gd name="T59" fmla="*/ 804 h 1141"/>
                <a:gd name="T60" fmla="*/ 201 w 276"/>
                <a:gd name="T61" fmla="*/ 831 h 1141"/>
                <a:gd name="T62" fmla="*/ 207 w 276"/>
                <a:gd name="T63" fmla="*/ 871 h 1141"/>
                <a:gd name="T64" fmla="*/ 214 w 276"/>
                <a:gd name="T65" fmla="*/ 892 h 1141"/>
                <a:gd name="T66" fmla="*/ 221 w 276"/>
                <a:gd name="T67" fmla="*/ 918 h 1141"/>
                <a:gd name="T68" fmla="*/ 228 w 276"/>
                <a:gd name="T69" fmla="*/ 959 h 1141"/>
                <a:gd name="T70" fmla="*/ 234 w 276"/>
                <a:gd name="T71" fmla="*/ 986 h 1141"/>
                <a:gd name="T72" fmla="*/ 241 w 276"/>
                <a:gd name="T73" fmla="*/ 1012 h 1141"/>
                <a:gd name="T74" fmla="*/ 248 w 276"/>
                <a:gd name="T75" fmla="*/ 1053 h 1141"/>
                <a:gd name="T76" fmla="*/ 254 w 276"/>
                <a:gd name="T77" fmla="*/ 1079 h 1141"/>
                <a:gd name="T78" fmla="*/ 261 w 276"/>
                <a:gd name="T79" fmla="*/ 1106 h 1141"/>
                <a:gd name="T80" fmla="*/ 268 w 276"/>
                <a:gd name="T81" fmla="*/ 1133 h 11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1141"/>
                <a:gd name="T125" fmla="*/ 276 w 276"/>
                <a:gd name="T126" fmla="*/ 1141 h 11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1141">
                  <a:moveTo>
                    <a:pt x="0" y="0"/>
                  </a:moveTo>
                  <a:lnTo>
                    <a:pt x="0" y="6"/>
                  </a:lnTo>
                  <a:lnTo>
                    <a:pt x="6" y="20"/>
                  </a:lnTo>
                  <a:lnTo>
                    <a:pt x="6" y="40"/>
                  </a:lnTo>
                  <a:lnTo>
                    <a:pt x="13" y="47"/>
                  </a:lnTo>
                  <a:lnTo>
                    <a:pt x="13" y="60"/>
                  </a:lnTo>
                  <a:lnTo>
                    <a:pt x="20" y="73"/>
                  </a:lnTo>
                  <a:lnTo>
                    <a:pt x="20" y="80"/>
                  </a:lnTo>
                  <a:lnTo>
                    <a:pt x="26" y="93"/>
                  </a:lnTo>
                  <a:lnTo>
                    <a:pt x="26" y="114"/>
                  </a:lnTo>
                  <a:lnTo>
                    <a:pt x="33" y="127"/>
                  </a:lnTo>
                  <a:lnTo>
                    <a:pt x="33" y="134"/>
                  </a:lnTo>
                  <a:lnTo>
                    <a:pt x="40" y="147"/>
                  </a:lnTo>
                  <a:lnTo>
                    <a:pt x="40" y="161"/>
                  </a:lnTo>
                  <a:lnTo>
                    <a:pt x="46" y="167"/>
                  </a:lnTo>
                  <a:lnTo>
                    <a:pt x="46" y="194"/>
                  </a:lnTo>
                  <a:lnTo>
                    <a:pt x="53" y="201"/>
                  </a:lnTo>
                  <a:lnTo>
                    <a:pt x="53" y="214"/>
                  </a:lnTo>
                  <a:lnTo>
                    <a:pt x="60" y="228"/>
                  </a:lnTo>
                  <a:lnTo>
                    <a:pt x="60" y="241"/>
                  </a:lnTo>
                  <a:lnTo>
                    <a:pt x="67" y="248"/>
                  </a:lnTo>
                  <a:lnTo>
                    <a:pt x="67" y="261"/>
                  </a:lnTo>
                  <a:lnTo>
                    <a:pt x="73" y="275"/>
                  </a:lnTo>
                  <a:lnTo>
                    <a:pt x="73" y="295"/>
                  </a:lnTo>
                  <a:lnTo>
                    <a:pt x="80" y="308"/>
                  </a:lnTo>
                  <a:lnTo>
                    <a:pt x="80" y="321"/>
                  </a:lnTo>
                  <a:lnTo>
                    <a:pt x="87" y="328"/>
                  </a:lnTo>
                  <a:lnTo>
                    <a:pt x="87" y="342"/>
                  </a:lnTo>
                  <a:lnTo>
                    <a:pt x="93" y="355"/>
                  </a:lnTo>
                  <a:lnTo>
                    <a:pt x="93" y="382"/>
                  </a:lnTo>
                  <a:lnTo>
                    <a:pt x="100" y="389"/>
                  </a:lnTo>
                  <a:lnTo>
                    <a:pt x="100" y="402"/>
                  </a:lnTo>
                  <a:lnTo>
                    <a:pt x="107" y="415"/>
                  </a:lnTo>
                  <a:lnTo>
                    <a:pt x="107" y="429"/>
                  </a:lnTo>
                  <a:lnTo>
                    <a:pt x="114" y="442"/>
                  </a:lnTo>
                  <a:lnTo>
                    <a:pt x="114" y="462"/>
                  </a:lnTo>
                  <a:lnTo>
                    <a:pt x="120" y="476"/>
                  </a:lnTo>
                  <a:lnTo>
                    <a:pt x="120" y="489"/>
                  </a:lnTo>
                  <a:lnTo>
                    <a:pt x="127" y="503"/>
                  </a:lnTo>
                  <a:lnTo>
                    <a:pt x="127" y="516"/>
                  </a:lnTo>
                  <a:lnTo>
                    <a:pt x="134" y="523"/>
                  </a:lnTo>
                  <a:lnTo>
                    <a:pt x="134" y="536"/>
                  </a:lnTo>
                  <a:lnTo>
                    <a:pt x="140" y="550"/>
                  </a:lnTo>
                  <a:lnTo>
                    <a:pt x="140" y="576"/>
                  </a:lnTo>
                  <a:lnTo>
                    <a:pt x="147" y="590"/>
                  </a:lnTo>
                  <a:lnTo>
                    <a:pt x="147" y="603"/>
                  </a:lnTo>
                  <a:lnTo>
                    <a:pt x="154" y="610"/>
                  </a:lnTo>
                  <a:lnTo>
                    <a:pt x="154" y="623"/>
                  </a:lnTo>
                  <a:lnTo>
                    <a:pt x="161" y="637"/>
                  </a:lnTo>
                  <a:lnTo>
                    <a:pt x="161" y="664"/>
                  </a:lnTo>
                  <a:lnTo>
                    <a:pt x="167" y="677"/>
                  </a:lnTo>
                  <a:lnTo>
                    <a:pt x="167" y="690"/>
                  </a:lnTo>
                  <a:lnTo>
                    <a:pt x="174" y="704"/>
                  </a:lnTo>
                  <a:lnTo>
                    <a:pt x="174" y="717"/>
                  </a:lnTo>
                  <a:lnTo>
                    <a:pt x="181" y="724"/>
                  </a:lnTo>
                  <a:lnTo>
                    <a:pt x="181" y="751"/>
                  </a:lnTo>
                  <a:lnTo>
                    <a:pt x="187" y="764"/>
                  </a:lnTo>
                  <a:lnTo>
                    <a:pt x="187" y="778"/>
                  </a:lnTo>
                  <a:lnTo>
                    <a:pt x="194" y="791"/>
                  </a:lnTo>
                  <a:lnTo>
                    <a:pt x="194" y="804"/>
                  </a:lnTo>
                  <a:lnTo>
                    <a:pt x="201" y="818"/>
                  </a:lnTo>
                  <a:lnTo>
                    <a:pt x="201" y="831"/>
                  </a:lnTo>
                  <a:lnTo>
                    <a:pt x="207" y="845"/>
                  </a:lnTo>
                  <a:lnTo>
                    <a:pt x="207" y="871"/>
                  </a:lnTo>
                  <a:lnTo>
                    <a:pt x="214" y="885"/>
                  </a:lnTo>
                  <a:lnTo>
                    <a:pt x="214" y="892"/>
                  </a:lnTo>
                  <a:lnTo>
                    <a:pt x="221" y="905"/>
                  </a:lnTo>
                  <a:lnTo>
                    <a:pt x="221" y="918"/>
                  </a:lnTo>
                  <a:lnTo>
                    <a:pt x="228" y="932"/>
                  </a:lnTo>
                  <a:lnTo>
                    <a:pt x="228" y="959"/>
                  </a:lnTo>
                  <a:lnTo>
                    <a:pt x="234" y="972"/>
                  </a:lnTo>
                  <a:lnTo>
                    <a:pt x="234" y="986"/>
                  </a:lnTo>
                  <a:lnTo>
                    <a:pt x="241" y="999"/>
                  </a:lnTo>
                  <a:lnTo>
                    <a:pt x="241" y="1012"/>
                  </a:lnTo>
                  <a:lnTo>
                    <a:pt x="248" y="1026"/>
                  </a:lnTo>
                  <a:lnTo>
                    <a:pt x="248" y="1053"/>
                  </a:lnTo>
                  <a:lnTo>
                    <a:pt x="254" y="1066"/>
                  </a:lnTo>
                  <a:lnTo>
                    <a:pt x="254" y="1079"/>
                  </a:lnTo>
                  <a:lnTo>
                    <a:pt x="261" y="1093"/>
                  </a:lnTo>
                  <a:lnTo>
                    <a:pt x="261" y="1106"/>
                  </a:lnTo>
                  <a:lnTo>
                    <a:pt x="268" y="1120"/>
                  </a:lnTo>
                  <a:lnTo>
                    <a:pt x="268" y="1133"/>
                  </a:lnTo>
                  <a:lnTo>
                    <a:pt x="275" y="1140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9" name="Rectangle 56"/>
            <p:cNvSpPr>
              <a:spLocks noChangeArrowheads="1"/>
            </p:cNvSpPr>
            <p:nvPr/>
          </p:nvSpPr>
          <p:spPr bwMode="auto">
            <a:xfrm>
              <a:off x="1743" y="1062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l-PL">
                <a:latin typeface="Times New Roman" pitchFamily="18" charset="0"/>
              </a:endParaRPr>
            </a:p>
          </p:txBody>
        </p:sp>
        <p:sp>
          <p:nvSpPr>
            <p:cNvPr id="23610" name="Rectangle 57"/>
            <p:cNvSpPr>
              <a:spLocks noChangeArrowheads="1"/>
            </p:cNvSpPr>
            <p:nvPr/>
          </p:nvSpPr>
          <p:spPr bwMode="auto">
            <a:xfrm>
              <a:off x="2976" y="3664"/>
              <a:ext cx="32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300" b="1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pl-PL" sz="1300" b="1" dirty="0" smtClean="0">
                  <a:solidFill>
                    <a:srgbClr val="000000"/>
                  </a:solidFill>
                  <a:latin typeface="Helvetica" charset="0"/>
                </a:rPr>
                <a:t>czas </a:t>
              </a:r>
              <a:r>
                <a:rPr lang="pl-PL" sz="13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endParaRPr lang="pl-PL" sz="1300" b="1" i="1" dirty="0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3611" name="Rectangle 58"/>
            <p:cNvSpPr>
              <a:spLocks noChangeArrowheads="1"/>
            </p:cNvSpPr>
            <p:nvPr/>
          </p:nvSpPr>
          <p:spPr bwMode="auto">
            <a:xfrm>
              <a:off x="1999" y="2946"/>
              <a:ext cx="186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 i="1" dirty="0">
                  <a:solidFill>
                    <a:srgbClr val="000000"/>
                  </a:solidFill>
                  <a:latin typeface="Helvetica" charset="0"/>
                </a:rPr>
                <a:t>x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pl-PL" sz="1400" b="1" i="1" dirty="0" smtClean="0">
                  <a:solidFill>
                    <a:srgbClr val="000000"/>
                  </a:solidFill>
                  <a:latin typeface="Helvetica" charset="0"/>
                </a:rPr>
                <a:t>t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) = 4/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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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[cos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</a:t>
              </a:r>
              <a:r>
                <a:rPr lang="pl-PL" sz="14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) 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– 1/3 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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 cos(3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</a:t>
              </a:r>
              <a:r>
                <a:rPr lang="pl-PL" sz="14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)]</a:t>
              </a:r>
              <a:endParaRPr lang="pl-PL" sz="1400" b="1" dirty="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sp>
        <p:nvSpPr>
          <p:cNvPr id="23556" name="Rectangle 60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grpSp>
        <p:nvGrpSpPr>
          <p:cNvPr id="114" name="Grupa 59"/>
          <p:cNvGrpSpPr/>
          <p:nvPr/>
        </p:nvGrpSpPr>
        <p:grpSpPr>
          <a:xfrm>
            <a:off x="5653558" y="1344924"/>
            <a:ext cx="3153002" cy="798140"/>
            <a:chOff x="1756420" y="1482840"/>
            <a:chExt cx="3153002" cy="798140"/>
          </a:xfrm>
        </p:grpSpPr>
        <p:grpSp>
          <p:nvGrpSpPr>
            <p:cNvPr id="115" name="Grupa 19"/>
            <p:cNvGrpSpPr/>
            <p:nvPr/>
          </p:nvGrpSpPr>
          <p:grpSpPr>
            <a:xfrm>
              <a:off x="1756420" y="1482840"/>
              <a:ext cx="1574472" cy="776030"/>
              <a:chOff x="1756420" y="1482840"/>
              <a:chExt cx="5219818" cy="2572758"/>
            </a:xfrm>
          </p:grpSpPr>
          <p:sp>
            <p:nvSpPr>
              <p:cNvPr id="129" name="Freeform 48"/>
              <p:cNvSpPr>
                <a:spLocks/>
              </p:cNvSpPr>
              <p:nvPr/>
            </p:nvSpPr>
            <p:spPr bwMode="auto">
              <a:xfrm flipH="1">
                <a:off x="3084010" y="148284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0" name="Freeform 48"/>
              <p:cNvSpPr>
                <a:spLocks/>
              </p:cNvSpPr>
              <p:nvPr/>
            </p:nvSpPr>
            <p:spPr bwMode="auto">
              <a:xfrm rot="16200000" flipH="1">
                <a:off x="2420215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1" name="Freeform 48"/>
              <p:cNvSpPr>
                <a:spLocks/>
              </p:cNvSpPr>
              <p:nvPr/>
            </p:nvSpPr>
            <p:spPr bwMode="auto">
              <a:xfrm rot="16200000" flipH="1">
                <a:off x="3725360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2" name="Freeform 48"/>
              <p:cNvSpPr>
                <a:spLocks/>
              </p:cNvSpPr>
              <p:nvPr/>
            </p:nvSpPr>
            <p:spPr bwMode="auto">
              <a:xfrm flipH="1" flipV="1">
                <a:off x="1778865" y="402568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3" name="Freeform 48"/>
              <p:cNvSpPr>
                <a:spLocks/>
              </p:cNvSpPr>
              <p:nvPr/>
            </p:nvSpPr>
            <p:spPr bwMode="auto">
              <a:xfrm rot="5400000" flipH="1" flipV="1">
                <a:off x="1115070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4" name="Freeform 48"/>
              <p:cNvSpPr>
                <a:spLocks/>
              </p:cNvSpPr>
              <p:nvPr/>
            </p:nvSpPr>
            <p:spPr bwMode="auto">
              <a:xfrm rot="5400000" flipH="1" flipV="1">
                <a:off x="2420215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5" name="Freeform 48"/>
              <p:cNvSpPr>
                <a:spLocks/>
              </p:cNvSpPr>
              <p:nvPr/>
            </p:nvSpPr>
            <p:spPr bwMode="auto">
              <a:xfrm flipV="1">
                <a:off x="4364360" y="405401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6" name="Freeform 48"/>
              <p:cNvSpPr>
                <a:spLocks/>
              </p:cNvSpPr>
              <p:nvPr/>
            </p:nvSpPr>
            <p:spPr bwMode="auto">
              <a:xfrm rot="16200000" flipV="1">
                <a:off x="5028155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7" name="Freeform 48"/>
              <p:cNvSpPr>
                <a:spLocks/>
              </p:cNvSpPr>
              <p:nvPr/>
            </p:nvSpPr>
            <p:spPr bwMode="auto">
              <a:xfrm rot="16200000" flipV="1">
                <a:off x="3723010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8" name="Freeform 48"/>
              <p:cNvSpPr>
                <a:spLocks/>
              </p:cNvSpPr>
              <p:nvPr/>
            </p:nvSpPr>
            <p:spPr bwMode="auto">
              <a:xfrm>
                <a:off x="5669505" y="151117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9" name="Freeform 48"/>
              <p:cNvSpPr>
                <a:spLocks/>
              </p:cNvSpPr>
              <p:nvPr/>
            </p:nvSpPr>
            <p:spPr bwMode="auto">
              <a:xfrm rot="5400000">
                <a:off x="6333300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0" name="Freeform 48"/>
              <p:cNvSpPr>
                <a:spLocks/>
              </p:cNvSpPr>
              <p:nvPr/>
            </p:nvSpPr>
            <p:spPr bwMode="auto">
              <a:xfrm rot="5400000">
                <a:off x="5028155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6" name="Grupa 20"/>
            <p:cNvGrpSpPr/>
            <p:nvPr/>
          </p:nvGrpSpPr>
          <p:grpSpPr>
            <a:xfrm>
              <a:off x="3334950" y="1504950"/>
              <a:ext cx="1574472" cy="776030"/>
              <a:chOff x="1756420" y="1482840"/>
              <a:chExt cx="5219818" cy="2572758"/>
            </a:xfrm>
          </p:grpSpPr>
          <p:sp>
            <p:nvSpPr>
              <p:cNvPr id="117" name="Freeform 48"/>
              <p:cNvSpPr>
                <a:spLocks/>
              </p:cNvSpPr>
              <p:nvPr/>
            </p:nvSpPr>
            <p:spPr bwMode="auto">
              <a:xfrm flipH="1">
                <a:off x="3084010" y="148284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8" name="Freeform 48"/>
              <p:cNvSpPr>
                <a:spLocks/>
              </p:cNvSpPr>
              <p:nvPr/>
            </p:nvSpPr>
            <p:spPr bwMode="auto">
              <a:xfrm rot="16200000" flipH="1">
                <a:off x="2420215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 rot="16200000" flipH="1">
                <a:off x="3725360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0" name="Freeform 48"/>
              <p:cNvSpPr>
                <a:spLocks/>
              </p:cNvSpPr>
              <p:nvPr/>
            </p:nvSpPr>
            <p:spPr bwMode="auto">
              <a:xfrm flipH="1" flipV="1">
                <a:off x="1778865" y="402568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1" name="Freeform 48"/>
              <p:cNvSpPr>
                <a:spLocks/>
              </p:cNvSpPr>
              <p:nvPr/>
            </p:nvSpPr>
            <p:spPr bwMode="auto">
              <a:xfrm rot="5400000" flipH="1" flipV="1">
                <a:off x="1115070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2" name="Freeform 48"/>
              <p:cNvSpPr>
                <a:spLocks/>
              </p:cNvSpPr>
              <p:nvPr/>
            </p:nvSpPr>
            <p:spPr bwMode="auto">
              <a:xfrm rot="5400000" flipH="1" flipV="1">
                <a:off x="2420215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3" name="Freeform 48"/>
              <p:cNvSpPr>
                <a:spLocks/>
              </p:cNvSpPr>
              <p:nvPr/>
            </p:nvSpPr>
            <p:spPr bwMode="auto">
              <a:xfrm flipV="1">
                <a:off x="4364360" y="405401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4" name="Freeform 48"/>
              <p:cNvSpPr>
                <a:spLocks/>
              </p:cNvSpPr>
              <p:nvPr/>
            </p:nvSpPr>
            <p:spPr bwMode="auto">
              <a:xfrm rot="16200000" flipV="1">
                <a:off x="5028155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5" name="Freeform 48"/>
              <p:cNvSpPr>
                <a:spLocks/>
              </p:cNvSpPr>
              <p:nvPr/>
            </p:nvSpPr>
            <p:spPr bwMode="auto">
              <a:xfrm rot="16200000" flipV="1">
                <a:off x="3723010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6" name="Freeform 48"/>
              <p:cNvSpPr>
                <a:spLocks/>
              </p:cNvSpPr>
              <p:nvPr/>
            </p:nvSpPr>
            <p:spPr bwMode="auto">
              <a:xfrm>
                <a:off x="5669505" y="151117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7" name="Freeform 48"/>
              <p:cNvSpPr>
                <a:spLocks/>
              </p:cNvSpPr>
              <p:nvPr/>
            </p:nvSpPr>
            <p:spPr bwMode="auto">
              <a:xfrm rot="5400000">
                <a:off x="6333300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8" name="Freeform 48"/>
              <p:cNvSpPr>
                <a:spLocks/>
              </p:cNvSpPr>
              <p:nvPr/>
            </p:nvSpPr>
            <p:spPr bwMode="auto">
              <a:xfrm rot="5400000">
                <a:off x="5028155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cxnSp>
        <p:nvCxnSpPr>
          <p:cNvPr id="141" name="Łącznik prosty 140"/>
          <p:cNvCxnSpPr/>
          <p:nvPr/>
        </p:nvCxnSpPr>
        <p:spPr bwMode="auto">
          <a:xfrm>
            <a:off x="4897474" y="1725024"/>
            <a:ext cx="4067944" cy="2939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16605" y="143635"/>
            <a:ext cx="7954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Fala prostokątna</a:t>
            </a:r>
          </a:p>
          <a:p>
            <a:r>
              <a:rPr lang="pl-PL" sz="3200" b="1" dirty="0">
                <a:solidFill>
                  <a:srgbClr val="006600"/>
                </a:solidFill>
                <a:latin typeface="Arial" pitchFamily="34" charset="0"/>
              </a:rPr>
              <a:t>#harmonicznych - </a:t>
            </a:r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3</a:t>
            </a:r>
            <a:endParaRPr lang="pl-PL" sz="3200" b="1" dirty="0">
              <a:solidFill>
                <a:srgbClr val="006600"/>
              </a:solidFill>
              <a:latin typeface="Arial CE" charset="-18"/>
            </a:endParaRP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4700588" y="5767388"/>
            <a:ext cx="4413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300" b="1">
                <a:solidFill>
                  <a:srgbClr val="000000"/>
                </a:solidFill>
                <a:latin typeface="Helvetica" charset="0"/>
              </a:rPr>
              <a:t>time </a:t>
            </a:r>
            <a:r>
              <a:rPr lang="pl-PL" sz="1300" b="1" i="1">
                <a:solidFill>
                  <a:srgbClr val="000000"/>
                </a:solidFill>
                <a:latin typeface="Helvetica" charset="0"/>
              </a:rPr>
              <a:t>t</a:t>
            </a:r>
            <a:endParaRPr lang="pl-PL" sz="1300" b="1" i="1">
              <a:solidFill>
                <a:srgbClr val="000000"/>
              </a:solidFill>
              <a:latin typeface="Helvetica CE" charset="-18"/>
            </a:endParaRPr>
          </a:p>
        </p:txBody>
      </p:sp>
      <p:grpSp>
        <p:nvGrpSpPr>
          <p:cNvPr id="2" name="Grupa 87"/>
          <p:cNvGrpSpPr/>
          <p:nvPr/>
        </p:nvGrpSpPr>
        <p:grpSpPr>
          <a:xfrm>
            <a:off x="1331640" y="2528900"/>
            <a:ext cx="5873525" cy="3762376"/>
            <a:chOff x="1331640" y="2528900"/>
            <a:chExt cx="5873525" cy="3762376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1595165" y="2620975"/>
              <a:ext cx="4387850" cy="345757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1591990" y="2617800"/>
              <a:ext cx="4394200" cy="3463925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1595165" y="2620975"/>
              <a:ext cx="438785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84" name="Freeform 7"/>
            <p:cNvSpPr>
              <a:spLocks/>
            </p:cNvSpPr>
            <p:nvPr/>
          </p:nvSpPr>
          <p:spPr bwMode="auto">
            <a:xfrm>
              <a:off x="1595165" y="2620975"/>
              <a:ext cx="4389438" cy="3459163"/>
            </a:xfrm>
            <a:custGeom>
              <a:avLst/>
              <a:gdLst>
                <a:gd name="T0" fmla="*/ 0 w 2765"/>
                <a:gd name="T1" fmla="*/ 2178 h 2179"/>
                <a:gd name="T2" fmla="*/ 2764 w 2765"/>
                <a:gd name="T3" fmla="*/ 2178 h 2179"/>
                <a:gd name="T4" fmla="*/ 2764 w 2765"/>
                <a:gd name="T5" fmla="*/ 0 h 2179"/>
                <a:gd name="T6" fmla="*/ 0 60000 65536"/>
                <a:gd name="T7" fmla="*/ 0 60000 65536"/>
                <a:gd name="T8" fmla="*/ 0 60000 65536"/>
                <a:gd name="T9" fmla="*/ 0 w 2765"/>
                <a:gd name="T10" fmla="*/ 0 h 2179"/>
                <a:gd name="T11" fmla="*/ 2765 w 2765"/>
                <a:gd name="T12" fmla="*/ 2179 h 2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5" h="2179">
                  <a:moveTo>
                    <a:pt x="0" y="2178"/>
                  </a:moveTo>
                  <a:lnTo>
                    <a:pt x="2764" y="2178"/>
                  </a:lnTo>
                  <a:lnTo>
                    <a:pt x="2764" y="0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1590403" y="2620975"/>
              <a:ext cx="1588" cy="3457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>
              <a:off x="1595165" y="6078550"/>
              <a:ext cx="438785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 flipV="1">
              <a:off x="1590403" y="2620975"/>
              <a:ext cx="1588" cy="3457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 flipV="1">
              <a:off x="1590403" y="6027750"/>
              <a:ext cx="1588" cy="50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>
              <a:off x="1595165" y="2620975"/>
              <a:ext cx="1588" cy="396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90" name="Rectangle 13"/>
            <p:cNvSpPr>
              <a:spLocks noChangeArrowheads="1"/>
            </p:cNvSpPr>
            <p:nvPr/>
          </p:nvSpPr>
          <p:spPr bwMode="auto">
            <a:xfrm>
              <a:off x="1442765" y="6108713"/>
              <a:ext cx="2619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-0.5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591" name="Line 14"/>
            <p:cNvSpPr>
              <a:spLocks noChangeShapeType="1"/>
            </p:cNvSpPr>
            <p:nvPr/>
          </p:nvSpPr>
          <p:spPr bwMode="auto">
            <a:xfrm flipV="1">
              <a:off x="3784328" y="6027750"/>
              <a:ext cx="1588" cy="50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>
              <a:off x="3789090" y="2620975"/>
              <a:ext cx="1588" cy="396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93" name="Rectangle 16"/>
            <p:cNvSpPr>
              <a:spLocks noChangeArrowheads="1"/>
            </p:cNvSpPr>
            <p:nvPr/>
          </p:nvSpPr>
          <p:spPr bwMode="auto">
            <a:xfrm>
              <a:off x="3747815" y="6108713"/>
              <a:ext cx="84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 flipV="1">
              <a:off x="5978253" y="6027750"/>
              <a:ext cx="1588" cy="50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>
              <a:off x="5983015" y="2620975"/>
              <a:ext cx="1588" cy="396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96" name="Rectangle 19"/>
            <p:cNvSpPr>
              <a:spLocks noChangeArrowheads="1"/>
            </p:cNvSpPr>
            <p:nvPr/>
          </p:nvSpPr>
          <p:spPr bwMode="auto">
            <a:xfrm>
              <a:off x="5870303" y="6108713"/>
              <a:ext cx="211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0.5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597" name="Line 20"/>
            <p:cNvSpPr>
              <a:spLocks noChangeShapeType="1"/>
            </p:cNvSpPr>
            <p:nvPr/>
          </p:nvSpPr>
          <p:spPr bwMode="auto">
            <a:xfrm>
              <a:off x="1595165" y="6078550"/>
              <a:ext cx="3968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98" name="Line 21"/>
            <p:cNvSpPr>
              <a:spLocks noChangeShapeType="1"/>
            </p:cNvSpPr>
            <p:nvPr/>
          </p:nvSpPr>
          <p:spPr bwMode="auto">
            <a:xfrm flipH="1">
              <a:off x="5932215" y="6078550"/>
              <a:ext cx="50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99" name="Rectangle 22"/>
            <p:cNvSpPr>
              <a:spLocks noChangeArrowheads="1"/>
            </p:cNvSpPr>
            <p:nvPr/>
          </p:nvSpPr>
          <p:spPr bwMode="auto">
            <a:xfrm>
              <a:off x="1463403" y="5988063"/>
              <a:ext cx="84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600" name="Line 23"/>
            <p:cNvSpPr>
              <a:spLocks noChangeShapeType="1"/>
            </p:cNvSpPr>
            <p:nvPr/>
          </p:nvSpPr>
          <p:spPr bwMode="auto">
            <a:xfrm>
              <a:off x="1595165" y="5583250"/>
              <a:ext cx="3968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1" name="Line 24"/>
            <p:cNvSpPr>
              <a:spLocks noChangeShapeType="1"/>
            </p:cNvSpPr>
            <p:nvPr/>
          </p:nvSpPr>
          <p:spPr bwMode="auto">
            <a:xfrm flipH="1">
              <a:off x="5932215" y="5583250"/>
              <a:ext cx="50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2" name="Rectangle 25"/>
            <p:cNvSpPr>
              <a:spLocks noChangeArrowheads="1"/>
            </p:cNvSpPr>
            <p:nvPr/>
          </p:nvSpPr>
          <p:spPr bwMode="auto">
            <a:xfrm>
              <a:off x="1331640" y="5492763"/>
              <a:ext cx="211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603" name="Line 26"/>
            <p:cNvSpPr>
              <a:spLocks noChangeShapeType="1"/>
            </p:cNvSpPr>
            <p:nvPr/>
          </p:nvSpPr>
          <p:spPr bwMode="auto">
            <a:xfrm>
              <a:off x="1595165" y="5087950"/>
              <a:ext cx="3968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4" name="Line 27"/>
            <p:cNvSpPr>
              <a:spLocks noChangeShapeType="1"/>
            </p:cNvSpPr>
            <p:nvPr/>
          </p:nvSpPr>
          <p:spPr bwMode="auto">
            <a:xfrm flipH="1">
              <a:off x="5932215" y="5087950"/>
              <a:ext cx="50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5" name="Rectangle 28"/>
            <p:cNvSpPr>
              <a:spLocks noChangeArrowheads="1"/>
            </p:cNvSpPr>
            <p:nvPr/>
          </p:nvSpPr>
          <p:spPr bwMode="auto">
            <a:xfrm>
              <a:off x="1331640" y="4997463"/>
              <a:ext cx="211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606" name="Line 29"/>
            <p:cNvSpPr>
              <a:spLocks noChangeShapeType="1"/>
            </p:cNvSpPr>
            <p:nvPr/>
          </p:nvSpPr>
          <p:spPr bwMode="auto">
            <a:xfrm>
              <a:off x="1595165" y="4592650"/>
              <a:ext cx="3968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7" name="Line 30"/>
            <p:cNvSpPr>
              <a:spLocks noChangeShapeType="1"/>
            </p:cNvSpPr>
            <p:nvPr/>
          </p:nvSpPr>
          <p:spPr bwMode="auto">
            <a:xfrm flipH="1">
              <a:off x="5932215" y="4592650"/>
              <a:ext cx="50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8" name="Rectangle 31"/>
            <p:cNvSpPr>
              <a:spLocks noChangeArrowheads="1"/>
            </p:cNvSpPr>
            <p:nvPr/>
          </p:nvSpPr>
          <p:spPr bwMode="auto">
            <a:xfrm>
              <a:off x="1331640" y="4500575"/>
              <a:ext cx="211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>
              <a:off x="1595165" y="4097350"/>
              <a:ext cx="3968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 flipH="1">
              <a:off x="5932215" y="4097350"/>
              <a:ext cx="50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1" name="Rectangle 34"/>
            <p:cNvSpPr>
              <a:spLocks noChangeArrowheads="1"/>
            </p:cNvSpPr>
            <p:nvPr/>
          </p:nvSpPr>
          <p:spPr bwMode="auto">
            <a:xfrm>
              <a:off x="1331640" y="4005275"/>
              <a:ext cx="211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612" name="Line 35"/>
            <p:cNvSpPr>
              <a:spLocks noChangeShapeType="1"/>
            </p:cNvSpPr>
            <p:nvPr/>
          </p:nvSpPr>
          <p:spPr bwMode="auto">
            <a:xfrm>
              <a:off x="1595165" y="3602050"/>
              <a:ext cx="3968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3" name="Line 36"/>
            <p:cNvSpPr>
              <a:spLocks noChangeShapeType="1"/>
            </p:cNvSpPr>
            <p:nvPr/>
          </p:nvSpPr>
          <p:spPr bwMode="auto">
            <a:xfrm flipH="1">
              <a:off x="5932215" y="3602050"/>
              <a:ext cx="50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4" name="Rectangle 37"/>
            <p:cNvSpPr>
              <a:spLocks noChangeArrowheads="1"/>
            </p:cNvSpPr>
            <p:nvPr/>
          </p:nvSpPr>
          <p:spPr bwMode="auto">
            <a:xfrm>
              <a:off x="1463403" y="3509975"/>
              <a:ext cx="84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615" name="Line 38"/>
            <p:cNvSpPr>
              <a:spLocks noChangeShapeType="1"/>
            </p:cNvSpPr>
            <p:nvPr/>
          </p:nvSpPr>
          <p:spPr bwMode="auto">
            <a:xfrm>
              <a:off x="1595165" y="3106750"/>
              <a:ext cx="3968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6" name="Line 39"/>
            <p:cNvSpPr>
              <a:spLocks noChangeShapeType="1"/>
            </p:cNvSpPr>
            <p:nvPr/>
          </p:nvSpPr>
          <p:spPr bwMode="auto">
            <a:xfrm flipH="1">
              <a:off x="5932215" y="3106750"/>
              <a:ext cx="50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7" name="Rectangle 40"/>
            <p:cNvSpPr>
              <a:spLocks noChangeArrowheads="1"/>
            </p:cNvSpPr>
            <p:nvPr/>
          </p:nvSpPr>
          <p:spPr bwMode="auto">
            <a:xfrm>
              <a:off x="1331640" y="3014675"/>
              <a:ext cx="211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1.2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618" name="Line 41"/>
            <p:cNvSpPr>
              <a:spLocks noChangeShapeType="1"/>
            </p:cNvSpPr>
            <p:nvPr/>
          </p:nvSpPr>
          <p:spPr bwMode="auto">
            <a:xfrm>
              <a:off x="1595165" y="2620975"/>
              <a:ext cx="3968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9" name="Line 42"/>
            <p:cNvSpPr>
              <a:spLocks noChangeShapeType="1"/>
            </p:cNvSpPr>
            <p:nvPr/>
          </p:nvSpPr>
          <p:spPr bwMode="auto">
            <a:xfrm flipH="1">
              <a:off x="5932215" y="2620975"/>
              <a:ext cx="508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0" name="Rectangle 43"/>
            <p:cNvSpPr>
              <a:spLocks noChangeArrowheads="1"/>
            </p:cNvSpPr>
            <p:nvPr/>
          </p:nvSpPr>
          <p:spPr bwMode="auto">
            <a:xfrm>
              <a:off x="1331640" y="2528900"/>
              <a:ext cx="211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1.4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4621" name="Line 44"/>
            <p:cNvSpPr>
              <a:spLocks noChangeShapeType="1"/>
            </p:cNvSpPr>
            <p:nvPr/>
          </p:nvSpPr>
          <p:spPr bwMode="auto">
            <a:xfrm>
              <a:off x="1595165" y="2620975"/>
              <a:ext cx="438785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2" name="Freeform 45"/>
            <p:cNvSpPr>
              <a:spLocks/>
            </p:cNvSpPr>
            <p:nvPr/>
          </p:nvSpPr>
          <p:spPr bwMode="auto">
            <a:xfrm>
              <a:off x="1595165" y="2620975"/>
              <a:ext cx="4389438" cy="3459163"/>
            </a:xfrm>
            <a:custGeom>
              <a:avLst/>
              <a:gdLst>
                <a:gd name="T0" fmla="*/ 0 w 2765"/>
                <a:gd name="T1" fmla="*/ 2178 h 2179"/>
                <a:gd name="T2" fmla="*/ 2764 w 2765"/>
                <a:gd name="T3" fmla="*/ 2178 h 2179"/>
                <a:gd name="T4" fmla="*/ 2764 w 2765"/>
                <a:gd name="T5" fmla="*/ 0 h 2179"/>
                <a:gd name="T6" fmla="*/ 0 60000 65536"/>
                <a:gd name="T7" fmla="*/ 0 60000 65536"/>
                <a:gd name="T8" fmla="*/ 0 60000 65536"/>
                <a:gd name="T9" fmla="*/ 0 w 2765"/>
                <a:gd name="T10" fmla="*/ 0 h 2179"/>
                <a:gd name="T11" fmla="*/ 2765 w 2765"/>
                <a:gd name="T12" fmla="*/ 2179 h 2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5" h="2179">
                  <a:moveTo>
                    <a:pt x="0" y="2178"/>
                  </a:moveTo>
                  <a:lnTo>
                    <a:pt x="2764" y="2178"/>
                  </a:lnTo>
                  <a:lnTo>
                    <a:pt x="2764" y="0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3" name="Line 46"/>
            <p:cNvSpPr>
              <a:spLocks noChangeShapeType="1"/>
            </p:cNvSpPr>
            <p:nvPr/>
          </p:nvSpPr>
          <p:spPr bwMode="auto">
            <a:xfrm flipV="1">
              <a:off x="1590403" y="2620975"/>
              <a:ext cx="1588" cy="34575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4" name="Freeform 47"/>
            <p:cNvSpPr>
              <a:spLocks/>
            </p:cNvSpPr>
            <p:nvPr/>
          </p:nvSpPr>
          <p:spPr bwMode="auto">
            <a:xfrm>
              <a:off x="1595165" y="3602050"/>
              <a:ext cx="1285875" cy="1588"/>
            </a:xfrm>
            <a:custGeom>
              <a:avLst/>
              <a:gdLst>
                <a:gd name="T0" fmla="*/ 13 w 810"/>
                <a:gd name="T1" fmla="*/ 0 h 1"/>
                <a:gd name="T2" fmla="*/ 32 w 810"/>
                <a:gd name="T3" fmla="*/ 0 h 1"/>
                <a:gd name="T4" fmla="*/ 51 w 810"/>
                <a:gd name="T5" fmla="*/ 0 h 1"/>
                <a:gd name="T6" fmla="*/ 70 w 810"/>
                <a:gd name="T7" fmla="*/ 0 h 1"/>
                <a:gd name="T8" fmla="*/ 89 w 810"/>
                <a:gd name="T9" fmla="*/ 0 h 1"/>
                <a:gd name="T10" fmla="*/ 108 w 810"/>
                <a:gd name="T11" fmla="*/ 0 h 1"/>
                <a:gd name="T12" fmla="*/ 127 w 810"/>
                <a:gd name="T13" fmla="*/ 0 h 1"/>
                <a:gd name="T14" fmla="*/ 146 w 810"/>
                <a:gd name="T15" fmla="*/ 0 h 1"/>
                <a:gd name="T16" fmla="*/ 165 w 810"/>
                <a:gd name="T17" fmla="*/ 0 h 1"/>
                <a:gd name="T18" fmla="*/ 185 w 810"/>
                <a:gd name="T19" fmla="*/ 0 h 1"/>
                <a:gd name="T20" fmla="*/ 204 w 810"/>
                <a:gd name="T21" fmla="*/ 0 h 1"/>
                <a:gd name="T22" fmla="*/ 223 w 810"/>
                <a:gd name="T23" fmla="*/ 0 h 1"/>
                <a:gd name="T24" fmla="*/ 242 w 810"/>
                <a:gd name="T25" fmla="*/ 0 h 1"/>
                <a:gd name="T26" fmla="*/ 261 w 810"/>
                <a:gd name="T27" fmla="*/ 0 h 1"/>
                <a:gd name="T28" fmla="*/ 280 w 810"/>
                <a:gd name="T29" fmla="*/ 0 h 1"/>
                <a:gd name="T30" fmla="*/ 299 w 810"/>
                <a:gd name="T31" fmla="*/ 0 h 1"/>
                <a:gd name="T32" fmla="*/ 318 w 810"/>
                <a:gd name="T33" fmla="*/ 0 h 1"/>
                <a:gd name="T34" fmla="*/ 337 w 810"/>
                <a:gd name="T35" fmla="*/ 0 h 1"/>
                <a:gd name="T36" fmla="*/ 356 w 810"/>
                <a:gd name="T37" fmla="*/ 0 h 1"/>
                <a:gd name="T38" fmla="*/ 376 w 810"/>
                <a:gd name="T39" fmla="*/ 0 h 1"/>
                <a:gd name="T40" fmla="*/ 395 w 810"/>
                <a:gd name="T41" fmla="*/ 0 h 1"/>
                <a:gd name="T42" fmla="*/ 414 w 810"/>
                <a:gd name="T43" fmla="*/ 0 h 1"/>
                <a:gd name="T44" fmla="*/ 433 w 810"/>
                <a:gd name="T45" fmla="*/ 0 h 1"/>
                <a:gd name="T46" fmla="*/ 452 w 810"/>
                <a:gd name="T47" fmla="*/ 0 h 1"/>
                <a:gd name="T48" fmla="*/ 471 w 810"/>
                <a:gd name="T49" fmla="*/ 0 h 1"/>
                <a:gd name="T50" fmla="*/ 490 w 810"/>
                <a:gd name="T51" fmla="*/ 0 h 1"/>
                <a:gd name="T52" fmla="*/ 509 w 810"/>
                <a:gd name="T53" fmla="*/ 0 h 1"/>
                <a:gd name="T54" fmla="*/ 528 w 810"/>
                <a:gd name="T55" fmla="*/ 0 h 1"/>
                <a:gd name="T56" fmla="*/ 547 w 810"/>
                <a:gd name="T57" fmla="*/ 0 h 1"/>
                <a:gd name="T58" fmla="*/ 567 w 810"/>
                <a:gd name="T59" fmla="*/ 0 h 1"/>
                <a:gd name="T60" fmla="*/ 586 w 810"/>
                <a:gd name="T61" fmla="*/ 0 h 1"/>
                <a:gd name="T62" fmla="*/ 605 w 810"/>
                <a:gd name="T63" fmla="*/ 0 h 1"/>
                <a:gd name="T64" fmla="*/ 624 w 810"/>
                <a:gd name="T65" fmla="*/ 0 h 1"/>
                <a:gd name="T66" fmla="*/ 643 w 810"/>
                <a:gd name="T67" fmla="*/ 0 h 1"/>
                <a:gd name="T68" fmla="*/ 662 w 810"/>
                <a:gd name="T69" fmla="*/ 0 h 1"/>
                <a:gd name="T70" fmla="*/ 681 w 810"/>
                <a:gd name="T71" fmla="*/ 0 h 1"/>
                <a:gd name="T72" fmla="*/ 700 w 810"/>
                <a:gd name="T73" fmla="*/ 0 h 1"/>
                <a:gd name="T74" fmla="*/ 719 w 810"/>
                <a:gd name="T75" fmla="*/ 0 h 1"/>
                <a:gd name="T76" fmla="*/ 739 w 810"/>
                <a:gd name="T77" fmla="*/ 0 h 1"/>
                <a:gd name="T78" fmla="*/ 758 w 810"/>
                <a:gd name="T79" fmla="*/ 0 h 1"/>
                <a:gd name="T80" fmla="*/ 777 w 810"/>
                <a:gd name="T81" fmla="*/ 0 h 1"/>
                <a:gd name="T82" fmla="*/ 796 w 810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0"/>
                <a:gd name="T127" fmla="*/ 0 h 1"/>
                <a:gd name="T128" fmla="*/ 810 w 810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0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4" y="0"/>
                  </a:lnTo>
                  <a:lnTo>
                    <a:pt x="350" y="0"/>
                  </a:lnTo>
                  <a:lnTo>
                    <a:pt x="356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5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7" y="0"/>
                  </a:lnTo>
                  <a:lnTo>
                    <a:pt x="573" y="0"/>
                  </a:lnTo>
                  <a:lnTo>
                    <a:pt x="579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5" y="0"/>
                  </a:lnTo>
                  <a:lnTo>
                    <a:pt x="611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7" y="0"/>
                  </a:lnTo>
                  <a:lnTo>
                    <a:pt x="643" y="0"/>
                  </a:lnTo>
                  <a:lnTo>
                    <a:pt x="649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5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9" y="0"/>
                  </a:lnTo>
                  <a:lnTo>
                    <a:pt x="745" y="0"/>
                  </a:lnTo>
                  <a:lnTo>
                    <a:pt x="751" y="0"/>
                  </a:lnTo>
                  <a:lnTo>
                    <a:pt x="758" y="0"/>
                  </a:lnTo>
                  <a:lnTo>
                    <a:pt x="764" y="0"/>
                  </a:lnTo>
                  <a:lnTo>
                    <a:pt x="770" y="0"/>
                  </a:lnTo>
                  <a:lnTo>
                    <a:pt x="777" y="0"/>
                  </a:lnTo>
                  <a:lnTo>
                    <a:pt x="783" y="0"/>
                  </a:lnTo>
                  <a:lnTo>
                    <a:pt x="789" y="0"/>
                  </a:lnTo>
                  <a:lnTo>
                    <a:pt x="796" y="0"/>
                  </a:lnTo>
                  <a:lnTo>
                    <a:pt x="802" y="0"/>
                  </a:lnTo>
                  <a:lnTo>
                    <a:pt x="809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5" name="Freeform 48"/>
            <p:cNvSpPr>
              <a:spLocks/>
            </p:cNvSpPr>
            <p:nvPr/>
          </p:nvSpPr>
          <p:spPr bwMode="auto">
            <a:xfrm>
              <a:off x="2879453" y="3602050"/>
              <a:ext cx="1284288" cy="1588"/>
            </a:xfrm>
            <a:custGeom>
              <a:avLst/>
              <a:gdLst>
                <a:gd name="T0" fmla="*/ 12 w 809"/>
                <a:gd name="T1" fmla="*/ 0 h 1"/>
                <a:gd name="T2" fmla="*/ 31 w 809"/>
                <a:gd name="T3" fmla="*/ 0 h 1"/>
                <a:gd name="T4" fmla="*/ 51 w 809"/>
                <a:gd name="T5" fmla="*/ 0 h 1"/>
                <a:gd name="T6" fmla="*/ 70 w 809"/>
                <a:gd name="T7" fmla="*/ 0 h 1"/>
                <a:gd name="T8" fmla="*/ 89 w 809"/>
                <a:gd name="T9" fmla="*/ 0 h 1"/>
                <a:gd name="T10" fmla="*/ 108 w 809"/>
                <a:gd name="T11" fmla="*/ 0 h 1"/>
                <a:gd name="T12" fmla="*/ 127 w 809"/>
                <a:gd name="T13" fmla="*/ 0 h 1"/>
                <a:gd name="T14" fmla="*/ 146 w 809"/>
                <a:gd name="T15" fmla="*/ 0 h 1"/>
                <a:gd name="T16" fmla="*/ 165 w 809"/>
                <a:gd name="T17" fmla="*/ 0 h 1"/>
                <a:gd name="T18" fmla="*/ 184 w 809"/>
                <a:gd name="T19" fmla="*/ 0 h 1"/>
                <a:gd name="T20" fmla="*/ 203 w 809"/>
                <a:gd name="T21" fmla="*/ 0 h 1"/>
                <a:gd name="T22" fmla="*/ 222 w 809"/>
                <a:gd name="T23" fmla="*/ 0 h 1"/>
                <a:gd name="T24" fmla="*/ 242 w 809"/>
                <a:gd name="T25" fmla="*/ 0 h 1"/>
                <a:gd name="T26" fmla="*/ 261 w 809"/>
                <a:gd name="T27" fmla="*/ 0 h 1"/>
                <a:gd name="T28" fmla="*/ 280 w 809"/>
                <a:gd name="T29" fmla="*/ 0 h 1"/>
                <a:gd name="T30" fmla="*/ 299 w 809"/>
                <a:gd name="T31" fmla="*/ 0 h 1"/>
                <a:gd name="T32" fmla="*/ 318 w 809"/>
                <a:gd name="T33" fmla="*/ 0 h 1"/>
                <a:gd name="T34" fmla="*/ 337 w 809"/>
                <a:gd name="T35" fmla="*/ 0 h 1"/>
                <a:gd name="T36" fmla="*/ 356 w 809"/>
                <a:gd name="T37" fmla="*/ 0 h 1"/>
                <a:gd name="T38" fmla="*/ 375 w 809"/>
                <a:gd name="T39" fmla="*/ 0 h 1"/>
                <a:gd name="T40" fmla="*/ 394 w 809"/>
                <a:gd name="T41" fmla="*/ 0 h 1"/>
                <a:gd name="T42" fmla="*/ 413 w 809"/>
                <a:gd name="T43" fmla="*/ 0 h 1"/>
                <a:gd name="T44" fmla="*/ 433 w 809"/>
                <a:gd name="T45" fmla="*/ 0 h 1"/>
                <a:gd name="T46" fmla="*/ 452 w 809"/>
                <a:gd name="T47" fmla="*/ 0 h 1"/>
                <a:gd name="T48" fmla="*/ 471 w 809"/>
                <a:gd name="T49" fmla="*/ 0 h 1"/>
                <a:gd name="T50" fmla="*/ 490 w 809"/>
                <a:gd name="T51" fmla="*/ 0 h 1"/>
                <a:gd name="T52" fmla="*/ 509 w 809"/>
                <a:gd name="T53" fmla="*/ 0 h 1"/>
                <a:gd name="T54" fmla="*/ 528 w 809"/>
                <a:gd name="T55" fmla="*/ 0 h 1"/>
                <a:gd name="T56" fmla="*/ 547 w 809"/>
                <a:gd name="T57" fmla="*/ 0 h 1"/>
                <a:gd name="T58" fmla="*/ 566 w 809"/>
                <a:gd name="T59" fmla="*/ 0 h 1"/>
                <a:gd name="T60" fmla="*/ 585 w 809"/>
                <a:gd name="T61" fmla="*/ 0 h 1"/>
                <a:gd name="T62" fmla="*/ 605 w 809"/>
                <a:gd name="T63" fmla="*/ 0 h 1"/>
                <a:gd name="T64" fmla="*/ 624 w 809"/>
                <a:gd name="T65" fmla="*/ 0 h 1"/>
                <a:gd name="T66" fmla="*/ 643 w 809"/>
                <a:gd name="T67" fmla="*/ 0 h 1"/>
                <a:gd name="T68" fmla="*/ 662 w 809"/>
                <a:gd name="T69" fmla="*/ 0 h 1"/>
                <a:gd name="T70" fmla="*/ 681 w 809"/>
                <a:gd name="T71" fmla="*/ 0 h 1"/>
                <a:gd name="T72" fmla="*/ 700 w 809"/>
                <a:gd name="T73" fmla="*/ 0 h 1"/>
                <a:gd name="T74" fmla="*/ 719 w 809"/>
                <a:gd name="T75" fmla="*/ 0 h 1"/>
                <a:gd name="T76" fmla="*/ 738 w 809"/>
                <a:gd name="T77" fmla="*/ 0 h 1"/>
                <a:gd name="T78" fmla="*/ 757 w 809"/>
                <a:gd name="T79" fmla="*/ 0 h 1"/>
                <a:gd name="T80" fmla="*/ 776 w 809"/>
                <a:gd name="T81" fmla="*/ 0 h 1"/>
                <a:gd name="T82" fmla="*/ 796 w 809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9"/>
                <a:gd name="T127" fmla="*/ 0 h 1"/>
                <a:gd name="T128" fmla="*/ 809 w 809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9" h="1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3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3" y="0"/>
                  </a:lnTo>
                  <a:lnTo>
                    <a:pt x="350" y="0"/>
                  </a:lnTo>
                  <a:lnTo>
                    <a:pt x="356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3" y="0"/>
                  </a:lnTo>
                  <a:lnTo>
                    <a:pt x="579" y="0"/>
                  </a:lnTo>
                  <a:lnTo>
                    <a:pt x="585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5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3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5" y="0"/>
                  </a:lnTo>
                  <a:lnTo>
                    <a:pt x="681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5" y="0"/>
                  </a:lnTo>
                  <a:lnTo>
                    <a:pt x="751" y="0"/>
                  </a:lnTo>
                  <a:lnTo>
                    <a:pt x="757" y="0"/>
                  </a:lnTo>
                  <a:lnTo>
                    <a:pt x="764" y="0"/>
                  </a:lnTo>
                  <a:lnTo>
                    <a:pt x="770" y="0"/>
                  </a:lnTo>
                  <a:lnTo>
                    <a:pt x="776" y="0"/>
                  </a:lnTo>
                  <a:lnTo>
                    <a:pt x="783" y="0"/>
                  </a:lnTo>
                  <a:lnTo>
                    <a:pt x="789" y="0"/>
                  </a:lnTo>
                  <a:lnTo>
                    <a:pt x="796" y="0"/>
                  </a:lnTo>
                  <a:lnTo>
                    <a:pt x="802" y="0"/>
                  </a:lnTo>
                  <a:lnTo>
                    <a:pt x="808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6" name="Freeform 49"/>
            <p:cNvSpPr>
              <a:spLocks/>
            </p:cNvSpPr>
            <p:nvPr/>
          </p:nvSpPr>
          <p:spPr bwMode="auto">
            <a:xfrm>
              <a:off x="4162153" y="3602050"/>
              <a:ext cx="1285875" cy="1588"/>
            </a:xfrm>
            <a:custGeom>
              <a:avLst/>
              <a:gdLst>
                <a:gd name="T0" fmla="*/ 13 w 810"/>
                <a:gd name="T1" fmla="*/ 0 h 1"/>
                <a:gd name="T2" fmla="*/ 32 w 810"/>
                <a:gd name="T3" fmla="*/ 0 h 1"/>
                <a:gd name="T4" fmla="*/ 51 w 810"/>
                <a:gd name="T5" fmla="*/ 0 h 1"/>
                <a:gd name="T6" fmla="*/ 70 w 810"/>
                <a:gd name="T7" fmla="*/ 0 h 1"/>
                <a:gd name="T8" fmla="*/ 89 w 810"/>
                <a:gd name="T9" fmla="*/ 0 h 1"/>
                <a:gd name="T10" fmla="*/ 109 w 810"/>
                <a:gd name="T11" fmla="*/ 0 h 1"/>
                <a:gd name="T12" fmla="*/ 128 w 810"/>
                <a:gd name="T13" fmla="*/ 0 h 1"/>
                <a:gd name="T14" fmla="*/ 147 w 810"/>
                <a:gd name="T15" fmla="*/ 0 h 1"/>
                <a:gd name="T16" fmla="*/ 166 w 810"/>
                <a:gd name="T17" fmla="*/ 0 h 1"/>
                <a:gd name="T18" fmla="*/ 185 w 810"/>
                <a:gd name="T19" fmla="*/ 0 h 1"/>
                <a:gd name="T20" fmla="*/ 204 w 810"/>
                <a:gd name="T21" fmla="*/ 0 h 1"/>
                <a:gd name="T22" fmla="*/ 223 w 810"/>
                <a:gd name="T23" fmla="*/ 0 h 1"/>
                <a:gd name="T24" fmla="*/ 242 w 810"/>
                <a:gd name="T25" fmla="*/ 0 h 1"/>
                <a:gd name="T26" fmla="*/ 261 w 810"/>
                <a:gd name="T27" fmla="*/ 0 h 1"/>
                <a:gd name="T28" fmla="*/ 280 w 810"/>
                <a:gd name="T29" fmla="*/ 0 h 1"/>
                <a:gd name="T30" fmla="*/ 300 w 810"/>
                <a:gd name="T31" fmla="*/ 0 h 1"/>
                <a:gd name="T32" fmla="*/ 319 w 810"/>
                <a:gd name="T33" fmla="*/ 0 h 1"/>
                <a:gd name="T34" fmla="*/ 338 w 810"/>
                <a:gd name="T35" fmla="*/ 0 h 1"/>
                <a:gd name="T36" fmla="*/ 357 w 810"/>
                <a:gd name="T37" fmla="*/ 0 h 1"/>
                <a:gd name="T38" fmla="*/ 376 w 810"/>
                <a:gd name="T39" fmla="*/ 0 h 1"/>
                <a:gd name="T40" fmla="*/ 395 w 810"/>
                <a:gd name="T41" fmla="*/ 0 h 1"/>
                <a:gd name="T42" fmla="*/ 414 w 810"/>
                <a:gd name="T43" fmla="*/ 0 h 1"/>
                <a:gd name="T44" fmla="*/ 433 w 810"/>
                <a:gd name="T45" fmla="*/ 0 h 1"/>
                <a:gd name="T46" fmla="*/ 452 w 810"/>
                <a:gd name="T47" fmla="*/ 0 h 1"/>
                <a:gd name="T48" fmla="*/ 472 w 810"/>
                <a:gd name="T49" fmla="*/ 0 h 1"/>
                <a:gd name="T50" fmla="*/ 491 w 810"/>
                <a:gd name="T51" fmla="*/ 0 h 1"/>
                <a:gd name="T52" fmla="*/ 510 w 810"/>
                <a:gd name="T53" fmla="*/ 0 h 1"/>
                <a:gd name="T54" fmla="*/ 529 w 810"/>
                <a:gd name="T55" fmla="*/ 0 h 1"/>
                <a:gd name="T56" fmla="*/ 548 w 810"/>
                <a:gd name="T57" fmla="*/ 0 h 1"/>
                <a:gd name="T58" fmla="*/ 567 w 810"/>
                <a:gd name="T59" fmla="*/ 0 h 1"/>
                <a:gd name="T60" fmla="*/ 586 w 810"/>
                <a:gd name="T61" fmla="*/ 0 h 1"/>
                <a:gd name="T62" fmla="*/ 605 w 810"/>
                <a:gd name="T63" fmla="*/ 0 h 1"/>
                <a:gd name="T64" fmla="*/ 624 w 810"/>
                <a:gd name="T65" fmla="*/ 0 h 1"/>
                <a:gd name="T66" fmla="*/ 643 w 810"/>
                <a:gd name="T67" fmla="*/ 0 h 1"/>
                <a:gd name="T68" fmla="*/ 663 w 810"/>
                <a:gd name="T69" fmla="*/ 0 h 1"/>
                <a:gd name="T70" fmla="*/ 682 w 810"/>
                <a:gd name="T71" fmla="*/ 0 h 1"/>
                <a:gd name="T72" fmla="*/ 701 w 810"/>
                <a:gd name="T73" fmla="*/ 0 h 1"/>
                <a:gd name="T74" fmla="*/ 720 w 810"/>
                <a:gd name="T75" fmla="*/ 0 h 1"/>
                <a:gd name="T76" fmla="*/ 739 w 810"/>
                <a:gd name="T77" fmla="*/ 0 h 1"/>
                <a:gd name="T78" fmla="*/ 758 w 810"/>
                <a:gd name="T79" fmla="*/ 0 h 1"/>
                <a:gd name="T80" fmla="*/ 777 w 810"/>
                <a:gd name="T81" fmla="*/ 0 h 1"/>
                <a:gd name="T82" fmla="*/ 796 w 810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0"/>
                <a:gd name="T127" fmla="*/ 0 h 1"/>
                <a:gd name="T128" fmla="*/ 810 w 810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0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8" y="0"/>
                  </a:lnTo>
                  <a:lnTo>
                    <a:pt x="344" y="0"/>
                  </a:lnTo>
                  <a:lnTo>
                    <a:pt x="351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9" y="0"/>
                  </a:lnTo>
                  <a:lnTo>
                    <a:pt x="535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4" y="0"/>
                  </a:lnTo>
                  <a:lnTo>
                    <a:pt x="561" y="0"/>
                  </a:lnTo>
                  <a:lnTo>
                    <a:pt x="567" y="0"/>
                  </a:lnTo>
                  <a:lnTo>
                    <a:pt x="573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3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37" y="0"/>
                  </a:lnTo>
                  <a:lnTo>
                    <a:pt x="643" y="0"/>
                  </a:lnTo>
                  <a:lnTo>
                    <a:pt x="650" y="0"/>
                  </a:lnTo>
                  <a:lnTo>
                    <a:pt x="656" y="0"/>
                  </a:lnTo>
                  <a:lnTo>
                    <a:pt x="663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3" y="0"/>
                  </a:lnTo>
                  <a:lnTo>
                    <a:pt x="739" y="0"/>
                  </a:lnTo>
                  <a:lnTo>
                    <a:pt x="745" y="0"/>
                  </a:lnTo>
                  <a:lnTo>
                    <a:pt x="752" y="0"/>
                  </a:lnTo>
                  <a:lnTo>
                    <a:pt x="758" y="0"/>
                  </a:lnTo>
                  <a:lnTo>
                    <a:pt x="764" y="0"/>
                  </a:lnTo>
                  <a:lnTo>
                    <a:pt x="771" y="0"/>
                  </a:lnTo>
                  <a:lnTo>
                    <a:pt x="777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09" y="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7" name="Freeform 50"/>
            <p:cNvSpPr>
              <a:spLocks/>
            </p:cNvSpPr>
            <p:nvPr/>
          </p:nvSpPr>
          <p:spPr bwMode="auto">
            <a:xfrm>
              <a:off x="5446440" y="3602050"/>
              <a:ext cx="538163" cy="2478088"/>
            </a:xfrm>
            <a:custGeom>
              <a:avLst/>
              <a:gdLst>
                <a:gd name="T0" fmla="*/ 0 w 339"/>
                <a:gd name="T1" fmla="*/ 0 h 1561"/>
                <a:gd name="T2" fmla="*/ 6 w 339"/>
                <a:gd name="T3" fmla="*/ 0 h 1561"/>
                <a:gd name="T4" fmla="*/ 13 w 339"/>
                <a:gd name="T5" fmla="*/ 0 h 1561"/>
                <a:gd name="T6" fmla="*/ 19 w 339"/>
                <a:gd name="T7" fmla="*/ 0 h 1561"/>
                <a:gd name="T8" fmla="*/ 25 w 339"/>
                <a:gd name="T9" fmla="*/ 0 h 1561"/>
                <a:gd name="T10" fmla="*/ 32 w 339"/>
                <a:gd name="T11" fmla="*/ 0 h 1561"/>
                <a:gd name="T12" fmla="*/ 38 w 339"/>
                <a:gd name="T13" fmla="*/ 0 h 1561"/>
                <a:gd name="T14" fmla="*/ 45 w 339"/>
                <a:gd name="T15" fmla="*/ 0 h 1561"/>
                <a:gd name="T16" fmla="*/ 51 w 339"/>
                <a:gd name="T17" fmla="*/ 0 h 1561"/>
                <a:gd name="T18" fmla="*/ 57 w 339"/>
                <a:gd name="T19" fmla="*/ 0 h 1561"/>
                <a:gd name="T20" fmla="*/ 64 w 339"/>
                <a:gd name="T21" fmla="*/ 0 h 1561"/>
                <a:gd name="T22" fmla="*/ 70 w 339"/>
                <a:gd name="T23" fmla="*/ 0 h 1561"/>
                <a:gd name="T24" fmla="*/ 76 w 339"/>
                <a:gd name="T25" fmla="*/ 0 h 1561"/>
                <a:gd name="T26" fmla="*/ 83 w 339"/>
                <a:gd name="T27" fmla="*/ 0 h 1561"/>
                <a:gd name="T28" fmla="*/ 89 w 339"/>
                <a:gd name="T29" fmla="*/ 0 h 1561"/>
                <a:gd name="T30" fmla="*/ 96 w 339"/>
                <a:gd name="T31" fmla="*/ 0 h 1561"/>
                <a:gd name="T32" fmla="*/ 102 w 339"/>
                <a:gd name="T33" fmla="*/ 0 h 1561"/>
                <a:gd name="T34" fmla="*/ 108 w 339"/>
                <a:gd name="T35" fmla="*/ 0 h 1561"/>
                <a:gd name="T36" fmla="*/ 115 w 339"/>
                <a:gd name="T37" fmla="*/ 0 h 1561"/>
                <a:gd name="T38" fmla="*/ 121 w 339"/>
                <a:gd name="T39" fmla="*/ 0 h 1561"/>
                <a:gd name="T40" fmla="*/ 127 w 339"/>
                <a:gd name="T41" fmla="*/ 0 h 1561"/>
                <a:gd name="T42" fmla="*/ 134 w 339"/>
                <a:gd name="T43" fmla="*/ 0 h 1561"/>
                <a:gd name="T44" fmla="*/ 140 w 339"/>
                <a:gd name="T45" fmla="*/ 0 h 1561"/>
                <a:gd name="T46" fmla="*/ 146 w 339"/>
                <a:gd name="T47" fmla="*/ 0 h 1561"/>
                <a:gd name="T48" fmla="*/ 153 w 339"/>
                <a:gd name="T49" fmla="*/ 0 h 1561"/>
                <a:gd name="T50" fmla="*/ 159 w 339"/>
                <a:gd name="T51" fmla="*/ 0 h 1561"/>
                <a:gd name="T52" fmla="*/ 166 w 339"/>
                <a:gd name="T53" fmla="*/ 0 h 1561"/>
                <a:gd name="T54" fmla="*/ 172 w 339"/>
                <a:gd name="T55" fmla="*/ 0 h 1561"/>
                <a:gd name="T56" fmla="*/ 178 w 339"/>
                <a:gd name="T57" fmla="*/ 0 h 1561"/>
                <a:gd name="T58" fmla="*/ 185 w 339"/>
                <a:gd name="T59" fmla="*/ 0 h 1561"/>
                <a:gd name="T60" fmla="*/ 191 w 339"/>
                <a:gd name="T61" fmla="*/ 0 h 1561"/>
                <a:gd name="T62" fmla="*/ 197 w 339"/>
                <a:gd name="T63" fmla="*/ 0 h 1561"/>
                <a:gd name="T64" fmla="*/ 204 w 339"/>
                <a:gd name="T65" fmla="*/ 0 h 1561"/>
                <a:gd name="T66" fmla="*/ 210 w 339"/>
                <a:gd name="T67" fmla="*/ 0 h 1561"/>
                <a:gd name="T68" fmla="*/ 217 w 339"/>
                <a:gd name="T69" fmla="*/ 0 h 1561"/>
                <a:gd name="T70" fmla="*/ 223 w 339"/>
                <a:gd name="T71" fmla="*/ 0 h 1561"/>
                <a:gd name="T72" fmla="*/ 229 w 339"/>
                <a:gd name="T73" fmla="*/ 0 h 1561"/>
                <a:gd name="T74" fmla="*/ 236 w 339"/>
                <a:gd name="T75" fmla="*/ 0 h 1561"/>
                <a:gd name="T76" fmla="*/ 242 w 339"/>
                <a:gd name="T77" fmla="*/ 0 h 1561"/>
                <a:gd name="T78" fmla="*/ 248 w 339"/>
                <a:gd name="T79" fmla="*/ 0 h 1561"/>
                <a:gd name="T80" fmla="*/ 255 w 339"/>
                <a:gd name="T81" fmla="*/ 0 h 1561"/>
                <a:gd name="T82" fmla="*/ 261 w 339"/>
                <a:gd name="T83" fmla="*/ 0 h 1561"/>
                <a:gd name="T84" fmla="*/ 267 w 339"/>
                <a:gd name="T85" fmla="*/ 0 h 1561"/>
                <a:gd name="T86" fmla="*/ 274 w 339"/>
                <a:gd name="T87" fmla="*/ 0 h 1561"/>
                <a:gd name="T88" fmla="*/ 280 w 339"/>
                <a:gd name="T89" fmla="*/ 0 h 1561"/>
                <a:gd name="T90" fmla="*/ 287 w 339"/>
                <a:gd name="T91" fmla="*/ 0 h 1561"/>
                <a:gd name="T92" fmla="*/ 293 w 339"/>
                <a:gd name="T93" fmla="*/ 0 h 1561"/>
                <a:gd name="T94" fmla="*/ 299 w 339"/>
                <a:gd name="T95" fmla="*/ 0 h 1561"/>
                <a:gd name="T96" fmla="*/ 306 w 339"/>
                <a:gd name="T97" fmla="*/ 0 h 1561"/>
                <a:gd name="T98" fmla="*/ 312 w 339"/>
                <a:gd name="T99" fmla="*/ 0 h 1561"/>
                <a:gd name="T100" fmla="*/ 318 w 339"/>
                <a:gd name="T101" fmla="*/ 0 h 1561"/>
                <a:gd name="T102" fmla="*/ 325 w 339"/>
                <a:gd name="T103" fmla="*/ 0 h 1561"/>
                <a:gd name="T104" fmla="*/ 331 w 339"/>
                <a:gd name="T105" fmla="*/ 0 h 1561"/>
                <a:gd name="T106" fmla="*/ 338 w 339"/>
                <a:gd name="T107" fmla="*/ 1560 h 15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1561"/>
                <a:gd name="T164" fmla="*/ 339 w 339"/>
                <a:gd name="T165" fmla="*/ 1561 h 15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156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8" y="1560"/>
                  </a:ln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8" name="Freeform 51"/>
            <p:cNvSpPr>
              <a:spLocks/>
            </p:cNvSpPr>
            <p:nvPr/>
          </p:nvSpPr>
          <p:spPr bwMode="auto">
            <a:xfrm>
              <a:off x="1595165" y="3136913"/>
              <a:ext cx="719138" cy="2933700"/>
            </a:xfrm>
            <a:custGeom>
              <a:avLst/>
              <a:gdLst>
                <a:gd name="T0" fmla="*/ 6 w 453"/>
                <a:gd name="T1" fmla="*/ 1796 h 1848"/>
                <a:gd name="T2" fmla="*/ 13 w 453"/>
                <a:gd name="T3" fmla="*/ 1738 h 1848"/>
                <a:gd name="T4" fmla="*/ 25 w 453"/>
                <a:gd name="T5" fmla="*/ 1662 h 1848"/>
                <a:gd name="T6" fmla="*/ 32 w 453"/>
                <a:gd name="T7" fmla="*/ 1605 h 1848"/>
                <a:gd name="T8" fmla="*/ 44 w 453"/>
                <a:gd name="T9" fmla="*/ 1535 h 1848"/>
                <a:gd name="T10" fmla="*/ 51 w 453"/>
                <a:gd name="T11" fmla="*/ 1477 h 1848"/>
                <a:gd name="T12" fmla="*/ 64 w 453"/>
                <a:gd name="T13" fmla="*/ 1407 h 1848"/>
                <a:gd name="T14" fmla="*/ 70 w 453"/>
                <a:gd name="T15" fmla="*/ 1350 h 1848"/>
                <a:gd name="T16" fmla="*/ 83 w 453"/>
                <a:gd name="T17" fmla="*/ 1299 h 1848"/>
                <a:gd name="T18" fmla="*/ 89 w 453"/>
                <a:gd name="T19" fmla="*/ 1229 h 1848"/>
                <a:gd name="T20" fmla="*/ 102 w 453"/>
                <a:gd name="T21" fmla="*/ 1178 h 1848"/>
                <a:gd name="T22" fmla="*/ 108 w 453"/>
                <a:gd name="T23" fmla="*/ 1108 h 1848"/>
                <a:gd name="T24" fmla="*/ 121 w 453"/>
                <a:gd name="T25" fmla="*/ 1057 h 1848"/>
                <a:gd name="T26" fmla="*/ 127 w 453"/>
                <a:gd name="T27" fmla="*/ 993 h 1848"/>
                <a:gd name="T28" fmla="*/ 140 w 453"/>
                <a:gd name="T29" fmla="*/ 942 h 1848"/>
                <a:gd name="T30" fmla="*/ 146 w 453"/>
                <a:gd name="T31" fmla="*/ 879 h 1848"/>
                <a:gd name="T32" fmla="*/ 159 w 453"/>
                <a:gd name="T33" fmla="*/ 834 h 1848"/>
                <a:gd name="T34" fmla="*/ 165 w 453"/>
                <a:gd name="T35" fmla="*/ 777 h 1848"/>
                <a:gd name="T36" fmla="*/ 178 w 453"/>
                <a:gd name="T37" fmla="*/ 732 h 1848"/>
                <a:gd name="T38" fmla="*/ 185 w 453"/>
                <a:gd name="T39" fmla="*/ 675 h 1848"/>
                <a:gd name="T40" fmla="*/ 197 w 453"/>
                <a:gd name="T41" fmla="*/ 630 h 1848"/>
                <a:gd name="T42" fmla="*/ 204 w 453"/>
                <a:gd name="T43" fmla="*/ 592 h 1848"/>
                <a:gd name="T44" fmla="*/ 216 w 453"/>
                <a:gd name="T45" fmla="*/ 541 h 1848"/>
                <a:gd name="T46" fmla="*/ 223 w 453"/>
                <a:gd name="T47" fmla="*/ 503 h 1848"/>
                <a:gd name="T48" fmla="*/ 235 w 453"/>
                <a:gd name="T49" fmla="*/ 452 h 1848"/>
                <a:gd name="T50" fmla="*/ 242 w 453"/>
                <a:gd name="T51" fmla="*/ 420 h 1848"/>
                <a:gd name="T52" fmla="*/ 255 w 453"/>
                <a:gd name="T53" fmla="*/ 375 h 1848"/>
                <a:gd name="T54" fmla="*/ 261 w 453"/>
                <a:gd name="T55" fmla="*/ 344 h 1848"/>
                <a:gd name="T56" fmla="*/ 274 w 453"/>
                <a:gd name="T57" fmla="*/ 318 h 1848"/>
                <a:gd name="T58" fmla="*/ 280 w 453"/>
                <a:gd name="T59" fmla="*/ 280 h 1848"/>
                <a:gd name="T60" fmla="*/ 293 w 453"/>
                <a:gd name="T61" fmla="*/ 254 h 1848"/>
                <a:gd name="T62" fmla="*/ 299 w 453"/>
                <a:gd name="T63" fmla="*/ 216 h 1848"/>
                <a:gd name="T64" fmla="*/ 312 w 453"/>
                <a:gd name="T65" fmla="*/ 197 h 1848"/>
                <a:gd name="T66" fmla="*/ 318 w 453"/>
                <a:gd name="T67" fmla="*/ 165 h 1848"/>
                <a:gd name="T68" fmla="*/ 331 w 453"/>
                <a:gd name="T69" fmla="*/ 146 h 1848"/>
                <a:gd name="T70" fmla="*/ 337 w 453"/>
                <a:gd name="T71" fmla="*/ 121 h 1848"/>
                <a:gd name="T72" fmla="*/ 350 w 453"/>
                <a:gd name="T73" fmla="*/ 102 h 1848"/>
                <a:gd name="T74" fmla="*/ 363 w 453"/>
                <a:gd name="T75" fmla="*/ 76 h 1848"/>
                <a:gd name="T76" fmla="*/ 382 w 453"/>
                <a:gd name="T77" fmla="*/ 44 h 1848"/>
                <a:gd name="T78" fmla="*/ 401 w 453"/>
                <a:gd name="T79" fmla="*/ 25 h 1848"/>
                <a:gd name="T80" fmla="*/ 420 w 453"/>
                <a:gd name="T81" fmla="*/ 12 h 1848"/>
                <a:gd name="T82" fmla="*/ 439 w 453"/>
                <a:gd name="T83" fmla="*/ 0 h 18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3"/>
                <a:gd name="T127" fmla="*/ 0 h 1848"/>
                <a:gd name="T128" fmla="*/ 453 w 453"/>
                <a:gd name="T129" fmla="*/ 1848 h 18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3" h="1848">
                  <a:moveTo>
                    <a:pt x="0" y="1847"/>
                  </a:moveTo>
                  <a:lnTo>
                    <a:pt x="0" y="1815"/>
                  </a:lnTo>
                  <a:lnTo>
                    <a:pt x="6" y="1796"/>
                  </a:lnTo>
                  <a:lnTo>
                    <a:pt x="6" y="1777"/>
                  </a:lnTo>
                  <a:lnTo>
                    <a:pt x="13" y="1757"/>
                  </a:lnTo>
                  <a:lnTo>
                    <a:pt x="13" y="1738"/>
                  </a:lnTo>
                  <a:lnTo>
                    <a:pt x="19" y="1719"/>
                  </a:lnTo>
                  <a:lnTo>
                    <a:pt x="19" y="1681"/>
                  </a:lnTo>
                  <a:lnTo>
                    <a:pt x="25" y="1662"/>
                  </a:lnTo>
                  <a:lnTo>
                    <a:pt x="25" y="1643"/>
                  </a:lnTo>
                  <a:lnTo>
                    <a:pt x="32" y="1624"/>
                  </a:lnTo>
                  <a:lnTo>
                    <a:pt x="32" y="1605"/>
                  </a:lnTo>
                  <a:lnTo>
                    <a:pt x="38" y="1592"/>
                  </a:lnTo>
                  <a:lnTo>
                    <a:pt x="38" y="1554"/>
                  </a:lnTo>
                  <a:lnTo>
                    <a:pt x="44" y="1535"/>
                  </a:lnTo>
                  <a:lnTo>
                    <a:pt x="44" y="1515"/>
                  </a:lnTo>
                  <a:lnTo>
                    <a:pt x="51" y="1496"/>
                  </a:lnTo>
                  <a:lnTo>
                    <a:pt x="51" y="1477"/>
                  </a:lnTo>
                  <a:lnTo>
                    <a:pt x="57" y="1458"/>
                  </a:lnTo>
                  <a:lnTo>
                    <a:pt x="57" y="1426"/>
                  </a:lnTo>
                  <a:lnTo>
                    <a:pt x="64" y="1407"/>
                  </a:lnTo>
                  <a:lnTo>
                    <a:pt x="64" y="1388"/>
                  </a:lnTo>
                  <a:lnTo>
                    <a:pt x="70" y="1369"/>
                  </a:lnTo>
                  <a:lnTo>
                    <a:pt x="70" y="1350"/>
                  </a:lnTo>
                  <a:lnTo>
                    <a:pt x="76" y="1337"/>
                  </a:lnTo>
                  <a:lnTo>
                    <a:pt x="76" y="1318"/>
                  </a:lnTo>
                  <a:lnTo>
                    <a:pt x="83" y="1299"/>
                  </a:lnTo>
                  <a:lnTo>
                    <a:pt x="83" y="1261"/>
                  </a:lnTo>
                  <a:lnTo>
                    <a:pt x="89" y="1248"/>
                  </a:lnTo>
                  <a:lnTo>
                    <a:pt x="89" y="1229"/>
                  </a:lnTo>
                  <a:lnTo>
                    <a:pt x="95" y="1210"/>
                  </a:lnTo>
                  <a:lnTo>
                    <a:pt x="95" y="1191"/>
                  </a:lnTo>
                  <a:lnTo>
                    <a:pt x="102" y="1178"/>
                  </a:lnTo>
                  <a:lnTo>
                    <a:pt x="102" y="1140"/>
                  </a:lnTo>
                  <a:lnTo>
                    <a:pt x="108" y="1127"/>
                  </a:lnTo>
                  <a:lnTo>
                    <a:pt x="108" y="1108"/>
                  </a:lnTo>
                  <a:lnTo>
                    <a:pt x="114" y="1089"/>
                  </a:lnTo>
                  <a:lnTo>
                    <a:pt x="114" y="1076"/>
                  </a:lnTo>
                  <a:lnTo>
                    <a:pt x="121" y="1057"/>
                  </a:lnTo>
                  <a:lnTo>
                    <a:pt x="121" y="1025"/>
                  </a:lnTo>
                  <a:lnTo>
                    <a:pt x="127" y="1006"/>
                  </a:lnTo>
                  <a:lnTo>
                    <a:pt x="127" y="993"/>
                  </a:lnTo>
                  <a:lnTo>
                    <a:pt x="134" y="974"/>
                  </a:lnTo>
                  <a:lnTo>
                    <a:pt x="134" y="961"/>
                  </a:lnTo>
                  <a:lnTo>
                    <a:pt x="140" y="942"/>
                  </a:lnTo>
                  <a:lnTo>
                    <a:pt x="140" y="930"/>
                  </a:lnTo>
                  <a:lnTo>
                    <a:pt x="146" y="910"/>
                  </a:lnTo>
                  <a:lnTo>
                    <a:pt x="146" y="879"/>
                  </a:lnTo>
                  <a:lnTo>
                    <a:pt x="153" y="866"/>
                  </a:lnTo>
                  <a:lnTo>
                    <a:pt x="153" y="847"/>
                  </a:lnTo>
                  <a:lnTo>
                    <a:pt x="159" y="834"/>
                  </a:lnTo>
                  <a:lnTo>
                    <a:pt x="159" y="821"/>
                  </a:lnTo>
                  <a:lnTo>
                    <a:pt x="165" y="802"/>
                  </a:lnTo>
                  <a:lnTo>
                    <a:pt x="165" y="777"/>
                  </a:lnTo>
                  <a:lnTo>
                    <a:pt x="172" y="758"/>
                  </a:lnTo>
                  <a:lnTo>
                    <a:pt x="172" y="745"/>
                  </a:lnTo>
                  <a:lnTo>
                    <a:pt x="178" y="732"/>
                  </a:lnTo>
                  <a:lnTo>
                    <a:pt x="178" y="713"/>
                  </a:lnTo>
                  <a:lnTo>
                    <a:pt x="185" y="700"/>
                  </a:lnTo>
                  <a:lnTo>
                    <a:pt x="185" y="675"/>
                  </a:lnTo>
                  <a:lnTo>
                    <a:pt x="191" y="662"/>
                  </a:lnTo>
                  <a:lnTo>
                    <a:pt x="191" y="643"/>
                  </a:lnTo>
                  <a:lnTo>
                    <a:pt x="197" y="630"/>
                  </a:lnTo>
                  <a:lnTo>
                    <a:pt x="197" y="617"/>
                  </a:lnTo>
                  <a:lnTo>
                    <a:pt x="204" y="605"/>
                  </a:lnTo>
                  <a:lnTo>
                    <a:pt x="204" y="592"/>
                  </a:lnTo>
                  <a:lnTo>
                    <a:pt x="210" y="579"/>
                  </a:lnTo>
                  <a:lnTo>
                    <a:pt x="210" y="554"/>
                  </a:lnTo>
                  <a:lnTo>
                    <a:pt x="216" y="541"/>
                  </a:lnTo>
                  <a:lnTo>
                    <a:pt x="216" y="528"/>
                  </a:lnTo>
                  <a:lnTo>
                    <a:pt x="223" y="516"/>
                  </a:lnTo>
                  <a:lnTo>
                    <a:pt x="223" y="503"/>
                  </a:lnTo>
                  <a:lnTo>
                    <a:pt x="229" y="490"/>
                  </a:lnTo>
                  <a:lnTo>
                    <a:pt x="229" y="465"/>
                  </a:lnTo>
                  <a:lnTo>
                    <a:pt x="235" y="452"/>
                  </a:lnTo>
                  <a:lnTo>
                    <a:pt x="235" y="445"/>
                  </a:lnTo>
                  <a:lnTo>
                    <a:pt x="242" y="433"/>
                  </a:lnTo>
                  <a:lnTo>
                    <a:pt x="242" y="420"/>
                  </a:lnTo>
                  <a:lnTo>
                    <a:pt x="248" y="407"/>
                  </a:lnTo>
                  <a:lnTo>
                    <a:pt x="248" y="388"/>
                  </a:lnTo>
                  <a:lnTo>
                    <a:pt x="255" y="375"/>
                  </a:lnTo>
                  <a:lnTo>
                    <a:pt x="255" y="369"/>
                  </a:lnTo>
                  <a:lnTo>
                    <a:pt x="261" y="356"/>
                  </a:lnTo>
                  <a:lnTo>
                    <a:pt x="261" y="344"/>
                  </a:lnTo>
                  <a:lnTo>
                    <a:pt x="267" y="337"/>
                  </a:lnTo>
                  <a:lnTo>
                    <a:pt x="267" y="324"/>
                  </a:lnTo>
                  <a:lnTo>
                    <a:pt x="274" y="318"/>
                  </a:lnTo>
                  <a:lnTo>
                    <a:pt x="274" y="299"/>
                  </a:lnTo>
                  <a:lnTo>
                    <a:pt x="280" y="286"/>
                  </a:lnTo>
                  <a:lnTo>
                    <a:pt x="280" y="280"/>
                  </a:lnTo>
                  <a:lnTo>
                    <a:pt x="286" y="267"/>
                  </a:lnTo>
                  <a:lnTo>
                    <a:pt x="286" y="261"/>
                  </a:lnTo>
                  <a:lnTo>
                    <a:pt x="293" y="254"/>
                  </a:lnTo>
                  <a:lnTo>
                    <a:pt x="293" y="235"/>
                  </a:lnTo>
                  <a:lnTo>
                    <a:pt x="299" y="229"/>
                  </a:lnTo>
                  <a:lnTo>
                    <a:pt x="299" y="216"/>
                  </a:lnTo>
                  <a:lnTo>
                    <a:pt x="306" y="210"/>
                  </a:lnTo>
                  <a:lnTo>
                    <a:pt x="306" y="203"/>
                  </a:lnTo>
                  <a:lnTo>
                    <a:pt x="312" y="197"/>
                  </a:lnTo>
                  <a:lnTo>
                    <a:pt x="312" y="178"/>
                  </a:lnTo>
                  <a:lnTo>
                    <a:pt x="318" y="172"/>
                  </a:lnTo>
                  <a:lnTo>
                    <a:pt x="318" y="165"/>
                  </a:lnTo>
                  <a:lnTo>
                    <a:pt x="325" y="159"/>
                  </a:lnTo>
                  <a:lnTo>
                    <a:pt x="325" y="152"/>
                  </a:lnTo>
                  <a:lnTo>
                    <a:pt x="331" y="146"/>
                  </a:lnTo>
                  <a:lnTo>
                    <a:pt x="331" y="140"/>
                  </a:lnTo>
                  <a:lnTo>
                    <a:pt x="337" y="133"/>
                  </a:lnTo>
                  <a:lnTo>
                    <a:pt x="337" y="121"/>
                  </a:lnTo>
                  <a:lnTo>
                    <a:pt x="344" y="114"/>
                  </a:lnTo>
                  <a:lnTo>
                    <a:pt x="344" y="108"/>
                  </a:lnTo>
                  <a:lnTo>
                    <a:pt x="350" y="102"/>
                  </a:lnTo>
                  <a:lnTo>
                    <a:pt x="356" y="95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76" y="63"/>
                  </a:lnTo>
                  <a:lnTo>
                    <a:pt x="376" y="51"/>
                  </a:lnTo>
                  <a:lnTo>
                    <a:pt x="382" y="44"/>
                  </a:lnTo>
                  <a:lnTo>
                    <a:pt x="388" y="38"/>
                  </a:lnTo>
                  <a:lnTo>
                    <a:pt x="395" y="31"/>
                  </a:lnTo>
                  <a:lnTo>
                    <a:pt x="401" y="25"/>
                  </a:lnTo>
                  <a:lnTo>
                    <a:pt x="407" y="19"/>
                  </a:lnTo>
                  <a:lnTo>
                    <a:pt x="414" y="19"/>
                  </a:lnTo>
                  <a:lnTo>
                    <a:pt x="420" y="12"/>
                  </a:lnTo>
                  <a:lnTo>
                    <a:pt x="427" y="6"/>
                  </a:lnTo>
                  <a:lnTo>
                    <a:pt x="433" y="6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2" y="0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9" name="Freeform 52"/>
            <p:cNvSpPr>
              <a:spLocks/>
            </p:cNvSpPr>
            <p:nvPr/>
          </p:nvSpPr>
          <p:spPr bwMode="auto">
            <a:xfrm>
              <a:off x="2312715" y="3136913"/>
              <a:ext cx="1204913" cy="758825"/>
            </a:xfrm>
            <a:custGeom>
              <a:avLst/>
              <a:gdLst>
                <a:gd name="T0" fmla="*/ 13 w 759"/>
                <a:gd name="T1" fmla="*/ 0 h 478"/>
                <a:gd name="T2" fmla="*/ 32 w 759"/>
                <a:gd name="T3" fmla="*/ 6 h 478"/>
                <a:gd name="T4" fmla="*/ 51 w 759"/>
                <a:gd name="T5" fmla="*/ 19 h 478"/>
                <a:gd name="T6" fmla="*/ 70 w 759"/>
                <a:gd name="T7" fmla="*/ 31 h 478"/>
                <a:gd name="T8" fmla="*/ 89 w 759"/>
                <a:gd name="T9" fmla="*/ 51 h 478"/>
                <a:gd name="T10" fmla="*/ 108 w 759"/>
                <a:gd name="T11" fmla="*/ 70 h 478"/>
                <a:gd name="T12" fmla="*/ 127 w 759"/>
                <a:gd name="T13" fmla="*/ 95 h 478"/>
                <a:gd name="T14" fmla="*/ 140 w 759"/>
                <a:gd name="T15" fmla="*/ 114 h 478"/>
                <a:gd name="T16" fmla="*/ 159 w 759"/>
                <a:gd name="T17" fmla="*/ 146 h 478"/>
                <a:gd name="T18" fmla="*/ 178 w 759"/>
                <a:gd name="T19" fmla="*/ 165 h 478"/>
                <a:gd name="T20" fmla="*/ 185 w 759"/>
                <a:gd name="T21" fmla="*/ 184 h 478"/>
                <a:gd name="T22" fmla="*/ 197 w 759"/>
                <a:gd name="T23" fmla="*/ 203 h 478"/>
                <a:gd name="T24" fmla="*/ 223 w 759"/>
                <a:gd name="T25" fmla="*/ 235 h 478"/>
                <a:gd name="T26" fmla="*/ 236 w 759"/>
                <a:gd name="T27" fmla="*/ 261 h 478"/>
                <a:gd name="T28" fmla="*/ 248 w 759"/>
                <a:gd name="T29" fmla="*/ 280 h 478"/>
                <a:gd name="T30" fmla="*/ 261 w 759"/>
                <a:gd name="T31" fmla="*/ 299 h 478"/>
                <a:gd name="T32" fmla="*/ 280 w 759"/>
                <a:gd name="T33" fmla="*/ 324 h 478"/>
                <a:gd name="T34" fmla="*/ 293 w 759"/>
                <a:gd name="T35" fmla="*/ 350 h 478"/>
                <a:gd name="T36" fmla="*/ 306 w 759"/>
                <a:gd name="T37" fmla="*/ 369 h 478"/>
                <a:gd name="T38" fmla="*/ 331 w 759"/>
                <a:gd name="T39" fmla="*/ 395 h 478"/>
                <a:gd name="T40" fmla="*/ 344 w 759"/>
                <a:gd name="T41" fmla="*/ 414 h 478"/>
                <a:gd name="T42" fmla="*/ 363 w 759"/>
                <a:gd name="T43" fmla="*/ 433 h 478"/>
                <a:gd name="T44" fmla="*/ 382 w 759"/>
                <a:gd name="T45" fmla="*/ 445 h 478"/>
                <a:gd name="T46" fmla="*/ 401 w 759"/>
                <a:gd name="T47" fmla="*/ 458 h 478"/>
                <a:gd name="T48" fmla="*/ 420 w 759"/>
                <a:gd name="T49" fmla="*/ 471 h 478"/>
                <a:gd name="T50" fmla="*/ 439 w 759"/>
                <a:gd name="T51" fmla="*/ 477 h 478"/>
                <a:gd name="T52" fmla="*/ 458 w 759"/>
                <a:gd name="T53" fmla="*/ 477 h 478"/>
                <a:gd name="T54" fmla="*/ 478 w 759"/>
                <a:gd name="T55" fmla="*/ 477 h 478"/>
                <a:gd name="T56" fmla="*/ 497 w 759"/>
                <a:gd name="T57" fmla="*/ 471 h 478"/>
                <a:gd name="T58" fmla="*/ 516 w 759"/>
                <a:gd name="T59" fmla="*/ 465 h 478"/>
                <a:gd name="T60" fmla="*/ 535 w 759"/>
                <a:gd name="T61" fmla="*/ 458 h 478"/>
                <a:gd name="T62" fmla="*/ 554 w 759"/>
                <a:gd name="T63" fmla="*/ 445 h 478"/>
                <a:gd name="T64" fmla="*/ 573 w 759"/>
                <a:gd name="T65" fmla="*/ 433 h 478"/>
                <a:gd name="T66" fmla="*/ 592 w 759"/>
                <a:gd name="T67" fmla="*/ 414 h 478"/>
                <a:gd name="T68" fmla="*/ 611 w 759"/>
                <a:gd name="T69" fmla="*/ 395 h 478"/>
                <a:gd name="T70" fmla="*/ 630 w 759"/>
                <a:gd name="T71" fmla="*/ 375 h 478"/>
                <a:gd name="T72" fmla="*/ 649 w 759"/>
                <a:gd name="T73" fmla="*/ 350 h 478"/>
                <a:gd name="T74" fmla="*/ 669 w 759"/>
                <a:gd name="T75" fmla="*/ 331 h 478"/>
                <a:gd name="T76" fmla="*/ 688 w 759"/>
                <a:gd name="T77" fmla="*/ 305 h 478"/>
                <a:gd name="T78" fmla="*/ 707 w 759"/>
                <a:gd name="T79" fmla="*/ 286 h 478"/>
                <a:gd name="T80" fmla="*/ 732 w 759"/>
                <a:gd name="T81" fmla="*/ 261 h 478"/>
                <a:gd name="T82" fmla="*/ 745 w 759"/>
                <a:gd name="T83" fmla="*/ 242 h 4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9"/>
                <a:gd name="T127" fmla="*/ 0 h 478"/>
                <a:gd name="T128" fmla="*/ 759 w 759"/>
                <a:gd name="T129" fmla="*/ 478 h 4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9" h="478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6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45" y="12"/>
                  </a:lnTo>
                  <a:lnTo>
                    <a:pt x="51" y="19"/>
                  </a:lnTo>
                  <a:lnTo>
                    <a:pt x="57" y="19"/>
                  </a:lnTo>
                  <a:lnTo>
                    <a:pt x="64" y="25"/>
                  </a:lnTo>
                  <a:lnTo>
                    <a:pt x="70" y="31"/>
                  </a:lnTo>
                  <a:lnTo>
                    <a:pt x="76" y="38"/>
                  </a:lnTo>
                  <a:lnTo>
                    <a:pt x="83" y="44"/>
                  </a:lnTo>
                  <a:lnTo>
                    <a:pt x="89" y="51"/>
                  </a:lnTo>
                  <a:lnTo>
                    <a:pt x="95" y="57"/>
                  </a:lnTo>
                  <a:lnTo>
                    <a:pt x="102" y="63"/>
                  </a:lnTo>
                  <a:lnTo>
                    <a:pt x="108" y="70"/>
                  </a:lnTo>
                  <a:lnTo>
                    <a:pt x="121" y="82"/>
                  </a:lnTo>
                  <a:lnTo>
                    <a:pt x="121" y="89"/>
                  </a:lnTo>
                  <a:lnTo>
                    <a:pt x="127" y="95"/>
                  </a:lnTo>
                  <a:lnTo>
                    <a:pt x="134" y="102"/>
                  </a:lnTo>
                  <a:lnTo>
                    <a:pt x="134" y="108"/>
                  </a:lnTo>
                  <a:lnTo>
                    <a:pt x="140" y="114"/>
                  </a:lnTo>
                  <a:lnTo>
                    <a:pt x="146" y="121"/>
                  </a:lnTo>
                  <a:lnTo>
                    <a:pt x="159" y="133"/>
                  </a:lnTo>
                  <a:lnTo>
                    <a:pt x="159" y="146"/>
                  </a:lnTo>
                  <a:lnTo>
                    <a:pt x="166" y="152"/>
                  </a:lnTo>
                  <a:lnTo>
                    <a:pt x="172" y="159"/>
                  </a:lnTo>
                  <a:lnTo>
                    <a:pt x="178" y="165"/>
                  </a:lnTo>
                  <a:lnTo>
                    <a:pt x="178" y="172"/>
                  </a:lnTo>
                  <a:lnTo>
                    <a:pt x="185" y="178"/>
                  </a:lnTo>
                  <a:lnTo>
                    <a:pt x="185" y="184"/>
                  </a:lnTo>
                  <a:lnTo>
                    <a:pt x="191" y="191"/>
                  </a:lnTo>
                  <a:lnTo>
                    <a:pt x="197" y="197"/>
                  </a:lnTo>
                  <a:lnTo>
                    <a:pt x="197" y="203"/>
                  </a:lnTo>
                  <a:lnTo>
                    <a:pt x="210" y="216"/>
                  </a:lnTo>
                  <a:lnTo>
                    <a:pt x="210" y="223"/>
                  </a:lnTo>
                  <a:lnTo>
                    <a:pt x="223" y="235"/>
                  </a:lnTo>
                  <a:lnTo>
                    <a:pt x="223" y="248"/>
                  </a:lnTo>
                  <a:lnTo>
                    <a:pt x="229" y="254"/>
                  </a:lnTo>
                  <a:lnTo>
                    <a:pt x="236" y="261"/>
                  </a:lnTo>
                  <a:lnTo>
                    <a:pt x="242" y="267"/>
                  </a:lnTo>
                  <a:lnTo>
                    <a:pt x="242" y="274"/>
                  </a:lnTo>
                  <a:lnTo>
                    <a:pt x="248" y="280"/>
                  </a:lnTo>
                  <a:lnTo>
                    <a:pt x="248" y="286"/>
                  </a:lnTo>
                  <a:lnTo>
                    <a:pt x="255" y="293"/>
                  </a:lnTo>
                  <a:lnTo>
                    <a:pt x="261" y="299"/>
                  </a:lnTo>
                  <a:lnTo>
                    <a:pt x="261" y="305"/>
                  </a:lnTo>
                  <a:lnTo>
                    <a:pt x="267" y="312"/>
                  </a:lnTo>
                  <a:lnTo>
                    <a:pt x="280" y="324"/>
                  </a:lnTo>
                  <a:lnTo>
                    <a:pt x="280" y="337"/>
                  </a:lnTo>
                  <a:lnTo>
                    <a:pt x="287" y="344"/>
                  </a:lnTo>
                  <a:lnTo>
                    <a:pt x="293" y="350"/>
                  </a:lnTo>
                  <a:lnTo>
                    <a:pt x="299" y="356"/>
                  </a:lnTo>
                  <a:lnTo>
                    <a:pt x="306" y="363"/>
                  </a:lnTo>
                  <a:lnTo>
                    <a:pt x="306" y="369"/>
                  </a:lnTo>
                  <a:lnTo>
                    <a:pt x="312" y="375"/>
                  </a:lnTo>
                  <a:lnTo>
                    <a:pt x="318" y="382"/>
                  </a:lnTo>
                  <a:lnTo>
                    <a:pt x="331" y="395"/>
                  </a:lnTo>
                  <a:lnTo>
                    <a:pt x="331" y="401"/>
                  </a:lnTo>
                  <a:lnTo>
                    <a:pt x="337" y="407"/>
                  </a:lnTo>
                  <a:lnTo>
                    <a:pt x="344" y="414"/>
                  </a:lnTo>
                  <a:lnTo>
                    <a:pt x="350" y="420"/>
                  </a:lnTo>
                  <a:lnTo>
                    <a:pt x="357" y="426"/>
                  </a:lnTo>
                  <a:lnTo>
                    <a:pt x="363" y="433"/>
                  </a:lnTo>
                  <a:lnTo>
                    <a:pt x="369" y="439"/>
                  </a:lnTo>
                  <a:lnTo>
                    <a:pt x="376" y="439"/>
                  </a:lnTo>
                  <a:lnTo>
                    <a:pt x="382" y="445"/>
                  </a:lnTo>
                  <a:lnTo>
                    <a:pt x="388" y="452"/>
                  </a:lnTo>
                  <a:lnTo>
                    <a:pt x="395" y="458"/>
                  </a:lnTo>
                  <a:lnTo>
                    <a:pt x="401" y="458"/>
                  </a:lnTo>
                  <a:lnTo>
                    <a:pt x="408" y="465"/>
                  </a:lnTo>
                  <a:lnTo>
                    <a:pt x="414" y="465"/>
                  </a:lnTo>
                  <a:lnTo>
                    <a:pt x="420" y="471"/>
                  </a:lnTo>
                  <a:lnTo>
                    <a:pt x="427" y="471"/>
                  </a:lnTo>
                  <a:lnTo>
                    <a:pt x="433" y="471"/>
                  </a:lnTo>
                  <a:lnTo>
                    <a:pt x="439" y="477"/>
                  </a:lnTo>
                  <a:lnTo>
                    <a:pt x="446" y="477"/>
                  </a:lnTo>
                  <a:lnTo>
                    <a:pt x="452" y="477"/>
                  </a:lnTo>
                  <a:lnTo>
                    <a:pt x="458" y="477"/>
                  </a:lnTo>
                  <a:lnTo>
                    <a:pt x="465" y="477"/>
                  </a:lnTo>
                  <a:lnTo>
                    <a:pt x="471" y="477"/>
                  </a:lnTo>
                  <a:lnTo>
                    <a:pt x="478" y="477"/>
                  </a:lnTo>
                  <a:lnTo>
                    <a:pt x="484" y="477"/>
                  </a:lnTo>
                  <a:lnTo>
                    <a:pt x="490" y="477"/>
                  </a:lnTo>
                  <a:lnTo>
                    <a:pt x="497" y="471"/>
                  </a:lnTo>
                  <a:lnTo>
                    <a:pt x="503" y="471"/>
                  </a:lnTo>
                  <a:lnTo>
                    <a:pt x="509" y="471"/>
                  </a:lnTo>
                  <a:lnTo>
                    <a:pt x="516" y="465"/>
                  </a:lnTo>
                  <a:lnTo>
                    <a:pt x="522" y="465"/>
                  </a:lnTo>
                  <a:lnTo>
                    <a:pt x="529" y="458"/>
                  </a:lnTo>
                  <a:lnTo>
                    <a:pt x="535" y="458"/>
                  </a:lnTo>
                  <a:lnTo>
                    <a:pt x="541" y="452"/>
                  </a:lnTo>
                  <a:lnTo>
                    <a:pt x="548" y="445"/>
                  </a:lnTo>
                  <a:lnTo>
                    <a:pt x="554" y="445"/>
                  </a:lnTo>
                  <a:lnTo>
                    <a:pt x="560" y="439"/>
                  </a:lnTo>
                  <a:lnTo>
                    <a:pt x="567" y="433"/>
                  </a:lnTo>
                  <a:lnTo>
                    <a:pt x="573" y="433"/>
                  </a:lnTo>
                  <a:lnTo>
                    <a:pt x="579" y="420"/>
                  </a:lnTo>
                  <a:lnTo>
                    <a:pt x="586" y="420"/>
                  </a:lnTo>
                  <a:lnTo>
                    <a:pt x="592" y="414"/>
                  </a:lnTo>
                  <a:lnTo>
                    <a:pt x="599" y="407"/>
                  </a:lnTo>
                  <a:lnTo>
                    <a:pt x="605" y="401"/>
                  </a:lnTo>
                  <a:lnTo>
                    <a:pt x="611" y="395"/>
                  </a:lnTo>
                  <a:lnTo>
                    <a:pt x="618" y="388"/>
                  </a:lnTo>
                  <a:lnTo>
                    <a:pt x="624" y="382"/>
                  </a:lnTo>
                  <a:lnTo>
                    <a:pt x="630" y="375"/>
                  </a:lnTo>
                  <a:lnTo>
                    <a:pt x="637" y="369"/>
                  </a:lnTo>
                  <a:lnTo>
                    <a:pt x="649" y="356"/>
                  </a:lnTo>
                  <a:lnTo>
                    <a:pt x="649" y="350"/>
                  </a:lnTo>
                  <a:lnTo>
                    <a:pt x="656" y="344"/>
                  </a:lnTo>
                  <a:lnTo>
                    <a:pt x="662" y="337"/>
                  </a:lnTo>
                  <a:lnTo>
                    <a:pt x="669" y="331"/>
                  </a:lnTo>
                  <a:lnTo>
                    <a:pt x="675" y="324"/>
                  </a:lnTo>
                  <a:lnTo>
                    <a:pt x="688" y="312"/>
                  </a:lnTo>
                  <a:lnTo>
                    <a:pt x="688" y="305"/>
                  </a:lnTo>
                  <a:lnTo>
                    <a:pt x="694" y="299"/>
                  </a:lnTo>
                  <a:lnTo>
                    <a:pt x="700" y="293"/>
                  </a:lnTo>
                  <a:lnTo>
                    <a:pt x="707" y="286"/>
                  </a:lnTo>
                  <a:lnTo>
                    <a:pt x="713" y="280"/>
                  </a:lnTo>
                  <a:lnTo>
                    <a:pt x="720" y="274"/>
                  </a:lnTo>
                  <a:lnTo>
                    <a:pt x="732" y="261"/>
                  </a:lnTo>
                  <a:lnTo>
                    <a:pt x="732" y="254"/>
                  </a:lnTo>
                  <a:lnTo>
                    <a:pt x="739" y="248"/>
                  </a:lnTo>
                  <a:lnTo>
                    <a:pt x="745" y="242"/>
                  </a:lnTo>
                  <a:lnTo>
                    <a:pt x="751" y="235"/>
                  </a:lnTo>
                  <a:lnTo>
                    <a:pt x="758" y="229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0" name="Freeform 53"/>
            <p:cNvSpPr>
              <a:spLocks/>
            </p:cNvSpPr>
            <p:nvPr/>
          </p:nvSpPr>
          <p:spPr bwMode="auto">
            <a:xfrm>
              <a:off x="3516040" y="3348050"/>
              <a:ext cx="1254125" cy="547688"/>
            </a:xfrm>
            <a:custGeom>
              <a:avLst/>
              <a:gdLst>
                <a:gd name="T0" fmla="*/ 12 w 790"/>
                <a:gd name="T1" fmla="*/ 83 h 345"/>
                <a:gd name="T2" fmla="*/ 32 w 790"/>
                <a:gd name="T3" fmla="*/ 64 h 345"/>
                <a:gd name="T4" fmla="*/ 51 w 790"/>
                <a:gd name="T5" fmla="*/ 51 h 345"/>
                <a:gd name="T6" fmla="*/ 70 w 790"/>
                <a:gd name="T7" fmla="*/ 39 h 345"/>
                <a:gd name="T8" fmla="*/ 89 w 790"/>
                <a:gd name="T9" fmla="*/ 26 h 345"/>
                <a:gd name="T10" fmla="*/ 108 w 790"/>
                <a:gd name="T11" fmla="*/ 13 h 345"/>
                <a:gd name="T12" fmla="*/ 127 w 790"/>
                <a:gd name="T13" fmla="*/ 7 h 345"/>
                <a:gd name="T14" fmla="*/ 146 w 790"/>
                <a:gd name="T15" fmla="*/ 0 h 345"/>
                <a:gd name="T16" fmla="*/ 165 w 790"/>
                <a:gd name="T17" fmla="*/ 0 h 345"/>
                <a:gd name="T18" fmla="*/ 184 w 790"/>
                <a:gd name="T19" fmla="*/ 0 h 345"/>
                <a:gd name="T20" fmla="*/ 204 w 790"/>
                <a:gd name="T21" fmla="*/ 7 h 345"/>
                <a:gd name="T22" fmla="*/ 223 w 790"/>
                <a:gd name="T23" fmla="*/ 13 h 345"/>
                <a:gd name="T24" fmla="*/ 242 w 790"/>
                <a:gd name="T25" fmla="*/ 19 h 345"/>
                <a:gd name="T26" fmla="*/ 261 w 790"/>
                <a:gd name="T27" fmla="*/ 32 h 345"/>
                <a:gd name="T28" fmla="*/ 280 w 790"/>
                <a:gd name="T29" fmla="*/ 45 h 345"/>
                <a:gd name="T30" fmla="*/ 299 w 790"/>
                <a:gd name="T31" fmla="*/ 64 h 345"/>
                <a:gd name="T32" fmla="*/ 318 w 790"/>
                <a:gd name="T33" fmla="*/ 83 h 345"/>
                <a:gd name="T34" fmla="*/ 337 w 790"/>
                <a:gd name="T35" fmla="*/ 102 h 345"/>
                <a:gd name="T36" fmla="*/ 356 w 790"/>
                <a:gd name="T37" fmla="*/ 121 h 345"/>
                <a:gd name="T38" fmla="*/ 375 w 790"/>
                <a:gd name="T39" fmla="*/ 141 h 345"/>
                <a:gd name="T40" fmla="*/ 395 w 790"/>
                <a:gd name="T41" fmla="*/ 166 h 345"/>
                <a:gd name="T42" fmla="*/ 414 w 790"/>
                <a:gd name="T43" fmla="*/ 185 h 345"/>
                <a:gd name="T44" fmla="*/ 439 w 790"/>
                <a:gd name="T45" fmla="*/ 211 h 345"/>
                <a:gd name="T46" fmla="*/ 452 w 790"/>
                <a:gd name="T47" fmla="*/ 230 h 345"/>
                <a:gd name="T48" fmla="*/ 471 w 790"/>
                <a:gd name="T49" fmla="*/ 249 h 345"/>
                <a:gd name="T50" fmla="*/ 484 w 790"/>
                <a:gd name="T51" fmla="*/ 262 h 345"/>
                <a:gd name="T52" fmla="*/ 496 w 790"/>
                <a:gd name="T53" fmla="*/ 281 h 345"/>
                <a:gd name="T54" fmla="*/ 516 w 790"/>
                <a:gd name="T55" fmla="*/ 293 h 345"/>
                <a:gd name="T56" fmla="*/ 535 w 790"/>
                <a:gd name="T57" fmla="*/ 312 h 345"/>
                <a:gd name="T58" fmla="*/ 554 w 790"/>
                <a:gd name="T59" fmla="*/ 319 h 345"/>
                <a:gd name="T60" fmla="*/ 573 w 790"/>
                <a:gd name="T61" fmla="*/ 332 h 345"/>
                <a:gd name="T62" fmla="*/ 592 w 790"/>
                <a:gd name="T63" fmla="*/ 338 h 345"/>
                <a:gd name="T64" fmla="*/ 611 w 790"/>
                <a:gd name="T65" fmla="*/ 344 h 345"/>
                <a:gd name="T66" fmla="*/ 630 w 790"/>
                <a:gd name="T67" fmla="*/ 344 h 345"/>
                <a:gd name="T68" fmla="*/ 649 w 790"/>
                <a:gd name="T69" fmla="*/ 344 h 345"/>
                <a:gd name="T70" fmla="*/ 668 w 790"/>
                <a:gd name="T71" fmla="*/ 338 h 345"/>
                <a:gd name="T72" fmla="*/ 687 w 790"/>
                <a:gd name="T73" fmla="*/ 325 h 345"/>
                <a:gd name="T74" fmla="*/ 707 w 790"/>
                <a:gd name="T75" fmla="*/ 312 h 345"/>
                <a:gd name="T76" fmla="*/ 726 w 790"/>
                <a:gd name="T77" fmla="*/ 300 h 345"/>
                <a:gd name="T78" fmla="*/ 745 w 790"/>
                <a:gd name="T79" fmla="*/ 287 h 345"/>
                <a:gd name="T80" fmla="*/ 764 w 790"/>
                <a:gd name="T81" fmla="*/ 262 h 345"/>
                <a:gd name="T82" fmla="*/ 783 w 790"/>
                <a:gd name="T83" fmla="*/ 242 h 3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0"/>
                <a:gd name="T127" fmla="*/ 0 h 345"/>
                <a:gd name="T128" fmla="*/ 790 w 790"/>
                <a:gd name="T129" fmla="*/ 345 h 3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0" h="345">
                  <a:moveTo>
                    <a:pt x="0" y="96"/>
                  </a:moveTo>
                  <a:lnTo>
                    <a:pt x="6" y="90"/>
                  </a:lnTo>
                  <a:lnTo>
                    <a:pt x="12" y="83"/>
                  </a:lnTo>
                  <a:lnTo>
                    <a:pt x="19" y="77"/>
                  </a:lnTo>
                  <a:lnTo>
                    <a:pt x="25" y="70"/>
                  </a:lnTo>
                  <a:lnTo>
                    <a:pt x="32" y="64"/>
                  </a:lnTo>
                  <a:lnTo>
                    <a:pt x="38" y="58"/>
                  </a:lnTo>
                  <a:lnTo>
                    <a:pt x="44" y="58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39"/>
                  </a:lnTo>
                  <a:lnTo>
                    <a:pt x="70" y="39"/>
                  </a:lnTo>
                  <a:lnTo>
                    <a:pt x="76" y="32"/>
                  </a:lnTo>
                  <a:lnTo>
                    <a:pt x="83" y="26"/>
                  </a:lnTo>
                  <a:lnTo>
                    <a:pt x="89" y="26"/>
                  </a:lnTo>
                  <a:lnTo>
                    <a:pt x="95" y="19"/>
                  </a:lnTo>
                  <a:lnTo>
                    <a:pt x="102" y="13"/>
                  </a:lnTo>
                  <a:lnTo>
                    <a:pt x="108" y="13"/>
                  </a:lnTo>
                  <a:lnTo>
                    <a:pt x="114" y="13"/>
                  </a:lnTo>
                  <a:lnTo>
                    <a:pt x="121" y="7"/>
                  </a:lnTo>
                  <a:lnTo>
                    <a:pt x="127" y="7"/>
                  </a:lnTo>
                  <a:lnTo>
                    <a:pt x="133" y="7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7"/>
                  </a:lnTo>
                  <a:lnTo>
                    <a:pt x="204" y="7"/>
                  </a:lnTo>
                  <a:lnTo>
                    <a:pt x="210" y="7"/>
                  </a:lnTo>
                  <a:lnTo>
                    <a:pt x="216" y="7"/>
                  </a:lnTo>
                  <a:lnTo>
                    <a:pt x="223" y="13"/>
                  </a:lnTo>
                  <a:lnTo>
                    <a:pt x="229" y="13"/>
                  </a:lnTo>
                  <a:lnTo>
                    <a:pt x="235" y="19"/>
                  </a:lnTo>
                  <a:lnTo>
                    <a:pt x="242" y="19"/>
                  </a:lnTo>
                  <a:lnTo>
                    <a:pt x="248" y="26"/>
                  </a:lnTo>
                  <a:lnTo>
                    <a:pt x="254" y="26"/>
                  </a:lnTo>
                  <a:lnTo>
                    <a:pt x="261" y="32"/>
                  </a:lnTo>
                  <a:lnTo>
                    <a:pt x="267" y="39"/>
                  </a:lnTo>
                  <a:lnTo>
                    <a:pt x="274" y="45"/>
                  </a:lnTo>
                  <a:lnTo>
                    <a:pt x="280" y="45"/>
                  </a:lnTo>
                  <a:lnTo>
                    <a:pt x="286" y="51"/>
                  </a:lnTo>
                  <a:lnTo>
                    <a:pt x="293" y="58"/>
                  </a:lnTo>
                  <a:lnTo>
                    <a:pt x="299" y="64"/>
                  </a:lnTo>
                  <a:lnTo>
                    <a:pt x="305" y="70"/>
                  </a:lnTo>
                  <a:lnTo>
                    <a:pt x="312" y="77"/>
                  </a:lnTo>
                  <a:lnTo>
                    <a:pt x="318" y="83"/>
                  </a:lnTo>
                  <a:lnTo>
                    <a:pt x="325" y="90"/>
                  </a:lnTo>
                  <a:lnTo>
                    <a:pt x="331" y="96"/>
                  </a:lnTo>
                  <a:lnTo>
                    <a:pt x="337" y="102"/>
                  </a:lnTo>
                  <a:lnTo>
                    <a:pt x="344" y="109"/>
                  </a:lnTo>
                  <a:lnTo>
                    <a:pt x="350" y="115"/>
                  </a:lnTo>
                  <a:lnTo>
                    <a:pt x="356" y="121"/>
                  </a:lnTo>
                  <a:lnTo>
                    <a:pt x="363" y="128"/>
                  </a:lnTo>
                  <a:lnTo>
                    <a:pt x="369" y="134"/>
                  </a:lnTo>
                  <a:lnTo>
                    <a:pt x="375" y="141"/>
                  </a:lnTo>
                  <a:lnTo>
                    <a:pt x="382" y="147"/>
                  </a:lnTo>
                  <a:lnTo>
                    <a:pt x="395" y="160"/>
                  </a:lnTo>
                  <a:lnTo>
                    <a:pt x="395" y="166"/>
                  </a:lnTo>
                  <a:lnTo>
                    <a:pt x="401" y="172"/>
                  </a:lnTo>
                  <a:lnTo>
                    <a:pt x="407" y="179"/>
                  </a:lnTo>
                  <a:lnTo>
                    <a:pt x="414" y="185"/>
                  </a:lnTo>
                  <a:lnTo>
                    <a:pt x="420" y="191"/>
                  </a:lnTo>
                  <a:lnTo>
                    <a:pt x="426" y="198"/>
                  </a:lnTo>
                  <a:lnTo>
                    <a:pt x="439" y="211"/>
                  </a:lnTo>
                  <a:lnTo>
                    <a:pt x="439" y="217"/>
                  </a:lnTo>
                  <a:lnTo>
                    <a:pt x="445" y="223"/>
                  </a:lnTo>
                  <a:lnTo>
                    <a:pt x="452" y="230"/>
                  </a:lnTo>
                  <a:lnTo>
                    <a:pt x="458" y="236"/>
                  </a:lnTo>
                  <a:lnTo>
                    <a:pt x="465" y="242"/>
                  </a:lnTo>
                  <a:lnTo>
                    <a:pt x="471" y="249"/>
                  </a:lnTo>
                  <a:lnTo>
                    <a:pt x="484" y="262"/>
                  </a:lnTo>
                  <a:lnTo>
                    <a:pt x="477" y="262"/>
                  </a:lnTo>
                  <a:lnTo>
                    <a:pt x="484" y="262"/>
                  </a:lnTo>
                  <a:lnTo>
                    <a:pt x="490" y="268"/>
                  </a:lnTo>
                  <a:lnTo>
                    <a:pt x="503" y="281"/>
                  </a:lnTo>
                  <a:lnTo>
                    <a:pt x="496" y="281"/>
                  </a:lnTo>
                  <a:lnTo>
                    <a:pt x="503" y="281"/>
                  </a:lnTo>
                  <a:lnTo>
                    <a:pt x="509" y="287"/>
                  </a:lnTo>
                  <a:lnTo>
                    <a:pt x="516" y="293"/>
                  </a:lnTo>
                  <a:lnTo>
                    <a:pt x="522" y="300"/>
                  </a:lnTo>
                  <a:lnTo>
                    <a:pt x="528" y="306"/>
                  </a:lnTo>
                  <a:lnTo>
                    <a:pt x="535" y="312"/>
                  </a:lnTo>
                  <a:lnTo>
                    <a:pt x="541" y="312"/>
                  </a:lnTo>
                  <a:lnTo>
                    <a:pt x="547" y="319"/>
                  </a:lnTo>
                  <a:lnTo>
                    <a:pt x="554" y="319"/>
                  </a:lnTo>
                  <a:lnTo>
                    <a:pt x="560" y="325"/>
                  </a:lnTo>
                  <a:lnTo>
                    <a:pt x="566" y="332"/>
                  </a:lnTo>
                  <a:lnTo>
                    <a:pt x="573" y="332"/>
                  </a:lnTo>
                  <a:lnTo>
                    <a:pt x="579" y="338"/>
                  </a:lnTo>
                  <a:lnTo>
                    <a:pt x="586" y="338"/>
                  </a:lnTo>
                  <a:lnTo>
                    <a:pt x="592" y="338"/>
                  </a:lnTo>
                  <a:lnTo>
                    <a:pt x="598" y="338"/>
                  </a:lnTo>
                  <a:lnTo>
                    <a:pt x="605" y="344"/>
                  </a:lnTo>
                  <a:lnTo>
                    <a:pt x="611" y="344"/>
                  </a:lnTo>
                  <a:lnTo>
                    <a:pt x="617" y="344"/>
                  </a:lnTo>
                  <a:lnTo>
                    <a:pt x="624" y="344"/>
                  </a:lnTo>
                  <a:lnTo>
                    <a:pt x="630" y="344"/>
                  </a:lnTo>
                  <a:lnTo>
                    <a:pt x="637" y="344"/>
                  </a:lnTo>
                  <a:lnTo>
                    <a:pt x="643" y="344"/>
                  </a:lnTo>
                  <a:lnTo>
                    <a:pt x="649" y="344"/>
                  </a:lnTo>
                  <a:lnTo>
                    <a:pt x="656" y="338"/>
                  </a:lnTo>
                  <a:lnTo>
                    <a:pt x="662" y="338"/>
                  </a:lnTo>
                  <a:lnTo>
                    <a:pt x="668" y="338"/>
                  </a:lnTo>
                  <a:lnTo>
                    <a:pt x="675" y="332"/>
                  </a:lnTo>
                  <a:lnTo>
                    <a:pt x="681" y="332"/>
                  </a:lnTo>
                  <a:lnTo>
                    <a:pt x="687" y="325"/>
                  </a:lnTo>
                  <a:lnTo>
                    <a:pt x="694" y="325"/>
                  </a:lnTo>
                  <a:lnTo>
                    <a:pt x="700" y="319"/>
                  </a:lnTo>
                  <a:lnTo>
                    <a:pt x="707" y="312"/>
                  </a:lnTo>
                  <a:lnTo>
                    <a:pt x="713" y="312"/>
                  </a:lnTo>
                  <a:lnTo>
                    <a:pt x="719" y="306"/>
                  </a:lnTo>
                  <a:lnTo>
                    <a:pt x="726" y="300"/>
                  </a:lnTo>
                  <a:lnTo>
                    <a:pt x="732" y="293"/>
                  </a:lnTo>
                  <a:lnTo>
                    <a:pt x="738" y="287"/>
                  </a:lnTo>
                  <a:lnTo>
                    <a:pt x="745" y="287"/>
                  </a:lnTo>
                  <a:lnTo>
                    <a:pt x="751" y="274"/>
                  </a:lnTo>
                  <a:lnTo>
                    <a:pt x="758" y="268"/>
                  </a:lnTo>
                  <a:lnTo>
                    <a:pt x="764" y="262"/>
                  </a:lnTo>
                  <a:lnTo>
                    <a:pt x="770" y="255"/>
                  </a:lnTo>
                  <a:lnTo>
                    <a:pt x="777" y="249"/>
                  </a:lnTo>
                  <a:lnTo>
                    <a:pt x="783" y="242"/>
                  </a:lnTo>
                  <a:lnTo>
                    <a:pt x="789" y="236"/>
                  </a:lnTo>
                  <a:lnTo>
                    <a:pt x="789" y="230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1" name="Freeform 54"/>
            <p:cNvSpPr>
              <a:spLocks/>
            </p:cNvSpPr>
            <p:nvPr/>
          </p:nvSpPr>
          <p:spPr bwMode="auto">
            <a:xfrm>
              <a:off x="4768578" y="3136913"/>
              <a:ext cx="931863" cy="1184275"/>
            </a:xfrm>
            <a:custGeom>
              <a:avLst/>
              <a:gdLst>
                <a:gd name="T0" fmla="*/ 13 w 587"/>
                <a:gd name="T1" fmla="*/ 350 h 746"/>
                <a:gd name="T2" fmla="*/ 32 w 587"/>
                <a:gd name="T3" fmla="*/ 318 h 746"/>
                <a:gd name="T4" fmla="*/ 45 w 587"/>
                <a:gd name="T5" fmla="*/ 299 h 746"/>
                <a:gd name="T6" fmla="*/ 58 w 587"/>
                <a:gd name="T7" fmla="*/ 280 h 746"/>
                <a:gd name="T8" fmla="*/ 70 w 587"/>
                <a:gd name="T9" fmla="*/ 261 h 746"/>
                <a:gd name="T10" fmla="*/ 90 w 587"/>
                <a:gd name="T11" fmla="*/ 229 h 746"/>
                <a:gd name="T12" fmla="*/ 109 w 587"/>
                <a:gd name="T13" fmla="*/ 203 h 746"/>
                <a:gd name="T14" fmla="*/ 121 w 587"/>
                <a:gd name="T15" fmla="*/ 184 h 746"/>
                <a:gd name="T16" fmla="*/ 128 w 587"/>
                <a:gd name="T17" fmla="*/ 165 h 746"/>
                <a:gd name="T18" fmla="*/ 147 w 587"/>
                <a:gd name="T19" fmla="*/ 133 h 746"/>
                <a:gd name="T20" fmla="*/ 166 w 587"/>
                <a:gd name="T21" fmla="*/ 114 h 746"/>
                <a:gd name="T22" fmla="*/ 179 w 587"/>
                <a:gd name="T23" fmla="*/ 95 h 746"/>
                <a:gd name="T24" fmla="*/ 198 w 587"/>
                <a:gd name="T25" fmla="*/ 70 h 746"/>
                <a:gd name="T26" fmla="*/ 217 w 587"/>
                <a:gd name="T27" fmla="*/ 44 h 746"/>
                <a:gd name="T28" fmla="*/ 236 w 587"/>
                <a:gd name="T29" fmla="*/ 25 h 746"/>
                <a:gd name="T30" fmla="*/ 255 w 587"/>
                <a:gd name="T31" fmla="*/ 12 h 746"/>
                <a:gd name="T32" fmla="*/ 274 w 587"/>
                <a:gd name="T33" fmla="*/ 6 h 746"/>
                <a:gd name="T34" fmla="*/ 293 w 587"/>
                <a:gd name="T35" fmla="*/ 0 h 746"/>
                <a:gd name="T36" fmla="*/ 312 w 587"/>
                <a:gd name="T37" fmla="*/ 0 h 746"/>
                <a:gd name="T38" fmla="*/ 331 w 587"/>
                <a:gd name="T39" fmla="*/ 6 h 746"/>
                <a:gd name="T40" fmla="*/ 351 w 587"/>
                <a:gd name="T41" fmla="*/ 25 h 746"/>
                <a:gd name="T42" fmla="*/ 370 w 587"/>
                <a:gd name="T43" fmla="*/ 44 h 746"/>
                <a:gd name="T44" fmla="*/ 389 w 587"/>
                <a:gd name="T45" fmla="*/ 70 h 746"/>
                <a:gd name="T46" fmla="*/ 402 w 587"/>
                <a:gd name="T47" fmla="*/ 95 h 746"/>
                <a:gd name="T48" fmla="*/ 414 w 587"/>
                <a:gd name="T49" fmla="*/ 114 h 746"/>
                <a:gd name="T50" fmla="*/ 427 w 587"/>
                <a:gd name="T51" fmla="*/ 140 h 746"/>
                <a:gd name="T52" fmla="*/ 433 w 587"/>
                <a:gd name="T53" fmla="*/ 159 h 746"/>
                <a:gd name="T54" fmla="*/ 446 w 587"/>
                <a:gd name="T55" fmla="*/ 178 h 746"/>
                <a:gd name="T56" fmla="*/ 452 w 587"/>
                <a:gd name="T57" fmla="*/ 210 h 746"/>
                <a:gd name="T58" fmla="*/ 465 w 587"/>
                <a:gd name="T59" fmla="*/ 235 h 746"/>
                <a:gd name="T60" fmla="*/ 472 w 587"/>
                <a:gd name="T61" fmla="*/ 267 h 746"/>
                <a:gd name="T62" fmla="*/ 484 w 587"/>
                <a:gd name="T63" fmla="*/ 299 h 746"/>
                <a:gd name="T64" fmla="*/ 491 w 587"/>
                <a:gd name="T65" fmla="*/ 337 h 746"/>
                <a:gd name="T66" fmla="*/ 503 w 587"/>
                <a:gd name="T67" fmla="*/ 369 h 746"/>
                <a:gd name="T68" fmla="*/ 510 w 587"/>
                <a:gd name="T69" fmla="*/ 407 h 746"/>
                <a:gd name="T70" fmla="*/ 523 w 587"/>
                <a:gd name="T71" fmla="*/ 445 h 746"/>
                <a:gd name="T72" fmla="*/ 529 w 587"/>
                <a:gd name="T73" fmla="*/ 490 h 746"/>
                <a:gd name="T74" fmla="*/ 542 w 587"/>
                <a:gd name="T75" fmla="*/ 528 h 746"/>
                <a:gd name="T76" fmla="*/ 548 w 587"/>
                <a:gd name="T77" fmla="*/ 579 h 746"/>
                <a:gd name="T78" fmla="*/ 561 w 587"/>
                <a:gd name="T79" fmla="*/ 617 h 746"/>
                <a:gd name="T80" fmla="*/ 567 w 587"/>
                <a:gd name="T81" fmla="*/ 662 h 746"/>
                <a:gd name="T82" fmla="*/ 580 w 587"/>
                <a:gd name="T83" fmla="*/ 713 h 7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7"/>
                <a:gd name="T127" fmla="*/ 0 h 746"/>
                <a:gd name="T128" fmla="*/ 587 w 587"/>
                <a:gd name="T129" fmla="*/ 746 h 7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7" h="746">
                  <a:moveTo>
                    <a:pt x="0" y="363"/>
                  </a:moveTo>
                  <a:lnTo>
                    <a:pt x="7" y="356"/>
                  </a:lnTo>
                  <a:lnTo>
                    <a:pt x="13" y="350"/>
                  </a:lnTo>
                  <a:lnTo>
                    <a:pt x="26" y="337"/>
                  </a:lnTo>
                  <a:lnTo>
                    <a:pt x="26" y="324"/>
                  </a:lnTo>
                  <a:lnTo>
                    <a:pt x="32" y="318"/>
                  </a:lnTo>
                  <a:lnTo>
                    <a:pt x="39" y="312"/>
                  </a:lnTo>
                  <a:lnTo>
                    <a:pt x="45" y="305"/>
                  </a:lnTo>
                  <a:lnTo>
                    <a:pt x="45" y="299"/>
                  </a:lnTo>
                  <a:lnTo>
                    <a:pt x="51" y="293"/>
                  </a:lnTo>
                  <a:lnTo>
                    <a:pt x="58" y="286"/>
                  </a:lnTo>
                  <a:lnTo>
                    <a:pt x="58" y="280"/>
                  </a:lnTo>
                  <a:lnTo>
                    <a:pt x="64" y="274"/>
                  </a:lnTo>
                  <a:lnTo>
                    <a:pt x="64" y="267"/>
                  </a:lnTo>
                  <a:lnTo>
                    <a:pt x="70" y="261"/>
                  </a:lnTo>
                  <a:lnTo>
                    <a:pt x="83" y="248"/>
                  </a:lnTo>
                  <a:lnTo>
                    <a:pt x="83" y="235"/>
                  </a:lnTo>
                  <a:lnTo>
                    <a:pt x="90" y="229"/>
                  </a:lnTo>
                  <a:lnTo>
                    <a:pt x="102" y="216"/>
                  </a:lnTo>
                  <a:lnTo>
                    <a:pt x="102" y="210"/>
                  </a:lnTo>
                  <a:lnTo>
                    <a:pt x="109" y="203"/>
                  </a:lnTo>
                  <a:lnTo>
                    <a:pt x="109" y="197"/>
                  </a:lnTo>
                  <a:lnTo>
                    <a:pt x="115" y="191"/>
                  </a:lnTo>
                  <a:lnTo>
                    <a:pt x="121" y="184"/>
                  </a:lnTo>
                  <a:lnTo>
                    <a:pt x="121" y="178"/>
                  </a:lnTo>
                  <a:lnTo>
                    <a:pt x="128" y="172"/>
                  </a:lnTo>
                  <a:lnTo>
                    <a:pt x="128" y="165"/>
                  </a:lnTo>
                  <a:lnTo>
                    <a:pt x="134" y="159"/>
                  </a:lnTo>
                  <a:lnTo>
                    <a:pt x="147" y="146"/>
                  </a:lnTo>
                  <a:lnTo>
                    <a:pt x="147" y="133"/>
                  </a:lnTo>
                  <a:lnTo>
                    <a:pt x="153" y="127"/>
                  </a:lnTo>
                  <a:lnTo>
                    <a:pt x="160" y="121"/>
                  </a:lnTo>
                  <a:lnTo>
                    <a:pt x="166" y="114"/>
                  </a:lnTo>
                  <a:lnTo>
                    <a:pt x="172" y="108"/>
                  </a:lnTo>
                  <a:lnTo>
                    <a:pt x="172" y="102"/>
                  </a:lnTo>
                  <a:lnTo>
                    <a:pt x="179" y="95"/>
                  </a:lnTo>
                  <a:lnTo>
                    <a:pt x="191" y="82"/>
                  </a:lnTo>
                  <a:lnTo>
                    <a:pt x="191" y="76"/>
                  </a:lnTo>
                  <a:lnTo>
                    <a:pt x="198" y="70"/>
                  </a:lnTo>
                  <a:lnTo>
                    <a:pt x="204" y="63"/>
                  </a:lnTo>
                  <a:lnTo>
                    <a:pt x="217" y="51"/>
                  </a:lnTo>
                  <a:lnTo>
                    <a:pt x="217" y="44"/>
                  </a:lnTo>
                  <a:lnTo>
                    <a:pt x="223" y="38"/>
                  </a:lnTo>
                  <a:lnTo>
                    <a:pt x="230" y="38"/>
                  </a:lnTo>
                  <a:lnTo>
                    <a:pt x="236" y="25"/>
                  </a:lnTo>
                  <a:lnTo>
                    <a:pt x="242" y="25"/>
                  </a:lnTo>
                  <a:lnTo>
                    <a:pt x="249" y="19"/>
                  </a:lnTo>
                  <a:lnTo>
                    <a:pt x="255" y="12"/>
                  </a:lnTo>
                  <a:lnTo>
                    <a:pt x="261" y="12"/>
                  </a:lnTo>
                  <a:lnTo>
                    <a:pt x="268" y="6"/>
                  </a:lnTo>
                  <a:lnTo>
                    <a:pt x="274" y="6"/>
                  </a:lnTo>
                  <a:lnTo>
                    <a:pt x="281" y="6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9" y="6"/>
                  </a:lnTo>
                  <a:lnTo>
                    <a:pt x="325" y="6"/>
                  </a:lnTo>
                  <a:lnTo>
                    <a:pt x="331" y="6"/>
                  </a:lnTo>
                  <a:lnTo>
                    <a:pt x="338" y="12"/>
                  </a:lnTo>
                  <a:lnTo>
                    <a:pt x="344" y="19"/>
                  </a:lnTo>
                  <a:lnTo>
                    <a:pt x="351" y="25"/>
                  </a:lnTo>
                  <a:lnTo>
                    <a:pt x="357" y="25"/>
                  </a:lnTo>
                  <a:lnTo>
                    <a:pt x="363" y="38"/>
                  </a:lnTo>
                  <a:lnTo>
                    <a:pt x="370" y="44"/>
                  </a:lnTo>
                  <a:lnTo>
                    <a:pt x="376" y="51"/>
                  </a:lnTo>
                  <a:lnTo>
                    <a:pt x="389" y="63"/>
                  </a:lnTo>
                  <a:lnTo>
                    <a:pt x="389" y="70"/>
                  </a:lnTo>
                  <a:lnTo>
                    <a:pt x="395" y="76"/>
                  </a:lnTo>
                  <a:lnTo>
                    <a:pt x="402" y="82"/>
                  </a:lnTo>
                  <a:lnTo>
                    <a:pt x="402" y="95"/>
                  </a:lnTo>
                  <a:lnTo>
                    <a:pt x="408" y="102"/>
                  </a:lnTo>
                  <a:lnTo>
                    <a:pt x="414" y="108"/>
                  </a:lnTo>
                  <a:lnTo>
                    <a:pt x="414" y="114"/>
                  </a:lnTo>
                  <a:lnTo>
                    <a:pt x="421" y="121"/>
                  </a:lnTo>
                  <a:lnTo>
                    <a:pt x="421" y="133"/>
                  </a:lnTo>
                  <a:lnTo>
                    <a:pt x="427" y="140"/>
                  </a:lnTo>
                  <a:lnTo>
                    <a:pt x="427" y="146"/>
                  </a:lnTo>
                  <a:lnTo>
                    <a:pt x="433" y="152"/>
                  </a:lnTo>
                  <a:lnTo>
                    <a:pt x="433" y="159"/>
                  </a:lnTo>
                  <a:lnTo>
                    <a:pt x="440" y="165"/>
                  </a:lnTo>
                  <a:lnTo>
                    <a:pt x="440" y="172"/>
                  </a:lnTo>
                  <a:lnTo>
                    <a:pt x="446" y="178"/>
                  </a:lnTo>
                  <a:lnTo>
                    <a:pt x="446" y="197"/>
                  </a:lnTo>
                  <a:lnTo>
                    <a:pt x="452" y="203"/>
                  </a:lnTo>
                  <a:lnTo>
                    <a:pt x="452" y="210"/>
                  </a:lnTo>
                  <a:lnTo>
                    <a:pt x="459" y="216"/>
                  </a:lnTo>
                  <a:lnTo>
                    <a:pt x="459" y="229"/>
                  </a:lnTo>
                  <a:lnTo>
                    <a:pt x="465" y="235"/>
                  </a:lnTo>
                  <a:lnTo>
                    <a:pt x="465" y="254"/>
                  </a:lnTo>
                  <a:lnTo>
                    <a:pt x="472" y="261"/>
                  </a:lnTo>
                  <a:lnTo>
                    <a:pt x="472" y="267"/>
                  </a:lnTo>
                  <a:lnTo>
                    <a:pt x="478" y="280"/>
                  </a:lnTo>
                  <a:lnTo>
                    <a:pt x="478" y="286"/>
                  </a:lnTo>
                  <a:lnTo>
                    <a:pt x="484" y="299"/>
                  </a:lnTo>
                  <a:lnTo>
                    <a:pt x="484" y="318"/>
                  </a:lnTo>
                  <a:lnTo>
                    <a:pt x="491" y="324"/>
                  </a:lnTo>
                  <a:lnTo>
                    <a:pt x="491" y="337"/>
                  </a:lnTo>
                  <a:lnTo>
                    <a:pt x="497" y="344"/>
                  </a:lnTo>
                  <a:lnTo>
                    <a:pt x="497" y="356"/>
                  </a:lnTo>
                  <a:lnTo>
                    <a:pt x="503" y="369"/>
                  </a:lnTo>
                  <a:lnTo>
                    <a:pt x="503" y="375"/>
                  </a:lnTo>
                  <a:lnTo>
                    <a:pt x="510" y="388"/>
                  </a:lnTo>
                  <a:lnTo>
                    <a:pt x="510" y="407"/>
                  </a:lnTo>
                  <a:lnTo>
                    <a:pt x="516" y="420"/>
                  </a:lnTo>
                  <a:lnTo>
                    <a:pt x="516" y="433"/>
                  </a:lnTo>
                  <a:lnTo>
                    <a:pt x="523" y="445"/>
                  </a:lnTo>
                  <a:lnTo>
                    <a:pt x="523" y="452"/>
                  </a:lnTo>
                  <a:lnTo>
                    <a:pt x="529" y="465"/>
                  </a:lnTo>
                  <a:lnTo>
                    <a:pt x="529" y="490"/>
                  </a:lnTo>
                  <a:lnTo>
                    <a:pt x="535" y="503"/>
                  </a:lnTo>
                  <a:lnTo>
                    <a:pt x="535" y="516"/>
                  </a:lnTo>
                  <a:lnTo>
                    <a:pt x="542" y="528"/>
                  </a:lnTo>
                  <a:lnTo>
                    <a:pt x="542" y="541"/>
                  </a:lnTo>
                  <a:lnTo>
                    <a:pt x="548" y="554"/>
                  </a:lnTo>
                  <a:lnTo>
                    <a:pt x="548" y="579"/>
                  </a:lnTo>
                  <a:lnTo>
                    <a:pt x="554" y="592"/>
                  </a:lnTo>
                  <a:lnTo>
                    <a:pt x="554" y="605"/>
                  </a:lnTo>
                  <a:lnTo>
                    <a:pt x="561" y="617"/>
                  </a:lnTo>
                  <a:lnTo>
                    <a:pt x="561" y="630"/>
                  </a:lnTo>
                  <a:lnTo>
                    <a:pt x="567" y="643"/>
                  </a:lnTo>
                  <a:lnTo>
                    <a:pt x="567" y="662"/>
                  </a:lnTo>
                  <a:lnTo>
                    <a:pt x="573" y="675"/>
                  </a:lnTo>
                  <a:lnTo>
                    <a:pt x="573" y="700"/>
                  </a:lnTo>
                  <a:lnTo>
                    <a:pt x="580" y="713"/>
                  </a:lnTo>
                  <a:lnTo>
                    <a:pt x="580" y="732"/>
                  </a:lnTo>
                  <a:lnTo>
                    <a:pt x="586" y="745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2" name="Freeform 55"/>
            <p:cNvSpPr>
              <a:spLocks/>
            </p:cNvSpPr>
            <p:nvPr/>
          </p:nvSpPr>
          <p:spPr bwMode="auto">
            <a:xfrm>
              <a:off x="5698853" y="4319600"/>
              <a:ext cx="285750" cy="1751013"/>
            </a:xfrm>
            <a:custGeom>
              <a:avLst/>
              <a:gdLst>
                <a:gd name="T0" fmla="*/ 0 w 180"/>
                <a:gd name="T1" fmla="*/ 0 h 1103"/>
                <a:gd name="T2" fmla="*/ 0 w 180"/>
                <a:gd name="T3" fmla="*/ 13 h 1103"/>
                <a:gd name="T4" fmla="*/ 7 w 180"/>
                <a:gd name="T5" fmla="*/ 32 h 1103"/>
                <a:gd name="T6" fmla="*/ 7 w 180"/>
                <a:gd name="T7" fmla="*/ 57 h 1103"/>
                <a:gd name="T8" fmla="*/ 13 w 180"/>
                <a:gd name="T9" fmla="*/ 76 h 1103"/>
                <a:gd name="T10" fmla="*/ 13 w 180"/>
                <a:gd name="T11" fmla="*/ 89 h 1103"/>
                <a:gd name="T12" fmla="*/ 19 w 180"/>
                <a:gd name="T13" fmla="*/ 102 h 1103"/>
                <a:gd name="T14" fmla="*/ 19 w 180"/>
                <a:gd name="T15" fmla="*/ 121 h 1103"/>
                <a:gd name="T16" fmla="*/ 26 w 180"/>
                <a:gd name="T17" fmla="*/ 134 h 1103"/>
                <a:gd name="T18" fmla="*/ 26 w 180"/>
                <a:gd name="T19" fmla="*/ 165 h 1103"/>
                <a:gd name="T20" fmla="*/ 32 w 180"/>
                <a:gd name="T21" fmla="*/ 185 h 1103"/>
                <a:gd name="T22" fmla="*/ 32 w 180"/>
                <a:gd name="T23" fmla="*/ 197 h 1103"/>
                <a:gd name="T24" fmla="*/ 38 w 180"/>
                <a:gd name="T25" fmla="*/ 216 h 1103"/>
                <a:gd name="T26" fmla="*/ 38 w 180"/>
                <a:gd name="T27" fmla="*/ 229 h 1103"/>
                <a:gd name="T28" fmla="*/ 45 w 180"/>
                <a:gd name="T29" fmla="*/ 248 h 1103"/>
                <a:gd name="T30" fmla="*/ 45 w 180"/>
                <a:gd name="T31" fmla="*/ 261 h 1103"/>
                <a:gd name="T32" fmla="*/ 51 w 180"/>
                <a:gd name="T33" fmla="*/ 280 h 1103"/>
                <a:gd name="T34" fmla="*/ 51 w 180"/>
                <a:gd name="T35" fmla="*/ 312 h 1103"/>
                <a:gd name="T36" fmla="*/ 58 w 180"/>
                <a:gd name="T37" fmla="*/ 331 h 1103"/>
                <a:gd name="T38" fmla="*/ 58 w 180"/>
                <a:gd name="T39" fmla="*/ 344 h 1103"/>
                <a:gd name="T40" fmla="*/ 64 w 180"/>
                <a:gd name="T41" fmla="*/ 363 h 1103"/>
                <a:gd name="T42" fmla="*/ 64 w 180"/>
                <a:gd name="T43" fmla="*/ 382 h 1103"/>
                <a:gd name="T44" fmla="*/ 70 w 180"/>
                <a:gd name="T45" fmla="*/ 395 h 1103"/>
                <a:gd name="T46" fmla="*/ 70 w 180"/>
                <a:gd name="T47" fmla="*/ 433 h 1103"/>
                <a:gd name="T48" fmla="*/ 77 w 180"/>
                <a:gd name="T49" fmla="*/ 446 h 1103"/>
                <a:gd name="T50" fmla="*/ 77 w 180"/>
                <a:gd name="T51" fmla="*/ 465 h 1103"/>
                <a:gd name="T52" fmla="*/ 83 w 180"/>
                <a:gd name="T53" fmla="*/ 484 h 1103"/>
                <a:gd name="T54" fmla="*/ 83 w 180"/>
                <a:gd name="T55" fmla="*/ 503 h 1103"/>
                <a:gd name="T56" fmla="*/ 89 w 180"/>
                <a:gd name="T57" fmla="*/ 516 h 1103"/>
                <a:gd name="T58" fmla="*/ 89 w 180"/>
                <a:gd name="T59" fmla="*/ 554 h 1103"/>
                <a:gd name="T60" fmla="*/ 96 w 180"/>
                <a:gd name="T61" fmla="*/ 573 h 1103"/>
                <a:gd name="T62" fmla="*/ 96 w 180"/>
                <a:gd name="T63" fmla="*/ 592 h 1103"/>
                <a:gd name="T64" fmla="*/ 102 w 180"/>
                <a:gd name="T65" fmla="*/ 605 h 1103"/>
                <a:gd name="T66" fmla="*/ 102 w 180"/>
                <a:gd name="T67" fmla="*/ 624 h 1103"/>
                <a:gd name="T68" fmla="*/ 108 w 180"/>
                <a:gd name="T69" fmla="*/ 643 h 1103"/>
                <a:gd name="T70" fmla="*/ 108 w 180"/>
                <a:gd name="T71" fmla="*/ 662 h 1103"/>
                <a:gd name="T72" fmla="*/ 115 w 180"/>
                <a:gd name="T73" fmla="*/ 681 h 1103"/>
                <a:gd name="T74" fmla="*/ 115 w 180"/>
                <a:gd name="T75" fmla="*/ 713 h 1103"/>
                <a:gd name="T76" fmla="*/ 121 w 180"/>
                <a:gd name="T77" fmla="*/ 732 h 1103"/>
                <a:gd name="T78" fmla="*/ 121 w 180"/>
                <a:gd name="T79" fmla="*/ 751 h 1103"/>
                <a:gd name="T80" fmla="*/ 128 w 180"/>
                <a:gd name="T81" fmla="*/ 770 h 1103"/>
                <a:gd name="T82" fmla="*/ 128 w 180"/>
                <a:gd name="T83" fmla="*/ 790 h 1103"/>
                <a:gd name="T84" fmla="*/ 134 w 180"/>
                <a:gd name="T85" fmla="*/ 809 h 1103"/>
                <a:gd name="T86" fmla="*/ 134 w 180"/>
                <a:gd name="T87" fmla="*/ 847 h 1103"/>
                <a:gd name="T88" fmla="*/ 140 w 180"/>
                <a:gd name="T89" fmla="*/ 860 h 1103"/>
                <a:gd name="T90" fmla="*/ 140 w 180"/>
                <a:gd name="T91" fmla="*/ 879 h 1103"/>
                <a:gd name="T92" fmla="*/ 147 w 180"/>
                <a:gd name="T93" fmla="*/ 898 h 1103"/>
                <a:gd name="T94" fmla="*/ 147 w 180"/>
                <a:gd name="T95" fmla="*/ 917 h 1103"/>
                <a:gd name="T96" fmla="*/ 153 w 180"/>
                <a:gd name="T97" fmla="*/ 936 h 1103"/>
                <a:gd name="T98" fmla="*/ 153 w 180"/>
                <a:gd name="T99" fmla="*/ 974 h 1103"/>
                <a:gd name="T100" fmla="*/ 159 w 180"/>
                <a:gd name="T101" fmla="*/ 993 h 1103"/>
                <a:gd name="T102" fmla="*/ 159 w 180"/>
                <a:gd name="T103" fmla="*/ 1012 h 1103"/>
                <a:gd name="T104" fmla="*/ 166 w 180"/>
                <a:gd name="T105" fmla="*/ 1032 h 1103"/>
                <a:gd name="T106" fmla="*/ 166 w 180"/>
                <a:gd name="T107" fmla="*/ 1051 h 1103"/>
                <a:gd name="T108" fmla="*/ 172 w 180"/>
                <a:gd name="T109" fmla="*/ 1070 h 1103"/>
                <a:gd name="T110" fmla="*/ 172 w 180"/>
                <a:gd name="T111" fmla="*/ 1089 h 1103"/>
                <a:gd name="T112" fmla="*/ 179 w 180"/>
                <a:gd name="T113" fmla="*/ 1102 h 1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"/>
                <a:gd name="T172" fmla="*/ 0 h 1103"/>
                <a:gd name="T173" fmla="*/ 180 w 180"/>
                <a:gd name="T174" fmla="*/ 1103 h 1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" h="1103">
                  <a:moveTo>
                    <a:pt x="0" y="0"/>
                  </a:moveTo>
                  <a:lnTo>
                    <a:pt x="0" y="13"/>
                  </a:lnTo>
                  <a:lnTo>
                    <a:pt x="7" y="32"/>
                  </a:lnTo>
                  <a:lnTo>
                    <a:pt x="7" y="57"/>
                  </a:lnTo>
                  <a:lnTo>
                    <a:pt x="13" y="76"/>
                  </a:lnTo>
                  <a:lnTo>
                    <a:pt x="13" y="89"/>
                  </a:lnTo>
                  <a:lnTo>
                    <a:pt x="19" y="102"/>
                  </a:lnTo>
                  <a:lnTo>
                    <a:pt x="19" y="121"/>
                  </a:lnTo>
                  <a:lnTo>
                    <a:pt x="26" y="134"/>
                  </a:lnTo>
                  <a:lnTo>
                    <a:pt x="26" y="165"/>
                  </a:lnTo>
                  <a:lnTo>
                    <a:pt x="32" y="185"/>
                  </a:lnTo>
                  <a:lnTo>
                    <a:pt x="32" y="197"/>
                  </a:lnTo>
                  <a:lnTo>
                    <a:pt x="38" y="216"/>
                  </a:lnTo>
                  <a:lnTo>
                    <a:pt x="38" y="229"/>
                  </a:lnTo>
                  <a:lnTo>
                    <a:pt x="45" y="248"/>
                  </a:lnTo>
                  <a:lnTo>
                    <a:pt x="45" y="261"/>
                  </a:lnTo>
                  <a:lnTo>
                    <a:pt x="51" y="280"/>
                  </a:lnTo>
                  <a:lnTo>
                    <a:pt x="51" y="312"/>
                  </a:lnTo>
                  <a:lnTo>
                    <a:pt x="58" y="331"/>
                  </a:lnTo>
                  <a:lnTo>
                    <a:pt x="58" y="344"/>
                  </a:lnTo>
                  <a:lnTo>
                    <a:pt x="64" y="363"/>
                  </a:lnTo>
                  <a:lnTo>
                    <a:pt x="64" y="382"/>
                  </a:lnTo>
                  <a:lnTo>
                    <a:pt x="70" y="395"/>
                  </a:lnTo>
                  <a:lnTo>
                    <a:pt x="70" y="433"/>
                  </a:lnTo>
                  <a:lnTo>
                    <a:pt x="77" y="446"/>
                  </a:lnTo>
                  <a:lnTo>
                    <a:pt x="77" y="465"/>
                  </a:lnTo>
                  <a:lnTo>
                    <a:pt x="83" y="484"/>
                  </a:lnTo>
                  <a:lnTo>
                    <a:pt x="83" y="503"/>
                  </a:lnTo>
                  <a:lnTo>
                    <a:pt x="89" y="516"/>
                  </a:lnTo>
                  <a:lnTo>
                    <a:pt x="89" y="554"/>
                  </a:lnTo>
                  <a:lnTo>
                    <a:pt x="96" y="573"/>
                  </a:lnTo>
                  <a:lnTo>
                    <a:pt x="96" y="592"/>
                  </a:lnTo>
                  <a:lnTo>
                    <a:pt x="102" y="605"/>
                  </a:lnTo>
                  <a:lnTo>
                    <a:pt x="102" y="624"/>
                  </a:lnTo>
                  <a:lnTo>
                    <a:pt x="108" y="643"/>
                  </a:lnTo>
                  <a:lnTo>
                    <a:pt x="108" y="662"/>
                  </a:lnTo>
                  <a:lnTo>
                    <a:pt x="115" y="681"/>
                  </a:lnTo>
                  <a:lnTo>
                    <a:pt x="115" y="713"/>
                  </a:lnTo>
                  <a:lnTo>
                    <a:pt x="121" y="732"/>
                  </a:lnTo>
                  <a:lnTo>
                    <a:pt x="121" y="751"/>
                  </a:lnTo>
                  <a:lnTo>
                    <a:pt x="128" y="770"/>
                  </a:lnTo>
                  <a:lnTo>
                    <a:pt x="128" y="790"/>
                  </a:lnTo>
                  <a:lnTo>
                    <a:pt x="134" y="809"/>
                  </a:lnTo>
                  <a:lnTo>
                    <a:pt x="134" y="847"/>
                  </a:lnTo>
                  <a:lnTo>
                    <a:pt x="140" y="860"/>
                  </a:lnTo>
                  <a:lnTo>
                    <a:pt x="140" y="879"/>
                  </a:lnTo>
                  <a:lnTo>
                    <a:pt x="147" y="898"/>
                  </a:lnTo>
                  <a:lnTo>
                    <a:pt x="147" y="917"/>
                  </a:lnTo>
                  <a:lnTo>
                    <a:pt x="153" y="936"/>
                  </a:lnTo>
                  <a:lnTo>
                    <a:pt x="153" y="974"/>
                  </a:lnTo>
                  <a:lnTo>
                    <a:pt x="159" y="993"/>
                  </a:lnTo>
                  <a:lnTo>
                    <a:pt x="159" y="1012"/>
                  </a:lnTo>
                  <a:lnTo>
                    <a:pt x="166" y="1032"/>
                  </a:lnTo>
                  <a:lnTo>
                    <a:pt x="166" y="1051"/>
                  </a:lnTo>
                  <a:lnTo>
                    <a:pt x="172" y="1070"/>
                  </a:lnTo>
                  <a:lnTo>
                    <a:pt x="172" y="1089"/>
                  </a:lnTo>
                  <a:lnTo>
                    <a:pt x="179" y="1102"/>
                  </a:lnTo>
                </a:path>
              </a:pathLst>
            </a:custGeom>
            <a:no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4" name="Rectangle 58"/>
            <p:cNvSpPr>
              <a:spLocks noChangeArrowheads="1"/>
            </p:cNvSpPr>
            <p:nvPr/>
          </p:nvSpPr>
          <p:spPr bwMode="auto">
            <a:xfrm>
              <a:off x="2877057" y="4748845"/>
              <a:ext cx="4328108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400" b="1" i="1" dirty="0">
                  <a:solidFill>
                    <a:srgbClr val="000000"/>
                  </a:solidFill>
                  <a:latin typeface="Helvetica" charset="0"/>
                </a:rPr>
                <a:t>x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pl-PL" sz="1400" b="1" i="1" dirty="0" smtClean="0">
                  <a:solidFill>
                    <a:srgbClr val="000000"/>
                  </a:solidFill>
                  <a:latin typeface="Helvetica" charset="0"/>
                </a:rPr>
                <a:t>t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) = 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4/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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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[cos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(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</a:t>
              </a:r>
              <a:r>
                <a:rPr lang="pl-PL" sz="14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) - 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1/3 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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 cos(3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</a:t>
              </a:r>
              <a:r>
                <a:rPr lang="pl-PL" sz="14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) + </a:t>
              </a:r>
              <a:r>
                <a:rPr lang="pl-PL" sz="1400" b="1" dirty="0" smtClean="0">
                  <a:solidFill>
                    <a:srgbClr val="000000"/>
                  </a:solidFill>
                  <a:latin typeface="Helvetica" charset="0"/>
                </a:rPr>
                <a:t>1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/(5 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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 cos(5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  <a:sym typeface="Symbol" pitchFamily="18" charset="2"/>
                </a:rPr>
                <a:t></a:t>
              </a:r>
              <a:r>
                <a:rPr lang="pl-PL" sz="14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r>
                <a:rPr lang="pl-PL" sz="1400" b="1" dirty="0">
                  <a:solidFill>
                    <a:srgbClr val="000000"/>
                  </a:solidFill>
                  <a:latin typeface="Helvetica" charset="0"/>
                </a:rPr>
                <a:t>)] </a:t>
              </a:r>
            </a:p>
          </p:txBody>
        </p:sp>
      </p:grpSp>
      <p:sp>
        <p:nvSpPr>
          <p:cNvPr id="24580" name="Rectangle 61"/>
          <p:cNvSpPr>
            <a:spLocks noChangeArrowheads="1"/>
          </p:cNvSpPr>
          <p:nvPr/>
        </p:nvSpPr>
        <p:spPr bwMode="auto">
          <a:xfrm>
            <a:off x="6019800" y="6456363"/>
            <a:ext cx="3124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88" name="Rectangle 57"/>
          <p:cNvSpPr>
            <a:spLocks noChangeArrowheads="1"/>
          </p:cNvSpPr>
          <p:nvPr/>
        </p:nvSpPr>
        <p:spPr bwMode="auto">
          <a:xfrm>
            <a:off x="3552115" y="6309320"/>
            <a:ext cx="46487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300" b="1" dirty="0" smtClean="0">
                <a:solidFill>
                  <a:srgbClr val="000000"/>
                </a:solidFill>
                <a:latin typeface="Helvetica" charset="0"/>
              </a:rPr>
              <a:t>czas </a:t>
            </a:r>
            <a:r>
              <a:rPr lang="pl-PL" sz="1300" b="1" i="1" dirty="0">
                <a:solidFill>
                  <a:srgbClr val="000000"/>
                </a:solidFill>
                <a:latin typeface="Helvetica" charset="0"/>
              </a:rPr>
              <a:t>t</a:t>
            </a:r>
            <a:endParaRPr lang="pl-PL" sz="1300" b="1" i="1" dirty="0">
              <a:solidFill>
                <a:srgbClr val="000000"/>
              </a:solidFill>
              <a:latin typeface="Helvetica CE" charset="-18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grpSp>
        <p:nvGrpSpPr>
          <p:cNvPr id="89" name="Grupa 59"/>
          <p:cNvGrpSpPr/>
          <p:nvPr/>
        </p:nvGrpSpPr>
        <p:grpSpPr>
          <a:xfrm>
            <a:off x="5653558" y="1344924"/>
            <a:ext cx="3153002" cy="798140"/>
            <a:chOff x="1756420" y="1482840"/>
            <a:chExt cx="3153002" cy="798140"/>
          </a:xfrm>
        </p:grpSpPr>
        <p:grpSp>
          <p:nvGrpSpPr>
            <p:cNvPr id="90" name="Grupa 19"/>
            <p:cNvGrpSpPr/>
            <p:nvPr/>
          </p:nvGrpSpPr>
          <p:grpSpPr>
            <a:xfrm>
              <a:off x="1756420" y="1482840"/>
              <a:ext cx="1574472" cy="776030"/>
              <a:chOff x="1756420" y="1482840"/>
              <a:chExt cx="5219818" cy="2572758"/>
            </a:xfrm>
          </p:grpSpPr>
          <p:sp>
            <p:nvSpPr>
              <p:cNvPr id="104" name="Freeform 48"/>
              <p:cNvSpPr>
                <a:spLocks/>
              </p:cNvSpPr>
              <p:nvPr/>
            </p:nvSpPr>
            <p:spPr bwMode="auto">
              <a:xfrm flipH="1">
                <a:off x="3084010" y="148284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5" name="Freeform 48"/>
              <p:cNvSpPr>
                <a:spLocks/>
              </p:cNvSpPr>
              <p:nvPr/>
            </p:nvSpPr>
            <p:spPr bwMode="auto">
              <a:xfrm rot="16200000" flipH="1">
                <a:off x="2420215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6" name="Freeform 48"/>
              <p:cNvSpPr>
                <a:spLocks/>
              </p:cNvSpPr>
              <p:nvPr/>
            </p:nvSpPr>
            <p:spPr bwMode="auto">
              <a:xfrm rot="16200000" flipH="1">
                <a:off x="3725360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7" name="Freeform 48"/>
              <p:cNvSpPr>
                <a:spLocks/>
              </p:cNvSpPr>
              <p:nvPr/>
            </p:nvSpPr>
            <p:spPr bwMode="auto">
              <a:xfrm flipH="1" flipV="1">
                <a:off x="1778865" y="402568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8" name="Freeform 48"/>
              <p:cNvSpPr>
                <a:spLocks/>
              </p:cNvSpPr>
              <p:nvPr/>
            </p:nvSpPr>
            <p:spPr bwMode="auto">
              <a:xfrm rot="5400000" flipH="1" flipV="1">
                <a:off x="1115070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9" name="Freeform 48"/>
              <p:cNvSpPr>
                <a:spLocks/>
              </p:cNvSpPr>
              <p:nvPr/>
            </p:nvSpPr>
            <p:spPr bwMode="auto">
              <a:xfrm rot="5400000" flipH="1" flipV="1">
                <a:off x="2420215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0" name="Freeform 48"/>
              <p:cNvSpPr>
                <a:spLocks/>
              </p:cNvSpPr>
              <p:nvPr/>
            </p:nvSpPr>
            <p:spPr bwMode="auto">
              <a:xfrm flipV="1">
                <a:off x="4364360" y="405401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1" name="Freeform 48"/>
              <p:cNvSpPr>
                <a:spLocks/>
              </p:cNvSpPr>
              <p:nvPr/>
            </p:nvSpPr>
            <p:spPr bwMode="auto">
              <a:xfrm rot="16200000" flipV="1">
                <a:off x="5028155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 rot="16200000" flipV="1">
                <a:off x="3723010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" name="Freeform 48"/>
              <p:cNvSpPr>
                <a:spLocks/>
              </p:cNvSpPr>
              <p:nvPr/>
            </p:nvSpPr>
            <p:spPr bwMode="auto">
              <a:xfrm>
                <a:off x="5669505" y="151117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4" name="Freeform 48"/>
              <p:cNvSpPr>
                <a:spLocks/>
              </p:cNvSpPr>
              <p:nvPr/>
            </p:nvSpPr>
            <p:spPr bwMode="auto">
              <a:xfrm rot="5400000">
                <a:off x="6333300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5" name="Freeform 48"/>
              <p:cNvSpPr>
                <a:spLocks/>
              </p:cNvSpPr>
              <p:nvPr/>
            </p:nvSpPr>
            <p:spPr bwMode="auto">
              <a:xfrm rot="5400000">
                <a:off x="5028155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91" name="Grupa 20"/>
            <p:cNvGrpSpPr/>
            <p:nvPr/>
          </p:nvGrpSpPr>
          <p:grpSpPr>
            <a:xfrm>
              <a:off x="3334950" y="1504950"/>
              <a:ext cx="1574472" cy="776030"/>
              <a:chOff x="1756420" y="1482840"/>
              <a:chExt cx="5219818" cy="2572758"/>
            </a:xfrm>
          </p:grpSpPr>
          <p:sp>
            <p:nvSpPr>
              <p:cNvPr id="92" name="Freeform 48"/>
              <p:cNvSpPr>
                <a:spLocks/>
              </p:cNvSpPr>
              <p:nvPr/>
            </p:nvSpPr>
            <p:spPr bwMode="auto">
              <a:xfrm flipH="1">
                <a:off x="3084010" y="148284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" name="Freeform 48"/>
              <p:cNvSpPr>
                <a:spLocks/>
              </p:cNvSpPr>
              <p:nvPr/>
            </p:nvSpPr>
            <p:spPr bwMode="auto">
              <a:xfrm rot="16200000" flipH="1">
                <a:off x="2420215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" name="Freeform 48"/>
              <p:cNvSpPr>
                <a:spLocks/>
              </p:cNvSpPr>
              <p:nvPr/>
            </p:nvSpPr>
            <p:spPr bwMode="auto">
              <a:xfrm rot="16200000" flipH="1">
                <a:off x="3725360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" name="Freeform 48"/>
              <p:cNvSpPr>
                <a:spLocks/>
              </p:cNvSpPr>
              <p:nvPr/>
            </p:nvSpPr>
            <p:spPr bwMode="auto">
              <a:xfrm flipH="1" flipV="1">
                <a:off x="1778865" y="402568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6" name="Freeform 48"/>
              <p:cNvSpPr>
                <a:spLocks/>
              </p:cNvSpPr>
              <p:nvPr/>
            </p:nvSpPr>
            <p:spPr bwMode="auto">
              <a:xfrm rot="5400000" flipH="1" flipV="1">
                <a:off x="1115070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 rot="5400000" flipH="1" flipV="1">
                <a:off x="2420215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8" name="Freeform 48"/>
              <p:cNvSpPr>
                <a:spLocks/>
              </p:cNvSpPr>
              <p:nvPr/>
            </p:nvSpPr>
            <p:spPr bwMode="auto">
              <a:xfrm flipV="1">
                <a:off x="4364360" y="405401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9" name="Freeform 48"/>
              <p:cNvSpPr>
                <a:spLocks/>
              </p:cNvSpPr>
              <p:nvPr/>
            </p:nvSpPr>
            <p:spPr bwMode="auto">
              <a:xfrm rot="16200000" flipV="1">
                <a:off x="5028155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0" name="Freeform 48"/>
              <p:cNvSpPr>
                <a:spLocks/>
              </p:cNvSpPr>
              <p:nvPr/>
            </p:nvSpPr>
            <p:spPr bwMode="auto">
              <a:xfrm rot="16200000" flipV="1">
                <a:off x="3723010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1" name="Freeform 48"/>
              <p:cNvSpPr>
                <a:spLocks/>
              </p:cNvSpPr>
              <p:nvPr/>
            </p:nvSpPr>
            <p:spPr bwMode="auto">
              <a:xfrm>
                <a:off x="5669505" y="151117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2" name="Freeform 48"/>
              <p:cNvSpPr>
                <a:spLocks/>
              </p:cNvSpPr>
              <p:nvPr/>
            </p:nvSpPr>
            <p:spPr bwMode="auto">
              <a:xfrm rot="5400000">
                <a:off x="6333300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" name="Freeform 48"/>
              <p:cNvSpPr>
                <a:spLocks/>
              </p:cNvSpPr>
              <p:nvPr/>
            </p:nvSpPr>
            <p:spPr bwMode="auto">
              <a:xfrm rot="5400000">
                <a:off x="5028155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cxnSp>
        <p:nvCxnSpPr>
          <p:cNvPr id="116" name="Łącznik prosty 115"/>
          <p:cNvCxnSpPr/>
          <p:nvPr/>
        </p:nvCxnSpPr>
        <p:spPr bwMode="auto">
          <a:xfrm>
            <a:off x="4897474" y="1725024"/>
            <a:ext cx="4067944" cy="2939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04061" y="867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Fala prostokątna - #harmonicznych </a:t>
            </a:r>
            <a:r>
              <a:rPr lang="pl-PL" sz="3200" b="1" dirty="0">
                <a:solidFill>
                  <a:srgbClr val="006600"/>
                </a:solidFill>
                <a:latin typeface="Arial" pitchFamily="34" charset="0"/>
              </a:rPr>
              <a:t>- </a:t>
            </a:r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7</a:t>
            </a:r>
            <a:endParaRPr lang="pl-PL" sz="3200" b="1" dirty="0">
              <a:solidFill>
                <a:srgbClr val="006600"/>
              </a:solidFill>
              <a:latin typeface="Arial CE" charset="-18"/>
            </a:endParaRPr>
          </a:p>
        </p:txBody>
      </p:sp>
      <p:sp>
        <p:nvSpPr>
          <p:cNvPr id="25669" name="Rectangle 80"/>
          <p:cNvSpPr>
            <a:spLocks noChangeArrowheads="1"/>
          </p:cNvSpPr>
          <p:nvPr/>
        </p:nvSpPr>
        <p:spPr bwMode="auto">
          <a:xfrm>
            <a:off x="2746375" y="177006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l-PL">
              <a:latin typeface="Times New Roman" pitchFamily="18" charset="0"/>
            </a:endParaRPr>
          </a:p>
        </p:txBody>
      </p:sp>
      <p:sp>
        <p:nvSpPr>
          <p:cNvPr id="25672" name="Rectangle 84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grpSp>
        <p:nvGrpSpPr>
          <p:cNvPr id="2" name="Grupa 89"/>
          <p:cNvGrpSpPr/>
          <p:nvPr/>
        </p:nvGrpSpPr>
        <p:grpSpPr>
          <a:xfrm>
            <a:off x="1129254" y="908720"/>
            <a:ext cx="3134338" cy="3358594"/>
            <a:chOff x="2324100" y="1887538"/>
            <a:chExt cx="4962525" cy="5302671"/>
          </a:xfrm>
          <a:solidFill>
            <a:schemeClr val="bg1"/>
          </a:solidFill>
        </p:grpSpPr>
        <p:sp>
          <p:nvSpPr>
            <p:cNvPr id="25604" name="Rectangle 5"/>
            <p:cNvSpPr>
              <a:spLocks noChangeArrowheads="1"/>
            </p:cNvSpPr>
            <p:nvPr/>
          </p:nvSpPr>
          <p:spPr bwMode="auto">
            <a:xfrm>
              <a:off x="2659063" y="2005014"/>
              <a:ext cx="2927057" cy="2025212"/>
            </a:xfrm>
            <a:prstGeom prst="rect">
              <a:avLst/>
            </a:prstGeom>
            <a:grpFill/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606" name="Freeform 7"/>
            <p:cNvSpPr>
              <a:spLocks/>
            </p:cNvSpPr>
            <p:nvPr/>
          </p:nvSpPr>
          <p:spPr bwMode="auto">
            <a:xfrm>
              <a:off x="2662238" y="2008188"/>
              <a:ext cx="4508500" cy="3554412"/>
            </a:xfrm>
            <a:custGeom>
              <a:avLst/>
              <a:gdLst>
                <a:gd name="T0" fmla="*/ 0 w 2840"/>
                <a:gd name="T1" fmla="*/ 2147483647 h 2239"/>
                <a:gd name="T2" fmla="*/ 2147483647 w 2840"/>
                <a:gd name="T3" fmla="*/ 2147483647 h 2239"/>
                <a:gd name="T4" fmla="*/ 2147483647 w 2840"/>
                <a:gd name="T5" fmla="*/ 0 h 2239"/>
                <a:gd name="T6" fmla="*/ 0 60000 65536"/>
                <a:gd name="T7" fmla="*/ 0 60000 65536"/>
                <a:gd name="T8" fmla="*/ 0 60000 65536"/>
                <a:gd name="T9" fmla="*/ 0 w 2840"/>
                <a:gd name="T10" fmla="*/ 0 h 2239"/>
                <a:gd name="T11" fmla="*/ 2840 w 2840"/>
                <a:gd name="T12" fmla="*/ 2239 h 2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0" h="2239">
                  <a:moveTo>
                    <a:pt x="0" y="2238"/>
                  </a:moveTo>
                  <a:lnTo>
                    <a:pt x="2839" y="2238"/>
                  </a:lnTo>
                  <a:lnTo>
                    <a:pt x="2839" y="0"/>
                  </a:lnTo>
                </a:path>
              </a:pathLst>
            </a:custGeom>
            <a:grp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07" name="Line 8"/>
            <p:cNvSpPr>
              <a:spLocks noChangeShapeType="1"/>
            </p:cNvSpPr>
            <p:nvPr/>
          </p:nvSpPr>
          <p:spPr bwMode="auto">
            <a:xfrm flipV="1">
              <a:off x="2657475" y="2008188"/>
              <a:ext cx="1588" cy="3552825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09" name="Line 10"/>
            <p:cNvSpPr>
              <a:spLocks noChangeShapeType="1"/>
            </p:cNvSpPr>
            <p:nvPr/>
          </p:nvSpPr>
          <p:spPr bwMode="auto">
            <a:xfrm flipV="1">
              <a:off x="2657475" y="2008188"/>
              <a:ext cx="1588" cy="3552825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0" name="Line 11"/>
            <p:cNvSpPr>
              <a:spLocks noChangeShapeType="1"/>
            </p:cNvSpPr>
            <p:nvPr/>
          </p:nvSpPr>
          <p:spPr bwMode="auto">
            <a:xfrm flipV="1">
              <a:off x="2657475" y="5503863"/>
              <a:ext cx="1588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1" name="Line 12"/>
            <p:cNvSpPr>
              <a:spLocks noChangeShapeType="1"/>
            </p:cNvSpPr>
            <p:nvPr/>
          </p:nvSpPr>
          <p:spPr bwMode="auto">
            <a:xfrm>
              <a:off x="2662238" y="2008188"/>
              <a:ext cx="1587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2" name="Line 14"/>
            <p:cNvSpPr>
              <a:spLocks noChangeShapeType="1"/>
            </p:cNvSpPr>
            <p:nvPr/>
          </p:nvSpPr>
          <p:spPr bwMode="auto">
            <a:xfrm flipV="1">
              <a:off x="3105150" y="5503863"/>
              <a:ext cx="1588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3" name="Line 15"/>
            <p:cNvSpPr>
              <a:spLocks noChangeShapeType="1"/>
            </p:cNvSpPr>
            <p:nvPr/>
          </p:nvSpPr>
          <p:spPr bwMode="auto">
            <a:xfrm>
              <a:off x="3109913" y="2008188"/>
              <a:ext cx="1587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4" name="Line 17"/>
            <p:cNvSpPr>
              <a:spLocks noChangeShapeType="1"/>
            </p:cNvSpPr>
            <p:nvPr/>
          </p:nvSpPr>
          <p:spPr bwMode="auto">
            <a:xfrm flipV="1">
              <a:off x="3551238" y="5503863"/>
              <a:ext cx="1587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5" name="Line 18"/>
            <p:cNvSpPr>
              <a:spLocks noChangeShapeType="1"/>
            </p:cNvSpPr>
            <p:nvPr/>
          </p:nvSpPr>
          <p:spPr bwMode="auto">
            <a:xfrm>
              <a:off x="3556000" y="2008188"/>
              <a:ext cx="1588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6" name="Line 20"/>
            <p:cNvSpPr>
              <a:spLocks noChangeShapeType="1"/>
            </p:cNvSpPr>
            <p:nvPr/>
          </p:nvSpPr>
          <p:spPr bwMode="auto">
            <a:xfrm flipV="1">
              <a:off x="4008438" y="5503863"/>
              <a:ext cx="1587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7" name="Line 21"/>
            <p:cNvSpPr>
              <a:spLocks noChangeShapeType="1"/>
            </p:cNvSpPr>
            <p:nvPr/>
          </p:nvSpPr>
          <p:spPr bwMode="auto">
            <a:xfrm>
              <a:off x="4013200" y="2008188"/>
              <a:ext cx="1588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8" name="Line 23"/>
            <p:cNvSpPr>
              <a:spLocks noChangeShapeType="1"/>
            </p:cNvSpPr>
            <p:nvPr/>
          </p:nvSpPr>
          <p:spPr bwMode="auto">
            <a:xfrm flipV="1">
              <a:off x="4454525" y="5503863"/>
              <a:ext cx="1588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9" name="Line 24"/>
            <p:cNvSpPr>
              <a:spLocks noChangeShapeType="1"/>
            </p:cNvSpPr>
            <p:nvPr/>
          </p:nvSpPr>
          <p:spPr bwMode="auto">
            <a:xfrm>
              <a:off x="4459288" y="2008188"/>
              <a:ext cx="1587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0" name="Line 26"/>
            <p:cNvSpPr>
              <a:spLocks noChangeShapeType="1"/>
            </p:cNvSpPr>
            <p:nvPr/>
          </p:nvSpPr>
          <p:spPr bwMode="auto">
            <a:xfrm flipV="1">
              <a:off x="4911725" y="5503863"/>
              <a:ext cx="1588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1" name="Line 27"/>
            <p:cNvSpPr>
              <a:spLocks noChangeShapeType="1"/>
            </p:cNvSpPr>
            <p:nvPr/>
          </p:nvSpPr>
          <p:spPr bwMode="auto">
            <a:xfrm>
              <a:off x="4916488" y="2008188"/>
              <a:ext cx="1587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2" name="Line 29"/>
            <p:cNvSpPr>
              <a:spLocks noChangeShapeType="1"/>
            </p:cNvSpPr>
            <p:nvPr/>
          </p:nvSpPr>
          <p:spPr bwMode="auto">
            <a:xfrm flipV="1">
              <a:off x="5357813" y="5503863"/>
              <a:ext cx="1587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3" name="Line 30"/>
            <p:cNvSpPr>
              <a:spLocks noChangeShapeType="1"/>
            </p:cNvSpPr>
            <p:nvPr/>
          </p:nvSpPr>
          <p:spPr bwMode="auto">
            <a:xfrm>
              <a:off x="5362575" y="2008188"/>
              <a:ext cx="1588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4" name="Line 32"/>
            <p:cNvSpPr>
              <a:spLocks noChangeShapeType="1"/>
            </p:cNvSpPr>
            <p:nvPr/>
          </p:nvSpPr>
          <p:spPr bwMode="auto">
            <a:xfrm flipV="1">
              <a:off x="5803900" y="5503863"/>
              <a:ext cx="1588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5" name="Line 33"/>
            <p:cNvSpPr>
              <a:spLocks noChangeShapeType="1"/>
            </p:cNvSpPr>
            <p:nvPr/>
          </p:nvSpPr>
          <p:spPr bwMode="auto">
            <a:xfrm>
              <a:off x="5808663" y="2008188"/>
              <a:ext cx="1587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6" name="Line 35"/>
            <p:cNvSpPr>
              <a:spLocks noChangeShapeType="1"/>
            </p:cNvSpPr>
            <p:nvPr/>
          </p:nvSpPr>
          <p:spPr bwMode="auto">
            <a:xfrm flipV="1">
              <a:off x="6261100" y="5503863"/>
              <a:ext cx="1588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7" name="Line 36"/>
            <p:cNvSpPr>
              <a:spLocks noChangeShapeType="1"/>
            </p:cNvSpPr>
            <p:nvPr/>
          </p:nvSpPr>
          <p:spPr bwMode="auto">
            <a:xfrm>
              <a:off x="6265863" y="2008188"/>
              <a:ext cx="1587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8" name="Line 38"/>
            <p:cNvSpPr>
              <a:spLocks noChangeShapeType="1"/>
            </p:cNvSpPr>
            <p:nvPr/>
          </p:nvSpPr>
          <p:spPr bwMode="auto">
            <a:xfrm flipV="1">
              <a:off x="6708775" y="5503863"/>
              <a:ext cx="1588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9" name="Line 39"/>
            <p:cNvSpPr>
              <a:spLocks noChangeShapeType="1"/>
            </p:cNvSpPr>
            <p:nvPr/>
          </p:nvSpPr>
          <p:spPr bwMode="auto">
            <a:xfrm>
              <a:off x="6713538" y="2008188"/>
              <a:ext cx="1587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30" name="Line 41"/>
            <p:cNvSpPr>
              <a:spLocks noChangeShapeType="1"/>
            </p:cNvSpPr>
            <p:nvPr/>
          </p:nvSpPr>
          <p:spPr bwMode="auto">
            <a:xfrm flipV="1">
              <a:off x="7164388" y="5503863"/>
              <a:ext cx="1587" cy="523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31" name="Line 42"/>
            <p:cNvSpPr>
              <a:spLocks noChangeShapeType="1"/>
            </p:cNvSpPr>
            <p:nvPr/>
          </p:nvSpPr>
          <p:spPr bwMode="auto">
            <a:xfrm>
              <a:off x="7169150" y="2008188"/>
              <a:ext cx="1588" cy="4286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" name="Group 86"/>
            <p:cNvGrpSpPr>
              <a:grpSpLocks/>
            </p:cNvGrpSpPr>
            <p:nvPr/>
          </p:nvGrpSpPr>
          <p:grpSpPr bwMode="auto">
            <a:xfrm>
              <a:off x="2527300" y="5592763"/>
              <a:ext cx="4759325" cy="182562"/>
              <a:chOff x="1592" y="3523"/>
              <a:chExt cx="2998" cy="115"/>
            </a:xfrm>
            <a:grpFill/>
          </p:grpSpPr>
          <p:sp>
            <p:nvSpPr>
              <p:cNvPr id="25673" name="Rectangle 13"/>
              <p:cNvSpPr>
                <a:spLocks noChangeArrowheads="1"/>
              </p:cNvSpPr>
              <p:nvPr/>
            </p:nvSpPr>
            <p:spPr bwMode="auto">
              <a:xfrm>
                <a:off x="1592" y="3523"/>
                <a:ext cx="165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-0.5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74" name="Rectangle 16"/>
              <p:cNvSpPr>
                <a:spLocks noChangeArrowheads="1"/>
              </p:cNvSpPr>
              <p:nvPr/>
            </p:nvSpPr>
            <p:spPr bwMode="auto">
              <a:xfrm>
                <a:off x="1874" y="3523"/>
                <a:ext cx="165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-0.4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75" name="Rectangle 19"/>
              <p:cNvSpPr>
                <a:spLocks noChangeArrowheads="1"/>
              </p:cNvSpPr>
              <p:nvPr/>
            </p:nvSpPr>
            <p:spPr bwMode="auto">
              <a:xfrm>
                <a:off x="2155" y="3523"/>
                <a:ext cx="165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-0.3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76" name="Rectangle 22"/>
              <p:cNvSpPr>
                <a:spLocks noChangeArrowheads="1"/>
              </p:cNvSpPr>
              <p:nvPr/>
            </p:nvSpPr>
            <p:spPr bwMode="auto">
              <a:xfrm>
                <a:off x="2443" y="3523"/>
                <a:ext cx="165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-0.2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77" name="Rectangle 25"/>
              <p:cNvSpPr>
                <a:spLocks noChangeArrowheads="1"/>
              </p:cNvSpPr>
              <p:nvPr/>
            </p:nvSpPr>
            <p:spPr bwMode="auto">
              <a:xfrm>
                <a:off x="2724" y="3523"/>
                <a:ext cx="165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-0.1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78" name="Rectangle 28"/>
              <p:cNvSpPr>
                <a:spLocks noChangeArrowheads="1"/>
              </p:cNvSpPr>
              <p:nvPr/>
            </p:nvSpPr>
            <p:spPr bwMode="auto">
              <a:xfrm>
                <a:off x="3077" y="3523"/>
                <a:ext cx="53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79" name="Rectangle 31"/>
              <p:cNvSpPr>
                <a:spLocks noChangeArrowheads="1"/>
              </p:cNvSpPr>
              <p:nvPr/>
            </p:nvSpPr>
            <p:spPr bwMode="auto">
              <a:xfrm>
                <a:off x="3319" y="3523"/>
                <a:ext cx="133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0.1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80" name="Rectangle 34"/>
              <p:cNvSpPr>
                <a:spLocks noChangeArrowheads="1"/>
              </p:cNvSpPr>
              <p:nvPr/>
            </p:nvSpPr>
            <p:spPr bwMode="auto">
              <a:xfrm>
                <a:off x="3601" y="3523"/>
                <a:ext cx="133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 dirty="0">
                    <a:solidFill>
                      <a:srgbClr val="000000"/>
                    </a:solidFill>
                    <a:latin typeface="Helvetica" charset="0"/>
                  </a:rPr>
                  <a:t>0.2</a:t>
                </a:r>
                <a:endParaRPr lang="pl-PL" sz="1200" b="1" dirty="0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81" name="Rectangle 37"/>
              <p:cNvSpPr>
                <a:spLocks noChangeArrowheads="1"/>
              </p:cNvSpPr>
              <p:nvPr/>
            </p:nvSpPr>
            <p:spPr bwMode="auto">
              <a:xfrm>
                <a:off x="3888" y="3523"/>
                <a:ext cx="133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0.3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82" name="Rectangle 40"/>
              <p:cNvSpPr>
                <a:spLocks noChangeArrowheads="1"/>
              </p:cNvSpPr>
              <p:nvPr/>
            </p:nvSpPr>
            <p:spPr bwMode="auto">
              <a:xfrm>
                <a:off x="4170" y="3523"/>
                <a:ext cx="133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0.4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  <p:sp>
            <p:nvSpPr>
              <p:cNvPr id="25683" name="Rectangle 43"/>
              <p:cNvSpPr>
                <a:spLocks noChangeArrowheads="1"/>
              </p:cNvSpPr>
              <p:nvPr/>
            </p:nvSpPr>
            <p:spPr bwMode="auto">
              <a:xfrm>
                <a:off x="4457" y="3523"/>
                <a:ext cx="133" cy="1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b="1">
                    <a:solidFill>
                      <a:srgbClr val="000000"/>
                    </a:solidFill>
                    <a:latin typeface="Helvetica" charset="0"/>
                  </a:rPr>
                  <a:t>0.5</a:t>
                </a:r>
                <a:endParaRPr lang="pl-PL" sz="1200" b="1">
                  <a:solidFill>
                    <a:srgbClr val="000000"/>
                  </a:solidFill>
                  <a:latin typeface="Helvetica CE" charset="-18"/>
                </a:endParaRPr>
              </a:p>
            </p:txBody>
          </p:sp>
        </p:grpSp>
        <p:sp>
          <p:nvSpPr>
            <p:cNvPr id="25633" name="Line 44"/>
            <p:cNvSpPr>
              <a:spLocks noChangeShapeType="1"/>
            </p:cNvSpPr>
            <p:nvPr/>
          </p:nvSpPr>
          <p:spPr bwMode="auto">
            <a:xfrm>
              <a:off x="2662238" y="5561013"/>
              <a:ext cx="42862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34" name="Line 45"/>
            <p:cNvSpPr>
              <a:spLocks noChangeShapeType="1"/>
            </p:cNvSpPr>
            <p:nvPr/>
          </p:nvSpPr>
          <p:spPr bwMode="auto">
            <a:xfrm flipH="1">
              <a:off x="7118350" y="5561013"/>
              <a:ext cx="50800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35" name="Rectangle 46"/>
            <p:cNvSpPr>
              <a:spLocks noChangeArrowheads="1"/>
            </p:cNvSpPr>
            <p:nvPr/>
          </p:nvSpPr>
          <p:spPr bwMode="auto">
            <a:xfrm>
              <a:off x="2438400" y="5440363"/>
              <a:ext cx="84138" cy="1825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5636" name="Line 47"/>
            <p:cNvSpPr>
              <a:spLocks noChangeShapeType="1"/>
            </p:cNvSpPr>
            <p:nvPr/>
          </p:nvSpPr>
          <p:spPr bwMode="auto">
            <a:xfrm>
              <a:off x="2662238" y="5051425"/>
              <a:ext cx="42862" cy="158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37" name="Line 48"/>
            <p:cNvSpPr>
              <a:spLocks noChangeShapeType="1"/>
            </p:cNvSpPr>
            <p:nvPr/>
          </p:nvSpPr>
          <p:spPr bwMode="auto">
            <a:xfrm flipH="1">
              <a:off x="7118350" y="5051425"/>
              <a:ext cx="50800" cy="158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38" name="Rectangle 49"/>
            <p:cNvSpPr>
              <a:spLocks noChangeArrowheads="1"/>
            </p:cNvSpPr>
            <p:nvPr/>
          </p:nvSpPr>
          <p:spPr bwMode="auto">
            <a:xfrm>
              <a:off x="2324100" y="4930775"/>
              <a:ext cx="211138" cy="1825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0.2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5639" name="Line 50"/>
            <p:cNvSpPr>
              <a:spLocks noChangeShapeType="1"/>
            </p:cNvSpPr>
            <p:nvPr/>
          </p:nvSpPr>
          <p:spPr bwMode="auto">
            <a:xfrm>
              <a:off x="2662238" y="4543425"/>
              <a:ext cx="42862" cy="158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40" name="Line 51"/>
            <p:cNvSpPr>
              <a:spLocks noChangeShapeType="1"/>
            </p:cNvSpPr>
            <p:nvPr/>
          </p:nvSpPr>
          <p:spPr bwMode="auto">
            <a:xfrm flipH="1">
              <a:off x="7118350" y="4543425"/>
              <a:ext cx="50800" cy="158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41" name="Rectangle 52"/>
            <p:cNvSpPr>
              <a:spLocks noChangeArrowheads="1"/>
            </p:cNvSpPr>
            <p:nvPr/>
          </p:nvSpPr>
          <p:spPr bwMode="auto">
            <a:xfrm>
              <a:off x="2324100" y="4421188"/>
              <a:ext cx="211138" cy="1825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0.4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5642" name="Line 53"/>
            <p:cNvSpPr>
              <a:spLocks noChangeShapeType="1"/>
            </p:cNvSpPr>
            <p:nvPr/>
          </p:nvSpPr>
          <p:spPr bwMode="auto">
            <a:xfrm>
              <a:off x="2662238" y="4033838"/>
              <a:ext cx="42862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43" name="Line 54"/>
            <p:cNvSpPr>
              <a:spLocks noChangeShapeType="1"/>
            </p:cNvSpPr>
            <p:nvPr/>
          </p:nvSpPr>
          <p:spPr bwMode="auto">
            <a:xfrm flipH="1">
              <a:off x="7118350" y="4033838"/>
              <a:ext cx="50800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44" name="Rectangle 55"/>
            <p:cNvSpPr>
              <a:spLocks noChangeArrowheads="1"/>
            </p:cNvSpPr>
            <p:nvPr/>
          </p:nvSpPr>
          <p:spPr bwMode="auto">
            <a:xfrm>
              <a:off x="2324100" y="3913188"/>
              <a:ext cx="211138" cy="1825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0.6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5645" name="Line 56"/>
            <p:cNvSpPr>
              <a:spLocks noChangeShapeType="1"/>
            </p:cNvSpPr>
            <p:nvPr/>
          </p:nvSpPr>
          <p:spPr bwMode="auto">
            <a:xfrm>
              <a:off x="2662238" y="3525838"/>
              <a:ext cx="42862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46" name="Line 57"/>
            <p:cNvSpPr>
              <a:spLocks noChangeShapeType="1"/>
            </p:cNvSpPr>
            <p:nvPr/>
          </p:nvSpPr>
          <p:spPr bwMode="auto">
            <a:xfrm flipH="1">
              <a:off x="7118350" y="3525838"/>
              <a:ext cx="50800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47" name="Rectangle 58"/>
            <p:cNvSpPr>
              <a:spLocks noChangeArrowheads="1"/>
            </p:cNvSpPr>
            <p:nvPr/>
          </p:nvSpPr>
          <p:spPr bwMode="auto">
            <a:xfrm>
              <a:off x="2324100" y="3403600"/>
              <a:ext cx="211138" cy="1825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0.8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5648" name="Line 59"/>
            <p:cNvSpPr>
              <a:spLocks noChangeShapeType="1"/>
            </p:cNvSpPr>
            <p:nvPr/>
          </p:nvSpPr>
          <p:spPr bwMode="auto">
            <a:xfrm>
              <a:off x="2662238" y="3016250"/>
              <a:ext cx="42862" cy="158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49" name="Line 60"/>
            <p:cNvSpPr>
              <a:spLocks noChangeShapeType="1"/>
            </p:cNvSpPr>
            <p:nvPr/>
          </p:nvSpPr>
          <p:spPr bwMode="auto">
            <a:xfrm flipH="1">
              <a:off x="7118350" y="3016250"/>
              <a:ext cx="50800" cy="158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50" name="Rectangle 61"/>
            <p:cNvSpPr>
              <a:spLocks noChangeArrowheads="1"/>
            </p:cNvSpPr>
            <p:nvPr/>
          </p:nvSpPr>
          <p:spPr bwMode="auto">
            <a:xfrm>
              <a:off x="2438400" y="2895600"/>
              <a:ext cx="84138" cy="1825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5651" name="Line 62"/>
            <p:cNvSpPr>
              <a:spLocks noChangeShapeType="1"/>
            </p:cNvSpPr>
            <p:nvPr/>
          </p:nvSpPr>
          <p:spPr bwMode="auto">
            <a:xfrm>
              <a:off x="2662238" y="2506663"/>
              <a:ext cx="42862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52" name="Line 63"/>
            <p:cNvSpPr>
              <a:spLocks noChangeShapeType="1"/>
            </p:cNvSpPr>
            <p:nvPr/>
          </p:nvSpPr>
          <p:spPr bwMode="auto">
            <a:xfrm flipH="1">
              <a:off x="7118350" y="2506663"/>
              <a:ext cx="50800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53" name="Rectangle 64"/>
            <p:cNvSpPr>
              <a:spLocks noChangeArrowheads="1"/>
            </p:cNvSpPr>
            <p:nvPr/>
          </p:nvSpPr>
          <p:spPr bwMode="auto">
            <a:xfrm>
              <a:off x="2324100" y="2386013"/>
              <a:ext cx="211138" cy="1825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1.2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5654" name="Line 65"/>
            <p:cNvSpPr>
              <a:spLocks noChangeShapeType="1"/>
            </p:cNvSpPr>
            <p:nvPr/>
          </p:nvSpPr>
          <p:spPr bwMode="auto">
            <a:xfrm>
              <a:off x="2662238" y="2008188"/>
              <a:ext cx="42862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55" name="Line 66"/>
            <p:cNvSpPr>
              <a:spLocks noChangeShapeType="1"/>
            </p:cNvSpPr>
            <p:nvPr/>
          </p:nvSpPr>
          <p:spPr bwMode="auto">
            <a:xfrm flipH="1">
              <a:off x="7118350" y="2008188"/>
              <a:ext cx="50800" cy="158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56" name="Rectangle 67"/>
            <p:cNvSpPr>
              <a:spLocks noChangeArrowheads="1"/>
            </p:cNvSpPr>
            <p:nvPr/>
          </p:nvSpPr>
          <p:spPr bwMode="auto">
            <a:xfrm>
              <a:off x="2324100" y="1887538"/>
              <a:ext cx="211138" cy="1825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>
                  <a:solidFill>
                    <a:srgbClr val="000000"/>
                  </a:solidFill>
                  <a:latin typeface="Helvetica" charset="0"/>
                </a:rPr>
                <a:t>1.4</a:t>
              </a:r>
              <a:endParaRPr lang="pl-PL" sz="1200" b="1">
                <a:solidFill>
                  <a:srgbClr val="000000"/>
                </a:solidFill>
                <a:latin typeface="Helvetica CE" charset="-18"/>
              </a:endParaRPr>
            </a:p>
          </p:txBody>
        </p:sp>
        <p:sp>
          <p:nvSpPr>
            <p:cNvPr id="25660" name="Freeform 71"/>
            <p:cNvSpPr>
              <a:spLocks/>
            </p:cNvSpPr>
            <p:nvPr/>
          </p:nvSpPr>
          <p:spPr bwMode="auto">
            <a:xfrm>
              <a:off x="2662238" y="3016250"/>
              <a:ext cx="1320800" cy="1588"/>
            </a:xfrm>
            <a:custGeom>
              <a:avLst/>
              <a:gdLst>
                <a:gd name="T0" fmla="*/ 2147483647 w 832"/>
                <a:gd name="T1" fmla="*/ 0 h 1"/>
                <a:gd name="T2" fmla="*/ 2147483647 w 832"/>
                <a:gd name="T3" fmla="*/ 0 h 1"/>
                <a:gd name="T4" fmla="*/ 2147483647 w 832"/>
                <a:gd name="T5" fmla="*/ 0 h 1"/>
                <a:gd name="T6" fmla="*/ 2147483647 w 832"/>
                <a:gd name="T7" fmla="*/ 0 h 1"/>
                <a:gd name="T8" fmla="*/ 2147483647 w 832"/>
                <a:gd name="T9" fmla="*/ 0 h 1"/>
                <a:gd name="T10" fmla="*/ 2147483647 w 832"/>
                <a:gd name="T11" fmla="*/ 0 h 1"/>
                <a:gd name="T12" fmla="*/ 2147483647 w 832"/>
                <a:gd name="T13" fmla="*/ 0 h 1"/>
                <a:gd name="T14" fmla="*/ 2147483647 w 832"/>
                <a:gd name="T15" fmla="*/ 0 h 1"/>
                <a:gd name="T16" fmla="*/ 2147483647 w 832"/>
                <a:gd name="T17" fmla="*/ 0 h 1"/>
                <a:gd name="T18" fmla="*/ 2147483647 w 832"/>
                <a:gd name="T19" fmla="*/ 0 h 1"/>
                <a:gd name="T20" fmla="*/ 2147483647 w 832"/>
                <a:gd name="T21" fmla="*/ 0 h 1"/>
                <a:gd name="T22" fmla="*/ 2147483647 w 832"/>
                <a:gd name="T23" fmla="*/ 0 h 1"/>
                <a:gd name="T24" fmla="*/ 2147483647 w 832"/>
                <a:gd name="T25" fmla="*/ 0 h 1"/>
                <a:gd name="T26" fmla="*/ 2147483647 w 832"/>
                <a:gd name="T27" fmla="*/ 0 h 1"/>
                <a:gd name="T28" fmla="*/ 2147483647 w 832"/>
                <a:gd name="T29" fmla="*/ 0 h 1"/>
                <a:gd name="T30" fmla="*/ 2147483647 w 832"/>
                <a:gd name="T31" fmla="*/ 0 h 1"/>
                <a:gd name="T32" fmla="*/ 2147483647 w 832"/>
                <a:gd name="T33" fmla="*/ 0 h 1"/>
                <a:gd name="T34" fmla="*/ 2147483647 w 832"/>
                <a:gd name="T35" fmla="*/ 0 h 1"/>
                <a:gd name="T36" fmla="*/ 2147483647 w 832"/>
                <a:gd name="T37" fmla="*/ 0 h 1"/>
                <a:gd name="T38" fmla="*/ 2147483647 w 832"/>
                <a:gd name="T39" fmla="*/ 0 h 1"/>
                <a:gd name="T40" fmla="*/ 2147483647 w 832"/>
                <a:gd name="T41" fmla="*/ 0 h 1"/>
                <a:gd name="T42" fmla="*/ 2147483647 w 832"/>
                <a:gd name="T43" fmla="*/ 0 h 1"/>
                <a:gd name="T44" fmla="*/ 2147483647 w 832"/>
                <a:gd name="T45" fmla="*/ 0 h 1"/>
                <a:gd name="T46" fmla="*/ 2147483647 w 832"/>
                <a:gd name="T47" fmla="*/ 0 h 1"/>
                <a:gd name="T48" fmla="*/ 2147483647 w 832"/>
                <a:gd name="T49" fmla="*/ 0 h 1"/>
                <a:gd name="T50" fmla="*/ 2147483647 w 832"/>
                <a:gd name="T51" fmla="*/ 0 h 1"/>
                <a:gd name="T52" fmla="*/ 2147483647 w 832"/>
                <a:gd name="T53" fmla="*/ 0 h 1"/>
                <a:gd name="T54" fmla="*/ 2147483647 w 832"/>
                <a:gd name="T55" fmla="*/ 0 h 1"/>
                <a:gd name="T56" fmla="*/ 2147483647 w 832"/>
                <a:gd name="T57" fmla="*/ 0 h 1"/>
                <a:gd name="T58" fmla="*/ 2147483647 w 832"/>
                <a:gd name="T59" fmla="*/ 0 h 1"/>
                <a:gd name="T60" fmla="*/ 2147483647 w 832"/>
                <a:gd name="T61" fmla="*/ 0 h 1"/>
                <a:gd name="T62" fmla="*/ 2147483647 w 832"/>
                <a:gd name="T63" fmla="*/ 0 h 1"/>
                <a:gd name="T64" fmla="*/ 2147483647 w 832"/>
                <a:gd name="T65" fmla="*/ 0 h 1"/>
                <a:gd name="T66" fmla="*/ 2147483647 w 832"/>
                <a:gd name="T67" fmla="*/ 0 h 1"/>
                <a:gd name="T68" fmla="*/ 2147483647 w 832"/>
                <a:gd name="T69" fmla="*/ 0 h 1"/>
                <a:gd name="T70" fmla="*/ 2147483647 w 832"/>
                <a:gd name="T71" fmla="*/ 0 h 1"/>
                <a:gd name="T72" fmla="*/ 2147483647 w 832"/>
                <a:gd name="T73" fmla="*/ 0 h 1"/>
                <a:gd name="T74" fmla="*/ 2147483647 w 832"/>
                <a:gd name="T75" fmla="*/ 0 h 1"/>
                <a:gd name="T76" fmla="*/ 2147483647 w 832"/>
                <a:gd name="T77" fmla="*/ 0 h 1"/>
                <a:gd name="T78" fmla="*/ 2147483647 w 832"/>
                <a:gd name="T79" fmla="*/ 0 h 1"/>
                <a:gd name="T80" fmla="*/ 2147483647 w 832"/>
                <a:gd name="T81" fmla="*/ 0 h 1"/>
                <a:gd name="T82" fmla="*/ 2147483647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2"/>
                <a:gd name="T127" fmla="*/ 0 h 1"/>
                <a:gd name="T128" fmla="*/ 832 w 832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2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0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1" y="0"/>
                  </a:lnTo>
                  <a:lnTo>
                    <a:pt x="517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3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3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6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8" y="0"/>
                  </a:lnTo>
                  <a:lnTo>
                    <a:pt x="674" y="0"/>
                  </a:lnTo>
                  <a:lnTo>
                    <a:pt x="681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20" y="0"/>
                  </a:lnTo>
                  <a:lnTo>
                    <a:pt x="727" y="0"/>
                  </a:lnTo>
                  <a:lnTo>
                    <a:pt x="733" y="0"/>
                  </a:lnTo>
                  <a:lnTo>
                    <a:pt x="740" y="0"/>
                  </a:lnTo>
                  <a:lnTo>
                    <a:pt x="746" y="0"/>
                  </a:lnTo>
                  <a:lnTo>
                    <a:pt x="753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5" y="0"/>
                  </a:lnTo>
                  <a:lnTo>
                    <a:pt x="792" y="0"/>
                  </a:lnTo>
                  <a:lnTo>
                    <a:pt x="799" y="0"/>
                  </a:lnTo>
                  <a:lnTo>
                    <a:pt x="805" y="0"/>
                  </a:lnTo>
                  <a:lnTo>
                    <a:pt x="812" y="0"/>
                  </a:lnTo>
                  <a:lnTo>
                    <a:pt x="818" y="0"/>
                  </a:lnTo>
                  <a:lnTo>
                    <a:pt x="825" y="0"/>
                  </a:lnTo>
                  <a:lnTo>
                    <a:pt x="831" y="0"/>
                  </a:lnTo>
                </a:path>
              </a:pathLst>
            </a:custGeom>
            <a:grp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61" name="Freeform 72"/>
            <p:cNvSpPr>
              <a:spLocks/>
            </p:cNvSpPr>
            <p:nvPr/>
          </p:nvSpPr>
          <p:spPr bwMode="auto">
            <a:xfrm>
              <a:off x="3981450" y="3016250"/>
              <a:ext cx="1320800" cy="1588"/>
            </a:xfrm>
            <a:custGeom>
              <a:avLst/>
              <a:gdLst>
                <a:gd name="T0" fmla="*/ 2147483647 w 832"/>
                <a:gd name="T1" fmla="*/ 0 h 1"/>
                <a:gd name="T2" fmla="*/ 2147483647 w 832"/>
                <a:gd name="T3" fmla="*/ 0 h 1"/>
                <a:gd name="T4" fmla="*/ 2147483647 w 832"/>
                <a:gd name="T5" fmla="*/ 0 h 1"/>
                <a:gd name="T6" fmla="*/ 2147483647 w 832"/>
                <a:gd name="T7" fmla="*/ 0 h 1"/>
                <a:gd name="T8" fmla="*/ 2147483647 w 832"/>
                <a:gd name="T9" fmla="*/ 0 h 1"/>
                <a:gd name="T10" fmla="*/ 2147483647 w 832"/>
                <a:gd name="T11" fmla="*/ 0 h 1"/>
                <a:gd name="T12" fmla="*/ 2147483647 w 832"/>
                <a:gd name="T13" fmla="*/ 0 h 1"/>
                <a:gd name="T14" fmla="*/ 2147483647 w 832"/>
                <a:gd name="T15" fmla="*/ 0 h 1"/>
                <a:gd name="T16" fmla="*/ 2147483647 w 832"/>
                <a:gd name="T17" fmla="*/ 0 h 1"/>
                <a:gd name="T18" fmla="*/ 2147483647 w 832"/>
                <a:gd name="T19" fmla="*/ 0 h 1"/>
                <a:gd name="T20" fmla="*/ 2147483647 w 832"/>
                <a:gd name="T21" fmla="*/ 0 h 1"/>
                <a:gd name="T22" fmla="*/ 2147483647 w 832"/>
                <a:gd name="T23" fmla="*/ 0 h 1"/>
                <a:gd name="T24" fmla="*/ 2147483647 w 832"/>
                <a:gd name="T25" fmla="*/ 0 h 1"/>
                <a:gd name="T26" fmla="*/ 2147483647 w 832"/>
                <a:gd name="T27" fmla="*/ 0 h 1"/>
                <a:gd name="T28" fmla="*/ 2147483647 w 832"/>
                <a:gd name="T29" fmla="*/ 0 h 1"/>
                <a:gd name="T30" fmla="*/ 2147483647 w 832"/>
                <a:gd name="T31" fmla="*/ 0 h 1"/>
                <a:gd name="T32" fmla="*/ 2147483647 w 832"/>
                <a:gd name="T33" fmla="*/ 0 h 1"/>
                <a:gd name="T34" fmla="*/ 2147483647 w 832"/>
                <a:gd name="T35" fmla="*/ 0 h 1"/>
                <a:gd name="T36" fmla="*/ 2147483647 w 832"/>
                <a:gd name="T37" fmla="*/ 0 h 1"/>
                <a:gd name="T38" fmla="*/ 2147483647 w 832"/>
                <a:gd name="T39" fmla="*/ 0 h 1"/>
                <a:gd name="T40" fmla="*/ 2147483647 w 832"/>
                <a:gd name="T41" fmla="*/ 0 h 1"/>
                <a:gd name="T42" fmla="*/ 2147483647 w 832"/>
                <a:gd name="T43" fmla="*/ 0 h 1"/>
                <a:gd name="T44" fmla="*/ 2147483647 w 832"/>
                <a:gd name="T45" fmla="*/ 0 h 1"/>
                <a:gd name="T46" fmla="*/ 2147483647 w 832"/>
                <a:gd name="T47" fmla="*/ 0 h 1"/>
                <a:gd name="T48" fmla="*/ 2147483647 w 832"/>
                <a:gd name="T49" fmla="*/ 0 h 1"/>
                <a:gd name="T50" fmla="*/ 2147483647 w 832"/>
                <a:gd name="T51" fmla="*/ 0 h 1"/>
                <a:gd name="T52" fmla="*/ 2147483647 w 832"/>
                <a:gd name="T53" fmla="*/ 0 h 1"/>
                <a:gd name="T54" fmla="*/ 2147483647 w 832"/>
                <a:gd name="T55" fmla="*/ 0 h 1"/>
                <a:gd name="T56" fmla="*/ 2147483647 w 832"/>
                <a:gd name="T57" fmla="*/ 0 h 1"/>
                <a:gd name="T58" fmla="*/ 2147483647 w 832"/>
                <a:gd name="T59" fmla="*/ 0 h 1"/>
                <a:gd name="T60" fmla="*/ 2147483647 w 832"/>
                <a:gd name="T61" fmla="*/ 0 h 1"/>
                <a:gd name="T62" fmla="*/ 2147483647 w 832"/>
                <a:gd name="T63" fmla="*/ 0 h 1"/>
                <a:gd name="T64" fmla="*/ 2147483647 w 832"/>
                <a:gd name="T65" fmla="*/ 0 h 1"/>
                <a:gd name="T66" fmla="*/ 2147483647 w 832"/>
                <a:gd name="T67" fmla="*/ 0 h 1"/>
                <a:gd name="T68" fmla="*/ 2147483647 w 832"/>
                <a:gd name="T69" fmla="*/ 0 h 1"/>
                <a:gd name="T70" fmla="*/ 2147483647 w 832"/>
                <a:gd name="T71" fmla="*/ 0 h 1"/>
                <a:gd name="T72" fmla="*/ 2147483647 w 832"/>
                <a:gd name="T73" fmla="*/ 0 h 1"/>
                <a:gd name="T74" fmla="*/ 2147483647 w 832"/>
                <a:gd name="T75" fmla="*/ 0 h 1"/>
                <a:gd name="T76" fmla="*/ 2147483647 w 832"/>
                <a:gd name="T77" fmla="*/ 0 h 1"/>
                <a:gd name="T78" fmla="*/ 2147483647 w 832"/>
                <a:gd name="T79" fmla="*/ 0 h 1"/>
                <a:gd name="T80" fmla="*/ 2147483647 w 832"/>
                <a:gd name="T81" fmla="*/ 0 h 1"/>
                <a:gd name="T82" fmla="*/ 2147483647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2"/>
                <a:gd name="T127" fmla="*/ 0 h 1"/>
                <a:gd name="T128" fmla="*/ 832 w 832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2" h="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60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3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1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7" y="0"/>
                  </a:lnTo>
                  <a:lnTo>
                    <a:pt x="713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3" y="0"/>
                  </a:lnTo>
                  <a:lnTo>
                    <a:pt x="739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5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5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4" y="0"/>
                  </a:lnTo>
                  <a:lnTo>
                    <a:pt x="831" y="0"/>
                  </a:lnTo>
                </a:path>
              </a:pathLst>
            </a:custGeom>
            <a:grp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62" name="Freeform 73"/>
            <p:cNvSpPr>
              <a:spLocks/>
            </p:cNvSpPr>
            <p:nvPr/>
          </p:nvSpPr>
          <p:spPr bwMode="auto">
            <a:xfrm>
              <a:off x="5300663" y="3016250"/>
              <a:ext cx="1320800" cy="1588"/>
            </a:xfrm>
            <a:custGeom>
              <a:avLst/>
              <a:gdLst>
                <a:gd name="T0" fmla="*/ 2147483647 w 832"/>
                <a:gd name="T1" fmla="*/ 0 h 1"/>
                <a:gd name="T2" fmla="*/ 2147483647 w 832"/>
                <a:gd name="T3" fmla="*/ 0 h 1"/>
                <a:gd name="T4" fmla="*/ 2147483647 w 832"/>
                <a:gd name="T5" fmla="*/ 0 h 1"/>
                <a:gd name="T6" fmla="*/ 2147483647 w 832"/>
                <a:gd name="T7" fmla="*/ 0 h 1"/>
                <a:gd name="T8" fmla="*/ 2147483647 w 832"/>
                <a:gd name="T9" fmla="*/ 0 h 1"/>
                <a:gd name="T10" fmla="*/ 2147483647 w 832"/>
                <a:gd name="T11" fmla="*/ 0 h 1"/>
                <a:gd name="T12" fmla="*/ 2147483647 w 832"/>
                <a:gd name="T13" fmla="*/ 0 h 1"/>
                <a:gd name="T14" fmla="*/ 2147483647 w 832"/>
                <a:gd name="T15" fmla="*/ 0 h 1"/>
                <a:gd name="T16" fmla="*/ 2147483647 w 832"/>
                <a:gd name="T17" fmla="*/ 0 h 1"/>
                <a:gd name="T18" fmla="*/ 2147483647 w 832"/>
                <a:gd name="T19" fmla="*/ 0 h 1"/>
                <a:gd name="T20" fmla="*/ 2147483647 w 832"/>
                <a:gd name="T21" fmla="*/ 0 h 1"/>
                <a:gd name="T22" fmla="*/ 2147483647 w 832"/>
                <a:gd name="T23" fmla="*/ 0 h 1"/>
                <a:gd name="T24" fmla="*/ 2147483647 w 832"/>
                <a:gd name="T25" fmla="*/ 0 h 1"/>
                <a:gd name="T26" fmla="*/ 2147483647 w 832"/>
                <a:gd name="T27" fmla="*/ 0 h 1"/>
                <a:gd name="T28" fmla="*/ 2147483647 w 832"/>
                <a:gd name="T29" fmla="*/ 0 h 1"/>
                <a:gd name="T30" fmla="*/ 2147483647 w 832"/>
                <a:gd name="T31" fmla="*/ 0 h 1"/>
                <a:gd name="T32" fmla="*/ 2147483647 w 832"/>
                <a:gd name="T33" fmla="*/ 0 h 1"/>
                <a:gd name="T34" fmla="*/ 2147483647 w 832"/>
                <a:gd name="T35" fmla="*/ 0 h 1"/>
                <a:gd name="T36" fmla="*/ 2147483647 w 832"/>
                <a:gd name="T37" fmla="*/ 0 h 1"/>
                <a:gd name="T38" fmla="*/ 2147483647 w 832"/>
                <a:gd name="T39" fmla="*/ 0 h 1"/>
                <a:gd name="T40" fmla="*/ 2147483647 w 832"/>
                <a:gd name="T41" fmla="*/ 0 h 1"/>
                <a:gd name="T42" fmla="*/ 2147483647 w 832"/>
                <a:gd name="T43" fmla="*/ 0 h 1"/>
                <a:gd name="T44" fmla="*/ 2147483647 w 832"/>
                <a:gd name="T45" fmla="*/ 0 h 1"/>
                <a:gd name="T46" fmla="*/ 2147483647 w 832"/>
                <a:gd name="T47" fmla="*/ 0 h 1"/>
                <a:gd name="T48" fmla="*/ 2147483647 w 832"/>
                <a:gd name="T49" fmla="*/ 0 h 1"/>
                <a:gd name="T50" fmla="*/ 2147483647 w 832"/>
                <a:gd name="T51" fmla="*/ 0 h 1"/>
                <a:gd name="T52" fmla="*/ 2147483647 w 832"/>
                <a:gd name="T53" fmla="*/ 0 h 1"/>
                <a:gd name="T54" fmla="*/ 2147483647 w 832"/>
                <a:gd name="T55" fmla="*/ 0 h 1"/>
                <a:gd name="T56" fmla="*/ 2147483647 w 832"/>
                <a:gd name="T57" fmla="*/ 0 h 1"/>
                <a:gd name="T58" fmla="*/ 2147483647 w 832"/>
                <a:gd name="T59" fmla="*/ 0 h 1"/>
                <a:gd name="T60" fmla="*/ 2147483647 w 832"/>
                <a:gd name="T61" fmla="*/ 0 h 1"/>
                <a:gd name="T62" fmla="*/ 2147483647 w 832"/>
                <a:gd name="T63" fmla="*/ 0 h 1"/>
                <a:gd name="T64" fmla="*/ 2147483647 w 832"/>
                <a:gd name="T65" fmla="*/ 0 h 1"/>
                <a:gd name="T66" fmla="*/ 2147483647 w 832"/>
                <a:gd name="T67" fmla="*/ 0 h 1"/>
                <a:gd name="T68" fmla="*/ 2147483647 w 832"/>
                <a:gd name="T69" fmla="*/ 0 h 1"/>
                <a:gd name="T70" fmla="*/ 2147483647 w 832"/>
                <a:gd name="T71" fmla="*/ 0 h 1"/>
                <a:gd name="T72" fmla="*/ 2147483647 w 832"/>
                <a:gd name="T73" fmla="*/ 0 h 1"/>
                <a:gd name="T74" fmla="*/ 2147483647 w 832"/>
                <a:gd name="T75" fmla="*/ 0 h 1"/>
                <a:gd name="T76" fmla="*/ 2147483647 w 832"/>
                <a:gd name="T77" fmla="*/ 0 h 1"/>
                <a:gd name="T78" fmla="*/ 2147483647 w 832"/>
                <a:gd name="T79" fmla="*/ 0 h 1"/>
                <a:gd name="T80" fmla="*/ 2147483647 w 832"/>
                <a:gd name="T81" fmla="*/ 0 h 1"/>
                <a:gd name="T82" fmla="*/ 2147483647 w 832"/>
                <a:gd name="T83" fmla="*/ 0 h 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2"/>
                <a:gd name="T127" fmla="*/ 0 h 1"/>
                <a:gd name="T128" fmla="*/ 832 w 832"/>
                <a:gd name="T129" fmla="*/ 1 h 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2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3" y="0"/>
                  </a:lnTo>
                  <a:lnTo>
                    <a:pt x="379" y="0"/>
                  </a:lnTo>
                  <a:lnTo>
                    <a:pt x="386" y="0"/>
                  </a:lnTo>
                  <a:lnTo>
                    <a:pt x="392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4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3" y="0"/>
                  </a:lnTo>
                  <a:lnTo>
                    <a:pt x="549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8" y="0"/>
                  </a:lnTo>
                  <a:lnTo>
                    <a:pt x="634" y="0"/>
                  </a:lnTo>
                  <a:lnTo>
                    <a:pt x="641" y="0"/>
                  </a:lnTo>
                  <a:lnTo>
                    <a:pt x="647" y="0"/>
                  </a:lnTo>
                  <a:lnTo>
                    <a:pt x="654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6" y="0"/>
                  </a:lnTo>
                  <a:lnTo>
                    <a:pt x="733" y="0"/>
                  </a:lnTo>
                  <a:lnTo>
                    <a:pt x="739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5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5" y="0"/>
                  </a:lnTo>
                  <a:lnTo>
                    <a:pt x="791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4" y="0"/>
                  </a:lnTo>
                  <a:lnTo>
                    <a:pt x="831" y="0"/>
                  </a:lnTo>
                </a:path>
              </a:pathLst>
            </a:custGeom>
            <a:grp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63" name="Freeform 74"/>
            <p:cNvSpPr>
              <a:spLocks/>
            </p:cNvSpPr>
            <p:nvPr/>
          </p:nvSpPr>
          <p:spPr bwMode="auto">
            <a:xfrm>
              <a:off x="6619875" y="3016250"/>
              <a:ext cx="550863" cy="2546350"/>
            </a:xfrm>
            <a:custGeom>
              <a:avLst/>
              <a:gdLst>
                <a:gd name="T0" fmla="*/ 0 w 347"/>
                <a:gd name="T1" fmla="*/ 0 h 1604"/>
                <a:gd name="T2" fmla="*/ 2147483647 w 347"/>
                <a:gd name="T3" fmla="*/ 0 h 1604"/>
                <a:gd name="T4" fmla="*/ 2147483647 w 347"/>
                <a:gd name="T5" fmla="*/ 0 h 1604"/>
                <a:gd name="T6" fmla="*/ 2147483647 w 347"/>
                <a:gd name="T7" fmla="*/ 0 h 1604"/>
                <a:gd name="T8" fmla="*/ 2147483647 w 347"/>
                <a:gd name="T9" fmla="*/ 0 h 1604"/>
                <a:gd name="T10" fmla="*/ 2147483647 w 347"/>
                <a:gd name="T11" fmla="*/ 0 h 1604"/>
                <a:gd name="T12" fmla="*/ 2147483647 w 347"/>
                <a:gd name="T13" fmla="*/ 0 h 1604"/>
                <a:gd name="T14" fmla="*/ 2147483647 w 347"/>
                <a:gd name="T15" fmla="*/ 0 h 1604"/>
                <a:gd name="T16" fmla="*/ 2147483647 w 347"/>
                <a:gd name="T17" fmla="*/ 0 h 1604"/>
                <a:gd name="T18" fmla="*/ 2147483647 w 347"/>
                <a:gd name="T19" fmla="*/ 0 h 1604"/>
                <a:gd name="T20" fmla="*/ 2147483647 w 347"/>
                <a:gd name="T21" fmla="*/ 0 h 1604"/>
                <a:gd name="T22" fmla="*/ 2147483647 w 347"/>
                <a:gd name="T23" fmla="*/ 0 h 1604"/>
                <a:gd name="T24" fmla="*/ 2147483647 w 347"/>
                <a:gd name="T25" fmla="*/ 0 h 1604"/>
                <a:gd name="T26" fmla="*/ 2147483647 w 347"/>
                <a:gd name="T27" fmla="*/ 0 h 1604"/>
                <a:gd name="T28" fmla="*/ 2147483647 w 347"/>
                <a:gd name="T29" fmla="*/ 0 h 1604"/>
                <a:gd name="T30" fmla="*/ 2147483647 w 347"/>
                <a:gd name="T31" fmla="*/ 0 h 1604"/>
                <a:gd name="T32" fmla="*/ 2147483647 w 347"/>
                <a:gd name="T33" fmla="*/ 0 h 1604"/>
                <a:gd name="T34" fmla="*/ 2147483647 w 347"/>
                <a:gd name="T35" fmla="*/ 0 h 1604"/>
                <a:gd name="T36" fmla="*/ 2147483647 w 347"/>
                <a:gd name="T37" fmla="*/ 0 h 1604"/>
                <a:gd name="T38" fmla="*/ 2147483647 w 347"/>
                <a:gd name="T39" fmla="*/ 0 h 1604"/>
                <a:gd name="T40" fmla="*/ 2147483647 w 347"/>
                <a:gd name="T41" fmla="*/ 0 h 1604"/>
                <a:gd name="T42" fmla="*/ 2147483647 w 347"/>
                <a:gd name="T43" fmla="*/ 0 h 1604"/>
                <a:gd name="T44" fmla="*/ 2147483647 w 347"/>
                <a:gd name="T45" fmla="*/ 0 h 1604"/>
                <a:gd name="T46" fmla="*/ 2147483647 w 347"/>
                <a:gd name="T47" fmla="*/ 0 h 1604"/>
                <a:gd name="T48" fmla="*/ 2147483647 w 347"/>
                <a:gd name="T49" fmla="*/ 0 h 1604"/>
                <a:gd name="T50" fmla="*/ 2147483647 w 347"/>
                <a:gd name="T51" fmla="*/ 0 h 1604"/>
                <a:gd name="T52" fmla="*/ 2147483647 w 347"/>
                <a:gd name="T53" fmla="*/ 0 h 1604"/>
                <a:gd name="T54" fmla="*/ 2147483647 w 347"/>
                <a:gd name="T55" fmla="*/ 0 h 1604"/>
                <a:gd name="T56" fmla="*/ 2147483647 w 347"/>
                <a:gd name="T57" fmla="*/ 0 h 1604"/>
                <a:gd name="T58" fmla="*/ 2147483647 w 347"/>
                <a:gd name="T59" fmla="*/ 0 h 1604"/>
                <a:gd name="T60" fmla="*/ 2147483647 w 347"/>
                <a:gd name="T61" fmla="*/ 0 h 1604"/>
                <a:gd name="T62" fmla="*/ 2147483647 w 347"/>
                <a:gd name="T63" fmla="*/ 0 h 1604"/>
                <a:gd name="T64" fmla="*/ 2147483647 w 347"/>
                <a:gd name="T65" fmla="*/ 0 h 1604"/>
                <a:gd name="T66" fmla="*/ 2147483647 w 347"/>
                <a:gd name="T67" fmla="*/ 0 h 1604"/>
                <a:gd name="T68" fmla="*/ 2147483647 w 347"/>
                <a:gd name="T69" fmla="*/ 0 h 1604"/>
                <a:gd name="T70" fmla="*/ 2147483647 w 347"/>
                <a:gd name="T71" fmla="*/ 0 h 1604"/>
                <a:gd name="T72" fmla="*/ 2147483647 w 347"/>
                <a:gd name="T73" fmla="*/ 0 h 1604"/>
                <a:gd name="T74" fmla="*/ 2147483647 w 347"/>
                <a:gd name="T75" fmla="*/ 0 h 1604"/>
                <a:gd name="T76" fmla="*/ 2147483647 w 347"/>
                <a:gd name="T77" fmla="*/ 0 h 1604"/>
                <a:gd name="T78" fmla="*/ 2147483647 w 347"/>
                <a:gd name="T79" fmla="*/ 0 h 1604"/>
                <a:gd name="T80" fmla="*/ 2147483647 w 347"/>
                <a:gd name="T81" fmla="*/ 0 h 1604"/>
                <a:gd name="T82" fmla="*/ 2147483647 w 347"/>
                <a:gd name="T83" fmla="*/ 0 h 1604"/>
                <a:gd name="T84" fmla="*/ 2147483647 w 347"/>
                <a:gd name="T85" fmla="*/ 0 h 1604"/>
                <a:gd name="T86" fmla="*/ 2147483647 w 347"/>
                <a:gd name="T87" fmla="*/ 0 h 1604"/>
                <a:gd name="T88" fmla="*/ 2147483647 w 347"/>
                <a:gd name="T89" fmla="*/ 0 h 1604"/>
                <a:gd name="T90" fmla="*/ 2147483647 w 347"/>
                <a:gd name="T91" fmla="*/ 0 h 1604"/>
                <a:gd name="T92" fmla="*/ 2147483647 w 347"/>
                <a:gd name="T93" fmla="*/ 0 h 1604"/>
                <a:gd name="T94" fmla="*/ 2147483647 w 347"/>
                <a:gd name="T95" fmla="*/ 0 h 1604"/>
                <a:gd name="T96" fmla="*/ 2147483647 w 347"/>
                <a:gd name="T97" fmla="*/ 0 h 1604"/>
                <a:gd name="T98" fmla="*/ 2147483647 w 347"/>
                <a:gd name="T99" fmla="*/ 0 h 1604"/>
                <a:gd name="T100" fmla="*/ 2147483647 w 347"/>
                <a:gd name="T101" fmla="*/ 0 h 1604"/>
                <a:gd name="T102" fmla="*/ 2147483647 w 347"/>
                <a:gd name="T103" fmla="*/ 0 h 1604"/>
                <a:gd name="T104" fmla="*/ 2147483647 w 347"/>
                <a:gd name="T105" fmla="*/ 0 h 1604"/>
                <a:gd name="T106" fmla="*/ 2147483647 w 347"/>
                <a:gd name="T107" fmla="*/ 2147483647 h 16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7"/>
                <a:gd name="T163" fmla="*/ 0 h 1604"/>
                <a:gd name="T164" fmla="*/ 347 w 347"/>
                <a:gd name="T165" fmla="*/ 1604 h 16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7" h="1604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6" y="0"/>
                  </a:lnTo>
                  <a:lnTo>
                    <a:pt x="202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6" y="1603"/>
                  </a:lnTo>
                </a:path>
              </a:pathLst>
            </a:custGeom>
            <a:grpFill/>
            <a:ln w="381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64" name="Freeform 75"/>
            <p:cNvSpPr>
              <a:spLocks/>
            </p:cNvSpPr>
            <p:nvPr/>
          </p:nvSpPr>
          <p:spPr bwMode="auto">
            <a:xfrm>
              <a:off x="2662238" y="2559050"/>
              <a:ext cx="760412" cy="2992438"/>
            </a:xfrm>
            <a:custGeom>
              <a:avLst/>
              <a:gdLst>
                <a:gd name="T0" fmla="*/ 2147483647 w 479"/>
                <a:gd name="T1" fmla="*/ 2147483647 h 1885"/>
                <a:gd name="T2" fmla="*/ 2147483647 w 479"/>
                <a:gd name="T3" fmla="*/ 2147483647 h 1885"/>
                <a:gd name="T4" fmla="*/ 2147483647 w 479"/>
                <a:gd name="T5" fmla="*/ 2147483647 h 1885"/>
                <a:gd name="T6" fmla="*/ 2147483647 w 479"/>
                <a:gd name="T7" fmla="*/ 2147483647 h 1885"/>
                <a:gd name="T8" fmla="*/ 2147483647 w 479"/>
                <a:gd name="T9" fmla="*/ 2147483647 h 1885"/>
                <a:gd name="T10" fmla="*/ 2147483647 w 479"/>
                <a:gd name="T11" fmla="*/ 2147483647 h 1885"/>
                <a:gd name="T12" fmla="*/ 2147483647 w 479"/>
                <a:gd name="T13" fmla="*/ 2147483647 h 1885"/>
                <a:gd name="T14" fmla="*/ 2147483647 w 479"/>
                <a:gd name="T15" fmla="*/ 2147483647 h 1885"/>
                <a:gd name="T16" fmla="*/ 2147483647 w 479"/>
                <a:gd name="T17" fmla="*/ 2147483647 h 1885"/>
                <a:gd name="T18" fmla="*/ 2147483647 w 479"/>
                <a:gd name="T19" fmla="*/ 2147483647 h 1885"/>
                <a:gd name="T20" fmla="*/ 2147483647 w 479"/>
                <a:gd name="T21" fmla="*/ 2147483647 h 1885"/>
                <a:gd name="T22" fmla="*/ 2147483647 w 479"/>
                <a:gd name="T23" fmla="*/ 2147483647 h 1885"/>
                <a:gd name="T24" fmla="*/ 2147483647 w 479"/>
                <a:gd name="T25" fmla="*/ 2147483647 h 1885"/>
                <a:gd name="T26" fmla="*/ 2147483647 w 479"/>
                <a:gd name="T27" fmla="*/ 2147483647 h 1885"/>
                <a:gd name="T28" fmla="*/ 2147483647 w 479"/>
                <a:gd name="T29" fmla="*/ 2147483647 h 1885"/>
                <a:gd name="T30" fmla="*/ 2147483647 w 479"/>
                <a:gd name="T31" fmla="*/ 2147483647 h 1885"/>
                <a:gd name="T32" fmla="*/ 2147483647 w 479"/>
                <a:gd name="T33" fmla="*/ 2147483647 h 1885"/>
                <a:gd name="T34" fmla="*/ 2147483647 w 479"/>
                <a:gd name="T35" fmla="*/ 2147483647 h 1885"/>
                <a:gd name="T36" fmla="*/ 2147483647 w 479"/>
                <a:gd name="T37" fmla="*/ 2147483647 h 1885"/>
                <a:gd name="T38" fmla="*/ 2147483647 w 479"/>
                <a:gd name="T39" fmla="*/ 2147483647 h 1885"/>
                <a:gd name="T40" fmla="*/ 2147483647 w 479"/>
                <a:gd name="T41" fmla="*/ 2147483647 h 1885"/>
                <a:gd name="T42" fmla="*/ 2147483647 w 479"/>
                <a:gd name="T43" fmla="*/ 2147483647 h 1885"/>
                <a:gd name="T44" fmla="*/ 2147483647 w 479"/>
                <a:gd name="T45" fmla="*/ 0 h 1885"/>
                <a:gd name="T46" fmla="*/ 2147483647 w 479"/>
                <a:gd name="T47" fmla="*/ 2147483647 h 1885"/>
                <a:gd name="T48" fmla="*/ 2147483647 w 479"/>
                <a:gd name="T49" fmla="*/ 2147483647 h 1885"/>
                <a:gd name="T50" fmla="*/ 2147483647 w 479"/>
                <a:gd name="T51" fmla="*/ 2147483647 h 1885"/>
                <a:gd name="T52" fmla="*/ 2147483647 w 479"/>
                <a:gd name="T53" fmla="*/ 2147483647 h 1885"/>
                <a:gd name="T54" fmla="*/ 2147483647 w 479"/>
                <a:gd name="T55" fmla="*/ 2147483647 h 1885"/>
                <a:gd name="T56" fmla="*/ 2147483647 w 479"/>
                <a:gd name="T57" fmla="*/ 2147483647 h 1885"/>
                <a:gd name="T58" fmla="*/ 2147483647 w 479"/>
                <a:gd name="T59" fmla="*/ 2147483647 h 1885"/>
                <a:gd name="T60" fmla="*/ 2147483647 w 479"/>
                <a:gd name="T61" fmla="*/ 2147483647 h 1885"/>
                <a:gd name="T62" fmla="*/ 2147483647 w 479"/>
                <a:gd name="T63" fmla="*/ 2147483647 h 1885"/>
                <a:gd name="T64" fmla="*/ 2147483647 w 479"/>
                <a:gd name="T65" fmla="*/ 2147483647 h 1885"/>
                <a:gd name="T66" fmla="*/ 2147483647 w 479"/>
                <a:gd name="T67" fmla="*/ 2147483647 h 1885"/>
                <a:gd name="T68" fmla="*/ 2147483647 w 479"/>
                <a:gd name="T69" fmla="*/ 2147483647 h 1885"/>
                <a:gd name="T70" fmla="*/ 2147483647 w 479"/>
                <a:gd name="T71" fmla="*/ 2147483647 h 1885"/>
                <a:gd name="T72" fmla="*/ 2147483647 w 479"/>
                <a:gd name="T73" fmla="*/ 2147483647 h 1885"/>
                <a:gd name="T74" fmla="*/ 2147483647 w 479"/>
                <a:gd name="T75" fmla="*/ 2147483647 h 1885"/>
                <a:gd name="T76" fmla="*/ 2147483647 w 479"/>
                <a:gd name="T77" fmla="*/ 2147483647 h 1885"/>
                <a:gd name="T78" fmla="*/ 2147483647 w 479"/>
                <a:gd name="T79" fmla="*/ 2147483647 h 1885"/>
                <a:gd name="T80" fmla="*/ 2147483647 w 479"/>
                <a:gd name="T81" fmla="*/ 2147483647 h 1885"/>
                <a:gd name="T82" fmla="*/ 2147483647 w 479"/>
                <a:gd name="T83" fmla="*/ 2147483647 h 18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9"/>
                <a:gd name="T127" fmla="*/ 0 h 1885"/>
                <a:gd name="T128" fmla="*/ 479 w 479"/>
                <a:gd name="T129" fmla="*/ 1885 h 18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9" h="1885">
                  <a:moveTo>
                    <a:pt x="0" y="1884"/>
                  </a:moveTo>
                  <a:lnTo>
                    <a:pt x="0" y="1813"/>
                  </a:lnTo>
                  <a:lnTo>
                    <a:pt x="7" y="1773"/>
                  </a:lnTo>
                  <a:lnTo>
                    <a:pt x="7" y="1734"/>
                  </a:lnTo>
                  <a:lnTo>
                    <a:pt x="14" y="1695"/>
                  </a:lnTo>
                  <a:lnTo>
                    <a:pt x="14" y="1655"/>
                  </a:lnTo>
                  <a:lnTo>
                    <a:pt x="20" y="1623"/>
                  </a:lnTo>
                  <a:lnTo>
                    <a:pt x="20" y="1544"/>
                  </a:lnTo>
                  <a:lnTo>
                    <a:pt x="27" y="1505"/>
                  </a:lnTo>
                  <a:lnTo>
                    <a:pt x="27" y="1472"/>
                  </a:lnTo>
                  <a:lnTo>
                    <a:pt x="33" y="1433"/>
                  </a:lnTo>
                  <a:lnTo>
                    <a:pt x="33" y="1394"/>
                  </a:lnTo>
                  <a:lnTo>
                    <a:pt x="40" y="1361"/>
                  </a:lnTo>
                  <a:lnTo>
                    <a:pt x="40" y="1283"/>
                  </a:lnTo>
                  <a:lnTo>
                    <a:pt x="46" y="1250"/>
                  </a:lnTo>
                  <a:lnTo>
                    <a:pt x="46" y="1217"/>
                  </a:lnTo>
                  <a:lnTo>
                    <a:pt x="53" y="1178"/>
                  </a:lnTo>
                  <a:lnTo>
                    <a:pt x="53" y="1145"/>
                  </a:lnTo>
                  <a:lnTo>
                    <a:pt x="59" y="1106"/>
                  </a:lnTo>
                  <a:lnTo>
                    <a:pt x="59" y="1040"/>
                  </a:lnTo>
                  <a:lnTo>
                    <a:pt x="66" y="1008"/>
                  </a:lnTo>
                  <a:lnTo>
                    <a:pt x="66" y="975"/>
                  </a:lnTo>
                  <a:lnTo>
                    <a:pt x="72" y="942"/>
                  </a:lnTo>
                  <a:lnTo>
                    <a:pt x="72" y="910"/>
                  </a:lnTo>
                  <a:lnTo>
                    <a:pt x="79" y="877"/>
                  </a:lnTo>
                  <a:lnTo>
                    <a:pt x="79" y="844"/>
                  </a:lnTo>
                  <a:lnTo>
                    <a:pt x="86" y="811"/>
                  </a:lnTo>
                  <a:lnTo>
                    <a:pt x="86" y="753"/>
                  </a:lnTo>
                  <a:lnTo>
                    <a:pt x="92" y="726"/>
                  </a:lnTo>
                  <a:lnTo>
                    <a:pt x="92" y="694"/>
                  </a:lnTo>
                  <a:lnTo>
                    <a:pt x="99" y="668"/>
                  </a:lnTo>
                  <a:lnTo>
                    <a:pt x="99" y="641"/>
                  </a:lnTo>
                  <a:lnTo>
                    <a:pt x="105" y="609"/>
                  </a:lnTo>
                  <a:lnTo>
                    <a:pt x="105" y="556"/>
                  </a:lnTo>
                  <a:lnTo>
                    <a:pt x="112" y="530"/>
                  </a:lnTo>
                  <a:lnTo>
                    <a:pt x="112" y="510"/>
                  </a:lnTo>
                  <a:lnTo>
                    <a:pt x="118" y="484"/>
                  </a:lnTo>
                  <a:lnTo>
                    <a:pt x="118" y="458"/>
                  </a:lnTo>
                  <a:lnTo>
                    <a:pt x="125" y="432"/>
                  </a:lnTo>
                  <a:lnTo>
                    <a:pt x="125" y="393"/>
                  </a:lnTo>
                  <a:lnTo>
                    <a:pt x="131" y="367"/>
                  </a:lnTo>
                  <a:lnTo>
                    <a:pt x="131" y="347"/>
                  </a:lnTo>
                  <a:lnTo>
                    <a:pt x="138" y="327"/>
                  </a:lnTo>
                  <a:lnTo>
                    <a:pt x="138" y="308"/>
                  </a:lnTo>
                  <a:lnTo>
                    <a:pt x="144" y="288"/>
                  </a:lnTo>
                  <a:lnTo>
                    <a:pt x="144" y="268"/>
                  </a:lnTo>
                  <a:lnTo>
                    <a:pt x="151" y="255"/>
                  </a:lnTo>
                  <a:lnTo>
                    <a:pt x="151" y="216"/>
                  </a:lnTo>
                  <a:lnTo>
                    <a:pt x="157" y="203"/>
                  </a:lnTo>
                  <a:lnTo>
                    <a:pt x="157" y="190"/>
                  </a:lnTo>
                  <a:lnTo>
                    <a:pt x="164" y="170"/>
                  </a:lnTo>
                  <a:lnTo>
                    <a:pt x="164" y="157"/>
                  </a:lnTo>
                  <a:lnTo>
                    <a:pt x="171" y="144"/>
                  </a:lnTo>
                  <a:lnTo>
                    <a:pt x="171" y="118"/>
                  </a:lnTo>
                  <a:lnTo>
                    <a:pt x="177" y="111"/>
                  </a:lnTo>
                  <a:lnTo>
                    <a:pt x="177" y="98"/>
                  </a:lnTo>
                  <a:lnTo>
                    <a:pt x="184" y="85"/>
                  </a:lnTo>
                  <a:lnTo>
                    <a:pt x="184" y="79"/>
                  </a:lnTo>
                  <a:lnTo>
                    <a:pt x="190" y="66"/>
                  </a:lnTo>
                  <a:lnTo>
                    <a:pt x="190" y="52"/>
                  </a:lnTo>
                  <a:lnTo>
                    <a:pt x="197" y="46"/>
                  </a:lnTo>
                  <a:lnTo>
                    <a:pt x="197" y="39"/>
                  </a:lnTo>
                  <a:lnTo>
                    <a:pt x="203" y="33"/>
                  </a:lnTo>
                  <a:lnTo>
                    <a:pt x="203" y="26"/>
                  </a:lnTo>
                  <a:lnTo>
                    <a:pt x="216" y="13"/>
                  </a:lnTo>
                  <a:lnTo>
                    <a:pt x="216" y="7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49" y="7"/>
                  </a:lnTo>
                  <a:lnTo>
                    <a:pt x="256" y="13"/>
                  </a:lnTo>
                  <a:lnTo>
                    <a:pt x="269" y="26"/>
                  </a:lnTo>
                  <a:lnTo>
                    <a:pt x="269" y="33"/>
                  </a:lnTo>
                  <a:lnTo>
                    <a:pt x="275" y="39"/>
                  </a:lnTo>
                  <a:lnTo>
                    <a:pt x="275" y="46"/>
                  </a:lnTo>
                  <a:lnTo>
                    <a:pt x="282" y="52"/>
                  </a:lnTo>
                  <a:lnTo>
                    <a:pt x="282" y="59"/>
                  </a:lnTo>
                  <a:lnTo>
                    <a:pt x="288" y="66"/>
                  </a:lnTo>
                  <a:lnTo>
                    <a:pt x="288" y="72"/>
                  </a:lnTo>
                  <a:lnTo>
                    <a:pt x="295" y="85"/>
                  </a:lnTo>
                  <a:lnTo>
                    <a:pt x="295" y="92"/>
                  </a:lnTo>
                  <a:lnTo>
                    <a:pt x="301" y="98"/>
                  </a:lnTo>
                  <a:lnTo>
                    <a:pt x="301" y="111"/>
                  </a:lnTo>
                  <a:lnTo>
                    <a:pt x="308" y="118"/>
                  </a:lnTo>
                  <a:lnTo>
                    <a:pt x="308" y="124"/>
                  </a:lnTo>
                  <a:lnTo>
                    <a:pt x="314" y="138"/>
                  </a:lnTo>
                  <a:lnTo>
                    <a:pt x="314" y="144"/>
                  </a:lnTo>
                  <a:lnTo>
                    <a:pt x="321" y="151"/>
                  </a:lnTo>
                  <a:lnTo>
                    <a:pt x="321" y="170"/>
                  </a:lnTo>
                  <a:lnTo>
                    <a:pt x="328" y="177"/>
                  </a:lnTo>
                  <a:lnTo>
                    <a:pt x="328" y="183"/>
                  </a:lnTo>
                  <a:lnTo>
                    <a:pt x="334" y="196"/>
                  </a:lnTo>
                  <a:lnTo>
                    <a:pt x="334" y="203"/>
                  </a:lnTo>
                  <a:lnTo>
                    <a:pt x="341" y="210"/>
                  </a:lnTo>
                  <a:lnTo>
                    <a:pt x="341" y="223"/>
                  </a:lnTo>
                  <a:lnTo>
                    <a:pt x="347" y="229"/>
                  </a:lnTo>
                  <a:lnTo>
                    <a:pt x="347" y="242"/>
                  </a:lnTo>
                  <a:lnTo>
                    <a:pt x="354" y="255"/>
                  </a:lnTo>
                  <a:lnTo>
                    <a:pt x="354" y="262"/>
                  </a:lnTo>
                  <a:lnTo>
                    <a:pt x="360" y="268"/>
                  </a:lnTo>
                  <a:lnTo>
                    <a:pt x="360" y="275"/>
                  </a:lnTo>
                  <a:lnTo>
                    <a:pt x="367" y="288"/>
                  </a:lnTo>
                  <a:lnTo>
                    <a:pt x="367" y="301"/>
                  </a:lnTo>
                  <a:lnTo>
                    <a:pt x="373" y="308"/>
                  </a:lnTo>
                  <a:lnTo>
                    <a:pt x="373" y="314"/>
                  </a:lnTo>
                  <a:lnTo>
                    <a:pt x="380" y="327"/>
                  </a:lnTo>
                  <a:lnTo>
                    <a:pt x="380" y="334"/>
                  </a:lnTo>
                  <a:lnTo>
                    <a:pt x="386" y="340"/>
                  </a:lnTo>
                  <a:lnTo>
                    <a:pt x="386" y="353"/>
                  </a:lnTo>
                  <a:lnTo>
                    <a:pt x="393" y="360"/>
                  </a:lnTo>
                  <a:lnTo>
                    <a:pt x="393" y="367"/>
                  </a:lnTo>
                  <a:lnTo>
                    <a:pt x="400" y="373"/>
                  </a:lnTo>
                  <a:lnTo>
                    <a:pt x="400" y="380"/>
                  </a:lnTo>
                  <a:lnTo>
                    <a:pt x="406" y="386"/>
                  </a:lnTo>
                  <a:lnTo>
                    <a:pt x="406" y="393"/>
                  </a:lnTo>
                  <a:lnTo>
                    <a:pt x="413" y="399"/>
                  </a:lnTo>
                  <a:lnTo>
                    <a:pt x="413" y="406"/>
                  </a:lnTo>
                  <a:lnTo>
                    <a:pt x="419" y="412"/>
                  </a:lnTo>
                  <a:lnTo>
                    <a:pt x="432" y="425"/>
                  </a:lnTo>
                  <a:lnTo>
                    <a:pt x="432" y="432"/>
                  </a:lnTo>
                  <a:lnTo>
                    <a:pt x="439" y="439"/>
                  </a:lnTo>
                  <a:lnTo>
                    <a:pt x="445" y="445"/>
                  </a:lnTo>
                  <a:lnTo>
                    <a:pt x="452" y="452"/>
                  </a:lnTo>
                  <a:lnTo>
                    <a:pt x="458" y="452"/>
                  </a:lnTo>
                  <a:lnTo>
                    <a:pt x="465" y="452"/>
                  </a:lnTo>
                  <a:lnTo>
                    <a:pt x="471" y="452"/>
                  </a:lnTo>
                  <a:lnTo>
                    <a:pt x="478" y="452"/>
                  </a:lnTo>
                </a:path>
              </a:pathLst>
            </a:custGeom>
            <a:grp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65" name="Freeform 76"/>
            <p:cNvSpPr>
              <a:spLocks/>
            </p:cNvSpPr>
            <p:nvPr/>
          </p:nvSpPr>
          <p:spPr bwMode="auto">
            <a:xfrm>
              <a:off x="3421063" y="2828925"/>
              <a:ext cx="1216025" cy="449263"/>
            </a:xfrm>
            <a:custGeom>
              <a:avLst/>
              <a:gdLst>
                <a:gd name="T0" fmla="*/ 2147483647 w 766"/>
                <a:gd name="T1" fmla="*/ 2147483647 h 283"/>
                <a:gd name="T2" fmla="*/ 2147483647 w 766"/>
                <a:gd name="T3" fmla="*/ 2147483647 h 283"/>
                <a:gd name="T4" fmla="*/ 2147483647 w 766"/>
                <a:gd name="T5" fmla="*/ 2147483647 h 283"/>
                <a:gd name="T6" fmla="*/ 2147483647 w 766"/>
                <a:gd name="T7" fmla="*/ 2147483647 h 283"/>
                <a:gd name="T8" fmla="*/ 2147483647 w 766"/>
                <a:gd name="T9" fmla="*/ 2147483647 h 283"/>
                <a:gd name="T10" fmla="*/ 2147483647 w 766"/>
                <a:gd name="T11" fmla="*/ 2147483647 h 283"/>
                <a:gd name="T12" fmla="*/ 2147483647 w 766"/>
                <a:gd name="T13" fmla="*/ 2147483647 h 283"/>
                <a:gd name="T14" fmla="*/ 2147483647 w 766"/>
                <a:gd name="T15" fmla="*/ 2147483647 h 283"/>
                <a:gd name="T16" fmla="*/ 2147483647 w 766"/>
                <a:gd name="T17" fmla="*/ 2147483647 h 283"/>
                <a:gd name="T18" fmla="*/ 2147483647 w 766"/>
                <a:gd name="T19" fmla="*/ 2147483647 h 283"/>
                <a:gd name="T20" fmla="*/ 2147483647 w 766"/>
                <a:gd name="T21" fmla="*/ 2147483647 h 283"/>
                <a:gd name="T22" fmla="*/ 2147483647 w 766"/>
                <a:gd name="T23" fmla="*/ 2147483647 h 283"/>
                <a:gd name="T24" fmla="*/ 2147483647 w 766"/>
                <a:gd name="T25" fmla="*/ 2147483647 h 283"/>
                <a:gd name="T26" fmla="*/ 2147483647 w 766"/>
                <a:gd name="T27" fmla="*/ 2147483647 h 283"/>
                <a:gd name="T28" fmla="*/ 2147483647 w 766"/>
                <a:gd name="T29" fmla="*/ 0 h 283"/>
                <a:gd name="T30" fmla="*/ 2147483647 w 766"/>
                <a:gd name="T31" fmla="*/ 2147483647 h 283"/>
                <a:gd name="T32" fmla="*/ 2147483647 w 766"/>
                <a:gd name="T33" fmla="*/ 2147483647 h 283"/>
                <a:gd name="T34" fmla="*/ 2147483647 w 766"/>
                <a:gd name="T35" fmla="*/ 2147483647 h 283"/>
                <a:gd name="T36" fmla="*/ 2147483647 w 766"/>
                <a:gd name="T37" fmla="*/ 2147483647 h 283"/>
                <a:gd name="T38" fmla="*/ 2147483647 w 766"/>
                <a:gd name="T39" fmla="*/ 2147483647 h 283"/>
                <a:gd name="T40" fmla="*/ 2147483647 w 766"/>
                <a:gd name="T41" fmla="*/ 2147483647 h 283"/>
                <a:gd name="T42" fmla="*/ 2147483647 w 766"/>
                <a:gd name="T43" fmla="*/ 2147483647 h 283"/>
                <a:gd name="T44" fmla="*/ 2147483647 w 766"/>
                <a:gd name="T45" fmla="*/ 2147483647 h 283"/>
                <a:gd name="T46" fmla="*/ 2147483647 w 766"/>
                <a:gd name="T47" fmla="*/ 2147483647 h 283"/>
                <a:gd name="T48" fmla="*/ 2147483647 w 766"/>
                <a:gd name="T49" fmla="*/ 2147483647 h 283"/>
                <a:gd name="T50" fmla="*/ 2147483647 w 766"/>
                <a:gd name="T51" fmla="*/ 2147483647 h 283"/>
                <a:gd name="T52" fmla="*/ 2147483647 w 766"/>
                <a:gd name="T53" fmla="*/ 2147483647 h 283"/>
                <a:gd name="T54" fmla="*/ 2147483647 w 766"/>
                <a:gd name="T55" fmla="*/ 2147483647 h 283"/>
                <a:gd name="T56" fmla="*/ 2147483647 w 766"/>
                <a:gd name="T57" fmla="*/ 2147483647 h 283"/>
                <a:gd name="T58" fmla="*/ 2147483647 w 766"/>
                <a:gd name="T59" fmla="*/ 2147483647 h 283"/>
                <a:gd name="T60" fmla="*/ 2147483647 w 766"/>
                <a:gd name="T61" fmla="*/ 2147483647 h 283"/>
                <a:gd name="T62" fmla="*/ 2147483647 w 766"/>
                <a:gd name="T63" fmla="*/ 2147483647 h 283"/>
                <a:gd name="T64" fmla="*/ 2147483647 w 766"/>
                <a:gd name="T65" fmla="*/ 2147483647 h 283"/>
                <a:gd name="T66" fmla="*/ 2147483647 w 766"/>
                <a:gd name="T67" fmla="*/ 2147483647 h 283"/>
                <a:gd name="T68" fmla="*/ 2147483647 w 766"/>
                <a:gd name="T69" fmla="*/ 2147483647 h 283"/>
                <a:gd name="T70" fmla="*/ 2147483647 w 766"/>
                <a:gd name="T71" fmla="*/ 2147483647 h 283"/>
                <a:gd name="T72" fmla="*/ 2147483647 w 766"/>
                <a:gd name="T73" fmla="*/ 2147483647 h 283"/>
                <a:gd name="T74" fmla="*/ 2147483647 w 766"/>
                <a:gd name="T75" fmla="*/ 2147483647 h 283"/>
                <a:gd name="T76" fmla="*/ 2147483647 w 766"/>
                <a:gd name="T77" fmla="*/ 2147483647 h 283"/>
                <a:gd name="T78" fmla="*/ 2147483647 w 766"/>
                <a:gd name="T79" fmla="*/ 2147483647 h 283"/>
                <a:gd name="T80" fmla="*/ 2147483647 w 766"/>
                <a:gd name="T81" fmla="*/ 2147483647 h 283"/>
                <a:gd name="T82" fmla="*/ 2147483647 w 766"/>
                <a:gd name="T83" fmla="*/ 2147483647 h 2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6"/>
                <a:gd name="T127" fmla="*/ 0 h 283"/>
                <a:gd name="T128" fmla="*/ 766 w 766"/>
                <a:gd name="T129" fmla="*/ 283 h 2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6" h="283">
                  <a:moveTo>
                    <a:pt x="0" y="282"/>
                  </a:moveTo>
                  <a:lnTo>
                    <a:pt x="7" y="282"/>
                  </a:lnTo>
                  <a:lnTo>
                    <a:pt x="13" y="275"/>
                  </a:lnTo>
                  <a:lnTo>
                    <a:pt x="20" y="269"/>
                  </a:lnTo>
                  <a:lnTo>
                    <a:pt x="26" y="262"/>
                  </a:lnTo>
                  <a:lnTo>
                    <a:pt x="33" y="262"/>
                  </a:lnTo>
                  <a:lnTo>
                    <a:pt x="39" y="249"/>
                  </a:lnTo>
                  <a:lnTo>
                    <a:pt x="46" y="242"/>
                  </a:lnTo>
                  <a:lnTo>
                    <a:pt x="52" y="236"/>
                  </a:lnTo>
                  <a:lnTo>
                    <a:pt x="59" y="229"/>
                  </a:lnTo>
                  <a:lnTo>
                    <a:pt x="59" y="223"/>
                  </a:lnTo>
                  <a:lnTo>
                    <a:pt x="65" y="216"/>
                  </a:lnTo>
                  <a:lnTo>
                    <a:pt x="65" y="210"/>
                  </a:lnTo>
                  <a:lnTo>
                    <a:pt x="72" y="203"/>
                  </a:lnTo>
                  <a:lnTo>
                    <a:pt x="78" y="197"/>
                  </a:lnTo>
                  <a:lnTo>
                    <a:pt x="78" y="190"/>
                  </a:lnTo>
                  <a:lnTo>
                    <a:pt x="85" y="183"/>
                  </a:lnTo>
                  <a:lnTo>
                    <a:pt x="85" y="177"/>
                  </a:lnTo>
                  <a:lnTo>
                    <a:pt x="92" y="170"/>
                  </a:lnTo>
                  <a:lnTo>
                    <a:pt x="92" y="164"/>
                  </a:lnTo>
                  <a:lnTo>
                    <a:pt x="98" y="157"/>
                  </a:lnTo>
                  <a:lnTo>
                    <a:pt x="105" y="151"/>
                  </a:lnTo>
                  <a:lnTo>
                    <a:pt x="105" y="138"/>
                  </a:lnTo>
                  <a:lnTo>
                    <a:pt x="111" y="131"/>
                  </a:lnTo>
                  <a:lnTo>
                    <a:pt x="118" y="125"/>
                  </a:lnTo>
                  <a:lnTo>
                    <a:pt x="118" y="118"/>
                  </a:lnTo>
                  <a:lnTo>
                    <a:pt x="124" y="111"/>
                  </a:lnTo>
                  <a:lnTo>
                    <a:pt x="124" y="105"/>
                  </a:lnTo>
                  <a:lnTo>
                    <a:pt x="131" y="98"/>
                  </a:lnTo>
                  <a:lnTo>
                    <a:pt x="131" y="92"/>
                  </a:lnTo>
                  <a:lnTo>
                    <a:pt x="137" y="85"/>
                  </a:lnTo>
                  <a:lnTo>
                    <a:pt x="150" y="72"/>
                  </a:lnTo>
                  <a:lnTo>
                    <a:pt x="150" y="59"/>
                  </a:lnTo>
                  <a:lnTo>
                    <a:pt x="157" y="53"/>
                  </a:lnTo>
                  <a:lnTo>
                    <a:pt x="164" y="46"/>
                  </a:lnTo>
                  <a:lnTo>
                    <a:pt x="177" y="33"/>
                  </a:lnTo>
                  <a:lnTo>
                    <a:pt x="177" y="26"/>
                  </a:lnTo>
                  <a:lnTo>
                    <a:pt x="183" y="20"/>
                  </a:lnTo>
                  <a:lnTo>
                    <a:pt x="190" y="13"/>
                  </a:lnTo>
                  <a:lnTo>
                    <a:pt x="196" y="13"/>
                  </a:lnTo>
                  <a:lnTo>
                    <a:pt x="203" y="7"/>
                  </a:lnTo>
                  <a:lnTo>
                    <a:pt x="209" y="7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2" y="7"/>
                  </a:lnTo>
                  <a:lnTo>
                    <a:pt x="249" y="7"/>
                  </a:lnTo>
                  <a:lnTo>
                    <a:pt x="255" y="13"/>
                  </a:lnTo>
                  <a:lnTo>
                    <a:pt x="262" y="13"/>
                  </a:lnTo>
                  <a:lnTo>
                    <a:pt x="268" y="20"/>
                  </a:lnTo>
                  <a:lnTo>
                    <a:pt x="275" y="26"/>
                  </a:lnTo>
                  <a:lnTo>
                    <a:pt x="281" y="33"/>
                  </a:lnTo>
                  <a:lnTo>
                    <a:pt x="288" y="40"/>
                  </a:lnTo>
                  <a:lnTo>
                    <a:pt x="294" y="46"/>
                  </a:lnTo>
                  <a:lnTo>
                    <a:pt x="301" y="53"/>
                  </a:lnTo>
                  <a:lnTo>
                    <a:pt x="307" y="59"/>
                  </a:lnTo>
                  <a:lnTo>
                    <a:pt x="314" y="66"/>
                  </a:lnTo>
                  <a:lnTo>
                    <a:pt x="321" y="72"/>
                  </a:lnTo>
                  <a:lnTo>
                    <a:pt x="321" y="79"/>
                  </a:lnTo>
                  <a:lnTo>
                    <a:pt x="327" y="85"/>
                  </a:lnTo>
                  <a:lnTo>
                    <a:pt x="340" y="98"/>
                  </a:lnTo>
                  <a:lnTo>
                    <a:pt x="340" y="105"/>
                  </a:lnTo>
                  <a:lnTo>
                    <a:pt x="353" y="118"/>
                  </a:lnTo>
                  <a:lnTo>
                    <a:pt x="353" y="125"/>
                  </a:lnTo>
                  <a:lnTo>
                    <a:pt x="360" y="131"/>
                  </a:lnTo>
                  <a:lnTo>
                    <a:pt x="373" y="144"/>
                  </a:lnTo>
                  <a:lnTo>
                    <a:pt x="373" y="151"/>
                  </a:lnTo>
                  <a:lnTo>
                    <a:pt x="379" y="157"/>
                  </a:lnTo>
                  <a:lnTo>
                    <a:pt x="392" y="170"/>
                  </a:lnTo>
                  <a:lnTo>
                    <a:pt x="392" y="177"/>
                  </a:lnTo>
                  <a:lnTo>
                    <a:pt x="399" y="183"/>
                  </a:lnTo>
                  <a:lnTo>
                    <a:pt x="406" y="190"/>
                  </a:lnTo>
                  <a:lnTo>
                    <a:pt x="412" y="197"/>
                  </a:lnTo>
                  <a:lnTo>
                    <a:pt x="419" y="197"/>
                  </a:lnTo>
                  <a:lnTo>
                    <a:pt x="425" y="203"/>
                  </a:lnTo>
                  <a:lnTo>
                    <a:pt x="432" y="210"/>
                  </a:lnTo>
                  <a:lnTo>
                    <a:pt x="438" y="210"/>
                  </a:lnTo>
                  <a:lnTo>
                    <a:pt x="445" y="210"/>
                  </a:lnTo>
                  <a:lnTo>
                    <a:pt x="451" y="216"/>
                  </a:lnTo>
                  <a:lnTo>
                    <a:pt x="458" y="216"/>
                  </a:lnTo>
                  <a:lnTo>
                    <a:pt x="464" y="216"/>
                  </a:lnTo>
                  <a:lnTo>
                    <a:pt x="471" y="216"/>
                  </a:lnTo>
                  <a:lnTo>
                    <a:pt x="477" y="216"/>
                  </a:lnTo>
                  <a:lnTo>
                    <a:pt x="484" y="216"/>
                  </a:lnTo>
                  <a:lnTo>
                    <a:pt x="491" y="210"/>
                  </a:lnTo>
                  <a:lnTo>
                    <a:pt x="497" y="210"/>
                  </a:lnTo>
                  <a:lnTo>
                    <a:pt x="504" y="203"/>
                  </a:lnTo>
                  <a:lnTo>
                    <a:pt x="510" y="197"/>
                  </a:lnTo>
                  <a:lnTo>
                    <a:pt x="517" y="190"/>
                  </a:lnTo>
                  <a:lnTo>
                    <a:pt x="523" y="190"/>
                  </a:lnTo>
                  <a:lnTo>
                    <a:pt x="530" y="183"/>
                  </a:lnTo>
                  <a:lnTo>
                    <a:pt x="536" y="177"/>
                  </a:lnTo>
                  <a:lnTo>
                    <a:pt x="543" y="170"/>
                  </a:lnTo>
                  <a:lnTo>
                    <a:pt x="549" y="164"/>
                  </a:lnTo>
                  <a:lnTo>
                    <a:pt x="556" y="157"/>
                  </a:lnTo>
                  <a:lnTo>
                    <a:pt x="563" y="144"/>
                  </a:lnTo>
                  <a:lnTo>
                    <a:pt x="569" y="138"/>
                  </a:lnTo>
                  <a:lnTo>
                    <a:pt x="576" y="131"/>
                  </a:lnTo>
                  <a:lnTo>
                    <a:pt x="589" y="118"/>
                  </a:lnTo>
                  <a:lnTo>
                    <a:pt x="589" y="111"/>
                  </a:lnTo>
                  <a:lnTo>
                    <a:pt x="595" y="105"/>
                  </a:lnTo>
                  <a:lnTo>
                    <a:pt x="602" y="98"/>
                  </a:lnTo>
                  <a:lnTo>
                    <a:pt x="608" y="92"/>
                  </a:lnTo>
                  <a:lnTo>
                    <a:pt x="615" y="85"/>
                  </a:lnTo>
                  <a:lnTo>
                    <a:pt x="621" y="79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41" y="59"/>
                  </a:lnTo>
                  <a:lnTo>
                    <a:pt x="648" y="53"/>
                  </a:lnTo>
                  <a:lnTo>
                    <a:pt x="654" y="46"/>
                  </a:lnTo>
                  <a:lnTo>
                    <a:pt x="661" y="46"/>
                  </a:lnTo>
                  <a:lnTo>
                    <a:pt x="667" y="40"/>
                  </a:lnTo>
                  <a:lnTo>
                    <a:pt x="674" y="40"/>
                  </a:lnTo>
                  <a:lnTo>
                    <a:pt x="680" y="33"/>
                  </a:lnTo>
                  <a:lnTo>
                    <a:pt x="687" y="33"/>
                  </a:lnTo>
                  <a:lnTo>
                    <a:pt x="693" y="33"/>
                  </a:lnTo>
                  <a:lnTo>
                    <a:pt x="700" y="33"/>
                  </a:lnTo>
                  <a:lnTo>
                    <a:pt x="706" y="33"/>
                  </a:lnTo>
                  <a:lnTo>
                    <a:pt x="713" y="33"/>
                  </a:lnTo>
                  <a:lnTo>
                    <a:pt x="720" y="33"/>
                  </a:lnTo>
                  <a:lnTo>
                    <a:pt x="726" y="40"/>
                  </a:lnTo>
                  <a:lnTo>
                    <a:pt x="733" y="40"/>
                  </a:lnTo>
                  <a:lnTo>
                    <a:pt x="739" y="46"/>
                  </a:lnTo>
                  <a:lnTo>
                    <a:pt x="746" y="46"/>
                  </a:lnTo>
                  <a:lnTo>
                    <a:pt x="752" y="53"/>
                  </a:lnTo>
                  <a:lnTo>
                    <a:pt x="759" y="59"/>
                  </a:lnTo>
                  <a:lnTo>
                    <a:pt x="765" y="59"/>
                  </a:lnTo>
                </a:path>
              </a:pathLst>
            </a:custGeom>
            <a:grp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66" name="Freeform 77"/>
            <p:cNvSpPr>
              <a:spLocks/>
            </p:cNvSpPr>
            <p:nvPr/>
          </p:nvSpPr>
          <p:spPr bwMode="auto">
            <a:xfrm>
              <a:off x="4635500" y="2881313"/>
              <a:ext cx="1300163" cy="292100"/>
            </a:xfrm>
            <a:custGeom>
              <a:avLst/>
              <a:gdLst>
                <a:gd name="T0" fmla="*/ 2147483647 w 819"/>
                <a:gd name="T1" fmla="*/ 2147483647 h 184"/>
                <a:gd name="T2" fmla="*/ 2147483647 w 819"/>
                <a:gd name="T3" fmla="*/ 2147483647 h 184"/>
                <a:gd name="T4" fmla="*/ 2147483647 w 819"/>
                <a:gd name="T5" fmla="*/ 2147483647 h 184"/>
                <a:gd name="T6" fmla="*/ 2147483647 w 819"/>
                <a:gd name="T7" fmla="*/ 2147483647 h 184"/>
                <a:gd name="T8" fmla="*/ 2147483647 w 819"/>
                <a:gd name="T9" fmla="*/ 2147483647 h 184"/>
                <a:gd name="T10" fmla="*/ 2147483647 w 819"/>
                <a:gd name="T11" fmla="*/ 2147483647 h 184"/>
                <a:gd name="T12" fmla="*/ 2147483647 w 819"/>
                <a:gd name="T13" fmla="*/ 2147483647 h 184"/>
                <a:gd name="T14" fmla="*/ 2147483647 w 819"/>
                <a:gd name="T15" fmla="*/ 2147483647 h 184"/>
                <a:gd name="T16" fmla="*/ 2147483647 w 819"/>
                <a:gd name="T17" fmla="*/ 2147483647 h 184"/>
                <a:gd name="T18" fmla="*/ 2147483647 w 819"/>
                <a:gd name="T19" fmla="*/ 2147483647 h 184"/>
                <a:gd name="T20" fmla="*/ 2147483647 w 819"/>
                <a:gd name="T21" fmla="*/ 2147483647 h 184"/>
                <a:gd name="T22" fmla="*/ 2147483647 w 819"/>
                <a:gd name="T23" fmla="*/ 2147483647 h 184"/>
                <a:gd name="T24" fmla="*/ 2147483647 w 819"/>
                <a:gd name="T25" fmla="*/ 2147483647 h 184"/>
                <a:gd name="T26" fmla="*/ 2147483647 w 819"/>
                <a:gd name="T27" fmla="*/ 2147483647 h 184"/>
                <a:gd name="T28" fmla="*/ 2147483647 w 819"/>
                <a:gd name="T29" fmla="*/ 2147483647 h 184"/>
                <a:gd name="T30" fmla="*/ 2147483647 w 819"/>
                <a:gd name="T31" fmla="*/ 2147483647 h 184"/>
                <a:gd name="T32" fmla="*/ 2147483647 w 819"/>
                <a:gd name="T33" fmla="*/ 2147483647 h 184"/>
                <a:gd name="T34" fmla="*/ 2147483647 w 819"/>
                <a:gd name="T35" fmla="*/ 2147483647 h 184"/>
                <a:gd name="T36" fmla="*/ 2147483647 w 819"/>
                <a:gd name="T37" fmla="*/ 2147483647 h 184"/>
                <a:gd name="T38" fmla="*/ 2147483647 w 819"/>
                <a:gd name="T39" fmla="*/ 2147483647 h 184"/>
                <a:gd name="T40" fmla="*/ 2147483647 w 819"/>
                <a:gd name="T41" fmla="*/ 0 h 184"/>
                <a:gd name="T42" fmla="*/ 2147483647 w 819"/>
                <a:gd name="T43" fmla="*/ 0 h 184"/>
                <a:gd name="T44" fmla="*/ 2147483647 w 819"/>
                <a:gd name="T45" fmla="*/ 2147483647 h 184"/>
                <a:gd name="T46" fmla="*/ 2147483647 w 819"/>
                <a:gd name="T47" fmla="*/ 2147483647 h 184"/>
                <a:gd name="T48" fmla="*/ 2147483647 w 819"/>
                <a:gd name="T49" fmla="*/ 2147483647 h 184"/>
                <a:gd name="T50" fmla="*/ 2147483647 w 819"/>
                <a:gd name="T51" fmla="*/ 2147483647 h 184"/>
                <a:gd name="T52" fmla="*/ 2147483647 w 819"/>
                <a:gd name="T53" fmla="*/ 2147483647 h 184"/>
                <a:gd name="T54" fmla="*/ 2147483647 w 819"/>
                <a:gd name="T55" fmla="*/ 2147483647 h 184"/>
                <a:gd name="T56" fmla="*/ 2147483647 w 819"/>
                <a:gd name="T57" fmla="*/ 2147483647 h 184"/>
                <a:gd name="T58" fmla="*/ 2147483647 w 819"/>
                <a:gd name="T59" fmla="*/ 2147483647 h 184"/>
                <a:gd name="T60" fmla="*/ 2147483647 w 819"/>
                <a:gd name="T61" fmla="*/ 2147483647 h 184"/>
                <a:gd name="T62" fmla="*/ 2147483647 w 819"/>
                <a:gd name="T63" fmla="*/ 2147483647 h 184"/>
                <a:gd name="T64" fmla="*/ 2147483647 w 819"/>
                <a:gd name="T65" fmla="*/ 2147483647 h 184"/>
                <a:gd name="T66" fmla="*/ 2147483647 w 819"/>
                <a:gd name="T67" fmla="*/ 2147483647 h 184"/>
                <a:gd name="T68" fmla="*/ 2147483647 w 819"/>
                <a:gd name="T69" fmla="*/ 2147483647 h 184"/>
                <a:gd name="T70" fmla="*/ 2147483647 w 819"/>
                <a:gd name="T71" fmla="*/ 2147483647 h 184"/>
                <a:gd name="T72" fmla="*/ 2147483647 w 819"/>
                <a:gd name="T73" fmla="*/ 2147483647 h 184"/>
                <a:gd name="T74" fmla="*/ 2147483647 w 819"/>
                <a:gd name="T75" fmla="*/ 2147483647 h 184"/>
                <a:gd name="T76" fmla="*/ 2147483647 w 819"/>
                <a:gd name="T77" fmla="*/ 2147483647 h 184"/>
                <a:gd name="T78" fmla="*/ 2147483647 w 819"/>
                <a:gd name="T79" fmla="*/ 2147483647 h 184"/>
                <a:gd name="T80" fmla="*/ 2147483647 w 819"/>
                <a:gd name="T81" fmla="*/ 2147483647 h 184"/>
                <a:gd name="T82" fmla="*/ 2147483647 w 819"/>
                <a:gd name="T83" fmla="*/ 2147483647 h 1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9"/>
                <a:gd name="T127" fmla="*/ 0 h 184"/>
                <a:gd name="T128" fmla="*/ 819 w 819"/>
                <a:gd name="T129" fmla="*/ 184 h 1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9" h="184">
                  <a:moveTo>
                    <a:pt x="0" y="26"/>
                  </a:moveTo>
                  <a:lnTo>
                    <a:pt x="7" y="33"/>
                  </a:lnTo>
                  <a:lnTo>
                    <a:pt x="13" y="46"/>
                  </a:lnTo>
                  <a:lnTo>
                    <a:pt x="20" y="46"/>
                  </a:lnTo>
                  <a:lnTo>
                    <a:pt x="26" y="52"/>
                  </a:lnTo>
                  <a:lnTo>
                    <a:pt x="33" y="65"/>
                  </a:lnTo>
                  <a:lnTo>
                    <a:pt x="40" y="72"/>
                  </a:lnTo>
                  <a:lnTo>
                    <a:pt x="46" y="78"/>
                  </a:lnTo>
                  <a:lnTo>
                    <a:pt x="53" y="85"/>
                  </a:lnTo>
                  <a:lnTo>
                    <a:pt x="59" y="92"/>
                  </a:lnTo>
                  <a:lnTo>
                    <a:pt x="66" y="98"/>
                  </a:lnTo>
                  <a:lnTo>
                    <a:pt x="72" y="105"/>
                  </a:lnTo>
                  <a:lnTo>
                    <a:pt x="79" y="111"/>
                  </a:lnTo>
                  <a:lnTo>
                    <a:pt x="85" y="118"/>
                  </a:lnTo>
                  <a:lnTo>
                    <a:pt x="92" y="124"/>
                  </a:lnTo>
                  <a:lnTo>
                    <a:pt x="105" y="137"/>
                  </a:lnTo>
                  <a:lnTo>
                    <a:pt x="98" y="137"/>
                  </a:lnTo>
                  <a:lnTo>
                    <a:pt x="105" y="137"/>
                  </a:lnTo>
                  <a:lnTo>
                    <a:pt x="112" y="144"/>
                  </a:lnTo>
                  <a:lnTo>
                    <a:pt x="118" y="150"/>
                  </a:lnTo>
                  <a:lnTo>
                    <a:pt x="125" y="157"/>
                  </a:lnTo>
                  <a:lnTo>
                    <a:pt x="131" y="157"/>
                  </a:lnTo>
                  <a:lnTo>
                    <a:pt x="138" y="164"/>
                  </a:lnTo>
                  <a:lnTo>
                    <a:pt x="144" y="164"/>
                  </a:lnTo>
                  <a:lnTo>
                    <a:pt x="151" y="170"/>
                  </a:lnTo>
                  <a:lnTo>
                    <a:pt x="157" y="170"/>
                  </a:lnTo>
                  <a:lnTo>
                    <a:pt x="164" y="170"/>
                  </a:lnTo>
                  <a:lnTo>
                    <a:pt x="170" y="170"/>
                  </a:lnTo>
                  <a:lnTo>
                    <a:pt x="177" y="170"/>
                  </a:lnTo>
                  <a:lnTo>
                    <a:pt x="183" y="170"/>
                  </a:lnTo>
                  <a:lnTo>
                    <a:pt x="190" y="170"/>
                  </a:lnTo>
                  <a:lnTo>
                    <a:pt x="197" y="164"/>
                  </a:lnTo>
                  <a:lnTo>
                    <a:pt x="203" y="164"/>
                  </a:lnTo>
                  <a:lnTo>
                    <a:pt x="210" y="157"/>
                  </a:lnTo>
                  <a:lnTo>
                    <a:pt x="216" y="157"/>
                  </a:lnTo>
                  <a:lnTo>
                    <a:pt x="223" y="150"/>
                  </a:lnTo>
                  <a:lnTo>
                    <a:pt x="229" y="144"/>
                  </a:lnTo>
                  <a:lnTo>
                    <a:pt x="236" y="144"/>
                  </a:lnTo>
                  <a:lnTo>
                    <a:pt x="242" y="137"/>
                  </a:lnTo>
                  <a:lnTo>
                    <a:pt x="249" y="131"/>
                  </a:lnTo>
                  <a:lnTo>
                    <a:pt x="255" y="124"/>
                  </a:lnTo>
                  <a:lnTo>
                    <a:pt x="262" y="118"/>
                  </a:lnTo>
                  <a:lnTo>
                    <a:pt x="268" y="111"/>
                  </a:lnTo>
                  <a:lnTo>
                    <a:pt x="275" y="105"/>
                  </a:lnTo>
                  <a:lnTo>
                    <a:pt x="282" y="98"/>
                  </a:lnTo>
                  <a:lnTo>
                    <a:pt x="288" y="92"/>
                  </a:lnTo>
                  <a:lnTo>
                    <a:pt x="301" y="78"/>
                  </a:lnTo>
                  <a:lnTo>
                    <a:pt x="301" y="72"/>
                  </a:lnTo>
                  <a:lnTo>
                    <a:pt x="308" y="65"/>
                  </a:lnTo>
                  <a:lnTo>
                    <a:pt x="314" y="59"/>
                  </a:lnTo>
                  <a:lnTo>
                    <a:pt x="321" y="52"/>
                  </a:lnTo>
                  <a:lnTo>
                    <a:pt x="327" y="46"/>
                  </a:lnTo>
                  <a:lnTo>
                    <a:pt x="334" y="39"/>
                  </a:lnTo>
                  <a:lnTo>
                    <a:pt x="340" y="33"/>
                  </a:lnTo>
                  <a:lnTo>
                    <a:pt x="347" y="26"/>
                  </a:lnTo>
                  <a:lnTo>
                    <a:pt x="354" y="20"/>
                  </a:lnTo>
                  <a:lnTo>
                    <a:pt x="360" y="13"/>
                  </a:lnTo>
                  <a:lnTo>
                    <a:pt x="367" y="13"/>
                  </a:lnTo>
                  <a:lnTo>
                    <a:pt x="373" y="7"/>
                  </a:lnTo>
                  <a:lnTo>
                    <a:pt x="380" y="7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5" y="0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5" y="13"/>
                  </a:lnTo>
                  <a:lnTo>
                    <a:pt x="452" y="13"/>
                  </a:lnTo>
                  <a:lnTo>
                    <a:pt x="458" y="20"/>
                  </a:lnTo>
                  <a:lnTo>
                    <a:pt x="465" y="26"/>
                  </a:lnTo>
                  <a:lnTo>
                    <a:pt x="471" y="26"/>
                  </a:lnTo>
                  <a:lnTo>
                    <a:pt x="478" y="33"/>
                  </a:lnTo>
                  <a:lnTo>
                    <a:pt x="484" y="39"/>
                  </a:lnTo>
                  <a:lnTo>
                    <a:pt x="491" y="46"/>
                  </a:lnTo>
                  <a:lnTo>
                    <a:pt x="497" y="52"/>
                  </a:lnTo>
                  <a:lnTo>
                    <a:pt x="504" y="59"/>
                  </a:lnTo>
                  <a:lnTo>
                    <a:pt x="511" y="72"/>
                  </a:lnTo>
                  <a:lnTo>
                    <a:pt x="517" y="78"/>
                  </a:lnTo>
                  <a:lnTo>
                    <a:pt x="524" y="85"/>
                  </a:lnTo>
                  <a:lnTo>
                    <a:pt x="537" y="98"/>
                  </a:lnTo>
                  <a:lnTo>
                    <a:pt x="537" y="105"/>
                  </a:lnTo>
                  <a:lnTo>
                    <a:pt x="543" y="111"/>
                  </a:lnTo>
                  <a:lnTo>
                    <a:pt x="550" y="118"/>
                  </a:lnTo>
                  <a:lnTo>
                    <a:pt x="556" y="124"/>
                  </a:lnTo>
                  <a:lnTo>
                    <a:pt x="563" y="131"/>
                  </a:lnTo>
                  <a:lnTo>
                    <a:pt x="569" y="137"/>
                  </a:lnTo>
                  <a:lnTo>
                    <a:pt x="576" y="144"/>
                  </a:lnTo>
                  <a:lnTo>
                    <a:pt x="582" y="150"/>
                  </a:lnTo>
                  <a:lnTo>
                    <a:pt x="589" y="157"/>
                  </a:lnTo>
                  <a:lnTo>
                    <a:pt x="596" y="164"/>
                  </a:lnTo>
                  <a:lnTo>
                    <a:pt x="602" y="170"/>
                  </a:lnTo>
                  <a:lnTo>
                    <a:pt x="609" y="170"/>
                  </a:lnTo>
                  <a:lnTo>
                    <a:pt x="615" y="177"/>
                  </a:lnTo>
                  <a:lnTo>
                    <a:pt x="622" y="177"/>
                  </a:lnTo>
                  <a:lnTo>
                    <a:pt x="628" y="183"/>
                  </a:lnTo>
                  <a:lnTo>
                    <a:pt x="635" y="183"/>
                  </a:lnTo>
                  <a:lnTo>
                    <a:pt x="641" y="183"/>
                  </a:lnTo>
                  <a:lnTo>
                    <a:pt x="648" y="183"/>
                  </a:lnTo>
                  <a:lnTo>
                    <a:pt x="654" y="183"/>
                  </a:lnTo>
                  <a:lnTo>
                    <a:pt x="661" y="183"/>
                  </a:lnTo>
                  <a:lnTo>
                    <a:pt x="667" y="177"/>
                  </a:lnTo>
                  <a:lnTo>
                    <a:pt x="674" y="177"/>
                  </a:lnTo>
                  <a:lnTo>
                    <a:pt x="681" y="170"/>
                  </a:lnTo>
                  <a:lnTo>
                    <a:pt x="687" y="170"/>
                  </a:lnTo>
                  <a:lnTo>
                    <a:pt x="694" y="164"/>
                  </a:lnTo>
                  <a:lnTo>
                    <a:pt x="700" y="157"/>
                  </a:lnTo>
                  <a:lnTo>
                    <a:pt x="707" y="150"/>
                  </a:lnTo>
                  <a:lnTo>
                    <a:pt x="713" y="144"/>
                  </a:lnTo>
                  <a:lnTo>
                    <a:pt x="720" y="137"/>
                  </a:lnTo>
                  <a:lnTo>
                    <a:pt x="726" y="131"/>
                  </a:lnTo>
                  <a:lnTo>
                    <a:pt x="733" y="124"/>
                  </a:lnTo>
                  <a:lnTo>
                    <a:pt x="746" y="111"/>
                  </a:lnTo>
                  <a:lnTo>
                    <a:pt x="746" y="105"/>
                  </a:lnTo>
                  <a:lnTo>
                    <a:pt x="759" y="92"/>
                  </a:lnTo>
                  <a:lnTo>
                    <a:pt x="759" y="85"/>
                  </a:lnTo>
                  <a:lnTo>
                    <a:pt x="766" y="78"/>
                  </a:lnTo>
                  <a:lnTo>
                    <a:pt x="779" y="65"/>
                  </a:lnTo>
                  <a:lnTo>
                    <a:pt x="779" y="59"/>
                  </a:lnTo>
                  <a:lnTo>
                    <a:pt x="785" y="52"/>
                  </a:lnTo>
                  <a:lnTo>
                    <a:pt x="792" y="46"/>
                  </a:lnTo>
                  <a:lnTo>
                    <a:pt x="792" y="39"/>
                  </a:lnTo>
                  <a:lnTo>
                    <a:pt x="798" y="33"/>
                  </a:lnTo>
                  <a:lnTo>
                    <a:pt x="805" y="26"/>
                  </a:lnTo>
                  <a:lnTo>
                    <a:pt x="818" y="13"/>
                  </a:lnTo>
                  <a:lnTo>
                    <a:pt x="818" y="7"/>
                  </a:lnTo>
                </a:path>
              </a:pathLst>
            </a:custGeom>
            <a:grp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67" name="Freeform 78"/>
            <p:cNvSpPr>
              <a:spLocks/>
            </p:cNvSpPr>
            <p:nvPr/>
          </p:nvSpPr>
          <p:spPr bwMode="auto">
            <a:xfrm>
              <a:off x="5934075" y="2559050"/>
              <a:ext cx="946150" cy="719138"/>
            </a:xfrm>
            <a:custGeom>
              <a:avLst/>
              <a:gdLst>
                <a:gd name="T0" fmla="*/ 2147483647 w 596"/>
                <a:gd name="T1" fmla="*/ 2147483647 h 453"/>
                <a:gd name="T2" fmla="*/ 2147483647 w 596"/>
                <a:gd name="T3" fmla="*/ 2147483647 h 453"/>
                <a:gd name="T4" fmla="*/ 2147483647 w 596"/>
                <a:gd name="T5" fmla="*/ 2147483647 h 453"/>
                <a:gd name="T6" fmla="*/ 2147483647 w 596"/>
                <a:gd name="T7" fmla="*/ 2147483647 h 453"/>
                <a:gd name="T8" fmla="*/ 2147483647 w 596"/>
                <a:gd name="T9" fmla="*/ 2147483647 h 453"/>
                <a:gd name="T10" fmla="*/ 2147483647 w 596"/>
                <a:gd name="T11" fmla="*/ 2147483647 h 453"/>
                <a:gd name="T12" fmla="*/ 2147483647 w 596"/>
                <a:gd name="T13" fmla="*/ 2147483647 h 453"/>
                <a:gd name="T14" fmla="*/ 2147483647 w 596"/>
                <a:gd name="T15" fmla="*/ 2147483647 h 453"/>
                <a:gd name="T16" fmla="*/ 2147483647 w 596"/>
                <a:gd name="T17" fmla="*/ 2147483647 h 453"/>
                <a:gd name="T18" fmla="*/ 2147483647 w 596"/>
                <a:gd name="T19" fmla="*/ 2147483647 h 453"/>
                <a:gd name="T20" fmla="*/ 2147483647 w 596"/>
                <a:gd name="T21" fmla="*/ 2147483647 h 453"/>
                <a:gd name="T22" fmla="*/ 2147483647 w 596"/>
                <a:gd name="T23" fmla="*/ 2147483647 h 453"/>
                <a:gd name="T24" fmla="*/ 2147483647 w 596"/>
                <a:gd name="T25" fmla="*/ 2147483647 h 453"/>
                <a:gd name="T26" fmla="*/ 2147483647 w 596"/>
                <a:gd name="T27" fmla="*/ 2147483647 h 453"/>
                <a:gd name="T28" fmla="*/ 2147483647 w 596"/>
                <a:gd name="T29" fmla="*/ 2147483647 h 453"/>
                <a:gd name="T30" fmla="*/ 2147483647 w 596"/>
                <a:gd name="T31" fmla="*/ 2147483647 h 453"/>
                <a:gd name="T32" fmla="*/ 2147483647 w 596"/>
                <a:gd name="T33" fmla="*/ 2147483647 h 453"/>
                <a:gd name="T34" fmla="*/ 2147483647 w 596"/>
                <a:gd name="T35" fmla="*/ 2147483647 h 453"/>
                <a:gd name="T36" fmla="*/ 2147483647 w 596"/>
                <a:gd name="T37" fmla="*/ 2147483647 h 453"/>
                <a:gd name="T38" fmla="*/ 2147483647 w 596"/>
                <a:gd name="T39" fmla="*/ 2147483647 h 453"/>
                <a:gd name="T40" fmla="*/ 2147483647 w 596"/>
                <a:gd name="T41" fmla="*/ 2147483647 h 453"/>
                <a:gd name="T42" fmla="*/ 2147483647 w 596"/>
                <a:gd name="T43" fmla="*/ 2147483647 h 453"/>
                <a:gd name="T44" fmla="*/ 2147483647 w 596"/>
                <a:gd name="T45" fmla="*/ 2147483647 h 453"/>
                <a:gd name="T46" fmla="*/ 2147483647 w 596"/>
                <a:gd name="T47" fmla="*/ 2147483647 h 453"/>
                <a:gd name="T48" fmla="*/ 2147483647 w 596"/>
                <a:gd name="T49" fmla="*/ 2147483647 h 453"/>
                <a:gd name="T50" fmla="*/ 2147483647 w 596"/>
                <a:gd name="T51" fmla="*/ 2147483647 h 453"/>
                <a:gd name="T52" fmla="*/ 2147483647 w 596"/>
                <a:gd name="T53" fmla="*/ 2147483647 h 453"/>
                <a:gd name="T54" fmla="*/ 2147483647 w 596"/>
                <a:gd name="T55" fmla="*/ 2147483647 h 453"/>
                <a:gd name="T56" fmla="*/ 2147483647 w 596"/>
                <a:gd name="T57" fmla="*/ 2147483647 h 453"/>
                <a:gd name="T58" fmla="*/ 2147483647 w 596"/>
                <a:gd name="T59" fmla="*/ 2147483647 h 453"/>
                <a:gd name="T60" fmla="*/ 2147483647 w 596"/>
                <a:gd name="T61" fmla="*/ 2147483647 h 453"/>
                <a:gd name="T62" fmla="*/ 2147483647 w 596"/>
                <a:gd name="T63" fmla="*/ 2147483647 h 453"/>
                <a:gd name="T64" fmla="*/ 2147483647 w 596"/>
                <a:gd name="T65" fmla="*/ 2147483647 h 453"/>
                <a:gd name="T66" fmla="*/ 2147483647 w 596"/>
                <a:gd name="T67" fmla="*/ 2147483647 h 453"/>
                <a:gd name="T68" fmla="*/ 2147483647 w 596"/>
                <a:gd name="T69" fmla="*/ 2147483647 h 453"/>
                <a:gd name="T70" fmla="*/ 2147483647 w 596"/>
                <a:gd name="T71" fmla="*/ 2147483647 h 453"/>
                <a:gd name="T72" fmla="*/ 2147483647 w 596"/>
                <a:gd name="T73" fmla="*/ 2147483647 h 453"/>
                <a:gd name="T74" fmla="*/ 2147483647 w 596"/>
                <a:gd name="T75" fmla="*/ 0 h 453"/>
                <a:gd name="T76" fmla="*/ 2147483647 w 596"/>
                <a:gd name="T77" fmla="*/ 2147483647 h 453"/>
                <a:gd name="T78" fmla="*/ 2147483647 w 596"/>
                <a:gd name="T79" fmla="*/ 2147483647 h 453"/>
                <a:gd name="T80" fmla="*/ 2147483647 w 596"/>
                <a:gd name="T81" fmla="*/ 2147483647 h 453"/>
                <a:gd name="T82" fmla="*/ 2147483647 w 596"/>
                <a:gd name="T83" fmla="*/ 2147483647 h 4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6"/>
                <a:gd name="T127" fmla="*/ 0 h 453"/>
                <a:gd name="T128" fmla="*/ 596 w 596"/>
                <a:gd name="T129" fmla="*/ 453 h 4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6" h="453">
                  <a:moveTo>
                    <a:pt x="0" y="210"/>
                  </a:moveTo>
                  <a:lnTo>
                    <a:pt x="6" y="203"/>
                  </a:lnTo>
                  <a:lnTo>
                    <a:pt x="13" y="196"/>
                  </a:lnTo>
                  <a:lnTo>
                    <a:pt x="20" y="190"/>
                  </a:lnTo>
                  <a:lnTo>
                    <a:pt x="26" y="183"/>
                  </a:lnTo>
                  <a:lnTo>
                    <a:pt x="33" y="183"/>
                  </a:lnTo>
                  <a:lnTo>
                    <a:pt x="39" y="177"/>
                  </a:lnTo>
                  <a:lnTo>
                    <a:pt x="46" y="177"/>
                  </a:lnTo>
                  <a:lnTo>
                    <a:pt x="52" y="170"/>
                  </a:lnTo>
                  <a:lnTo>
                    <a:pt x="59" y="170"/>
                  </a:lnTo>
                  <a:lnTo>
                    <a:pt x="65" y="170"/>
                  </a:lnTo>
                  <a:lnTo>
                    <a:pt x="72" y="170"/>
                  </a:lnTo>
                  <a:lnTo>
                    <a:pt x="78" y="177"/>
                  </a:lnTo>
                  <a:lnTo>
                    <a:pt x="85" y="177"/>
                  </a:lnTo>
                  <a:lnTo>
                    <a:pt x="92" y="177"/>
                  </a:lnTo>
                  <a:lnTo>
                    <a:pt x="98" y="183"/>
                  </a:lnTo>
                  <a:lnTo>
                    <a:pt x="105" y="190"/>
                  </a:lnTo>
                  <a:lnTo>
                    <a:pt x="111" y="196"/>
                  </a:lnTo>
                  <a:lnTo>
                    <a:pt x="118" y="203"/>
                  </a:lnTo>
                  <a:lnTo>
                    <a:pt x="124" y="210"/>
                  </a:lnTo>
                  <a:lnTo>
                    <a:pt x="131" y="216"/>
                  </a:lnTo>
                  <a:lnTo>
                    <a:pt x="144" y="229"/>
                  </a:lnTo>
                  <a:lnTo>
                    <a:pt x="144" y="242"/>
                  </a:lnTo>
                  <a:lnTo>
                    <a:pt x="150" y="249"/>
                  </a:lnTo>
                  <a:lnTo>
                    <a:pt x="157" y="255"/>
                  </a:lnTo>
                  <a:lnTo>
                    <a:pt x="163" y="262"/>
                  </a:lnTo>
                  <a:lnTo>
                    <a:pt x="163" y="268"/>
                  </a:lnTo>
                  <a:lnTo>
                    <a:pt x="170" y="275"/>
                  </a:lnTo>
                  <a:lnTo>
                    <a:pt x="170" y="281"/>
                  </a:lnTo>
                  <a:lnTo>
                    <a:pt x="177" y="288"/>
                  </a:lnTo>
                  <a:lnTo>
                    <a:pt x="177" y="295"/>
                  </a:lnTo>
                  <a:lnTo>
                    <a:pt x="183" y="301"/>
                  </a:lnTo>
                  <a:lnTo>
                    <a:pt x="190" y="308"/>
                  </a:lnTo>
                  <a:lnTo>
                    <a:pt x="190" y="321"/>
                  </a:lnTo>
                  <a:lnTo>
                    <a:pt x="196" y="327"/>
                  </a:lnTo>
                  <a:lnTo>
                    <a:pt x="203" y="334"/>
                  </a:lnTo>
                  <a:lnTo>
                    <a:pt x="203" y="340"/>
                  </a:lnTo>
                  <a:lnTo>
                    <a:pt x="209" y="347"/>
                  </a:lnTo>
                  <a:lnTo>
                    <a:pt x="209" y="353"/>
                  </a:lnTo>
                  <a:lnTo>
                    <a:pt x="216" y="360"/>
                  </a:lnTo>
                  <a:lnTo>
                    <a:pt x="216" y="367"/>
                  </a:lnTo>
                  <a:lnTo>
                    <a:pt x="222" y="373"/>
                  </a:lnTo>
                  <a:lnTo>
                    <a:pt x="229" y="380"/>
                  </a:lnTo>
                  <a:lnTo>
                    <a:pt x="229" y="386"/>
                  </a:lnTo>
                  <a:lnTo>
                    <a:pt x="235" y="393"/>
                  </a:lnTo>
                  <a:lnTo>
                    <a:pt x="235" y="399"/>
                  </a:lnTo>
                  <a:lnTo>
                    <a:pt x="242" y="406"/>
                  </a:lnTo>
                  <a:lnTo>
                    <a:pt x="248" y="412"/>
                  </a:lnTo>
                  <a:lnTo>
                    <a:pt x="255" y="419"/>
                  </a:lnTo>
                  <a:lnTo>
                    <a:pt x="255" y="425"/>
                  </a:lnTo>
                  <a:lnTo>
                    <a:pt x="275" y="439"/>
                  </a:lnTo>
                  <a:lnTo>
                    <a:pt x="275" y="445"/>
                  </a:lnTo>
                  <a:lnTo>
                    <a:pt x="281" y="445"/>
                  </a:lnTo>
                  <a:lnTo>
                    <a:pt x="288" y="452"/>
                  </a:lnTo>
                  <a:lnTo>
                    <a:pt x="294" y="452"/>
                  </a:lnTo>
                  <a:lnTo>
                    <a:pt x="301" y="452"/>
                  </a:lnTo>
                  <a:lnTo>
                    <a:pt x="307" y="452"/>
                  </a:lnTo>
                  <a:lnTo>
                    <a:pt x="314" y="452"/>
                  </a:lnTo>
                  <a:lnTo>
                    <a:pt x="320" y="445"/>
                  </a:lnTo>
                  <a:lnTo>
                    <a:pt x="327" y="439"/>
                  </a:lnTo>
                  <a:lnTo>
                    <a:pt x="334" y="439"/>
                  </a:lnTo>
                  <a:lnTo>
                    <a:pt x="340" y="425"/>
                  </a:lnTo>
                  <a:lnTo>
                    <a:pt x="347" y="419"/>
                  </a:lnTo>
                  <a:lnTo>
                    <a:pt x="353" y="412"/>
                  </a:lnTo>
                  <a:lnTo>
                    <a:pt x="360" y="406"/>
                  </a:lnTo>
                  <a:lnTo>
                    <a:pt x="360" y="399"/>
                  </a:lnTo>
                  <a:lnTo>
                    <a:pt x="366" y="393"/>
                  </a:lnTo>
                  <a:lnTo>
                    <a:pt x="366" y="386"/>
                  </a:lnTo>
                  <a:lnTo>
                    <a:pt x="373" y="380"/>
                  </a:lnTo>
                  <a:lnTo>
                    <a:pt x="373" y="373"/>
                  </a:lnTo>
                  <a:lnTo>
                    <a:pt x="379" y="367"/>
                  </a:lnTo>
                  <a:lnTo>
                    <a:pt x="379" y="360"/>
                  </a:lnTo>
                  <a:lnTo>
                    <a:pt x="386" y="353"/>
                  </a:lnTo>
                  <a:lnTo>
                    <a:pt x="386" y="340"/>
                  </a:lnTo>
                  <a:lnTo>
                    <a:pt x="392" y="334"/>
                  </a:lnTo>
                  <a:lnTo>
                    <a:pt x="392" y="327"/>
                  </a:lnTo>
                  <a:lnTo>
                    <a:pt x="399" y="314"/>
                  </a:lnTo>
                  <a:lnTo>
                    <a:pt x="399" y="308"/>
                  </a:lnTo>
                  <a:lnTo>
                    <a:pt x="405" y="301"/>
                  </a:lnTo>
                  <a:lnTo>
                    <a:pt x="405" y="288"/>
                  </a:lnTo>
                  <a:lnTo>
                    <a:pt x="412" y="275"/>
                  </a:lnTo>
                  <a:lnTo>
                    <a:pt x="412" y="268"/>
                  </a:lnTo>
                  <a:lnTo>
                    <a:pt x="419" y="262"/>
                  </a:lnTo>
                  <a:lnTo>
                    <a:pt x="419" y="255"/>
                  </a:lnTo>
                  <a:lnTo>
                    <a:pt x="425" y="242"/>
                  </a:lnTo>
                  <a:lnTo>
                    <a:pt x="425" y="229"/>
                  </a:lnTo>
                  <a:lnTo>
                    <a:pt x="432" y="223"/>
                  </a:lnTo>
                  <a:lnTo>
                    <a:pt x="432" y="210"/>
                  </a:lnTo>
                  <a:lnTo>
                    <a:pt x="438" y="203"/>
                  </a:lnTo>
                  <a:lnTo>
                    <a:pt x="438" y="196"/>
                  </a:lnTo>
                  <a:lnTo>
                    <a:pt x="445" y="183"/>
                  </a:lnTo>
                  <a:lnTo>
                    <a:pt x="445" y="177"/>
                  </a:lnTo>
                  <a:lnTo>
                    <a:pt x="451" y="170"/>
                  </a:lnTo>
                  <a:lnTo>
                    <a:pt x="451" y="151"/>
                  </a:lnTo>
                  <a:lnTo>
                    <a:pt x="458" y="144"/>
                  </a:lnTo>
                  <a:lnTo>
                    <a:pt x="458" y="138"/>
                  </a:lnTo>
                  <a:lnTo>
                    <a:pt x="464" y="124"/>
                  </a:lnTo>
                  <a:lnTo>
                    <a:pt x="464" y="118"/>
                  </a:lnTo>
                  <a:lnTo>
                    <a:pt x="471" y="111"/>
                  </a:lnTo>
                  <a:lnTo>
                    <a:pt x="471" y="98"/>
                  </a:lnTo>
                  <a:lnTo>
                    <a:pt x="477" y="92"/>
                  </a:lnTo>
                  <a:lnTo>
                    <a:pt x="477" y="85"/>
                  </a:lnTo>
                  <a:lnTo>
                    <a:pt x="484" y="72"/>
                  </a:lnTo>
                  <a:lnTo>
                    <a:pt x="484" y="66"/>
                  </a:lnTo>
                  <a:lnTo>
                    <a:pt x="491" y="59"/>
                  </a:lnTo>
                  <a:lnTo>
                    <a:pt x="491" y="52"/>
                  </a:lnTo>
                  <a:lnTo>
                    <a:pt x="497" y="46"/>
                  </a:lnTo>
                  <a:lnTo>
                    <a:pt x="497" y="39"/>
                  </a:lnTo>
                  <a:lnTo>
                    <a:pt x="510" y="26"/>
                  </a:lnTo>
                  <a:lnTo>
                    <a:pt x="510" y="20"/>
                  </a:lnTo>
                  <a:lnTo>
                    <a:pt x="523" y="7"/>
                  </a:lnTo>
                  <a:lnTo>
                    <a:pt x="517" y="7"/>
                  </a:lnTo>
                  <a:lnTo>
                    <a:pt x="523" y="7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3" y="0"/>
                  </a:lnTo>
                  <a:lnTo>
                    <a:pt x="549" y="7"/>
                  </a:lnTo>
                  <a:lnTo>
                    <a:pt x="556" y="13"/>
                  </a:lnTo>
                  <a:lnTo>
                    <a:pt x="562" y="20"/>
                  </a:lnTo>
                  <a:lnTo>
                    <a:pt x="569" y="26"/>
                  </a:lnTo>
                  <a:lnTo>
                    <a:pt x="569" y="33"/>
                  </a:lnTo>
                  <a:lnTo>
                    <a:pt x="576" y="39"/>
                  </a:lnTo>
                  <a:lnTo>
                    <a:pt x="576" y="46"/>
                  </a:lnTo>
                  <a:lnTo>
                    <a:pt x="582" y="52"/>
                  </a:lnTo>
                  <a:lnTo>
                    <a:pt x="582" y="66"/>
                  </a:lnTo>
                  <a:lnTo>
                    <a:pt x="589" y="79"/>
                  </a:lnTo>
                  <a:lnTo>
                    <a:pt x="589" y="85"/>
                  </a:lnTo>
                  <a:lnTo>
                    <a:pt x="595" y="98"/>
                  </a:lnTo>
                </a:path>
              </a:pathLst>
            </a:custGeom>
            <a:grp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68" name="Freeform 79"/>
            <p:cNvSpPr>
              <a:spLocks/>
            </p:cNvSpPr>
            <p:nvPr/>
          </p:nvSpPr>
          <p:spPr bwMode="auto">
            <a:xfrm>
              <a:off x="6878638" y="2714625"/>
              <a:ext cx="292100" cy="2836863"/>
            </a:xfrm>
            <a:custGeom>
              <a:avLst/>
              <a:gdLst>
                <a:gd name="T0" fmla="*/ 0 w 184"/>
                <a:gd name="T1" fmla="*/ 0 h 1787"/>
                <a:gd name="T2" fmla="*/ 0 w 184"/>
                <a:gd name="T3" fmla="*/ 2147483647 h 1787"/>
                <a:gd name="T4" fmla="*/ 2147483647 w 184"/>
                <a:gd name="T5" fmla="*/ 2147483647 h 1787"/>
                <a:gd name="T6" fmla="*/ 2147483647 w 184"/>
                <a:gd name="T7" fmla="*/ 2147483647 h 1787"/>
                <a:gd name="T8" fmla="*/ 2147483647 w 184"/>
                <a:gd name="T9" fmla="*/ 2147483647 h 1787"/>
                <a:gd name="T10" fmla="*/ 2147483647 w 184"/>
                <a:gd name="T11" fmla="*/ 2147483647 h 1787"/>
                <a:gd name="T12" fmla="*/ 2147483647 w 184"/>
                <a:gd name="T13" fmla="*/ 2147483647 h 1787"/>
                <a:gd name="T14" fmla="*/ 2147483647 w 184"/>
                <a:gd name="T15" fmla="*/ 2147483647 h 1787"/>
                <a:gd name="T16" fmla="*/ 2147483647 w 184"/>
                <a:gd name="T17" fmla="*/ 2147483647 h 1787"/>
                <a:gd name="T18" fmla="*/ 2147483647 w 184"/>
                <a:gd name="T19" fmla="*/ 2147483647 h 1787"/>
                <a:gd name="T20" fmla="*/ 2147483647 w 184"/>
                <a:gd name="T21" fmla="*/ 2147483647 h 1787"/>
                <a:gd name="T22" fmla="*/ 2147483647 w 184"/>
                <a:gd name="T23" fmla="*/ 2147483647 h 1787"/>
                <a:gd name="T24" fmla="*/ 2147483647 w 184"/>
                <a:gd name="T25" fmla="*/ 2147483647 h 1787"/>
                <a:gd name="T26" fmla="*/ 2147483647 w 184"/>
                <a:gd name="T27" fmla="*/ 2147483647 h 1787"/>
                <a:gd name="T28" fmla="*/ 2147483647 w 184"/>
                <a:gd name="T29" fmla="*/ 2147483647 h 1787"/>
                <a:gd name="T30" fmla="*/ 2147483647 w 184"/>
                <a:gd name="T31" fmla="*/ 2147483647 h 1787"/>
                <a:gd name="T32" fmla="*/ 2147483647 w 184"/>
                <a:gd name="T33" fmla="*/ 2147483647 h 1787"/>
                <a:gd name="T34" fmla="*/ 2147483647 w 184"/>
                <a:gd name="T35" fmla="*/ 2147483647 h 1787"/>
                <a:gd name="T36" fmla="*/ 2147483647 w 184"/>
                <a:gd name="T37" fmla="*/ 2147483647 h 1787"/>
                <a:gd name="T38" fmla="*/ 2147483647 w 184"/>
                <a:gd name="T39" fmla="*/ 2147483647 h 1787"/>
                <a:gd name="T40" fmla="*/ 2147483647 w 184"/>
                <a:gd name="T41" fmla="*/ 2147483647 h 1787"/>
                <a:gd name="T42" fmla="*/ 2147483647 w 184"/>
                <a:gd name="T43" fmla="*/ 2147483647 h 1787"/>
                <a:gd name="T44" fmla="*/ 2147483647 w 184"/>
                <a:gd name="T45" fmla="*/ 2147483647 h 1787"/>
                <a:gd name="T46" fmla="*/ 2147483647 w 184"/>
                <a:gd name="T47" fmla="*/ 2147483647 h 1787"/>
                <a:gd name="T48" fmla="*/ 2147483647 w 184"/>
                <a:gd name="T49" fmla="*/ 2147483647 h 1787"/>
                <a:gd name="T50" fmla="*/ 2147483647 w 184"/>
                <a:gd name="T51" fmla="*/ 2147483647 h 1787"/>
                <a:gd name="T52" fmla="*/ 2147483647 w 184"/>
                <a:gd name="T53" fmla="*/ 2147483647 h 1787"/>
                <a:gd name="T54" fmla="*/ 2147483647 w 184"/>
                <a:gd name="T55" fmla="*/ 2147483647 h 1787"/>
                <a:gd name="T56" fmla="*/ 2147483647 w 184"/>
                <a:gd name="T57" fmla="*/ 2147483647 h 1787"/>
                <a:gd name="T58" fmla="*/ 2147483647 w 184"/>
                <a:gd name="T59" fmla="*/ 2147483647 h 1787"/>
                <a:gd name="T60" fmla="*/ 2147483647 w 184"/>
                <a:gd name="T61" fmla="*/ 2147483647 h 1787"/>
                <a:gd name="T62" fmla="*/ 2147483647 w 184"/>
                <a:gd name="T63" fmla="*/ 2147483647 h 1787"/>
                <a:gd name="T64" fmla="*/ 2147483647 w 184"/>
                <a:gd name="T65" fmla="*/ 2147483647 h 1787"/>
                <a:gd name="T66" fmla="*/ 2147483647 w 184"/>
                <a:gd name="T67" fmla="*/ 2147483647 h 1787"/>
                <a:gd name="T68" fmla="*/ 2147483647 w 184"/>
                <a:gd name="T69" fmla="*/ 2147483647 h 1787"/>
                <a:gd name="T70" fmla="*/ 2147483647 w 184"/>
                <a:gd name="T71" fmla="*/ 2147483647 h 1787"/>
                <a:gd name="T72" fmla="*/ 2147483647 w 184"/>
                <a:gd name="T73" fmla="*/ 2147483647 h 1787"/>
                <a:gd name="T74" fmla="*/ 2147483647 w 184"/>
                <a:gd name="T75" fmla="*/ 2147483647 h 1787"/>
                <a:gd name="T76" fmla="*/ 2147483647 w 184"/>
                <a:gd name="T77" fmla="*/ 2147483647 h 1787"/>
                <a:gd name="T78" fmla="*/ 2147483647 w 184"/>
                <a:gd name="T79" fmla="*/ 2147483647 h 1787"/>
                <a:gd name="T80" fmla="*/ 2147483647 w 184"/>
                <a:gd name="T81" fmla="*/ 2147483647 h 1787"/>
                <a:gd name="T82" fmla="*/ 2147483647 w 184"/>
                <a:gd name="T83" fmla="*/ 2147483647 h 1787"/>
                <a:gd name="T84" fmla="*/ 2147483647 w 184"/>
                <a:gd name="T85" fmla="*/ 2147483647 h 1787"/>
                <a:gd name="T86" fmla="*/ 2147483647 w 184"/>
                <a:gd name="T87" fmla="*/ 2147483647 h 1787"/>
                <a:gd name="T88" fmla="*/ 2147483647 w 184"/>
                <a:gd name="T89" fmla="*/ 2147483647 h 1787"/>
                <a:gd name="T90" fmla="*/ 2147483647 w 184"/>
                <a:gd name="T91" fmla="*/ 2147483647 h 1787"/>
                <a:gd name="T92" fmla="*/ 2147483647 w 184"/>
                <a:gd name="T93" fmla="*/ 2147483647 h 1787"/>
                <a:gd name="T94" fmla="*/ 2147483647 w 184"/>
                <a:gd name="T95" fmla="*/ 2147483647 h 1787"/>
                <a:gd name="T96" fmla="*/ 2147483647 w 184"/>
                <a:gd name="T97" fmla="*/ 2147483647 h 1787"/>
                <a:gd name="T98" fmla="*/ 2147483647 w 184"/>
                <a:gd name="T99" fmla="*/ 2147483647 h 1787"/>
                <a:gd name="T100" fmla="*/ 2147483647 w 184"/>
                <a:gd name="T101" fmla="*/ 2147483647 h 1787"/>
                <a:gd name="T102" fmla="*/ 2147483647 w 184"/>
                <a:gd name="T103" fmla="*/ 2147483647 h 1787"/>
                <a:gd name="T104" fmla="*/ 2147483647 w 184"/>
                <a:gd name="T105" fmla="*/ 2147483647 h 1787"/>
                <a:gd name="T106" fmla="*/ 2147483647 w 184"/>
                <a:gd name="T107" fmla="*/ 2147483647 h 1787"/>
                <a:gd name="T108" fmla="*/ 2147483647 w 184"/>
                <a:gd name="T109" fmla="*/ 2147483647 h 1787"/>
                <a:gd name="T110" fmla="*/ 2147483647 w 184"/>
                <a:gd name="T111" fmla="*/ 2147483647 h 1787"/>
                <a:gd name="T112" fmla="*/ 2147483647 w 184"/>
                <a:gd name="T113" fmla="*/ 2147483647 h 17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"/>
                <a:gd name="T172" fmla="*/ 0 h 1787"/>
                <a:gd name="T173" fmla="*/ 184 w 184"/>
                <a:gd name="T174" fmla="*/ 1787 h 17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" h="1787">
                  <a:moveTo>
                    <a:pt x="0" y="0"/>
                  </a:moveTo>
                  <a:lnTo>
                    <a:pt x="0" y="13"/>
                  </a:lnTo>
                  <a:lnTo>
                    <a:pt x="7" y="20"/>
                  </a:lnTo>
                  <a:lnTo>
                    <a:pt x="7" y="46"/>
                  </a:lnTo>
                  <a:lnTo>
                    <a:pt x="13" y="59"/>
                  </a:lnTo>
                  <a:lnTo>
                    <a:pt x="13" y="72"/>
                  </a:lnTo>
                  <a:lnTo>
                    <a:pt x="20" y="92"/>
                  </a:lnTo>
                  <a:lnTo>
                    <a:pt x="20" y="105"/>
                  </a:lnTo>
                  <a:lnTo>
                    <a:pt x="26" y="118"/>
                  </a:lnTo>
                  <a:lnTo>
                    <a:pt x="26" y="157"/>
                  </a:lnTo>
                  <a:lnTo>
                    <a:pt x="33" y="170"/>
                  </a:lnTo>
                  <a:lnTo>
                    <a:pt x="33" y="190"/>
                  </a:lnTo>
                  <a:lnTo>
                    <a:pt x="39" y="210"/>
                  </a:lnTo>
                  <a:lnTo>
                    <a:pt x="39" y="229"/>
                  </a:lnTo>
                  <a:lnTo>
                    <a:pt x="46" y="249"/>
                  </a:lnTo>
                  <a:lnTo>
                    <a:pt x="46" y="269"/>
                  </a:lnTo>
                  <a:lnTo>
                    <a:pt x="53" y="295"/>
                  </a:lnTo>
                  <a:lnTo>
                    <a:pt x="53" y="334"/>
                  </a:lnTo>
                  <a:lnTo>
                    <a:pt x="59" y="360"/>
                  </a:lnTo>
                  <a:lnTo>
                    <a:pt x="59" y="386"/>
                  </a:lnTo>
                  <a:lnTo>
                    <a:pt x="66" y="412"/>
                  </a:lnTo>
                  <a:lnTo>
                    <a:pt x="66" y="432"/>
                  </a:lnTo>
                  <a:lnTo>
                    <a:pt x="72" y="458"/>
                  </a:lnTo>
                  <a:lnTo>
                    <a:pt x="72" y="511"/>
                  </a:lnTo>
                  <a:lnTo>
                    <a:pt x="79" y="543"/>
                  </a:lnTo>
                  <a:lnTo>
                    <a:pt x="79" y="570"/>
                  </a:lnTo>
                  <a:lnTo>
                    <a:pt x="85" y="596"/>
                  </a:lnTo>
                  <a:lnTo>
                    <a:pt x="85" y="628"/>
                  </a:lnTo>
                  <a:lnTo>
                    <a:pt x="92" y="655"/>
                  </a:lnTo>
                  <a:lnTo>
                    <a:pt x="92" y="713"/>
                  </a:lnTo>
                  <a:lnTo>
                    <a:pt x="98" y="746"/>
                  </a:lnTo>
                  <a:lnTo>
                    <a:pt x="98" y="779"/>
                  </a:lnTo>
                  <a:lnTo>
                    <a:pt x="105" y="812"/>
                  </a:lnTo>
                  <a:lnTo>
                    <a:pt x="105" y="844"/>
                  </a:lnTo>
                  <a:lnTo>
                    <a:pt x="111" y="877"/>
                  </a:lnTo>
                  <a:lnTo>
                    <a:pt x="111" y="910"/>
                  </a:lnTo>
                  <a:lnTo>
                    <a:pt x="118" y="942"/>
                  </a:lnTo>
                  <a:lnTo>
                    <a:pt x="118" y="1008"/>
                  </a:lnTo>
                  <a:lnTo>
                    <a:pt x="124" y="1047"/>
                  </a:lnTo>
                  <a:lnTo>
                    <a:pt x="124" y="1080"/>
                  </a:lnTo>
                  <a:lnTo>
                    <a:pt x="131" y="1119"/>
                  </a:lnTo>
                  <a:lnTo>
                    <a:pt x="131" y="1152"/>
                  </a:lnTo>
                  <a:lnTo>
                    <a:pt x="138" y="1185"/>
                  </a:lnTo>
                  <a:lnTo>
                    <a:pt x="138" y="1263"/>
                  </a:lnTo>
                  <a:lnTo>
                    <a:pt x="144" y="1296"/>
                  </a:lnTo>
                  <a:lnTo>
                    <a:pt x="144" y="1335"/>
                  </a:lnTo>
                  <a:lnTo>
                    <a:pt x="151" y="1374"/>
                  </a:lnTo>
                  <a:lnTo>
                    <a:pt x="151" y="1407"/>
                  </a:lnTo>
                  <a:lnTo>
                    <a:pt x="157" y="1446"/>
                  </a:lnTo>
                  <a:lnTo>
                    <a:pt x="157" y="1525"/>
                  </a:lnTo>
                  <a:lnTo>
                    <a:pt x="164" y="1557"/>
                  </a:lnTo>
                  <a:lnTo>
                    <a:pt x="164" y="1597"/>
                  </a:lnTo>
                  <a:lnTo>
                    <a:pt x="170" y="1636"/>
                  </a:lnTo>
                  <a:lnTo>
                    <a:pt x="170" y="1675"/>
                  </a:lnTo>
                  <a:lnTo>
                    <a:pt x="177" y="1715"/>
                  </a:lnTo>
                  <a:lnTo>
                    <a:pt x="177" y="1754"/>
                  </a:lnTo>
                  <a:lnTo>
                    <a:pt x="183" y="1786"/>
                  </a:lnTo>
                </a:path>
              </a:pathLst>
            </a:custGeom>
            <a:grpFill/>
            <a:ln w="38100" cap="rnd" cmpd="sng">
              <a:solidFill>
                <a:srgbClr val="007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70" name="Rectangle 81"/>
            <p:cNvSpPr>
              <a:spLocks noChangeArrowheads="1"/>
            </p:cNvSpPr>
            <p:nvPr/>
          </p:nvSpPr>
          <p:spPr bwMode="auto">
            <a:xfrm>
              <a:off x="4671536" y="5839584"/>
              <a:ext cx="426400" cy="184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 dirty="0" smtClean="0">
                  <a:solidFill>
                    <a:srgbClr val="000000"/>
                  </a:solidFill>
                  <a:latin typeface="Helvetica" charset="0"/>
                </a:rPr>
                <a:t>czas </a:t>
              </a:r>
              <a:r>
                <a:rPr lang="pl-PL" sz="1200" b="1" i="1" dirty="0">
                  <a:solidFill>
                    <a:srgbClr val="000000"/>
                  </a:solidFill>
                  <a:latin typeface="Helvetica" charset="0"/>
                </a:rPr>
                <a:t>t</a:t>
              </a:r>
              <a:endParaRPr lang="pl-PL" sz="1200" b="1" i="1" dirty="0">
                <a:solidFill>
                  <a:srgbClr val="000000"/>
                </a:solidFill>
                <a:latin typeface="Helvetica CE" charset="-18"/>
              </a:endParaRPr>
            </a:p>
          </p:txBody>
        </p:sp>
        <p:cxnSp>
          <p:nvCxnSpPr>
            <p:cNvPr id="87" name="Łącznik prosty 86"/>
            <p:cNvCxnSpPr/>
            <p:nvPr/>
          </p:nvCxnSpPr>
          <p:spPr bwMode="auto">
            <a:xfrm>
              <a:off x="2636785" y="1988840"/>
              <a:ext cx="4545505" cy="0"/>
            </a:xfrm>
            <a:prstGeom prst="lin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8" name="Rectangle 58"/>
            <p:cNvSpPr>
              <a:spLocks noChangeArrowheads="1"/>
            </p:cNvSpPr>
            <p:nvPr/>
          </p:nvSpPr>
          <p:spPr bwMode="auto">
            <a:xfrm>
              <a:off x="6172149" y="6850058"/>
              <a:ext cx="103" cy="3401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l-PL" sz="1400" b="1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89" name="Rectangle 59"/>
            <p:cNvSpPr>
              <a:spLocks noChangeArrowheads="1"/>
            </p:cNvSpPr>
            <p:nvPr/>
          </p:nvSpPr>
          <p:spPr bwMode="auto">
            <a:xfrm>
              <a:off x="4557240" y="4566192"/>
              <a:ext cx="65" cy="1846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l-PL" sz="1200" b="1" dirty="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grpSp>
        <p:nvGrpSpPr>
          <p:cNvPr id="109" name="Grupa 59"/>
          <p:cNvGrpSpPr/>
          <p:nvPr/>
        </p:nvGrpSpPr>
        <p:grpSpPr>
          <a:xfrm>
            <a:off x="5028178" y="1144315"/>
            <a:ext cx="3153001" cy="798140"/>
            <a:chOff x="1756420" y="1482840"/>
            <a:chExt cx="3153001" cy="798140"/>
          </a:xfrm>
        </p:grpSpPr>
        <p:grpSp>
          <p:nvGrpSpPr>
            <p:cNvPr id="110" name="Grupa 19"/>
            <p:cNvGrpSpPr/>
            <p:nvPr/>
          </p:nvGrpSpPr>
          <p:grpSpPr>
            <a:xfrm>
              <a:off x="1756420" y="1482840"/>
              <a:ext cx="1574472" cy="776030"/>
              <a:chOff x="1756420" y="1482840"/>
              <a:chExt cx="5219818" cy="2572758"/>
            </a:xfrm>
          </p:grpSpPr>
          <p:sp>
            <p:nvSpPr>
              <p:cNvPr id="151" name="Freeform 48"/>
              <p:cNvSpPr>
                <a:spLocks/>
              </p:cNvSpPr>
              <p:nvPr/>
            </p:nvSpPr>
            <p:spPr bwMode="auto">
              <a:xfrm flipH="1">
                <a:off x="3084010" y="148284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2" name="Freeform 48"/>
              <p:cNvSpPr>
                <a:spLocks/>
              </p:cNvSpPr>
              <p:nvPr/>
            </p:nvSpPr>
            <p:spPr bwMode="auto">
              <a:xfrm rot="16200000" flipH="1">
                <a:off x="2420215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" name="Freeform 48"/>
              <p:cNvSpPr>
                <a:spLocks/>
              </p:cNvSpPr>
              <p:nvPr/>
            </p:nvSpPr>
            <p:spPr bwMode="auto">
              <a:xfrm rot="16200000" flipH="1">
                <a:off x="3725360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" name="Freeform 48"/>
              <p:cNvSpPr>
                <a:spLocks/>
              </p:cNvSpPr>
              <p:nvPr/>
            </p:nvSpPr>
            <p:spPr bwMode="auto">
              <a:xfrm flipH="1" flipV="1">
                <a:off x="1778865" y="402568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5" name="Freeform 48"/>
              <p:cNvSpPr>
                <a:spLocks/>
              </p:cNvSpPr>
              <p:nvPr/>
            </p:nvSpPr>
            <p:spPr bwMode="auto">
              <a:xfrm rot="5400000" flipH="1" flipV="1">
                <a:off x="1115070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6" name="Freeform 48"/>
              <p:cNvSpPr>
                <a:spLocks/>
              </p:cNvSpPr>
              <p:nvPr/>
            </p:nvSpPr>
            <p:spPr bwMode="auto">
              <a:xfrm rot="5400000" flipH="1" flipV="1">
                <a:off x="2420215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7" name="Freeform 48"/>
              <p:cNvSpPr>
                <a:spLocks/>
              </p:cNvSpPr>
              <p:nvPr/>
            </p:nvSpPr>
            <p:spPr bwMode="auto">
              <a:xfrm flipV="1">
                <a:off x="4364360" y="405401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8" name="Freeform 48"/>
              <p:cNvSpPr>
                <a:spLocks/>
              </p:cNvSpPr>
              <p:nvPr/>
            </p:nvSpPr>
            <p:spPr bwMode="auto">
              <a:xfrm rot="16200000" flipV="1">
                <a:off x="5028155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9" name="Freeform 48"/>
              <p:cNvSpPr>
                <a:spLocks/>
              </p:cNvSpPr>
              <p:nvPr/>
            </p:nvSpPr>
            <p:spPr bwMode="auto">
              <a:xfrm rot="16200000" flipV="1">
                <a:off x="3723010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0" name="Freeform 48"/>
              <p:cNvSpPr>
                <a:spLocks/>
              </p:cNvSpPr>
              <p:nvPr/>
            </p:nvSpPr>
            <p:spPr bwMode="auto">
              <a:xfrm>
                <a:off x="5669505" y="151117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1" name="Freeform 48"/>
              <p:cNvSpPr>
                <a:spLocks/>
              </p:cNvSpPr>
              <p:nvPr/>
            </p:nvSpPr>
            <p:spPr bwMode="auto">
              <a:xfrm rot="5400000">
                <a:off x="6333300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2" name="Freeform 48"/>
              <p:cNvSpPr>
                <a:spLocks/>
              </p:cNvSpPr>
              <p:nvPr/>
            </p:nvSpPr>
            <p:spPr bwMode="auto">
              <a:xfrm rot="5400000">
                <a:off x="5028155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1" name="Grupa 20"/>
            <p:cNvGrpSpPr/>
            <p:nvPr/>
          </p:nvGrpSpPr>
          <p:grpSpPr>
            <a:xfrm>
              <a:off x="3334950" y="1504950"/>
              <a:ext cx="1574471" cy="776030"/>
              <a:chOff x="1756420" y="1482840"/>
              <a:chExt cx="5219816" cy="2572758"/>
            </a:xfrm>
          </p:grpSpPr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 flipH="1">
                <a:off x="3084010" y="148284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" name="Freeform 48"/>
              <p:cNvSpPr>
                <a:spLocks/>
              </p:cNvSpPr>
              <p:nvPr/>
            </p:nvSpPr>
            <p:spPr bwMode="auto">
              <a:xfrm rot="16200000" flipH="1">
                <a:off x="2420215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4" name="Freeform 48"/>
              <p:cNvSpPr>
                <a:spLocks/>
              </p:cNvSpPr>
              <p:nvPr/>
            </p:nvSpPr>
            <p:spPr bwMode="auto">
              <a:xfrm rot="16200000" flipH="1">
                <a:off x="3725360" y="212419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5" name="Freeform 48"/>
              <p:cNvSpPr>
                <a:spLocks/>
              </p:cNvSpPr>
              <p:nvPr/>
            </p:nvSpPr>
            <p:spPr bwMode="auto">
              <a:xfrm flipH="1" flipV="1">
                <a:off x="1778865" y="402568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6" name="Freeform 48"/>
              <p:cNvSpPr>
                <a:spLocks/>
              </p:cNvSpPr>
              <p:nvPr/>
            </p:nvSpPr>
            <p:spPr bwMode="auto">
              <a:xfrm rot="5400000" flipH="1" flipV="1">
                <a:off x="1115070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7" name="Freeform 48"/>
              <p:cNvSpPr>
                <a:spLocks/>
              </p:cNvSpPr>
              <p:nvPr/>
            </p:nvSpPr>
            <p:spPr bwMode="auto">
              <a:xfrm rot="5400000" flipH="1" flipV="1">
                <a:off x="2420215" y="338433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5" name="Freeform 48"/>
              <p:cNvSpPr>
                <a:spLocks/>
              </p:cNvSpPr>
              <p:nvPr/>
            </p:nvSpPr>
            <p:spPr bwMode="auto">
              <a:xfrm flipV="1">
                <a:off x="4364360" y="405401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6" name="Freeform 48"/>
              <p:cNvSpPr>
                <a:spLocks/>
              </p:cNvSpPr>
              <p:nvPr/>
            </p:nvSpPr>
            <p:spPr bwMode="auto">
              <a:xfrm rot="16200000" flipV="1">
                <a:off x="5028155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7" name="Freeform 48"/>
              <p:cNvSpPr>
                <a:spLocks/>
              </p:cNvSpPr>
              <p:nvPr/>
            </p:nvSpPr>
            <p:spPr bwMode="auto">
              <a:xfrm rot="16200000" flipV="1">
                <a:off x="3723010" y="341266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5669505" y="151117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9" name="Freeform 48"/>
              <p:cNvSpPr>
                <a:spLocks/>
              </p:cNvSpPr>
              <p:nvPr/>
            </p:nvSpPr>
            <p:spPr bwMode="auto">
              <a:xfrm rot="5400000">
                <a:off x="6321195" y="2014641"/>
                <a:ext cx="1158512" cy="151571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0" name="Freeform 48"/>
              <p:cNvSpPr>
                <a:spLocks/>
              </p:cNvSpPr>
              <p:nvPr/>
            </p:nvSpPr>
            <p:spPr bwMode="auto">
              <a:xfrm rot="5400000">
                <a:off x="5028155" y="2152520"/>
                <a:ext cx="1284288" cy="1588"/>
              </a:xfrm>
              <a:custGeom>
                <a:avLst/>
                <a:gdLst>
                  <a:gd name="T0" fmla="*/ 12 w 809"/>
                  <a:gd name="T1" fmla="*/ 0 h 1"/>
                  <a:gd name="T2" fmla="*/ 31 w 809"/>
                  <a:gd name="T3" fmla="*/ 0 h 1"/>
                  <a:gd name="T4" fmla="*/ 51 w 809"/>
                  <a:gd name="T5" fmla="*/ 0 h 1"/>
                  <a:gd name="T6" fmla="*/ 70 w 809"/>
                  <a:gd name="T7" fmla="*/ 0 h 1"/>
                  <a:gd name="T8" fmla="*/ 89 w 809"/>
                  <a:gd name="T9" fmla="*/ 0 h 1"/>
                  <a:gd name="T10" fmla="*/ 108 w 809"/>
                  <a:gd name="T11" fmla="*/ 0 h 1"/>
                  <a:gd name="T12" fmla="*/ 127 w 809"/>
                  <a:gd name="T13" fmla="*/ 0 h 1"/>
                  <a:gd name="T14" fmla="*/ 146 w 809"/>
                  <a:gd name="T15" fmla="*/ 0 h 1"/>
                  <a:gd name="T16" fmla="*/ 165 w 809"/>
                  <a:gd name="T17" fmla="*/ 0 h 1"/>
                  <a:gd name="T18" fmla="*/ 184 w 809"/>
                  <a:gd name="T19" fmla="*/ 0 h 1"/>
                  <a:gd name="T20" fmla="*/ 203 w 809"/>
                  <a:gd name="T21" fmla="*/ 0 h 1"/>
                  <a:gd name="T22" fmla="*/ 222 w 809"/>
                  <a:gd name="T23" fmla="*/ 0 h 1"/>
                  <a:gd name="T24" fmla="*/ 242 w 809"/>
                  <a:gd name="T25" fmla="*/ 0 h 1"/>
                  <a:gd name="T26" fmla="*/ 261 w 809"/>
                  <a:gd name="T27" fmla="*/ 0 h 1"/>
                  <a:gd name="T28" fmla="*/ 280 w 809"/>
                  <a:gd name="T29" fmla="*/ 0 h 1"/>
                  <a:gd name="T30" fmla="*/ 299 w 809"/>
                  <a:gd name="T31" fmla="*/ 0 h 1"/>
                  <a:gd name="T32" fmla="*/ 318 w 809"/>
                  <a:gd name="T33" fmla="*/ 0 h 1"/>
                  <a:gd name="T34" fmla="*/ 337 w 809"/>
                  <a:gd name="T35" fmla="*/ 0 h 1"/>
                  <a:gd name="T36" fmla="*/ 356 w 809"/>
                  <a:gd name="T37" fmla="*/ 0 h 1"/>
                  <a:gd name="T38" fmla="*/ 375 w 809"/>
                  <a:gd name="T39" fmla="*/ 0 h 1"/>
                  <a:gd name="T40" fmla="*/ 394 w 809"/>
                  <a:gd name="T41" fmla="*/ 0 h 1"/>
                  <a:gd name="T42" fmla="*/ 413 w 809"/>
                  <a:gd name="T43" fmla="*/ 0 h 1"/>
                  <a:gd name="T44" fmla="*/ 433 w 809"/>
                  <a:gd name="T45" fmla="*/ 0 h 1"/>
                  <a:gd name="T46" fmla="*/ 452 w 809"/>
                  <a:gd name="T47" fmla="*/ 0 h 1"/>
                  <a:gd name="T48" fmla="*/ 471 w 809"/>
                  <a:gd name="T49" fmla="*/ 0 h 1"/>
                  <a:gd name="T50" fmla="*/ 490 w 809"/>
                  <a:gd name="T51" fmla="*/ 0 h 1"/>
                  <a:gd name="T52" fmla="*/ 509 w 809"/>
                  <a:gd name="T53" fmla="*/ 0 h 1"/>
                  <a:gd name="T54" fmla="*/ 528 w 809"/>
                  <a:gd name="T55" fmla="*/ 0 h 1"/>
                  <a:gd name="T56" fmla="*/ 547 w 809"/>
                  <a:gd name="T57" fmla="*/ 0 h 1"/>
                  <a:gd name="T58" fmla="*/ 566 w 809"/>
                  <a:gd name="T59" fmla="*/ 0 h 1"/>
                  <a:gd name="T60" fmla="*/ 585 w 809"/>
                  <a:gd name="T61" fmla="*/ 0 h 1"/>
                  <a:gd name="T62" fmla="*/ 605 w 809"/>
                  <a:gd name="T63" fmla="*/ 0 h 1"/>
                  <a:gd name="T64" fmla="*/ 624 w 809"/>
                  <a:gd name="T65" fmla="*/ 0 h 1"/>
                  <a:gd name="T66" fmla="*/ 643 w 809"/>
                  <a:gd name="T67" fmla="*/ 0 h 1"/>
                  <a:gd name="T68" fmla="*/ 662 w 809"/>
                  <a:gd name="T69" fmla="*/ 0 h 1"/>
                  <a:gd name="T70" fmla="*/ 681 w 809"/>
                  <a:gd name="T71" fmla="*/ 0 h 1"/>
                  <a:gd name="T72" fmla="*/ 700 w 809"/>
                  <a:gd name="T73" fmla="*/ 0 h 1"/>
                  <a:gd name="T74" fmla="*/ 719 w 809"/>
                  <a:gd name="T75" fmla="*/ 0 h 1"/>
                  <a:gd name="T76" fmla="*/ 738 w 809"/>
                  <a:gd name="T77" fmla="*/ 0 h 1"/>
                  <a:gd name="T78" fmla="*/ 757 w 809"/>
                  <a:gd name="T79" fmla="*/ 0 h 1"/>
                  <a:gd name="T80" fmla="*/ 776 w 809"/>
                  <a:gd name="T81" fmla="*/ 0 h 1"/>
                  <a:gd name="T82" fmla="*/ 796 w 809"/>
                  <a:gd name="T83" fmla="*/ 0 h 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9"/>
                  <a:gd name="T127" fmla="*/ 0 h 1"/>
                  <a:gd name="T128" fmla="*/ 809 w 809"/>
                  <a:gd name="T129" fmla="*/ 1 h 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9" h="1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2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2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2" y="0"/>
                    </a:lnTo>
                    <a:lnTo>
                      <a:pt x="458" y="0"/>
                    </a:lnTo>
                    <a:lnTo>
                      <a:pt x="464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9" y="0"/>
                    </a:lnTo>
                    <a:lnTo>
                      <a:pt x="515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1" y="0"/>
                    </a:lnTo>
                    <a:lnTo>
                      <a:pt x="547" y="0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5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5" y="0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3" y="0"/>
                    </a:lnTo>
                    <a:lnTo>
                      <a:pt x="649" y="0"/>
                    </a:lnTo>
                    <a:lnTo>
                      <a:pt x="655" y="0"/>
                    </a:lnTo>
                    <a:lnTo>
                      <a:pt x="662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4" y="0"/>
                    </a:lnTo>
                    <a:lnTo>
                      <a:pt x="700" y="0"/>
                    </a:lnTo>
                    <a:lnTo>
                      <a:pt x="706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5" y="0"/>
                    </a:lnTo>
                    <a:lnTo>
                      <a:pt x="751" y="0"/>
                    </a:lnTo>
                    <a:lnTo>
                      <a:pt x="757" y="0"/>
                    </a:lnTo>
                    <a:lnTo>
                      <a:pt x="764" y="0"/>
                    </a:lnTo>
                    <a:lnTo>
                      <a:pt x="770" y="0"/>
                    </a:lnTo>
                    <a:lnTo>
                      <a:pt x="776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6" y="0"/>
                    </a:lnTo>
                    <a:lnTo>
                      <a:pt x="802" y="0"/>
                    </a:lnTo>
                    <a:lnTo>
                      <a:pt x="808" y="0"/>
                    </a:lnTo>
                  </a:path>
                </a:pathLst>
              </a:custGeom>
              <a:noFill/>
              <a:ln w="38100" cap="rnd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cxnSp>
        <p:nvCxnSpPr>
          <p:cNvPr id="163" name="Łącznik prosty 162"/>
          <p:cNvCxnSpPr/>
          <p:nvPr/>
        </p:nvCxnSpPr>
        <p:spPr bwMode="auto">
          <a:xfrm>
            <a:off x="4746450" y="1536133"/>
            <a:ext cx="3527509" cy="1822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pole tekstowe 117"/>
          <p:cNvSpPr txBox="1"/>
          <p:nvPr/>
        </p:nvSpPr>
        <p:spPr>
          <a:xfrm>
            <a:off x="988959" y="5003257"/>
            <a:ext cx="8421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2. Efekt Gibbsa – sumowanie harmonicznych w punkcie skokowej nieciągłości powoduje powstawanie niezanikających</a:t>
            </a:r>
            <a:r>
              <a:rPr lang="pl-PL" sz="2000" b="1" dirty="0">
                <a:latin typeface="Albertus Medium" pitchFamily="34" charset="0"/>
              </a:rPr>
              <a:t> </a:t>
            </a:r>
            <a:r>
              <a:rPr lang="pl-PL" sz="2000" b="1" dirty="0" smtClean="0">
                <a:latin typeface="Albertus Medium" pitchFamily="34" charset="0"/>
              </a:rPr>
              <a:t>oscylacji zbliżających się do punktu nieciągłości.</a:t>
            </a:r>
            <a:endParaRPr lang="pl-PL" sz="2000" b="1" dirty="0">
              <a:latin typeface="Albertus Medium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39058" y="2225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800" b="1" i="1" dirty="0">
                <a:solidFill>
                  <a:srgbClr val="000000"/>
                </a:solidFill>
                <a:latin typeface="Helvetica" charset="0"/>
              </a:rPr>
              <a:t>x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(</a:t>
            </a:r>
            <a:r>
              <a:rPr lang="pl-PL" sz="1800" b="1" i="1" dirty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) = (4/ 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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) 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 [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cos(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</a:t>
            </a:r>
            <a:r>
              <a:rPr lang="pl-PL" sz="1800" b="1" i="1" dirty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) - 1/3 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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 cos(3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</a:t>
            </a:r>
            <a:r>
              <a:rPr lang="pl-PL" sz="1800" b="1" i="1" dirty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)  + 1/5 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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 cos(5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</a:t>
            </a:r>
            <a:r>
              <a:rPr lang="pl-PL" sz="1800" b="1" i="1" dirty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) – 1/7 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 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cos(7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</a:t>
            </a:r>
            <a:r>
              <a:rPr lang="pl-PL" sz="1800" b="1" i="1" dirty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)]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  <a:sym typeface="Symbol" pitchFamily="18" charset="2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Helvetica" charset="0"/>
              </a:rPr>
              <a:t>  </a:t>
            </a:r>
          </a:p>
        </p:txBody>
      </p:sp>
      <p:sp>
        <p:nvSpPr>
          <p:cNvPr id="119" name="pole tekstowe 118"/>
          <p:cNvSpPr txBox="1"/>
          <p:nvPr/>
        </p:nvSpPr>
        <p:spPr>
          <a:xfrm>
            <a:off x="988959" y="3929684"/>
            <a:ext cx="8421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1. Szereg Fouriera w punkcie skokowej nieciągłości sygnału przyjmuje wartość średniej arytmetycznej granicy lewo-</a:t>
            </a:r>
            <a:br>
              <a:rPr lang="pl-PL" sz="2000" b="1" dirty="0" smtClean="0">
                <a:latin typeface="Albertus Medium" pitchFamily="34" charset="0"/>
              </a:rPr>
            </a:br>
            <a:r>
              <a:rPr lang="pl-PL" sz="2000" b="1" dirty="0" smtClean="0">
                <a:latin typeface="Albertus Medium" pitchFamily="34" charset="0"/>
              </a:rPr>
              <a:t>i prawostronnej.</a:t>
            </a:r>
            <a:endParaRPr lang="pl-PL" sz="2000" b="1" dirty="0">
              <a:latin typeface="Albertus Medium" pitchFamily="34" charset="0"/>
            </a:endParaRPr>
          </a:p>
        </p:txBody>
      </p:sp>
      <p:sp>
        <p:nvSpPr>
          <p:cNvPr id="120" name="pole tekstowe 119"/>
          <p:cNvSpPr txBox="1"/>
          <p:nvPr/>
        </p:nvSpPr>
        <p:spPr>
          <a:xfrm>
            <a:off x="1032317" y="3541157"/>
            <a:ext cx="517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Przypadłości szeregu Fouriera:</a:t>
            </a:r>
            <a:endParaRPr lang="pl-PL" sz="2000" b="1" dirty="0">
              <a:latin typeface="Albertus Medium" pitchFamily="34" charset="0"/>
            </a:endParaRPr>
          </a:p>
        </p:txBody>
      </p:sp>
      <p:sp>
        <p:nvSpPr>
          <p:cNvPr id="121" name="pole tekstowe 120"/>
          <p:cNvSpPr txBox="1"/>
          <p:nvPr/>
        </p:nvSpPr>
        <p:spPr>
          <a:xfrm>
            <a:off x="988959" y="6130693"/>
            <a:ext cx="842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b="1" dirty="0">
                <a:latin typeface="Albertus Medium" pitchFamily="34" charset="0"/>
              </a:rPr>
              <a:t>3</a:t>
            </a:r>
            <a:r>
              <a:rPr lang="pl-PL" sz="2000" b="1" dirty="0" smtClean="0">
                <a:latin typeface="Albertus Medium" pitchFamily="34" charset="0"/>
              </a:rPr>
              <a:t>. Okresowość… 4. Zbieżność… </a:t>
            </a:r>
            <a:endParaRPr lang="pl-PL" sz="2000" b="1" dirty="0"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04061" y="867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3200" b="1" dirty="0" smtClean="0">
                <a:solidFill>
                  <a:srgbClr val="006600"/>
                </a:solidFill>
                <a:latin typeface="Arial" pitchFamily="34" charset="0"/>
              </a:rPr>
              <a:t>Szereg Fouriera – inne przykłady</a:t>
            </a:r>
            <a:endParaRPr lang="pl-PL" sz="3200" b="1" dirty="0">
              <a:solidFill>
                <a:srgbClr val="006600"/>
              </a:solidFill>
              <a:latin typeface="Arial CE" charset="-18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37400" r="29525" b="8000"/>
          <a:stretch/>
        </p:blipFill>
        <p:spPr>
          <a:xfrm>
            <a:off x="1004061" y="973984"/>
            <a:ext cx="6240693" cy="4680520"/>
          </a:xfrm>
          <a:prstGeom prst="rect">
            <a:avLst/>
          </a:prstGeom>
        </p:spPr>
      </p:pic>
      <p:pic>
        <p:nvPicPr>
          <p:cNvPr id="119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034141"/>
            <a:ext cx="792088" cy="79208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004061" y="6272620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/>
              <a:t>https://people.clarkson.edu/~jsvoboda/Syllabi/EE221/Fourier/FourierSeriesTable.pdf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3568" y="0"/>
            <a:ext cx="84604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Skończony szereg Fouriera –</a:t>
            </a:r>
          </a:p>
          <a:p>
            <a:r>
              <a:rPr lang="pl-PL" sz="4400" b="1" dirty="0">
                <a:solidFill>
                  <a:schemeClr val="bg2"/>
                </a:solidFill>
                <a:latin typeface="Comic Sans MS" pitchFamily="66" charset="0"/>
              </a:rPr>
              <a:t>s</a:t>
            </a:r>
            <a:r>
              <a:rPr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zerokość pasma sygnału</a:t>
            </a:r>
            <a:endParaRPr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1618710" y="1335317"/>
            <a:ext cx="5717128" cy="903593"/>
            <a:chOff x="1618710" y="1516114"/>
            <a:chExt cx="5717128" cy="903593"/>
          </a:xfrm>
        </p:grpSpPr>
        <p:grpSp>
          <p:nvGrpSpPr>
            <p:cNvPr id="5" name="Grupa 4"/>
            <p:cNvGrpSpPr/>
            <p:nvPr/>
          </p:nvGrpSpPr>
          <p:grpSpPr>
            <a:xfrm>
              <a:off x="1618710" y="1516114"/>
              <a:ext cx="2210862" cy="903593"/>
              <a:chOff x="1618710" y="1516114"/>
              <a:chExt cx="2210862" cy="903593"/>
            </a:xfrm>
          </p:grpSpPr>
          <p:grpSp>
            <p:nvGrpSpPr>
              <p:cNvPr id="9" name="Grupa 8"/>
              <p:cNvGrpSpPr/>
              <p:nvPr/>
            </p:nvGrpSpPr>
            <p:grpSpPr>
              <a:xfrm>
                <a:off x="1619672" y="1516114"/>
                <a:ext cx="2154110" cy="504056"/>
                <a:chOff x="5138050" y="304232"/>
                <a:chExt cx="4067944" cy="951888"/>
              </a:xfrm>
            </p:grpSpPr>
            <p:grpSp>
              <p:nvGrpSpPr>
                <p:cNvPr id="10" name="Grupa 78"/>
                <p:cNvGrpSpPr/>
                <p:nvPr/>
              </p:nvGrpSpPr>
              <p:grpSpPr>
                <a:xfrm>
                  <a:off x="6288521" y="304232"/>
                  <a:ext cx="2721335" cy="926985"/>
                  <a:chOff x="4965340" y="1358770"/>
                  <a:chExt cx="2721335" cy="926985"/>
                </a:xfrm>
              </p:grpSpPr>
              <p:sp>
                <p:nvSpPr>
                  <p:cNvPr id="12" name="Freeform 4"/>
                  <p:cNvSpPr>
                    <a:spLocks/>
                  </p:cNvSpPr>
                  <p:nvPr/>
                </p:nvSpPr>
                <p:spPr bwMode="auto">
                  <a:xfrm>
                    <a:off x="4965340" y="1358770"/>
                    <a:ext cx="900100" cy="900100"/>
                  </a:xfrm>
                  <a:custGeom>
                    <a:avLst/>
                    <a:gdLst>
                      <a:gd name="T0" fmla="*/ 0 w 817"/>
                      <a:gd name="T1" fmla="*/ 816 h 817"/>
                      <a:gd name="T2" fmla="*/ 816 w 817"/>
                      <a:gd name="T3" fmla="*/ 0 h 817"/>
                      <a:gd name="T4" fmla="*/ 816 w 817"/>
                      <a:gd name="T5" fmla="*/ 816 h 817"/>
                      <a:gd name="T6" fmla="*/ 0 60000 65536"/>
                      <a:gd name="T7" fmla="*/ 0 60000 65536"/>
                      <a:gd name="T8" fmla="*/ 0 60000 65536"/>
                      <a:gd name="T9" fmla="*/ 0 w 817"/>
                      <a:gd name="T10" fmla="*/ 0 h 817"/>
                      <a:gd name="T11" fmla="*/ 817 w 817"/>
                      <a:gd name="T12" fmla="*/ 817 h 8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7" h="817">
                        <a:moveTo>
                          <a:pt x="0" y="816"/>
                        </a:moveTo>
                        <a:lnTo>
                          <a:pt x="816" y="0"/>
                        </a:lnTo>
                        <a:lnTo>
                          <a:pt x="816" y="816"/>
                        </a:lnTo>
                      </a:path>
                    </a:pathLst>
                  </a:custGeom>
                  <a:noFill/>
                  <a:ln w="31750" cap="rnd" cmpd="sng">
                    <a:solidFill>
                      <a:srgbClr val="0070C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3" name="Freeform 6"/>
                  <p:cNvSpPr>
                    <a:spLocks/>
                  </p:cNvSpPr>
                  <p:nvPr/>
                </p:nvSpPr>
                <p:spPr bwMode="auto">
                  <a:xfrm>
                    <a:off x="5881120" y="1385655"/>
                    <a:ext cx="900100" cy="900100"/>
                  </a:xfrm>
                  <a:custGeom>
                    <a:avLst/>
                    <a:gdLst>
                      <a:gd name="T0" fmla="*/ 0 w 817"/>
                      <a:gd name="T1" fmla="*/ 816 h 817"/>
                      <a:gd name="T2" fmla="*/ 816 w 817"/>
                      <a:gd name="T3" fmla="*/ 0 h 817"/>
                      <a:gd name="T4" fmla="*/ 816 w 817"/>
                      <a:gd name="T5" fmla="*/ 816 h 817"/>
                      <a:gd name="T6" fmla="*/ 0 60000 65536"/>
                      <a:gd name="T7" fmla="*/ 0 60000 65536"/>
                      <a:gd name="T8" fmla="*/ 0 60000 65536"/>
                      <a:gd name="T9" fmla="*/ 0 w 817"/>
                      <a:gd name="T10" fmla="*/ 0 h 817"/>
                      <a:gd name="T11" fmla="*/ 817 w 817"/>
                      <a:gd name="T12" fmla="*/ 817 h 8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7" h="817">
                        <a:moveTo>
                          <a:pt x="0" y="816"/>
                        </a:moveTo>
                        <a:lnTo>
                          <a:pt x="816" y="0"/>
                        </a:lnTo>
                        <a:lnTo>
                          <a:pt x="816" y="816"/>
                        </a:lnTo>
                      </a:path>
                    </a:pathLst>
                  </a:custGeom>
                  <a:noFill/>
                  <a:ln w="31750" cap="rnd" cmpd="sng">
                    <a:solidFill>
                      <a:srgbClr val="0070C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4" name="Freeform 7"/>
                  <p:cNvSpPr>
                    <a:spLocks/>
                  </p:cNvSpPr>
                  <p:nvPr/>
                </p:nvSpPr>
                <p:spPr bwMode="auto">
                  <a:xfrm>
                    <a:off x="6786575" y="1385655"/>
                    <a:ext cx="900100" cy="900100"/>
                  </a:xfrm>
                  <a:custGeom>
                    <a:avLst/>
                    <a:gdLst>
                      <a:gd name="T0" fmla="*/ 0 w 817"/>
                      <a:gd name="T1" fmla="*/ 816 h 817"/>
                      <a:gd name="T2" fmla="*/ 816 w 817"/>
                      <a:gd name="T3" fmla="*/ 0 h 817"/>
                      <a:gd name="T4" fmla="*/ 816 w 817"/>
                      <a:gd name="T5" fmla="*/ 816 h 817"/>
                      <a:gd name="T6" fmla="*/ 0 60000 65536"/>
                      <a:gd name="T7" fmla="*/ 0 60000 65536"/>
                      <a:gd name="T8" fmla="*/ 0 60000 65536"/>
                      <a:gd name="T9" fmla="*/ 0 w 817"/>
                      <a:gd name="T10" fmla="*/ 0 h 817"/>
                      <a:gd name="T11" fmla="*/ 817 w 817"/>
                      <a:gd name="T12" fmla="*/ 817 h 8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7" h="817">
                        <a:moveTo>
                          <a:pt x="0" y="816"/>
                        </a:moveTo>
                        <a:lnTo>
                          <a:pt x="816" y="0"/>
                        </a:lnTo>
                        <a:lnTo>
                          <a:pt x="816" y="816"/>
                        </a:lnTo>
                      </a:path>
                    </a:pathLst>
                  </a:custGeom>
                  <a:noFill/>
                  <a:ln w="31750" cap="rnd" cmpd="sng">
                    <a:solidFill>
                      <a:srgbClr val="0070C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11" name="Łącznik prosty 10"/>
                <p:cNvCxnSpPr/>
                <p:nvPr/>
              </p:nvCxnSpPr>
              <p:spPr bwMode="auto">
                <a:xfrm>
                  <a:off x="5138050" y="1226725"/>
                  <a:ext cx="4067944" cy="2939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" name="pole tekstowe 1"/>
              <p:cNvSpPr txBox="1"/>
              <p:nvPr/>
            </p:nvSpPr>
            <p:spPr>
              <a:xfrm>
                <a:off x="1618710" y="2050375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dirty="0" smtClean="0">
                    <a:latin typeface="Albertus Medium"/>
                  </a:rPr>
                  <a:t>Sygnał piłokształtny</a:t>
                </a:r>
                <a:endParaRPr lang="pl-PL" sz="1800" dirty="0">
                  <a:latin typeface="Albertus Medium"/>
                </a:endParaRPr>
              </a:p>
            </p:txBody>
          </p:sp>
        </p:grpSp>
        <p:graphicFrame>
          <p:nvGraphicFramePr>
            <p:cNvPr id="16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28879317"/>
                </p:ext>
              </p:extLst>
            </p:nvPr>
          </p:nvGraphicFramePr>
          <p:xfrm>
            <a:off x="4572000" y="1573714"/>
            <a:ext cx="2763838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8105" name="Równanie" r:id="rId4" imgW="1511280" imgH="431640" progId="Equation.3">
                    <p:embed/>
                  </p:oleObj>
                </mc:Choice>
                <mc:Fallback>
                  <p:oleObj name="Równanie" r:id="rId4" imgW="1511280" imgH="4316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573714"/>
                          <a:ext cx="2763838" cy="7747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a 14"/>
          <p:cNvGrpSpPr/>
          <p:nvPr/>
        </p:nvGrpSpPr>
        <p:grpSpPr>
          <a:xfrm>
            <a:off x="1450301" y="2352138"/>
            <a:ext cx="6154235" cy="866278"/>
            <a:chOff x="1462590" y="3543202"/>
            <a:chExt cx="6154235" cy="866278"/>
          </a:xfrm>
        </p:grpSpPr>
        <p:grpSp>
          <p:nvGrpSpPr>
            <p:cNvPr id="6" name="Grupa 5"/>
            <p:cNvGrpSpPr/>
            <p:nvPr/>
          </p:nvGrpSpPr>
          <p:grpSpPr>
            <a:xfrm>
              <a:off x="1462590" y="3573016"/>
              <a:ext cx="2525026" cy="836464"/>
              <a:chOff x="1434214" y="2764048"/>
              <a:chExt cx="2525026" cy="836464"/>
            </a:xfrm>
          </p:grpSpPr>
          <p:grpSp>
            <p:nvGrpSpPr>
              <p:cNvPr id="4" name="Grupa 3"/>
              <p:cNvGrpSpPr/>
              <p:nvPr/>
            </p:nvGrpSpPr>
            <p:grpSpPr>
              <a:xfrm>
                <a:off x="1434214" y="2764048"/>
                <a:ext cx="2525026" cy="495416"/>
                <a:chOff x="4716016" y="4385097"/>
                <a:chExt cx="4067944" cy="798140"/>
              </a:xfrm>
            </p:grpSpPr>
            <p:grpSp>
              <p:nvGrpSpPr>
                <p:cNvPr id="19" name="Grupa 59"/>
                <p:cNvGrpSpPr/>
                <p:nvPr/>
              </p:nvGrpSpPr>
              <p:grpSpPr>
                <a:xfrm>
                  <a:off x="5472100" y="4385097"/>
                  <a:ext cx="3153002" cy="798140"/>
                  <a:chOff x="1756420" y="1482840"/>
                  <a:chExt cx="3153002" cy="798140"/>
                </a:xfrm>
              </p:grpSpPr>
              <p:grpSp>
                <p:nvGrpSpPr>
                  <p:cNvPr id="20" name="Grupa 19"/>
                  <p:cNvGrpSpPr/>
                  <p:nvPr/>
                </p:nvGrpSpPr>
                <p:grpSpPr>
                  <a:xfrm>
                    <a:off x="1756420" y="1482840"/>
                    <a:ext cx="1574472" cy="776030"/>
                    <a:chOff x="1756420" y="1482840"/>
                    <a:chExt cx="5219818" cy="2572758"/>
                  </a:xfrm>
                </p:grpSpPr>
                <p:sp>
                  <p:nvSpPr>
                    <p:cNvPr id="35" name="Freeform 48"/>
                    <p:cNvSpPr>
                      <a:spLocks/>
                    </p:cNvSpPr>
                    <p:nvPr/>
                  </p:nvSpPr>
                  <p:spPr bwMode="auto">
                    <a:xfrm flipH="1">
                      <a:off x="3084010" y="148284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6" name="Freeform 48"/>
                    <p:cNvSpPr>
                      <a:spLocks/>
                    </p:cNvSpPr>
                    <p:nvPr/>
                  </p:nvSpPr>
                  <p:spPr bwMode="auto">
                    <a:xfrm rot="16200000" flipH="1">
                      <a:off x="2420215" y="212419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7" name="Freeform 48"/>
                    <p:cNvSpPr>
                      <a:spLocks/>
                    </p:cNvSpPr>
                    <p:nvPr/>
                  </p:nvSpPr>
                  <p:spPr bwMode="auto">
                    <a:xfrm rot="16200000" flipH="1">
                      <a:off x="3725360" y="212419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8" name="Freeform 4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778865" y="402568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9" name="Freeform 48"/>
                    <p:cNvSpPr>
                      <a:spLocks/>
                    </p:cNvSpPr>
                    <p:nvPr/>
                  </p:nvSpPr>
                  <p:spPr bwMode="auto">
                    <a:xfrm rot="5400000" flipH="1" flipV="1">
                      <a:off x="1115070" y="338433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0" name="Freeform 48"/>
                    <p:cNvSpPr>
                      <a:spLocks/>
                    </p:cNvSpPr>
                    <p:nvPr/>
                  </p:nvSpPr>
                  <p:spPr bwMode="auto">
                    <a:xfrm rot="5400000" flipH="1" flipV="1">
                      <a:off x="2420215" y="338433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1" name="Freeform 48"/>
                    <p:cNvSpPr>
                      <a:spLocks/>
                    </p:cNvSpPr>
                    <p:nvPr/>
                  </p:nvSpPr>
                  <p:spPr bwMode="auto">
                    <a:xfrm flipV="1">
                      <a:off x="4364360" y="405401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2" name="Freeform 48"/>
                    <p:cNvSpPr>
                      <a:spLocks/>
                    </p:cNvSpPr>
                    <p:nvPr/>
                  </p:nvSpPr>
                  <p:spPr bwMode="auto">
                    <a:xfrm rot="16200000" flipV="1">
                      <a:off x="5028155" y="341266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3" name="Freeform 48"/>
                    <p:cNvSpPr>
                      <a:spLocks/>
                    </p:cNvSpPr>
                    <p:nvPr/>
                  </p:nvSpPr>
                  <p:spPr bwMode="auto">
                    <a:xfrm rot="16200000" flipV="1">
                      <a:off x="3723010" y="341266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4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5669505" y="151117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5" name="Freeform 4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6333300" y="215252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46" name="Freeform 4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5028155" y="215252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grpSp>
                <p:nvGrpSpPr>
                  <p:cNvPr id="21" name="Grupa 20"/>
                  <p:cNvGrpSpPr/>
                  <p:nvPr/>
                </p:nvGrpSpPr>
                <p:grpSpPr>
                  <a:xfrm>
                    <a:off x="3334950" y="1504950"/>
                    <a:ext cx="1574472" cy="776030"/>
                    <a:chOff x="1756420" y="1482840"/>
                    <a:chExt cx="5219818" cy="2572758"/>
                  </a:xfrm>
                </p:grpSpPr>
                <p:sp>
                  <p:nvSpPr>
                    <p:cNvPr id="22" name="Freeform 48"/>
                    <p:cNvSpPr>
                      <a:spLocks/>
                    </p:cNvSpPr>
                    <p:nvPr/>
                  </p:nvSpPr>
                  <p:spPr bwMode="auto">
                    <a:xfrm flipH="1">
                      <a:off x="3084010" y="148284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" name="Freeform 48"/>
                    <p:cNvSpPr>
                      <a:spLocks/>
                    </p:cNvSpPr>
                    <p:nvPr/>
                  </p:nvSpPr>
                  <p:spPr bwMode="auto">
                    <a:xfrm rot="16200000" flipH="1">
                      <a:off x="2420215" y="212419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" name="Freeform 48"/>
                    <p:cNvSpPr>
                      <a:spLocks/>
                    </p:cNvSpPr>
                    <p:nvPr/>
                  </p:nvSpPr>
                  <p:spPr bwMode="auto">
                    <a:xfrm rot="16200000" flipH="1">
                      <a:off x="3725360" y="212419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5" name="Freeform 4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778865" y="402568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6" name="Freeform 48"/>
                    <p:cNvSpPr>
                      <a:spLocks/>
                    </p:cNvSpPr>
                    <p:nvPr/>
                  </p:nvSpPr>
                  <p:spPr bwMode="auto">
                    <a:xfrm rot="5400000" flipH="1" flipV="1">
                      <a:off x="1115070" y="338433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7" name="Freeform 48"/>
                    <p:cNvSpPr>
                      <a:spLocks/>
                    </p:cNvSpPr>
                    <p:nvPr/>
                  </p:nvSpPr>
                  <p:spPr bwMode="auto">
                    <a:xfrm rot="5400000" flipH="1" flipV="1">
                      <a:off x="2420215" y="338433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8" name="Freeform 48"/>
                    <p:cNvSpPr>
                      <a:spLocks/>
                    </p:cNvSpPr>
                    <p:nvPr/>
                  </p:nvSpPr>
                  <p:spPr bwMode="auto">
                    <a:xfrm flipV="1">
                      <a:off x="4364360" y="405401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9" name="Freeform 48"/>
                    <p:cNvSpPr>
                      <a:spLocks/>
                    </p:cNvSpPr>
                    <p:nvPr/>
                  </p:nvSpPr>
                  <p:spPr bwMode="auto">
                    <a:xfrm rot="16200000" flipV="1">
                      <a:off x="5028155" y="341266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0" name="Freeform 48"/>
                    <p:cNvSpPr>
                      <a:spLocks/>
                    </p:cNvSpPr>
                    <p:nvPr/>
                  </p:nvSpPr>
                  <p:spPr bwMode="auto">
                    <a:xfrm rot="16200000" flipV="1">
                      <a:off x="3723010" y="341266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2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5669505" y="151117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3" name="Freeform 4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6333300" y="215252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4" name="Freeform 4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5028155" y="2152520"/>
                      <a:ext cx="1284288" cy="1588"/>
                    </a:xfrm>
                    <a:custGeom>
                      <a:avLst/>
                      <a:gdLst>
                        <a:gd name="T0" fmla="*/ 12 w 809"/>
                        <a:gd name="T1" fmla="*/ 0 h 1"/>
                        <a:gd name="T2" fmla="*/ 31 w 809"/>
                        <a:gd name="T3" fmla="*/ 0 h 1"/>
                        <a:gd name="T4" fmla="*/ 51 w 809"/>
                        <a:gd name="T5" fmla="*/ 0 h 1"/>
                        <a:gd name="T6" fmla="*/ 70 w 809"/>
                        <a:gd name="T7" fmla="*/ 0 h 1"/>
                        <a:gd name="T8" fmla="*/ 89 w 809"/>
                        <a:gd name="T9" fmla="*/ 0 h 1"/>
                        <a:gd name="T10" fmla="*/ 108 w 809"/>
                        <a:gd name="T11" fmla="*/ 0 h 1"/>
                        <a:gd name="T12" fmla="*/ 127 w 809"/>
                        <a:gd name="T13" fmla="*/ 0 h 1"/>
                        <a:gd name="T14" fmla="*/ 146 w 809"/>
                        <a:gd name="T15" fmla="*/ 0 h 1"/>
                        <a:gd name="T16" fmla="*/ 165 w 809"/>
                        <a:gd name="T17" fmla="*/ 0 h 1"/>
                        <a:gd name="T18" fmla="*/ 184 w 809"/>
                        <a:gd name="T19" fmla="*/ 0 h 1"/>
                        <a:gd name="T20" fmla="*/ 203 w 809"/>
                        <a:gd name="T21" fmla="*/ 0 h 1"/>
                        <a:gd name="T22" fmla="*/ 222 w 809"/>
                        <a:gd name="T23" fmla="*/ 0 h 1"/>
                        <a:gd name="T24" fmla="*/ 242 w 809"/>
                        <a:gd name="T25" fmla="*/ 0 h 1"/>
                        <a:gd name="T26" fmla="*/ 261 w 809"/>
                        <a:gd name="T27" fmla="*/ 0 h 1"/>
                        <a:gd name="T28" fmla="*/ 280 w 809"/>
                        <a:gd name="T29" fmla="*/ 0 h 1"/>
                        <a:gd name="T30" fmla="*/ 299 w 809"/>
                        <a:gd name="T31" fmla="*/ 0 h 1"/>
                        <a:gd name="T32" fmla="*/ 318 w 809"/>
                        <a:gd name="T33" fmla="*/ 0 h 1"/>
                        <a:gd name="T34" fmla="*/ 337 w 809"/>
                        <a:gd name="T35" fmla="*/ 0 h 1"/>
                        <a:gd name="T36" fmla="*/ 356 w 809"/>
                        <a:gd name="T37" fmla="*/ 0 h 1"/>
                        <a:gd name="T38" fmla="*/ 375 w 809"/>
                        <a:gd name="T39" fmla="*/ 0 h 1"/>
                        <a:gd name="T40" fmla="*/ 394 w 809"/>
                        <a:gd name="T41" fmla="*/ 0 h 1"/>
                        <a:gd name="T42" fmla="*/ 413 w 809"/>
                        <a:gd name="T43" fmla="*/ 0 h 1"/>
                        <a:gd name="T44" fmla="*/ 433 w 809"/>
                        <a:gd name="T45" fmla="*/ 0 h 1"/>
                        <a:gd name="T46" fmla="*/ 452 w 809"/>
                        <a:gd name="T47" fmla="*/ 0 h 1"/>
                        <a:gd name="T48" fmla="*/ 471 w 809"/>
                        <a:gd name="T49" fmla="*/ 0 h 1"/>
                        <a:gd name="T50" fmla="*/ 490 w 809"/>
                        <a:gd name="T51" fmla="*/ 0 h 1"/>
                        <a:gd name="T52" fmla="*/ 509 w 809"/>
                        <a:gd name="T53" fmla="*/ 0 h 1"/>
                        <a:gd name="T54" fmla="*/ 528 w 809"/>
                        <a:gd name="T55" fmla="*/ 0 h 1"/>
                        <a:gd name="T56" fmla="*/ 547 w 809"/>
                        <a:gd name="T57" fmla="*/ 0 h 1"/>
                        <a:gd name="T58" fmla="*/ 566 w 809"/>
                        <a:gd name="T59" fmla="*/ 0 h 1"/>
                        <a:gd name="T60" fmla="*/ 585 w 809"/>
                        <a:gd name="T61" fmla="*/ 0 h 1"/>
                        <a:gd name="T62" fmla="*/ 605 w 809"/>
                        <a:gd name="T63" fmla="*/ 0 h 1"/>
                        <a:gd name="T64" fmla="*/ 624 w 809"/>
                        <a:gd name="T65" fmla="*/ 0 h 1"/>
                        <a:gd name="T66" fmla="*/ 643 w 809"/>
                        <a:gd name="T67" fmla="*/ 0 h 1"/>
                        <a:gd name="T68" fmla="*/ 662 w 809"/>
                        <a:gd name="T69" fmla="*/ 0 h 1"/>
                        <a:gd name="T70" fmla="*/ 681 w 809"/>
                        <a:gd name="T71" fmla="*/ 0 h 1"/>
                        <a:gd name="T72" fmla="*/ 700 w 809"/>
                        <a:gd name="T73" fmla="*/ 0 h 1"/>
                        <a:gd name="T74" fmla="*/ 719 w 809"/>
                        <a:gd name="T75" fmla="*/ 0 h 1"/>
                        <a:gd name="T76" fmla="*/ 738 w 809"/>
                        <a:gd name="T77" fmla="*/ 0 h 1"/>
                        <a:gd name="T78" fmla="*/ 757 w 809"/>
                        <a:gd name="T79" fmla="*/ 0 h 1"/>
                        <a:gd name="T80" fmla="*/ 776 w 809"/>
                        <a:gd name="T81" fmla="*/ 0 h 1"/>
                        <a:gd name="T82" fmla="*/ 796 w 809"/>
                        <a:gd name="T83" fmla="*/ 0 h 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09"/>
                        <a:gd name="T127" fmla="*/ 0 h 1"/>
                        <a:gd name="T128" fmla="*/ 809 w 809"/>
                        <a:gd name="T129" fmla="*/ 1 h 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09" h="1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9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8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7" y="0"/>
                          </a:lnTo>
                          <a:lnTo>
                            <a:pt x="63" y="0"/>
                          </a:lnTo>
                          <a:lnTo>
                            <a:pt x="70" y="0"/>
                          </a:lnTo>
                          <a:lnTo>
                            <a:pt x="76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5" y="0"/>
                          </a:lnTo>
                          <a:lnTo>
                            <a:pt x="101" y="0"/>
                          </a:lnTo>
                          <a:lnTo>
                            <a:pt x="108" y="0"/>
                          </a:lnTo>
                          <a:lnTo>
                            <a:pt x="114" y="0"/>
                          </a:lnTo>
                          <a:lnTo>
                            <a:pt x="121" y="0"/>
                          </a:lnTo>
                          <a:lnTo>
                            <a:pt x="127" y="0"/>
                          </a:lnTo>
                          <a:lnTo>
                            <a:pt x="133" y="0"/>
                          </a:lnTo>
                          <a:lnTo>
                            <a:pt x="140" y="0"/>
                          </a:lnTo>
                          <a:lnTo>
                            <a:pt x="146" y="0"/>
                          </a:lnTo>
                          <a:lnTo>
                            <a:pt x="152" y="0"/>
                          </a:lnTo>
                          <a:lnTo>
                            <a:pt x="159" y="0"/>
                          </a:lnTo>
                          <a:lnTo>
                            <a:pt x="165" y="0"/>
                          </a:lnTo>
                          <a:lnTo>
                            <a:pt x="172" y="0"/>
                          </a:lnTo>
                          <a:lnTo>
                            <a:pt x="178" y="0"/>
                          </a:lnTo>
                          <a:lnTo>
                            <a:pt x="184" y="0"/>
                          </a:ln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3" y="0"/>
                          </a:lnTo>
                          <a:lnTo>
                            <a:pt x="210" y="0"/>
                          </a:lnTo>
                          <a:lnTo>
                            <a:pt x="216" y="0"/>
                          </a:lnTo>
                          <a:lnTo>
                            <a:pt x="222" y="0"/>
                          </a:lnTo>
                          <a:lnTo>
                            <a:pt x="229" y="0"/>
                          </a:lnTo>
                          <a:lnTo>
                            <a:pt x="235" y="0"/>
                          </a:lnTo>
                          <a:lnTo>
                            <a:pt x="242" y="0"/>
                          </a:lnTo>
                          <a:lnTo>
                            <a:pt x="248" y="0"/>
                          </a:lnTo>
                          <a:lnTo>
                            <a:pt x="254" y="0"/>
                          </a:lnTo>
                          <a:lnTo>
                            <a:pt x="261" y="0"/>
                          </a:lnTo>
                          <a:lnTo>
                            <a:pt x="267" y="0"/>
                          </a:lnTo>
                          <a:lnTo>
                            <a:pt x="273" y="0"/>
                          </a:lnTo>
                          <a:lnTo>
                            <a:pt x="280" y="0"/>
                          </a:lnTo>
                          <a:lnTo>
                            <a:pt x="286" y="0"/>
                          </a:lnTo>
                          <a:lnTo>
                            <a:pt x="292" y="0"/>
                          </a:lnTo>
                          <a:lnTo>
                            <a:pt x="299" y="0"/>
                          </a:lnTo>
                          <a:lnTo>
                            <a:pt x="305" y="0"/>
                          </a:lnTo>
                          <a:lnTo>
                            <a:pt x="312" y="0"/>
                          </a:lnTo>
                          <a:lnTo>
                            <a:pt x="318" y="0"/>
                          </a:lnTo>
                          <a:lnTo>
                            <a:pt x="324" y="0"/>
                          </a:lnTo>
                          <a:lnTo>
                            <a:pt x="331" y="0"/>
                          </a:lnTo>
                          <a:lnTo>
                            <a:pt x="337" y="0"/>
                          </a:lnTo>
                          <a:lnTo>
                            <a:pt x="343" y="0"/>
                          </a:lnTo>
                          <a:lnTo>
                            <a:pt x="350" y="0"/>
                          </a:lnTo>
                          <a:lnTo>
                            <a:pt x="356" y="0"/>
                          </a:lnTo>
                          <a:lnTo>
                            <a:pt x="363" y="0"/>
                          </a:lnTo>
                          <a:lnTo>
                            <a:pt x="369" y="0"/>
                          </a:lnTo>
                          <a:lnTo>
                            <a:pt x="375" y="0"/>
                          </a:lnTo>
                          <a:lnTo>
                            <a:pt x="382" y="0"/>
                          </a:lnTo>
                          <a:lnTo>
                            <a:pt x="388" y="0"/>
                          </a:lnTo>
                          <a:lnTo>
                            <a:pt x="394" y="0"/>
                          </a:lnTo>
                          <a:lnTo>
                            <a:pt x="401" y="0"/>
                          </a:lnTo>
                          <a:lnTo>
                            <a:pt x="407" y="0"/>
                          </a:lnTo>
                          <a:lnTo>
                            <a:pt x="413" y="0"/>
                          </a:lnTo>
                          <a:lnTo>
                            <a:pt x="420" y="0"/>
                          </a:lnTo>
                          <a:lnTo>
                            <a:pt x="426" y="0"/>
                          </a:lnTo>
                          <a:lnTo>
                            <a:pt x="433" y="0"/>
                          </a:lnTo>
                          <a:lnTo>
                            <a:pt x="439" y="0"/>
                          </a:lnTo>
                          <a:lnTo>
                            <a:pt x="445" y="0"/>
                          </a:lnTo>
                          <a:lnTo>
                            <a:pt x="452" y="0"/>
                          </a:lnTo>
                          <a:lnTo>
                            <a:pt x="458" y="0"/>
                          </a:lnTo>
                          <a:lnTo>
                            <a:pt x="464" y="0"/>
                          </a:lnTo>
                          <a:lnTo>
                            <a:pt x="471" y="0"/>
                          </a:lnTo>
                          <a:lnTo>
                            <a:pt x="477" y="0"/>
                          </a:lnTo>
                          <a:lnTo>
                            <a:pt x="484" y="0"/>
                          </a:lnTo>
                          <a:lnTo>
                            <a:pt x="490" y="0"/>
                          </a:lnTo>
                          <a:lnTo>
                            <a:pt x="496" y="0"/>
                          </a:lnTo>
                          <a:lnTo>
                            <a:pt x="503" y="0"/>
                          </a:lnTo>
                          <a:lnTo>
                            <a:pt x="509" y="0"/>
                          </a:lnTo>
                          <a:lnTo>
                            <a:pt x="515" y="0"/>
                          </a:lnTo>
                          <a:lnTo>
                            <a:pt x="522" y="0"/>
                          </a:lnTo>
                          <a:lnTo>
                            <a:pt x="528" y="0"/>
                          </a:lnTo>
                          <a:lnTo>
                            <a:pt x="534" y="0"/>
                          </a:lnTo>
                          <a:lnTo>
                            <a:pt x="541" y="0"/>
                          </a:lnTo>
                          <a:lnTo>
                            <a:pt x="547" y="0"/>
                          </a:lnTo>
                          <a:lnTo>
                            <a:pt x="554" y="0"/>
                          </a:lnTo>
                          <a:lnTo>
                            <a:pt x="560" y="0"/>
                          </a:lnTo>
                          <a:lnTo>
                            <a:pt x="566" y="0"/>
                          </a:lnTo>
                          <a:lnTo>
                            <a:pt x="573" y="0"/>
                          </a:lnTo>
                          <a:lnTo>
                            <a:pt x="579" y="0"/>
                          </a:lnTo>
                          <a:lnTo>
                            <a:pt x="585" y="0"/>
                          </a:lnTo>
                          <a:lnTo>
                            <a:pt x="592" y="0"/>
                          </a:lnTo>
                          <a:lnTo>
                            <a:pt x="598" y="0"/>
                          </a:lnTo>
                          <a:lnTo>
                            <a:pt x="605" y="0"/>
                          </a:lnTo>
                          <a:lnTo>
                            <a:pt x="611" y="0"/>
                          </a:lnTo>
                          <a:lnTo>
                            <a:pt x="617" y="0"/>
                          </a:lnTo>
                          <a:lnTo>
                            <a:pt x="624" y="0"/>
                          </a:lnTo>
                          <a:lnTo>
                            <a:pt x="630" y="0"/>
                          </a:lnTo>
                          <a:lnTo>
                            <a:pt x="636" y="0"/>
                          </a:lnTo>
                          <a:lnTo>
                            <a:pt x="643" y="0"/>
                          </a:lnTo>
                          <a:lnTo>
                            <a:pt x="649" y="0"/>
                          </a:lnTo>
                          <a:lnTo>
                            <a:pt x="655" y="0"/>
                          </a:lnTo>
                          <a:lnTo>
                            <a:pt x="662" y="0"/>
                          </a:lnTo>
                          <a:lnTo>
                            <a:pt x="668" y="0"/>
                          </a:lnTo>
                          <a:lnTo>
                            <a:pt x="675" y="0"/>
                          </a:lnTo>
                          <a:lnTo>
                            <a:pt x="681" y="0"/>
                          </a:lnTo>
                          <a:lnTo>
                            <a:pt x="687" y="0"/>
                          </a:lnTo>
                          <a:lnTo>
                            <a:pt x="694" y="0"/>
                          </a:lnTo>
                          <a:lnTo>
                            <a:pt x="700" y="0"/>
                          </a:lnTo>
                          <a:lnTo>
                            <a:pt x="706" y="0"/>
                          </a:lnTo>
                          <a:lnTo>
                            <a:pt x="713" y="0"/>
                          </a:lnTo>
                          <a:lnTo>
                            <a:pt x="719" y="0"/>
                          </a:lnTo>
                          <a:lnTo>
                            <a:pt x="726" y="0"/>
                          </a:lnTo>
                          <a:lnTo>
                            <a:pt x="732" y="0"/>
                          </a:lnTo>
                          <a:lnTo>
                            <a:pt x="738" y="0"/>
                          </a:lnTo>
                          <a:lnTo>
                            <a:pt x="745" y="0"/>
                          </a:lnTo>
                          <a:lnTo>
                            <a:pt x="751" y="0"/>
                          </a:lnTo>
                          <a:lnTo>
                            <a:pt x="757" y="0"/>
                          </a:lnTo>
                          <a:lnTo>
                            <a:pt x="764" y="0"/>
                          </a:lnTo>
                          <a:lnTo>
                            <a:pt x="770" y="0"/>
                          </a:lnTo>
                          <a:lnTo>
                            <a:pt x="776" y="0"/>
                          </a:lnTo>
                          <a:lnTo>
                            <a:pt x="783" y="0"/>
                          </a:lnTo>
                          <a:lnTo>
                            <a:pt x="789" y="0"/>
                          </a:lnTo>
                          <a:lnTo>
                            <a:pt x="796" y="0"/>
                          </a:lnTo>
                          <a:lnTo>
                            <a:pt x="802" y="0"/>
                          </a:lnTo>
                          <a:lnTo>
                            <a:pt x="808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</p:grpSp>
            <p:cxnSp>
              <p:nvCxnSpPr>
                <p:cNvPr id="47" name="Łącznik prosty 46"/>
                <p:cNvCxnSpPr/>
                <p:nvPr/>
              </p:nvCxnSpPr>
              <p:spPr bwMode="auto">
                <a:xfrm>
                  <a:off x="4716016" y="4765197"/>
                  <a:ext cx="4067944" cy="2939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8" name="pole tekstowe 47"/>
              <p:cNvSpPr txBox="1"/>
              <p:nvPr/>
            </p:nvSpPr>
            <p:spPr>
              <a:xfrm>
                <a:off x="1818893" y="3231180"/>
                <a:ext cx="1903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dirty="0" smtClean="0">
                    <a:latin typeface="Albertus Medium"/>
                  </a:rPr>
                  <a:t>Fala prostokątna</a:t>
                </a:r>
                <a:endParaRPr lang="pl-PL" sz="1800" dirty="0">
                  <a:latin typeface="Albertus Medium"/>
                </a:endParaRPr>
              </a:p>
            </p:txBody>
          </p:sp>
        </p:grpSp>
        <p:graphicFrame>
          <p:nvGraphicFramePr>
            <p:cNvPr id="51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779143"/>
                </p:ext>
              </p:extLst>
            </p:nvPr>
          </p:nvGraphicFramePr>
          <p:xfrm>
            <a:off x="4572000" y="3543202"/>
            <a:ext cx="3044825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8106" name="Równanie" r:id="rId6" imgW="1663560" imgH="444240" progId="Equation.3">
                    <p:embed/>
                  </p:oleObj>
                </mc:Choice>
                <mc:Fallback>
                  <p:oleObj name="Równanie" r:id="rId6" imgW="1663560" imgH="4442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543202"/>
                          <a:ext cx="3044825" cy="796925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upa 17"/>
          <p:cNvGrpSpPr/>
          <p:nvPr/>
        </p:nvGrpSpPr>
        <p:grpSpPr>
          <a:xfrm>
            <a:off x="1667365" y="3325257"/>
            <a:ext cx="5873139" cy="1073943"/>
            <a:chOff x="1667365" y="3325257"/>
            <a:chExt cx="5873139" cy="1073943"/>
          </a:xfrm>
        </p:grpSpPr>
        <p:graphicFrame>
          <p:nvGraphicFramePr>
            <p:cNvPr id="17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9453376"/>
                </p:ext>
              </p:extLst>
            </p:nvPr>
          </p:nvGraphicFramePr>
          <p:xfrm>
            <a:off x="4579816" y="3437676"/>
            <a:ext cx="2960688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8107" name="Równanie" r:id="rId8" imgW="1866600" imgH="431640" progId="Equation.3">
                    <p:embed/>
                  </p:oleObj>
                </mc:Choice>
                <mc:Fallback>
                  <p:oleObj name="Równanie" r:id="rId8" imgW="1866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9816" y="3437676"/>
                          <a:ext cx="2960688" cy="68421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" name="Grupa 69"/>
            <p:cNvGrpSpPr/>
            <p:nvPr/>
          </p:nvGrpSpPr>
          <p:grpSpPr>
            <a:xfrm>
              <a:off x="1667365" y="3325257"/>
              <a:ext cx="2376264" cy="432048"/>
              <a:chOff x="2555776" y="2996952"/>
              <a:chExt cx="2376264" cy="432048"/>
            </a:xfrm>
          </p:grpSpPr>
          <p:grpSp>
            <p:nvGrpSpPr>
              <p:cNvPr id="72" name="Grupa 71"/>
              <p:cNvGrpSpPr/>
              <p:nvPr/>
            </p:nvGrpSpPr>
            <p:grpSpPr>
              <a:xfrm>
                <a:off x="2771800" y="2996952"/>
                <a:ext cx="1944216" cy="432048"/>
                <a:chOff x="2771800" y="2780276"/>
                <a:chExt cx="2160240" cy="648724"/>
              </a:xfrm>
            </p:grpSpPr>
            <p:grpSp>
              <p:nvGrpSpPr>
                <p:cNvPr id="74" name="Grupa 73"/>
                <p:cNvGrpSpPr/>
                <p:nvPr/>
              </p:nvGrpSpPr>
              <p:grpSpPr>
                <a:xfrm>
                  <a:off x="2771800" y="2780928"/>
                  <a:ext cx="1080120" cy="648072"/>
                  <a:chOff x="1259632" y="678573"/>
                  <a:chExt cx="7678829" cy="2750427"/>
                </a:xfrm>
              </p:grpSpPr>
              <p:grpSp>
                <p:nvGrpSpPr>
                  <p:cNvPr id="91" name="Grupa 90"/>
                  <p:cNvGrpSpPr/>
                  <p:nvPr/>
                </p:nvGrpSpPr>
                <p:grpSpPr>
                  <a:xfrm>
                    <a:off x="1259632" y="681342"/>
                    <a:ext cx="3821425" cy="2747658"/>
                    <a:chOff x="1661130" y="1628800"/>
                    <a:chExt cx="3821425" cy="2747658"/>
                  </a:xfrm>
                </p:grpSpPr>
                <p:sp>
                  <p:nvSpPr>
                    <p:cNvPr id="98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661130" y="3090091"/>
                      <a:ext cx="592052" cy="1286367"/>
                    </a:xfrm>
                    <a:custGeom>
                      <a:avLst/>
                      <a:gdLst>
                        <a:gd name="T0" fmla="*/ 2147483647 w 440"/>
                        <a:gd name="T1" fmla="*/ 2147483647 h 956"/>
                        <a:gd name="T2" fmla="*/ 2147483647 w 440"/>
                        <a:gd name="T3" fmla="*/ 2147483647 h 956"/>
                        <a:gd name="T4" fmla="*/ 2147483647 w 440"/>
                        <a:gd name="T5" fmla="*/ 2147483647 h 956"/>
                        <a:gd name="T6" fmla="*/ 2147483647 w 440"/>
                        <a:gd name="T7" fmla="*/ 2147483647 h 956"/>
                        <a:gd name="T8" fmla="*/ 2147483647 w 440"/>
                        <a:gd name="T9" fmla="*/ 2147483647 h 956"/>
                        <a:gd name="T10" fmla="*/ 2147483647 w 440"/>
                        <a:gd name="T11" fmla="*/ 2147483647 h 956"/>
                        <a:gd name="T12" fmla="*/ 2147483647 w 440"/>
                        <a:gd name="T13" fmla="*/ 2147483647 h 956"/>
                        <a:gd name="T14" fmla="*/ 2147483647 w 440"/>
                        <a:gd name="T15" fmla="*/ 2147483647 h 956"/>
                        <a:gd name="T16" fmla="*/ 2147483647 w 440"/>
                        <a:gd name="T17" fmla="*/ 2147483647 h 956"/>
                        <a:gd name="T18" fmla="*/ 2147483647 w 440"/>
                        <a:gd name="T19" fmla="*/ 2147483647 h 956"/>
                        <a:gd name="T20" fmla="*/ 2147483647 w 440"/>
                        <a:gd name="T21" fmla="*/ 2147483647 h 956"/>
                        <a:gd name="T22" fmla="*/ 2147483647 w 440"/>
                        <a:gd name="T23" fmla="*/ 2147483647 h 956"/>
                        <a:gd name="T24" fmla="*/ 2147483647 w 440"/>
                        <a:gd name="T25" fmla="*/ 2147483647 h 956"/>
                        <a:gd name="T26" fmla="*/ 2147483647 w 440"/>
                        <a:gd name="T27" fmla="*/ 2147483647 h 956"/>
                        <a:gd name="T28" fmla="*/ 2147483647 w 440"/>
                        <a:gd name="T29" fmla="*/ 2147483647 h 956"/>
                        <a:gd name="T30" fmla="*/ 2147483647 w 440"/>
                        <a:gd name="T31" fmla="*/ 2147483647 h 956"/>
                        <a:gd name="T32" fmla="*/ 2147483647 w 440"/>
                        <a:gd name="T33" fmla="*/ 2147483647 h 956"/>
                        <a:gd name="T34" fmla="*/ 2147483647 w 440"/>
                        <a:gd name="T35" fmla="*/ 2147483647 h 956"/>
                        <a:gd name="T36" fmla="*/ 2147483647 w 440"/>
                        <a:gd name="T37" fmla="*/ 2147483647 h 956"/>
                        <a:gd name="T38" fmla="*/ 2147483647 w 440"/>
                        <a:gd name="T39" fmla="*/ 2147483647 h 956"/>
                        <a:gd name="T40" fmla="*/ 2147483647 w 440"/>
                        <a:gd name="T41" fmla="*/ 2147483647 h 956"/>
                        <a:gd name="T42" fmla="*/ 2147483647 w 440"/>
                        <a:gd name="T43" fmla="*/ 2147483647 h 956"/>
                        <a:gd name="T44" fmla="*/ 2147483647 w 440"/>
                        <a:gd name="T45" fmla="*/ 2147483647 h 956"/>
                        <a:gd name="T46" fmla="*/ 2147483647 w 440"/>
                        <a:gd name="T47" fmla="*/ 2147483647 h 956"/>
                        <a:gd name="T48" fmla="*/ 2147483647 w 440"/>
                        <a:gd name="T49" fmla="*/ 2147483647 h 956"/>
                        <a:gd name="T50" fmla="*/ 2147483647 w 440"/>
                        <a:gd name="T51" fmla="*/ 2147483647 h 956"/>
                        <a:gd name="T52" fmla="*/ 2147483647 w 440"/>
                        <a:gd name="T53" fmla="*/ 2147483647 h 956"/>
                        <a:gd name="T54" fmla="*/ 2147483647 w 440"/>
                        <a:gd name="T55" fmla="*/ 2147483647 h 956"/>
                        <a:gd name="T56" fmla="*/ 2147483647 w 440"/>
                        <a:gd name="T57" fmla="*/ 2147483647 h 956"/>
                        <a:gd name="T58" fmla="*/ 2147483647 w 440"/>
                        <a:gd name="T59" fmla="*/ 2147483647 h 956"/>
                        <a:gd name="T60" fmla="*/ 2147483647 w 440"/>
                        <a:gd name="T61" fmla="*/ 2147483647 h 956"/>
                        <a:gd name="T62" fmla="*/ 2147483647 w 440"/>
                        <a:gd name="T63" fmla="*/ 2147483647 h 956"/>
                        <a:gd name="T64" fmla="*/ 2147483647 w 440"/>
                        <a:gd name="T65" fmla="*/ 2147483647 h 956"/>
                        <a:gd name="T66" fmla="*/ 2147483647 w 440"/>
                        <a:gd name="T67" fmla="*/ 2147483647 h 956"/>
                        <a:gd name="T68" fmla="*/ 2147483647 w 440"/>
                        <a:gd name="T69" fmla="*/ 2147483647 h 956"/>
                        <a:gd name="T70" fmla="*/ 2147483647 w 440"/>
                        <a:gd name="T71" fmla="*/ 2147483647 h 956"/>
                        <a:gd name="T72" fmla="*/ 2147483647 w 440"/>
                        <a:gd name="T73" fmla="*/ 2147483647 h 956"/>
                        <a:gd name="T74" fmla="*/ 2147483647 w 440"/>
                        <a:gd name="T75" fmla="*/ 2147483647 h 956"/>
                        <a:gd name="T76" fmla="*/ 2147483647 w 440"/>
                        <a:gd name="T77" fmla="*/ 2147483647 h 956"/>
                        <a:gd name="T78" fmla="*/ 2147483647 w 440"/>
                        <a:gd name="T79" fmla="*/ 2147483647 h 956"/>
                        <a:gd name="T80" fmla="*/ 2147483647 w 440"/>
                        <a:gd name="T81" fmla="*/ 2147483647 h 956"/>
                        <a:gd name="T82" fmla="*/ 2147483647 w 440"/>
                        <a:gd name="T83" fmla="*/ 2147483647 h 95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440"/>
                        <a:gd name="T127" fmla="*/ 0 h 956"/>
                        <a:gd name="T128" fmla="*/ 440 w 440"/>
                        <a:gd name="T129" fmla="*/ 956 h 95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440" h="956">
                          <a:moveTo>
                            <a:pt x="0" y="955"/>
                          </a:moveTo>
                          <a:lnTo>
                            <a:pt x="0" y="942"/>
                          </a:lnTo>
                          <a:lnTo>
                            <a:pt x="7" y="935"/>
                          </a:lnTo>
                          <a:lnTo>
                            <a:pt x="7" y="929"/>
                          </a:lnTo>
                          <a:lnTo>
                            <a:pt x="14" y="922"/>
                          </a:lnTo>
                          <a:lnTo>
                            <a:pt x="14" y="916"/>
                          </a:lnTo>
                          <a:lnTo>
                            <a:pt x="20" y="909"/>
                          </a:lnTo>
                          <a:lnTo>
                            <a:pt x="20" y="896"/>
                          </a:lnTo>
                          <a:lnTo>
                            <a:pt x="27" y="890"/>
                          </a:lnTo>
                          <a:lnTo>
                            <a:pt x="27" y="883"/>
                          </a:lnTo>
                          <a:lnTo>
                            <a:pt x="33" y="877"/>
                          </a:lnTo>
                          <a:lnTo>
                            <a:pt x="33" y="870"/>
                          </a:lnTo>
                          <a:lnTo>
                            <a:pt x="40" y="863"/>
                          </a:lnTo>
                          <a:lnTo>
                            <a:pt x="40" y="850"/>
                          </a:lnTo>
                          <a:lnTo>
                            <a:pt x="46" y="844"/>
                          </a:lnTo>
                          <a:lnTo>
                            <a:pt x="46" y="837"/>
                          </a:lnTo>
                          <a:lnTo>
                            <a:pt x="53" y="831"/>
                          </a:lnTo>
                          <a:lnTo>
                            <a:pt x="53" y="824"/>
                          </a:lnTo>
                          <a:lnTo>
                            <a:pt x="59" y="818"/>
                          </a:lnTo>
                          <a:lnTo>
                            <a:pt x="59" y="805"/>
                          </a:lnTo>
                          <a:lnTo>
                            <a:pt x="66" y="798"/>
                          </a:lnTo>
                          <a:lnTo>
                            <a:pt x="66" y="791"/>
                          </a:lnTo>
                          <a:lnTo>
                            <a:pt x="72" y="785"/>
                          </a:lnTo>
                          <a:lnTo>
                            <a:pt x="72" y="778"/>
                          </a:lnTo>
                          <a:lnTo>
                            <a:pt x="79" y="772"/>
                          </a:lnTo>
                          <a:lnTo>
                            <a:pt x="79" y="765"/>
                          </a:lnTo>
                          <a:lnTo>
                            <a:pt x="86" y="759"/>
                          </a:lnTo>
                          <a:lnTo>
                            <a:pt x="86" y="746"/>
                          </a:lnTo>
                          <a:lnTo>
                            <a:pt x="92" y="739"/>
                          </a:lnTo>
                          <a:lnTo>
                            <a:pt x="92" y="733"/>
                          </a:lnTo>
                          <a:lnTo>
                            <a:pt x="99" y="726"/>
                          </a:lnTo>
                          <a:lnTo>
                            <a:pt x="99" y="719"/>
                          </a:lnTo>
                          <a:lnTo>
                            <a:pt x="105" y="713"/>
                          </a:lnTo>
                          <a:lnTo>
                            <a:pt x="105" y="700"/>
                          </a:lnTo>
                          <a:lnTo>
                            <a:pt x="112" y="693"/>
                          </a:lnTo>
                          <a:lnTo>
                            <a:pt x="118" y="687"/>
                          </a:lnTo>
                          <a:lnTo>
                            <a:pt x="118" y="680"/>
                          </a:lnTo>
                          <a:lnTo>
                            <a:pt x="125" y="674"/>
                          </a:lnTo>
                          <a:lnTo>
                            <a:pt x="125" y="661"/>
                          </a:lnTo>
                          <a:lnTo>
                            <a:pt x="131" y="654"/>
                          </a:lnTo>
                          <a:lnTo>
                            <a:pt x="131" y="648"/>
                          </a:lnTo>
                          <a:lnTo>
                            <a:pt x="138" y="641"/>
                          </a:lnTo>
                          <a:lnTo>
                            <a:pt x="138" y="634"/>
                          </a:lnTo>
                          <a:lnTo>
                            <a:pt x="144" y="628"/>
                          </a:lnTo>
                          <a:lnTo>
                            <a:pt x="144" y="621"/>
                          </a:lnTo>
                          <a:lnTo>
                            <a:pt x="151" y="615"/>
                          </a:lnTo>
                          <a:lnTo>
                            <a:pt x="151" y="602"/>
                          </a:lnTo>
                          <a:lnTo>
                            <a:pt x="157" y="595"/>
                          </a:lnTo>
                          <a:lnTo>
                            <a:pt x="157" y="589"/>
                          </a:lnTo>
                          <a:lnTo>
                            <a:pt x="164" y="582"/>
                          </a:lnTo>
                          <a:lnTo>
                            <a:pt x="164" y="576"/>
                          </a:lnTo>
                          <a:lnTo>
                            <a:pt x="171" y="569"/>
                          </a:lnTo>
                          <a:lnTo>
                            <a:pt x="171" y="556"/>
                          </a:lnTo>
                          <a:lnTo>
                            <a:pt x="177" y="549"/>
                          </a:lnTo>
                          <a:lnTo>
                            <a:pt x="177" y="543"/>
                          </a:lnTo>
                          <a:lnTo>
                            <a:pt x="184" y="536"/>
                          </a:lnTo>
                          <a:lnTo>
                            <a:pt x="184" y="530"/>
                          </a:lnTo>
                          <a:lnTo>
                            <a:pt x="190" y="523"/>
                          </a:lnTo>
                          <a:lnTo>
                            <a:pt x="190" y="517"/>
                          </a:lnTo>
                          <a:lnTo>
                            <a:pt x="197" y="510"/>
                          </a:lnTo>
                          <a:lnTo>
                            <a:pt x="197" y="504"/>
                          </a:lnTo>
                          <a:lnTo>
                            <a:pt x="203" y="497"/>
                          </a:lnTo>
                          <a:lnTo>
                            <a:pt x="203" y="490"/>
                          </a:lnTo>
                          <a:lnTo>
                            <a:pt x="210" y="484"/>
                          </a:lnTo>
                          <a:lnTo>
                            <a:pt x="210" y="477"/>
                          </a:lnTo>
                          <a:lnTo>
                            <a:pt x="216" y="471"/>
                          </a:lnTo>
                          <a:lnTo>
                            <a:pt x="216" y="458"/>
                          </a:lnTo>
                          <a:lnTo>
                            <a:pt x="223" y="451"/>
                          </a:lnTo>
                          <a:lnTo>
                            <a:pt x="223" y="445"/>
                          </a:lnTo>
                          <a:lnTo>
                            <a:pt x="229" y="438"/>
                          </a:lnTo>
                          <a:lnTo>
                            <a:pt x="229" y="432"/>
                          </a:lnTo>
                          <a:lnTo>
                            <a:pt x="236" y="425"/>
                          </a:lnTo>
                          <a:lnTo>
                            <a:pt x="236" y="412"/>
                          </a:lnTo>
                          <a:lnTo>
                            <a:pt x="249" y="399"/>
                          </a:lnTo>
                          <a:lnTo>
                            <a:pt x="249" y="392"/>
                          </a:lnTo>
                          <a:lnTo>
                            <a:pt x="256" y="386"/>
                          </a:lnTo>
                          <a:lnTo>
                            <a:pt x="256" y="373"/>
                          </a:lnTo>
                          <a:lnTo>
                            <a:pt x="262" y="366"/>
                          </a:lnTo>
                          <a:lnTo>
                            <a:pt x="262" y="360"/>
                          </a:lnTo>
                          <a:lnTo>
                            <a:pt x="269" y="353"/>
                          </a:lnTo>
                          <a:lnTo>
                            <a:pt x="269" y="347"/>
                          </a:lnTo>
                          <a:lnTo>
                            <a:pt x="275" y="340"/>
                          </a:lnTo>
                          <a:lnTo>
                            <a:pt x="275" y="333"/>
                          </a:lnTo>
                          <a:lnTo>
                            <a:pt x="282" y="327"/>
                          </a:lnTo>
                          <a:lnTo>
                            <a:pt x="282" y="314"/>
                          </a:lnTo>
                          <a:lnTo>
                            <a:pt x="288" y="307"/>
                          </a:lnTo>
                          <a:lnTo>
                            <a:pt x="295" y="301"/>
                          </a:lnTo>
                          <a:lnTo>
                            <a:pt x="295" y="294"/>
                          </a:lnTo>
                          <a:lnTo>
                            <a:pt x="301" y="288"/>
                          </a:lnTo>
                          <a:lnTo>
                            <a:pt x="301" y="275"/>
                          </a:lnTo>
                          <a:lnTo>
                            <a:pt x="308" y="268"/>
                          </a:lnTo>
                          <a:lnTo>
                            <a:pt x="308" y="261"/>
                          </a:lnTo>
                          <a:lnTo>
                            <a:pt x="314" y="255"/>
                          </a:lnTo>
                          <a:lnTo>
                            <a:pt x="314" y="248"/>
                          </a:lnTo>
                          <a:lnTo>
                            <a:pt x="321" y="242"/>
                          </a:lnTo>
                          <a:lnTo>
                            <a:pt x="321" y="229"/>
                          </a:lnTo>
                          <a:lnTo>
                            <a:pt x="328" y="222"/>
                          </a:lnTo>
                          <a:lnTo>
                            <a:pt x="334" y="216"/>
                          </a:lnTo>
                          <a:lnTo>
                            <a:pt x="334" y="209"/>
                          </a:lnTo>
                          <a:lnTo>
                            <a:pt x="341" y="203"/>
                          </a:lnTo>
                          <a:lnTo>
                            <a:pt x="341" y="196"/>
                          </a:lnTo>
                          <a:lnTo>
                            <a:pt x="347" y="190"/>
                          </a:lnTo>
                          <a:lnTo>
                            <a:pt x="347" y="176"/>
                          </a:lnTo>
                          <a:lnTo>
                            <a:pt x="360" y="163"/>
                          </a:lnTo>
                          <a:lnTo>
                            <a:pt x="360" y="157"/>
                          </a:lnTo>
                          <a:lnTo>
                            <a:pt x="367" y="150"/>
                          </a:lnTo>
                          <a:lnTo>
                            <a:pt x="367" y="137"/>
                          </a:lnTo>
                          <a:lnTo>
                            <a:pt x="373" y="131"/>
                          </a:lnTo>
                          <a:lnTo>
                            <a:pt x="373" y="124"/>
                          </a:lnTo>
                          <a:lnTo>
                            <a:pt x="380" y="118"/>
                          </a:lnTo>
                          <a:lnTo>
                            <a:pt x="380" y="111"/>
                          </a:lnTo>
                          <a:lnTo>
                            <a:pt x="386" y="104"/>
                          </a:lnTo>
                          <a:lnTo>
                            <a:pt x="386" y="98"/>
                          </a:lnTo>
                          <a:lnTo>
                            <a:pt x="393" y="91"/>
                          </a:lnTo>
                          <a:lnTo>
                            <a:pt x="393" y="85"/>
                          </a:lnTo>
                          <a:lnTo>
                            <a:pt x="400" y="78"/>
                          </a:lnTo>
                          <a:lnTo>
                            <a:pt x="400" y="72"/>
                          </a:lnTo>
                          <a:lnTo>
                            <a:pt x="406" y="65"/>
                          </a:lnTo>
                          <a:lnTo>
                            <a:pt x="406" y="59"/>
                          </a:lnTo>
                          <a:lnTo>
                            <a:pt x="413" y="52"/>
                          </a:lnTo>
                          <a:lnTo>
                            <a:pt x="413" y="46"/>
                          </a:lnTo>
                          <a:lnTo>
                            <a:pt x="419" y="39"/>
                          </a:lnTo>
                          <a:lnTo>
                            <a:pt x="419" y="32"/>
                          </a:lnTo>
                          <a:lnTo>
                            <a:pt x="426" y="26"/>
                          </a:lnTo>
                          <a:lnTo>
                            <a:pt x="426" y="19"/>
                          </a:lnTo>
                          <a:lnTo>
                            <a:pt x="432" y="13"/>
                          </a:lnTo>
                          <a:lnTo>
                            <a:pt x="432" y="6"/>
                          </a:lnTo>
                          <a:lnTo>
                            <a:pt x="439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9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251836" y="1805070"/>
                      <a:ext cx="881350" cy="1286367"/>
                    </a:xfrm>
                    <a:custGeom>
                      <a:avLst/>
                      <a:gdLst>
                        <a:gd name="T0" fmla="*/ 2147483647 w 655"/>
                        <a:gd name="T1" fmla="*/ 2147483647 h 956"/>
                        <a:gd name="T2" fmla="*/ 2147483647 w 655"/>
                        <a:gd name="T3" fmla="*/ 2147483647 h 956"/>
                        <a:gd name="T4" fmla="*/ 2147483647 w 655"/>
                        <a:gd name="T5" fmla="*/ 2147483647 h 956"/>
                        <a:gd name="T6" fmla="*/ 2147483647 w 655"/>
                        <a:gd name="T7" fmla="*/ 2147483647 h 956"/>
                        <a:gd name="T8" fmla="*/ 2147483647 w 655"/>
                        <a:gd name="T9" fmla="*/ 2147483647 h 956"/>
                        <a:gd name="T10" fmla="*/ 2147483647 w 655"/>
                        <a:gd name="T11" fmla="*/ 2147483647 h 956"/>
                        <a:gd name="T12" fmla="*/ 2147483647 w 655"/>
                        <a:gd name="T13" fmla="*/ 2147483647 h 956"/>
                        <a:gd name="T14" fmla="*/ 2147483647 w 655"/>
                        <a:gd name="T15" fmla="*/ 2147483647 h 956"/>
                        <a:gd name="T16" fmla="*/ 2147483647 w 655"/>
                        <a:gd name="T17" fmla="*/ 2147483647 h 956"/>
                        <a:gd name="T18" fmla="*/ 2147483647 w 655"/>
                        <a:gd name="T19" fmla="*/ 2147483647 h 956"/>
                        <a:gd name="T20" fmla="*/ 2147483647 w 655"/>
                        <a:gd name="T21" fmla="*/ 2147483647 h 956"/>
                        <a:gd name="T22" fmla="*/ 2147483647 w 655"/>
                        <a:gd name="T23" fmla="*/ 2147483647 h 956"/>
                        <a:gd name="T24" fmla="*/ 2147483647 w 655"/>
                        <a:gd name="T25" fmla="*/ 2147483647 h 956"/>
                        <a:gd name="T26" fmla="*/ 2147483647 w 655"/>
                        <a:gd name="T27" fmla="*/ 2147483647 h 956"/>
                        <a:gd name="T28" fmla="*/ 2147483647 w 655"/>
                        <a:gd name="T29" fmla="*/ 2147483647 h 956"/>
                        <a:gd name="T30" fmla="*/ 2147483647 w 655"/>
                        <a:gd name="T31" fmla="*/ 2147483647 h 956"/>
                        <a:gd name="T32" fmla="*/ 2147483647 w 655"/>
                        <a:gd name="T33" fmla="*/ 2147483647 h 956"/>
                        <a:gd name="T34" fmla="*/ 2147483647 w 655"/>
                        <a:gd name="T35" fmla="*/ 2147483647 h 956"/>
                        <a:gd name="T36" fmla="*/ 2147483647 w 655"/>
                        <a:gd name="T37" fmla="*/ 2147483647 h 956"/>
                        <a:gd name="T38" fmla="*/ 2147483647 w 655"/>
                        <a:gd name="T39" fmla="*/ 2147483647 h 956"/>
                        <a:gd name="T40" fmla="*/ 2147483647 w 655"/>
                        <a:gd name="T41" fmla="*/ 2147483647 h 956"/>
                        <a:gd name="T42" fmla="*/ 2147483647 w 655"/>
                        <a:gd name="T43" fmla="*/ 2147483647 h 956"/>
                        <a:gd name="T44" fmla="*/ 2147483647 w 655"/>
                        <a:gd name="T45" fmla="*/ 2147483647 h 956"/>
                        <a:gd name="T46" fmla="*/ 2147483647 w 655"/>
                        <a:gd name="T47" fmla="*/ 2147483647 h 956"/>
                        <a:gd name="T48" fmla="*/ 2147483647 w 655"/>
                        <a:gd name="T49" fmla="*/ 2147483647 h 956"/>
                        <a:gd name="T50" fmla="*/ 2147483647 w 655"/>
                        <a:gd name="T51" fmla="*/ 2147483647 h 956"/>
                        <a:gd name="T52" fmla="*/ 2147483647 w 655"/>
                        <a:gd name="T53" fmla="*/ 2147483647 h 956"/>
                        <a:gd name="T54" fmla="*/ 2147483647 w 655"/>
                        <a:gd name="T55" fmla="*/ 2147483647 h 956"/>
                        <a:gd name="T56" fmla="*/ 2147483647 w 655"/>
                        <a:gd name="T57" fmla="*/ 2147483647 h 956"/>
                        <a:gd name="T58" fmla="*/ 2147483647 w 655"/>
                        <a:gd name="T59" fmla="*/ 2147483647 h 956"/>
                        <a:gd name="T60" fmla="*/ 2147483647 w 655"/>
                        <a:gd name="T61" fmla="*/ 2147483647 h 956"/>
                        <a:gd name="T62" fmla="*/ 2147483647 w 655"/>
                        <a:gd name="T63" fmla="*/ 2147483647 h 956"/>
                        <a:gd name="T64" fmla="*/ 2147483647 w 655"/>
                        <a:gd name="T65" fmla="*/ 2147483647 h 956"/>
                        <a:gd name="T66" fmla="*/ 2147483647 w 655"/>
                        <a:gd name="T67" fmla="*/ 2147483647 h 956"/>
                        <a:gd name="T68" fmla="*/ 2147483647 w 655"/>
                        <a:gd name="T69" fmla="*/ 2147483647 h 956"/>
                        <a:gd name="T70" fmla="*/ 2147483647 w 655"/>
                        <a:gd name="T71" fmla="*/ 2147483647 h 956"/>
                        <a:gd name="T72" fmla="*/ 2147483647 w 655"/>
                        <a:gd name="T73" fmla="*/ 2147483647 h 956"/>
                        <a:gd name="T74" fmla="*/ 2147483647 w 655"/>
                        <a:gd name="T75" fmla="*/ 2147483647 h 956"/>
                        <a:gd name="T76" fmla="*/ 2147483647 w 655"/>
                        <a:gd name="T77" fmla="*/ 2147483647 h 956"/>
                        <a:gd name="T78" fmla="*/ 2147483647 w 655"/>
                        <a:gd name="T79" fmla="*/ 2147483647 h 956"/>
                        <a:gd name="T80" fmla="*/ 2147483647 w 655"/>
                        <a:gd name="T81" fmla="*/ 2147483647 h 956"/>
                        <a:gd name="T82" fmla="*/ 2147483647 w 655"/>
                        <a:gd name="T83" fmla="*/ 2147483647 h 95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55"/>
                        <a:gd name="T127" fmla="*/ 0 h 956"/>
                        <a:gd name="T128" fmla="*/ 655 w 655"/>
                        <a:gd name="T129" fmla="*/ 956 h 95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55" h="956">
                          <a:moveTo>
                            <a:pt x="0" y="955"/>
                          </a:moveTo>
                          <a:lnTo>
                            <a:pt x="0" y="948"/>
                          </a:lnTo>
                          <a:lnTo>
                            <a:pt x="6" y="942"/>
                          </a:lnTo>
                          <a:lnTo>
                            <a:pt x="6" y="935"/>
                          </a:lnTo>
                          <a:lnTo>
                            <a:pt x="13" y="929"/>
                          </a:lnTo>
                          <a:lnTo>
                            <a:pt x="13" y="922"/>
                          </a:lnTo>
                          <a:lnTo>
                            <a:pt x="19" y="916"/>
                          </a:lnTo>
                          <a:lnTo>
                            <a:pt x="19" y="909"/>
                          </a:lnTo>
                          <a:lnTo>
                            <a:pt x="26" y="902"/>
                          </a:lnTo>
                          <a:lnTo>
                            <a:pt x="26" y="896"/>
                          </a:lnTo>
                          <a:lnTo>
                            <a:pt x="32" y="889"/>
                          </a:lnTo>
                          <a:lnTo>
                            <a:pt x="32" y="883"/>
                          </a:lnTo>
                          <a:lnTo>
                            <a:pt x="39" y="876"/>
                          </a:lnTo>
                          <a:lnTo>
                            <a:pt x="39" y="870"/>
                          </a:lnTo>
                          <a:lnTo>
                            <a:pt x="52" y="857"/>
                          </a:lnTo>
                          <a:lnTo>
                            <a:pt x="52" y="850"/>
                          </a:lnTo>
                          <a:lnTo>
                            <a:pt x="59" y="844"/>
                          </a:lnTo>
                          <a:lnTo>
                            <a:pt x="59" y="830"/>
                          </a:lnTo>
                          <a:lnTo>
                            <a:pt x="65" y="824"/>
                          </a:lnTo>
                          <a:lnTo>
                            <a:pt x="72" y="817"/>
                          </a:lnTo>
                          <a:lnTo>
                            <a:pt x="72" y="811"/>
                          </a:lnTo>
                          <a:lnTo>
                            <a:pt x="78" y="804"/>
                          </a:lnTo>
                          <a:lnTo>
                            <a:pt x="78" y="791"/>
                          </a:lnTo>
                          <a:lnTo>
                            <a:pt x="85" y="785"/>
                          </a:lnTo>
                          <a:lnTo>
                            <a:pt x="91" y="778"/>
                          </a:lnTo>
                          <a:lnTo>
                            <a:pt x="91" y="772"/>
                          </a:lnTo>
                          <a:lnTo>
                            <a:pt x="98" y="765"/>
                          </a:lnTo>
                          <a:lnTo>
                            <a:pt x="98" y="758"/>
                          </a:lnTo>
                          <a:lnTo>
                            <a:pt x="104" y="752"/>
                          </a:lnTo>
                          <a:lnTo>
                            <a:pt x="104" y="745"/>
                          </a:lnTo>
                          <a:lnTo>
                            <a:pt x="117" y="732"/>
                          </a:lnTo>
                          <a:lnTo>
                            <a:pt x="117" y="726"/>
                          </a:lnTo>
                          <a:lnTo>
                            <a:pt x="124" y="719"/>
                          </a:lnTo>
                          <a:lnTo>
                            <a:pt x="124" y="713"/>
                          </a:lnTo>
                          <a:lnTo>
                            <a:pt x="131" y="706"/>
                          </a:lnTo>
                          <a:lnTo>
                            <a:pt x="131" y="700"/>
                          </a:lnTo>
                          <a:lnTo>
                            <a:pt x="144" y="687"/>
                          </a:lnTo>
                          <a:lnTo>
                            <a:pt x="144" y="673"/>
                          </a:lnTo>
                          <a:lnTo>
                            <a:pt x="157" y="660"/>
                          </a:lnTo>
                          <a:lnTo>
                            <a:pt x="157" y="654"/>
                          </a:lnTo>
                          <a:lnTo>
                            <a:pt x="163" y="647"/>
                          </a:lnTo>
                          <a:lnTo>
                            <a:pt x="163" y="641"/>
                          </a:lnTo>
                          <a:lnTo>
                            <a:pt x="170" y="634"/>
                          </a:lnTo>
                          <a:lnTo>
                            <a:pt x="170" y="628"/>
                          </a:lnTo>
                          <a:lnTo>
                            <a:pt x="176" y="621"/>
                          </a:lnTo>
                          <a:lnTo>
                            <a:pt x="183" y="615"/>
                          </a:lnTo>
                          <a:lnTo>
                            <a:pt x="183" y="608"/>
                          </a:lnTo>
                          <a:lnTo>
                            <a:pt x="189" y="601"/>
                          </a:lnTo>
                          <a:lnTo>
                            <a:pt x="189" y="595"/>
                          </a:lnTo>
                          <a:lnTo>
                            <a:pt x="203" y="582"/>
                          </a:lnTo>
                          <a:lnTo>
                            <a:pt x="203" y="575"/>
                          </a:lnTo>
                          <a:lnTo>
                            <a:pt x="209" y="569"/>
                          </a:lnTo>
                          <a:lnTo>
                            <a:pt x="209" y="562"/>
                          </a:lnTo>
                          <a:lnTo>
                            <a:pt x="216" y="556"/>
                          </a:lnTo>
                          <a:lnTo>
                            <a:pt x="216" y="549"/>
                          </a:lnTo>
                          <a:lnTo>
                            <a:pt x="222" y="543"/>
                          </a:lnTo>
                          <a:lnTo>
                            <a:pt x="229" y="536"/>
                          </a:lnTo>
                          <a:lnTo>
                            <a:pt x="229" y="529"/>
                          </a:lnTo>
                          <a:lnTo>
                            <a:pt x="235" y="523"/>
                          </a:lnTo>
                          <a:lnTo>
                            <a:pt x="235" y="516"/>
                          </a:lnTo>
                          <a:lnTo>
                            <a:pt x="242" y="510"/>
                          </a:lnTo>
                          <a:lnTo>
                            <a:pt x="255" y="497"/>
                          </a:lnTo>
                          <a:lnTo>
                            <a:pt x="255" y="484"/>
                          </a:lnTo>
                          <a:lnTo>
                            <a:pt x="261" y="477"/>
                          </a:lnTo>
                          <a:lnTo>
                            <a:pt x="274" y="464"/>
                          </a:lnTo>
                          <a:lnTo>
                            <a:pt x="274" y="451"/>
                          </a:lnTo>
                          <a:lnTo>
                            <a:pt x="281" y="444"/>
                          </a:lnTo>
                          <a:lnTo>
                            <a:pt x="288" y="438"/>
                          </a:lnTo>
                          <a:lnTo>
                            <a:pt x="294" y="431"/>
                          </a:lnTo>
                          <a:lnTo>
                            <a:pt x="294" y="425"/>
                          </a:lnTo>
                          <a:lnTo>
                            <a:pt x="307" y="412"/>
                          </a:lnTo>
                          <a:lnTo>
                            <a:pt x="307" y="405"/>
                          </a:lnTo>
                          <a:lnTo>
                            <a:pt x="314" y="399"/>
                          </a:lnTo>
                          <a:lnTo>
                            <a:pt x="314" y="392"/>
                          </a:lnTo>
                          <a:lnTo>
                            <a:pt x="320" y="386"/>
                          </a:lnTo>
                          <a:lnTo>
                            <a:pt x="333" y="372"/>
                          </a:lnTo>
                          <a:lnTo>
                            <a:pt x="333" y="366"/>
                          </a:lnTo>
                          <a:lnTo>
                            <a:pt x="346" y="353"/>
                          </a:lnTo>
                          <a:lnTo>
                            <a:pt x="346" y="346"/>
                          </a:lnTo>
                          <a:lnTo>
                            <a:pt x="353" y="340"/>
                          </a:lnTo>
                          <a:lnTo>
                            <a:pt x="360" y="333"/>
                          </a:lnTo>
                          <a:lnTo>
                            <a:pt x="360" y="327"/>
                          </a:lnTo>
                          <a:lnTo>
                            <a:pt x="366" y="320"/>
                          </a:lnTo>
                          <a:lnTo>
                            <a:pt x="379" y="307"/>
                          </a:lnTo>
                          <a:lnTo>
                            <a:pt x="379" y="300"/>
                          </a:lnTo>
                          <a:lnTo>
                            <a:pt x="392" y="287"/>
                          </a:lnTo>
                          <a:lnTo>
                            <a:pt x="392" y="281"/>
                          </a:lnTo>
                          <a:lnTo>
                            <a:pt x="399" y="274"/>
                          </a:lnTo>
                          <a:lnTo>
                            <a:pt x="412" y="261"/>
                          </a:lnTo>
                          <a:lnTo>
                            <a:pt x="412" y="255"/>
                          </a:lnTo>
                          <a:lnTo>
                            <a:pt x="418" y="248"/>
                          </a:lnTo>
                          <a:lnTo>
                            <a:pt x="431" y="235"/>
                          </a:lnTo>
                          <a:lnTo>
                            <a:pt x="431" y="229"/>
                          </a:lnTo>
                          <a:lnTo>
                            <a:pt x="438" y="222"/>
                          </a:lnTo>
                          <a:lnTo>
                            <a:pt x="451" y="209"/>
                          </a:lnTo>
                          <a:lnTo>
                            <a:pt x="451" y="202"/>
                          </a:lnTo>
                          <a:lnTo>
                            <a:pt x="458" y="196"/>
                          </a:lnTo>
                          <a:lnTo>
                            <a:pt x="464" y="189"/>
                          </a:lnTo>
                          <a:lnTo>
                            <a:pt x="471" y="183"/>
                          </a:lnTo>
                          <a:lnTo>
                            <a:pt x="477" y="176"/>
                          </a:lnTo>
                          <a:lnTo>
                            <a:pt x="484" y="170"/>
                          </a:lnTo>
                          <a:lnTo>
                            <a:pt x="497" y="157"/>
                          </a:lnTo>
                          <a:lnTo>
                            <a:pt x="497" y="150"/>
                          </a:lnTo>
                          <a:lnTo>
                            <a:pt x="503" y="143"/>
                          </a:lnTo>
                          <a:lnTo>
                            <a:pt x="510" y="137"/>
                          </a:lnTo>
                          <a:lnTo>
                            <a:pt x="516" y="130"/>
                          </a:lnTo>
                          <a:lnTo>
                            <a:pt x="523" y="124"/>
                          </a:lnTo>
                          <a:lnTo>
                            <a:pt x="530" y="117"/>
                          </a:lnTo>
                          <a:lnTo>
                            <a:pt x="543" y="104"/>
                          </a:lnTo>
                          <a:lnTo>
                            <a:pt x="536" y="104"/>
                          </a:lnTo>
                          <a:lnTo>
                            <a:pt x="543" y="104"/>
                          </a:lnTo>
                          <a:lnTo>
                            <a:pt x="549" y="98"/>
                          </a:lnTo>
                          <a:lnTo>
                            <a:pt x="562" y="85"/>
                          </a:lnTo>
                          <a:lnTo>
                            <a:pt x="562" y="78"/>
                          </a:lnTo>
                          <a:lnTo>
                            <a:pt x="569" y="78"/>
                          </a:lnTo>
                          <a:lnTo>
                            <a:pt x="575" y="65"/>
                          </a:lnTo>
                          <a:lnTo>
                            <a:pt x="582" y="65"/>
                          </a:lnTo>
                          <a:lnTo>
                            <a:pt x="588" y="58"/>
                          </a:lnTo>
                          <a:lnTo>
                            <a:pt x="595" y="52"/>
                          </a:lnTo>
                          <a:lnTo>
                            <a:pt x="602" y="45"/>
                          </a:lnTo>
                          <a:lnTo>
                            <a:pt x="608" y="39"/>
                          </a:lnTo>
                          <a:lnTo>
                            <a:pt x="615" y="32"/>
                          </a:lnTo>
                          <a:lnTo>
                            <a:pt x="621" y="26"/>
                          </a:lnTo>
                          <a:lnTo>
                            <a:pt x="628" y="19"/>
                          </a:lnTo>
                          <a:lnTo>
                            <a:pt x="634" y="19"/>
                          </a:lnTo>
                          <a:lnTo>
                            <a:pt x="641" y="6"/>
                          </a:lnTo>
                          <a:lnTo>
                            <a:pt x="647" y="6"/>
                          </a:lnTo>
                          <a:lnTo>
                            <a:pt x="654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00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131840" y="1628800"/>
                      <a:ext cx="1127589" cy="431929"/>
                    </a:xfrm>
                    <a:custGeom>
                      <a:avLst/>
                      <a:gdLst>
                        <a:gd name="T0" fmla="*/ 2147483647 w 838"/>
                        <a:gd name="T1" fmla="*/ 2147483647 h 321"/>
                        <a:gd name="T2" fmla="*/ 2147483647 w 838"/>
                        <a:gd name="T3" fmla="*/ 2147483647 h 321"/>
                        <a:gd name="T4" fmla="*/ 2147483647 w 838"/>
                        <a:gd name="T5" fmla="*/ 2147483647 h 321"/>
                        <a:gd name="T6" fmla="*/ 2147483647 w 838"/>
                        <a:gd name="T7" fmla="*/ 2147483647 h 321"/>
                        <a:gd name="T8" fmla="*/ 2147483647 w 838"/>
                        <a:gd name="T9" fmla="*/ 2147483647 h 321"/>
                        <a:gd name="T10" fmla="*/ 2147483647 w 838"/>
                        <a:gd name="T11" fmla="*/ 2147483647 h 321"/>
                        <a:gd name="T12" fmla="*/ 2147483647 w 838"/>
                        <a:gd name="T13" fmla="*/ 2147483647 h 321"/>
                        <a:gd name="T14" fmla="*/ 2147483647 w 838"/>
                        <a:gd name="T15" fmla="*/ 2147483647 h 321"/>
                        <a:gd name="T16" fmla="*/ 2147483647 w 838"/>
                        <a:gd name="T17" fmla="*/ 2147483647 h 321"/>
                        <a:gd name="T18" fmla="*/ 2147483647 w 838"/>
                        <a:gd name="T19" fmla="*/ 2147483647 h 321"/>
                        <a:gd name="T20" fmla="*/ 2147483647 w 838"/>
                        <a:gd name="T21" fmla="*/ 2147483647 h 321"/>
                        <a:gd name="T22" fmla="*/ 2147483647 w 838"/>
                        <a:gd name="T23" fmla="*/ 2147483647 h 321"/>
                        <a:gd name="T24" fmla="*/ 2147483647 w 838"/>
                        <a:gd name="T25" fmla="*/ 2147483647 h 321"/>
                        <a:gd name="T26" fmla="*/ 2147483647 w 838"/>
                        <a:gd name="T27" fmla="*/ 2147483647 h 321"/>
                        <a:gd name="T28" fmla="*/ 2147483647 w 838"/>
                        <a:gd name="T29" fmla="*/ 2147483647 h 321"/>
                        <a:gd name="T30" fmla="*/ 2147483647 w 838"/>
                        <a:gd name="T31" fmla="*/ 2147483647 h 321"/>
                        <a:gd name="T32" fmla="*/ 2147483647 w 838"/>
                        <a:gd name="T33" fmla="*/ 0 h 321"/>
                        <a:gd name="T34" fmla="*/ 2147483647 w 838"/>
                        <a:gd name="T35" fmla="*/ 2147483647 h 321"/>
                        <a:gd name="T36" fmla="*/ 2147483647 w 838"/>
                        <a:gd name="T37" fmla="*/ 2147483647 h 321"/>
                        <a:gd name="T38" fmla="*/ 2147483647 w 838"/>
                        <a:gd name="T39" fmla="*/ 2147483647 h 321"/>
                        <a:gd name="T40" fmla="*/ 2147483647 w 838"/>
                        <a:gd name="T41" fmla="*/ 2147483647 h 321"/>
                        <a:gd name="T42" fmla="*/ 2147483647 w 838"/>
                        <a:gd name="T43" fmla="*/ 2147483647 h 321"/>
                        <a:gd name="T44" fmla="*/ 2147483647 w 838"/>
                        <a:gd name="T45" fmla="*/ 2147483647 h 321"/>
                        <a:gd name="T46" fmla="*/ 2147483647 w 838"/>
                        <a:gd name="T47" fmla="*/ 2147483647 h 321"/>
                        <a:gd name="T48" fmla="*/ 2147483647 w 838"/>
                        <a:gd name="T49" fmla="*/ 2147483647 h 321"/>
                        <a:gd name="T50" fmla="*/ 2147483647 w 838"/>
                        <a:gd name="T51" fmla="*/ 2147483647 h 321"/>
                        <a:gd name="T52" fmla="*/ 2147483647 w 838"/>
                        <a:gd name="T53" fmla="*/ 2147483647 h 321"/>
                        <a:gd name="T54" fmla="*/ 2147483647 w 838"/>
                        <a:gd name="T55" fmla="*/ 2147483647 h 321"/>
                        <a:gd name="T56" fmla="*/ 2147483647 w 838"/>
                        <a:gd name="T57" fmla="*/ 2147483647 h 321"/>
                        <a:gd name="T58" fmla="*/ 2147483647 w 838"/>
                        <a:gd name="T59" fmla="*/ 2147483647 h 321"/>
                        <a:gd name="T60" fmla="*/ 2147483647 w 838"/>
                        <a:gd name="T61" fmla="*/ 2147483647 h 321"/>
                        <a:gd name="T62" fmla="*/ 2147483647 w 838"/>
                        <a:gd name="T63" fmla="*/ 2147483647 h 321"/>
                        <a:gd name="T64" fmla="*/ 2147483647 w 838"/>
                        <a:gd name="T65" fmla="*/ 2147483647 h 321"/>
                        <a:gd name="T66" fmla="*/ 2147483647 w 838"/>
                        <a:gd name="T67" fmla="*/ 2147483647 h 321"/>
                        <a:gd name="T68" fmla="*/ 2147483647 w 838"/>
                        <a:gd name="T69" fmla="*/ 2147483647 h 321"/>
                        <a:gd name="T70" fmla="*/ 2147483647 w 838"/>
                        <a:gd name="T71" fmla="*/ 2147483647 h 321"/>
                        <a:gd name="T72" fmla="*/ 2147483647 w 838"/>
                        <a:gd name="T73" fmla="*/ 2147483647 h 321"/>
                        <a:gd name="T74" fmla="*/ 2147483647 w 838"/>
                        <a:gd name="T75" fmla="*/ 2147483647 h 321"/>
                        <a:gd name="T76" fmla="*/ 2147483647 w 838"/>
                        <a:gd name="T77" fmla="*/ 2147483647 h 321"/>
                        <a:gd name="T78" fmla="*/ 2147483647 w 838"/>
                        <a:gd name="T79" fmla="*/ 2147483647 h 321"/>
                        <a:gd name="T80" fmla="*/ 2147483647 w 838"/>
                        <a:gd name="T81" fmla="*/ 2147483647 h 321"/>
                        <a:gd name="T82" fmla="*/ 2147483647 w 838"/>
                        <a:gd name="T83" fmla="*/ 2147483647 h 32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38"/>
                        <a:gd name="T127" fmla="*/ 0 h 321"/>
                        <a:gd name="T128" fmla="*/ 838 w 838"/>
                        <a:gd name="T129" fmla="*/ 321 h 32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38" h="321">
                          <a:moveTo>
                            <a:pt x="0" y="131"/>
                          </a:moveTo>
                          <a:lnTo>
                            <a:pt x="6" y="124"/>
                          </a:lnTo>
                          <a:lnTo>
                            <a:pt x="13" y="117"/>
                          </a:lnTo>
                          <a:lnTo>
                            <a:pt x="19" y="117"/>
                          </a:lnTo>
                          <a:lnTo>
                            <a:pt x="26" y="111"/>
                          </a:lnTo>
                          <a:lnTo>
                            <a:pt x="33" y="104"/>
                          </a:lnTo>
                          <a:lnTo>
                            <a:pt x="39" y="104"/>
                          </a:lnTo>
                          <a:lnTo>
                            <a:pt x="46" y="98"/>
                          </a:lnTo>
                          <a:lnTo>
                            <a:pt x="52" y="91"/>
                          </a:lnTo>
                          <a:lnTo>
                            <a:pt x="59" y="91"/>
                          </a:lnTo>
                          <a:lnTo>
                            <a:pt x="65" y="85"/>
                          </a:lnTo>
                          <a:lnTo>
                            <a:pt x="72" y="78"/>
                          </a:lnTo>
                          <a:lnTo>
                            <a:pt x="78" y="78"/>
                          </a:lnTo>
                          <a:lnTo>
                            <a:pt x="85" y="72"/>
                          </a:lnTo>
                          <a:lnTo>
                            <a:pt x="91" y="72"/>
                          </a:lnTo>
                          <a:lnTo>
                            <a:pt x="98" y="65"/>
                          </a:lnTo>
                          <a:lnTo>
                            <a:pt x="105" y="59"/>
                          </a:lnTo>
                          <a:lnTo>
                            <a:pt x="111" y="59"/>
                          </a:lnTo>
                          <a:lnTo>
                            <a:pt x="118" y="52"/>
                          </a:lnTo>
                          <a:lnTo>
                            <a:pt x="124" y="52"/>
                          </a:lnTo>
                          <a:lnTo>
                            <a:pt x="131" y="45"/>
                          </a:lnTo>
                          <a:lnTo>
                            <a:pt x="137" y="45"/>
                          </a:lnTo>
                          <a:lnTo>
                            <a:pt x="144" y="39"/>
                          </a:lnTo>
                          <a:lnTo>
                            <a:pt x="150" y="39"/>
                          </a:lnTo>
                          <a:lnTo>
                            <a:pt x="157" y="39"/>
                          </a:lnTo>
                          <a:lnTo>
                            <a:pt x="163" y="32"/>
                          </a:lnTo>
                          <a:lnTo>
                            <a:pt x="170" y="32"/>
                          </a:lnTo>
                          <a:lnTo>
                            <a:pt x="176" y="32"/>
                          </a:lnTo>
                          <a:lnTo>
                            <a:pt x="183" y="26"/>
                          </a:lnTo>
                          <a:lnTo>
                            <a:pt x="190" y="26"/>
                          </a:lnTo>
                          <a:lnTo>
                            <a:pt x="196" y="26"/>
                          </a:lnTo>
                          <a:lnTo>
                            <a:pt x="203" y="19"/>
                          </a:lnTo>
                          <a:lnTo>
                            <a:pt x="209" y="19"/>
                          </a:lnTo>
                          <a:lnTo>
                            <a:pt x="216" y="19"/>
                          </a:lnTo>
                          <a:lnTo>
                            <a:pt x="222" y="13"/>
                          </a:lnTo>
                          <a:lnTo>
                            <a:pt x="229" y="13"/>
                          </a:lnTo>
                          <a:lnTo>
                            <a:pt x="235" y="13"/>
                          </a:lnTo>
                          <a:lnTo>
                            <a:pt x="242" y="13"/>
                          </a:lnTo>
                          <a:lnTo>
                            <a:pt x="248" y="6"/>
                          </a:lnTo>
                          <a:lnTo>
                            <a:pt x="255" y="6"/>
                          </a:lnTo>
                          <a:lnTo>
                            <a:pt x="262" y="6"/>
                          </a:lnTo>
                          <a:lnTo>
                            <a:pt x="268" y="6"/>
                          </a:lnTo>
                          <a:lnTo>
                            <a:pt x="275" y="6"/>
                          </a:lnTo>
                          <a:lnTo>
                            <a:pt x="281" y="6"/>
                          </a:lnTo>
                          <a:lnTo>
                            <a:pt x="288" y="6"/>
                          </a:lnTo>
                          <a:lnTo>
                            <a:pt x="294" y="6"/>
                          </a:lnTo>
                          <a:lnTo>
                            <a:pt x="301" y="6"/>
                          </a:lnTo>
                          <a:lnTo>
                            <a:pt x="307" y="6"/>
                          </a:lnTo>
                          <a:lnTo>
                            <a:pt x="314" y="0"/>
                          </a:lnTo>
                          <a:lnTo>
                            <a:pt x="320" y="0"/>
                          </a:lnTo>
                          <a:lnTo>
                            <a:pt x="327" y="0"/>
                          </a:lnTo>
                          <a:lnTo>
                            <a:pt x="333" y="0"/>
                          </a:lnTo>
                          <a:lnTo>
                            <a:pt x="340" y="6"/>
                          </a:lnTo>
                          <a:lnTo>
                            <a:pt x="347" y="6"/>
                          </a:lnTo>
                          <a:lnTo>
                            <a:pt x="353" y="6"/>
                          </a:lnTo>
                          <a:lnTo>
                            <a:pt x="360" y="6"/>
                          </a:lnTo>
                          <a:lnTo>
                            <a:pt x="366" y="6"/>
                          </a:lnTo>
                          <a:lnTo>
                            <a:pt x="373" y="6"/>
                          </a:lnTo>
                          <a:lnTo>
                            <a:pt x="379" y="6"/>
                          </a:lnTo>
                          <a:lnTo>
                            <a:pt x="386" y="6"/>
                          </a:lnTo>
                          <a:lnTo>
                            <a:pt x="392" y="6"/>
                          </a:lnTo>
                          <a:lnTo>
                            <a:pt x="399" y="13"/>
                          </a:lnTo>
                          <a:lnTo>
                            <a:pt x="405" y="13"/>
                          </a:lnTo>
                          <a:lnTo>
                            <a:pt x="412" y="13"/>
                          </a:lnTo>
                          <a:lnTo>
                            <a:pt x="418" y="13"/>
                          </a:lnTo>
                          <a:lnTo>
                            <a:pt x="425" y="19"/>
                          </a:lnTo>
                          <a:lnTo>
                            <a:pt x="432" y="19"/>
                          </a:lnTo>
                          <a:lnTo>
                            <a:pt x="438" y="19"/>
                          </a:lnTo>
                          <a:lnTo>
                            <a:pt x="445" y="19"/>
                          </a:lnTo>
                          <a:lnTo>
                            <a:pt x="451" y="26"/>
                          </a:lnTo>
                          <a:lnTo>
                            <a:pt x="458" y="26"/>
                          </a:lnTo>
                          <a:lnTo>
                            <a:pt x="464" y="26"/>
                          </a:lnTo>
                          <a:lnTo>
                            <a:pt x="471" y="32"/>
                          </a:lnTo>
                          <a:lnTo>
                            <a:pt x="477" y="32"/>
                          </a:lnTo>
                          <a:lnTo>
                            <a:pt x="484" y="39"/>
                          </a:lnTo>
                          <a:lnTo>
                            <a:pt x="490" y="39"/>
                          </a:lnTo>
                          <a:lnTo>
                            <a:pt x="497" y="39"/>
                          </a:lnTo>
                          <a:lnTo>
                            <a:pt x="504" y="45"/>
                          </a:lnTo>
                          <a:lnTo>
                            <a:pt x="510" y="45"/>
                          </a:lnTo>
                          <a:lnTo>
                            <a:pt x="517" y="52"/>
                          </a:lnTo>
                          <a:lnTo>
                            <a:pt x="523" y="52"/>
                          </a:lnTo>
                          <a:lnTo>
                            <a:pt x="530" y="59"/>
                          </a:lnTo>
                          <a:lnTo>
                            <a:pt x="536" y="59"/>
                          </a:lnTo>
                          <a:lnTo>
                            <a:pt x="543" y="65"/>
                          </a:lnTo>
                          <a:lnTo>
                            <a:pt x="549" y="65"/>
                          </a:lnTo>
                          <a:lnTo>
                            <a:pt x="556" y="72"/>
                          </a:lnTo>
                          <a:lnTo>
                            <a:pt x="562" y="72"/>
                          </a:lnTo>
                          <a:lnTo>
                            <a:pt x="569" y="78"/>
                          </a:lnTo>
                          <a:lnTo>
                            <a:pt x="575" y="85"/>
                          </a:lnTo>
                          <a:lnTo>
                            <a:pt x="582" y="85"/>
                          </a:lnTo>
                          <a:lnTo>
                            <a:pt x="589" y="91"/>
                          </a:lnTo>
                          <a:lnTo>
                            <a:pt x="595" y="98"/>
                          </a:lnTo>
                          <a:lnTo>
                            <a:pt x="602" y="98"/>
                          </a:lnTo>
                          <a:lnTo>
                            <a:pt x="608" y="104"/>
                          </a:lnTo>
                          <a:lnTo>
                            <a:pt x="615" y="111"/>
                          </a:lnTo>
                          <a:lnTo>
                            <a:pt x="621" y="111"/>
                          </a:lnTo>
                          <a:lnTo>
                            <a:pt x="628" y="117"/>
                          </a:lnTo>
                          <a:lnTo>
                            <a:pt x="634" y="124"/>
                          </a:lnTo>
                          <a:lnTo>
                            <a:pt x="641" y="131"/>
                          </a:lnTo>
                          <a:lnTo>
                            <a:pt x="647" y="131"/>
                          </a:lnTo>
                          <a:lnTo>
                            <a:pt x="654" y="137"/>
                          </a:lnTo>
                          <a:lnTo>
                            <a:pt x="661" y="144"/>
                          </a:lnTo>
                          <a:lnTo>
                            <a:pt x="667" y="150"/>
                          </a:lnTo>
                          <a:lnTo>
                            <a:pt x="674" y="157"/>
                          </a:lnTo>
                          <a:lnTo>
                            <a:pt x="680" y="163"/>
                          </a:lnTo>
                          <a:lnTo>
                            <a:pt x="687" y="170"/>
                          </a:lnTo>
                          <a:lnTo>
                            <a:pt x="693" y="170"/>
                          </a:lnTo>
                          <a:lnTo>
                            <a:pt x="700" y="176"/>
                          </a:lnTo>
                          <a:lnTo>
                            <a:pt x="706" y="183"/>
                          </a:lnTo>
                          <a:lnTo>
                            <a:pt x="713" y="189"/>
                          </a:lnTo>
                          <a:lnTo>
                            <a:pt x="719" y="196"/>
                          </a:lnTo>
                          <a:lnTo>
                            <a:pt x="726" y="202"/>
                          </a:lnTo>
                          <a:lnTo>
                            <a:pt x="732" y="209"/>
                          </a:lnTo>
                          <a:lnTo>
                            <a:pt x="739" y="216"/>
                          </a:lnTo>
                          <a:lnTo>
                            <a:pt x="746" y="222"/>
                          </a:lnTo>
                          <a:lnTo>
                            <a:pt x="752" y="229"/>
                          </a:lnTo>
                          <a:lnTo>
                            <a:pt x="759" y="235"/>
                          </a:lnTo>
                          <a:lnTo>
                            <a:pt x="765" y="242"/>
                          </a:lnTo>
                          <a:lnTo>
                            <a:pt x="772" y="248"/>
                          </a:lnTo>
                          <a:lnTo>
                            <a:pt x="778" y="255"/>
                          </a:lnTo>
                          <a:lnTo>
                            <a:pt x="785" y="261"/>
                          </a:lnTo>
                          <a:lnTo>
                            <a:pt x="798" y="274"/>
                          </a:lnTo>
                          <a:lnTo>
                            <a:pt x="798" y="281"/>
                          </a:lnTo>
                          <a:lnTo>
                            <a:pt x="804" y="288"/>
                          </a:lnTo>
                          <a:lnTo>
                            <a:pt x="811" y="294"/>
                          </a:lnTo>
                          <a:lnTo>
                            <a:pt x="817" y="301"/>
                          </a:lnTo>
                          <a:lnTo>
                            <a:pt x="824" y="307"/>
                          </a:lnTo>
                          <a:lnTo>
                            <a:pt x="837" y="32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01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258084" y="2059383"/>
                      <a:ext cx="758903" cy="1305205"/>
                    </a:xfrm>
                    <a:custGeom>
                      <a:avLst/>
                      <a:gdLst>
                        <a:gd name="T0" fmla="*/ 2147483647 w 564"/>
                        <a:gd name="T1" fmla="*/ 2147483647 h 970"/>
                        <a:gd name="T2" fmla="*/ 2147483647 w 564"/>
                        <a:gd name="T3" fmla="*/ 2147483647 h 970"/>
                        <a:gd name="T4" fmla="*/ 2147483647 w 564"/>
                        <a:gd name="T5" fmla="*/ 2147483647 h 970"/>
                        <a:gd name="T6" fmla="*/ 2147483647 w 564"/>
                        <a:gd name="T7" fmla="*/ 2147483647 h 970"/>
                        <a:gd name="T8" fmla="*/ 2147483647 w 564"/>
                        <a:gd name="T9" fmla="*/ 2147483647 h 970"/>
                        <a:gd name="T10" fmla="*/ 2147483647 w 564"/>
                        <a:gd name="T11" fmla="*/ 2147483647 h 970"/>
                        <a:gd name="T12" fmla="*/ 2147483647 w 564"/>
                        <a:gd name="T13" fmla="*/ 2147483647 h 970"/>
                        <a:gd name="T14" fmla="*/ 2147483647 w 564"/>
                        <a:gd name="T15" fmla="*/ 2147483647 h 970"/>
                        <a:gd name="T16" fmla="*/ 2147483647 w 564"/>
                        <a:gd name="T17" fmla="*/ 2147483647 h 970"/>
                        <a:gd name="T18" fmla="*/ 2147483647 w 564"/>
                        <a:gd name="T19" fmla="*/ 2147483647 h 970"/>
                        <a:gd name="T20" fmla="*/ 2147483647 w 564"/>
                        <a:gd name="T21" fmla="*/ 2147483647 h 970"/>
                        <a:gd name="T22" fmla="*/ 2147483647 w 564"/>
                        <a:gd name="T23" fmla="*/ 2147483647 h 970"/>
                        <a:gd name="T24" fmla="*/ 2147483647 w 564"/>
                        <a:gd name="T25" fmla="*/ 2147483647 h 970"/>
                        <a:gd name="T26" fmla="*/ 2147483647 w 564"/>
                        <a:gd name="T27" fmla="*/ 2147483647 h 970"/>
                        <a:gd name="T28" fmla="*/ 2147483647 w 564"/>
                        <a:gd name="T29" fmla="*/ 2147483647 h 970"/>
                        <a:gd name="T30" fmla="*/ 2147483647 w 564"/>
                        <a:gd name="T31" fmla="*/ 2147483647 h 970"/>
                        <a:gd name="T32" fmla="*/ 2147483647 w 564"/>
                        <a:gd name="T33" fmla="*/ 2147483647 h 970"/>
                        <a:gd name="T34" fmla="*/ 2147483647 w 564"/>
                        <a:gd name="T35" fmla="*/ 2147483647 h 970"/>
                        <a:gd name="T36" fmla="*/ 2147483647 w 564"/>
                        <a:gd name="T37" fmla="*/ 2147483647 h 970"/>
                        <a:gd name="T38" fmla="*/ 2147483647 w 564"/>
                        <a:gd name="T39" fmla="*/ 2147483647 h 970"/>
                        <a:gd name="T40" fmla="*/ 2147483647 w 564"/>
                        <a:gd name="T41" fmla="*/ 2147483647 h 970"/>
                        <a:gd name="T42" fmla="*/ 2147483647 w 564"/>
                        <a:gd name="T43" fmla="*/ 2147483647 h 970"/>
                        <a:gd name="T44" fmla="*/ 2147483647 w 564"/>
                        <a:gd name="T45" fmla="*/ 2147483647 h 970"/>
                        <a:gd name="T46" fmla="*/ 2147483647 w 564"/>
                        <a:gd name="T47" fmla="*/ 2147483647 h 970"/>
                        <a:gd name="T48" fmla="*/ 2147483647 w 564"/>
                        <a:gd name="T49" fmla="*/ 2147483647 h 970"/>
                        <a:gd name="T50" fmla="*/ 2147483647 w 564"/>
                        <a:gd name="T51" fmla="*/ 2147483647 h 970"/>
                        <a:gd name="T52" fmla="*/ 2147483647 w 564"/>
                        <a:gd name="T53" fmla="*/ 2147483647 h 970"/>
                        <a:gd name="T54" fmla="*/ 2147483647 w 564"/>
                        <a:gd name="T55" fmla="*/ 2147483647 h 970"/>
                        <a:gd name="T56" fmla="*/ 2147483647 w 564"/>
                        <a:gd name="T57" fmla="*/ 2147483647 h 970"/>
                        <a:gd name="T58" fmla="*/ 2147483647 w 564"/>
                        <a:gd name="T59" fmla="*/ 2147483647 h 970"/>
                        <a:gd name="T60" fmla="*/ 2147483647 w 564"/>
                        <a:gd name="T61" fmla="*/ 2147483647 h 970"/>
                        <a:gd name="T62" fmla="*/ 2147483647 w 564"/>
                        <a:gd name="T63" fmla="*/ 2147483647 h 970"/>
                        <a:gd name="T64" fmla="*/ 2147483647 w 564"/>
                        <a:gd name="T65" fmla="*/ 2147483647 h 970"/>
                        <a:gd name="T66" fmla="*/ 2147483647 w 564"/>
                        <a:gd name="T67" fmla="*/ 2147483647 h 970"/>
                        <a:gd name="T68" fmla="*/ 2147483647 w 564"/>
                        <a:gd name="T69" fmla="*/ 2147483647 h 970"/>
                        <a:gd name="T70" fmla="*/ 2147483647 w 564"/>
                        <a:gd name="T71" fmla="*/ 2147483647 h 970"/>
                        <a:gd name="T72" fmla="*/ 2147483647 w 564"/>
                        <a:gd name="T73" fmla="*/ 2147483647 h 970"/>
                        <a:gd name="T74" fmla="*/ 2147483647 w 564"/>
                        <a:gd name="T75" fmla="*/ 2147483647 h 970"/>
                        <a:gd name="T76" fmla="*/ 2147483647 w 564"/>
                        <a:gd name="T77" fmla="*/ 2147483647 h 970"/>
                        <a:gd name="T78" fmla="*/ 2147483647 w 564"/>
                        <a:gd name="T79" fmla="*/ 2147483647 h 970"/>
                        <a:gd name="T80" fmla="*/ 2147483647 w 564"/>
                        <a:gd name="T81" fmla="*/ 2147483647 h 970"/>
                        <a:gd name="T82" fmla="*/ 2147483647 w 564"/>
                        <a:gd name="T83" fmla="*/ 2147483647 h 97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564"/>
                        <a:gd name="T127" fmla="*/ 0 h 970"/>
                        <a:gd name="T128" fmla="*/ 564 w 564"/>
                        <a:gd name="T129" fmla="*/ 970 h 97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564" h="970">
                          <a:moveTo>
                            <a:pt x="0" y="0"/>
                          </a:moveTo>
                          <a:lnTo>
                            <a:pt x="0" y="7"/>
                          </a:lnTo>
                          <a:lnTo>
                            <a:pt x="7" y="13"/>
                          </a:lnTo>
                          <a:lnTo>
                            <a:pt x="13" y="20"/>
                          </a:lnTo>
                          <a:lnTo>
                            <a:pt x="26" y="33"/>
                          </a:lnTo>
                          <a:lnTo>
                            <a:pt x="26" y="40"/>
                          </a:lnTo>
                          <a:lnTo>
                            <a:pt x="33" y="46"/>
                          </a:lnTo>
                          <a:lnTo>
                            <a:pt x="39" y="53"/>
                          </a:lnTo>
                          <a:lnTo>
                            <a:pt x="52" y="66"/>
                          </a:lnTo>
                          <a:lnTo>
                            <a:pt x="52" y="72"/>
                          </a:lnTo>
                          <a:lnTo>
                            <a:pt x="59" y="79"/>
                          </a:lnTo>
                          <a:lnTo>
                            <a:pt x="72" y="92"/>
                          </a:lnTo>
                          <a:lnTo>
                            <a:pt x="72" y="98"/>
                          </a:lnTo>
                          <a:lnTo>
                            <a:pt x="79" y="105"/>
                          </a:lnTo>
                          <a:lnTo>
                            <a:pt x="92" y="118"/>
                          </a:lnTo>
                          <a:lnTo>
                            <a:pt x="92" y="125"/>
                          </a:lnTo>
                          <a:lnTo>
                            <a:pt x="98" y="131"/>
                          </a:lnTo>
                          <a:lnTo>
                            <a:pt x="105" y="138"/>
                          </a:lnTo>
                          <a:lnTo>
                            <a:pt x="105" y="144"/>
                          </a:lnTo>
                          <a:lnTo>
                            <a:pt x="111" y="151"/>
                          </a:lnTo>
                          <a:lnTo>
                            <a:pt x="124" y="164"/>
                          </a:lnTo>
                          <a:lnTo>
                            <a:pt x="124" y="170"/>
                          </a:lnTo>
                          <a:lnTo>
                            <a:pt x="137" y="183"/>
                          </a:lnTo>
                          <a:lnTo>
                            <a:pt x="137" y="190"/>
                          </a:lnTo>
                          <a:lnTo>
                            <a:pt x="144" y="197"/>
                          </a:lnTo>
                          <a:lnTo>
                            <a:pt x="151" y="203"/>
                          </a:lnTo>
                          <a:lnTo>
                            <a:pt x="151" y="210"/>
                          </a:lnTo>
                          <a:lnTo>
                            <a:pt x="164" y="223"/>
                          </a:lnTo>
                          <a:lnTo>
                            <a:pt x="164" y="229"/>
                          </a:lnTo>
                          <a:lnTo>
                            <a:pt x="170" y="236"/>
                          </a:lnTo>
                          <a:lnTo>
                            <a:pt x="170" y="242"/>
                          </a:lnTo>
                          <a:lnTo>
                            <a:pt x="177" y="249"/>
                          </a:lnTo>
                          <a:lnTo>
                            <a:pt x="190" y="262"/>
                          </a:lnTo>
                          <a:lnTo>
                            <a:pt x="190" y="275"/>
                          </a:lnTo>
                          <a:lnTo>
                            <a:pt x="196" y="282"/>
                          </a:lnTo>
                          <a:lnTo>
                            <a:pt x="203" y="288"/>
                          </a:lnTo>
                          <a:lnTo>
                            <a:pt x="209" y="295"/>
                          </a:lnTo>
                          <a:lnTo>
                            <a:pt x="209" y="308"/>
                          </a:lnTo>
                          <a:lnTo>
                            <a:pt x="216" y="314"/>
                          </a:lnTo>
                          <a:lnTo>
                            <a:pt x="223" y="321"/>
                          </a:lnTo>
                          <a:lnTo>
                            <a:pt x="229" y="327"/>
                          </a:lnTo>
                          <a:lnTo>
                            <a:pt x="229" y="334"/>
                          </a:lnTo>
                          <a:lnTo>
                            <a:pt x="236" y="340"/>
                          </a:lnTo>
                          <a:lnTo>
                            <a:pt x="236" y="347"/>
                          </a:lnTo>
                          <a:lnTo>
                            <a:pt x="242" y="354"/>
                          </a:lnTo>
                          <a:lnTo>
                            <a:pt x="249" y="360"/>
                          </a:lnTo>
                          <a:lnTo>
                            <a:pt x="249" y="367"/>
                          </a:lnTo>
                          <a:lnTo>
                            <a:pt x="255" y="373"/>
                          </a:lnTo>
                          <a:lnTo>
                            <a:pt x="255" y="380"/>
                          </a:lnTo>
                          <a:lnTo>
                            <a:pt x="268" y="393"/>
                          </a:lnTo>
                          <a:lnTo>
                            <a:pt x="268" y="399"/>
                          </a:lnTo>
                          <a:lnTo>
                            <a:pt x="275" y="406"/>
                          </a:lnTo>
                          <a:lnTo>
                            <a:pt x="275" y="412"/>
                          </a:lnTo>
                          <a:lnTo>
                            <a:pt x="281" y="419"/>
                          </a:lnTo>
                          <a:lnTo>
                            <a:pt x="281" y="426"/>
                          </a:lnTo>
                          <a:lnTo>
                            <a:pt x="288" y="432"/>
                          </a:lnTo>
                          <a:lnTo>
                            <a:pt x="294" y="439"/>
                          </a:lnTo>
                          <a:lnTo>
                            <a:pt x="294" y="445"/>
                          </a:lnTo>
                          <a:lnTo>
                            <a:pt x="301" y="452"/>
                          </a:lnTo>
                          <a:lnTo>
                            <a:pt x="301" y="458"/>
                          </a:lnTo>
                          <a:lnTo>
                            <a:pt x="314" y="471"/>
                          </a:lnTo>
                          <a:lnTo>
                            <a:pt x="314" y="478"/>
                          </a:lnTo>
                          <a:lnTo>
                            <a:pt x="321" y="484"/>
                          </a:lnTo>
                          <a:lnTo>
                            <a:pt x="321" y="498"/>
                          </a:lnTo>
                          <a:lnTo>
                            <a:pt x="327" y="504"/>
                          </a:lnTo>
                          <a:lnTo>
                            <a:pt x="334" y="511"/>
                          </a:lnTo>
                          <a:lnTo>
                            <a:pt x="334" y="517"/>
                          </a:lnTo>
                          <a:lnTo>
                            <a:pt x="340" y="524"/>
                          </a:lnTo>
                          <a:lnTo>
                            <a:pt x="340" y="530"/>
                          </a:lnTo>
                          <a:lnTo>
                            <a:pt x="353" y="543"/>
                          </a:lnTo>
                          <a:lnTo>
                            <a:pt x="353" y="550"/>
                          </a:lnTo>
                          <a:lnTo>
                            <a:pt x="360" y="556"/>
                          </a:lnTo>
                          <a:lnTo>
                            <a:pt x="360" y="563"/>
                          </a:lnTo>
                          <a:lnTo>
                            <a:pt x="366" y="569"/>
                          </a:lnTo>
                          <a:lnTo>
                            <a:pt x="366" y="576"/>
                          </a:lnTo>
                          <a:lnTo>
                            <a:pt x="373" y="583"/>
                          </a:lnTo>
                          <a:lnTo>
                            <a:pt x="373" y="589"/>
                          </a:lnTo>
                          <a:lnTo>
                            <a:pt x="386" y="602"/>
                          </a:lnTo>
                          <a:lnTo>
                            <a:pt x="386" y="615"/>
                          </a:lnTo>
                          <a:lnTo>
                            <a:pt x="393" y="622"/>
                          </a:lnTo>
                          <a:lnTo>
                            <a:pt x="393" y="628"/>
                          </a:lnTo>
                          <a:lnTo>
                            <a:pt x="399" y="635"/>
                          </a:lnTo>
                          <a:lnTo>
                            <a:pt x="406" y="641"/>
                          </a:lnTo>
                          <a:lnTo>
                            <a:pt x="406" y="655"/>
                          </a:lnTo>
                          <a:lnTo>
                            <a:pt x="419" y="668"/>
                          </a:lnTo>
                          <a:lnTo>
                            <a:pt x="419" y="674"/>
                          </a:lnTo>
                          <a:lnTo>
                            <a:pt x="425" y="681"/>
                          </a:lnTo>
                          <a:lnTo>
                            <a:pt x="425" y="687"/>
                          </a:lnTo>
                          <a:lnTo>
                            <a:pt x="432" y="694"/>
                          </a:lnTo>
                          <a:lnTo>
                            <a:pt x="432" y="700"/>
                          </a:lnTo>
                          <a:lnTo>
                            <a:pt x="438" y="707"/>
                          </a:lnTo>
                          <a:lnTo>
                            <a:pt x="438" y="713"/>
                          </a:lnTo>
                          <a:lnTo>
                            <a:pt x="445" y="720"/>
                          </a:lnTo>
                          <a:lnTo>
                            <a:pt x="445" y="727"/>
                          </a:lnTo>
                          <a:lnTo>
                            <a:pt x="451" y="733"/>
                          </a:lnTo>
                          <a:lnTo>
                            <a:pt x="451" y="740"/>
                          </a:lnTo>
                          <a:lnTo>
                            <a:pt x="458" y="746"/>
                          </a:lnTo>
                          <a:lnTo>
                            <a:pt x="458" y="753"/>
                          </a:lnTo>
                          <a:lnTo>
                            <a:pt x="465" y="759"/>
                          </a:lnTo>
                          <a:lnTo>
                            <a:pt x="465" y="766"/>
                          </a:lnTo>
                          <a:lnTo>
                            <a:pt x="471" y="772"/>
                          </a:lnTo>
                          <a:lnTo>
                            <a:pt x="471" y="779"/>
                          </a:lnTo>
                          <a:lnTo>
                            <a:pt x="478" y="785"/>
                          </a:lnTo>
                          <a:lnTo>
                            <a:pt x="478" y="792"/>
                          </a:lnTo>
                          <a:lnTo>
                            <a:pt x="484" y="798"/>
                          </a:lnTo>
                          <a:lnTo>
                            <a:pt x="484" y="805"/>
                          </a:lnTo>
                          <a:lnTo>
                            <a:pt x="491" y="812"/>
                          </a:lnTo>
                          <a:lnTo>
                            <a:pt x="491" y="818"/>
                          </a:lnTo>
                          <a:lnTo>
                            <a:pt x="497" y="825"/>
                          </a:lnTo>
                          <a:lnTo>
                            <a:pt x="497" y="831"/>
                          </a:lnTo>
                          <a:lnTo>
                            <a:pt x="504" y="838"/>
                          </a:lnTo>
                          <a:lnTo>
                            <a:pt x="504" y="844"/>
                          </a:lnTo>
                          <a:lnTo>
                            <a:pt x="510" y="851"/>
                          </a:lnTo>
                          <a:lnTo>
                            <a:pt x="510" y="857"/>
                          </a:lnTo>
                          <a:lnTo>
                            <a:pt x="517" y="864"/>
                          </a:lnTo>
                          <a:lnTo>
                            <a:pt x="517" y="870"/>
                          </a:lnTo>
                          <a:lnTo>
                            <a:pt x="523" y="877"/>
                          </a:lnTo>
                          <a:lnTo>
                            <a:pt x="523" y="884"/>
                          </a:lnTo>
                          <a:lnTo>
                            <a:pt x="530" y="890"/>
                          </a:lnTo>
                          <a:lnTo>
                            <a:pt x="530" y="897"/>
                          </a:lnTo>
                          <a:lnTo>
                            <a:pt x="536" y="903"/>
                          </a:lnTo>
                          <a:lnTo>
                            <a:pt x="536" y="916"/>
                          </a:lnTo>
                          <a:lnTo>
                            <a:pt x="550" y="929"/>
                          </a:lnTo>
                          <a:lnTo>
                            <a:pt x="550" y="936"/>
                          </a:lnTo>
                          <a:lnTo>
                            <a:pt x="556" y="942"/>
                          </a:lnTo>
                          <a:lnTo>
                            <a:pt x="556" y="956"/>
                          </a:lnTo>
                          <a:lnTo>
                            <a:pt x="563" y="962"/>
                          </a:lnTo>
                          <a:lnTo>
                            <a:pt x="563" y="969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02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5015641" y="3363242"/>
                      <a:ext cx="466914" cy="1013215"/>
                    </a:xfrm>
                    <a:custGeom>
                      <a:avLst/>
                      <a:gdLst>
                        <a:gd name="T0" fmla="*/ 2147483647 w 347"/>
                        <a:gd name="T1" fmla="*/ 2147483647 h 753"/>
                        <a:gd name="T2" fmla="*/ 2147483647 w 347"/>
                        <a:gd name="T3" fmla="*/ 2147483647 h 753"/>
                        <a:gd name="T4" fmla="*/ 2147483647 w 347"/>
                        <a:gd name="T5" fmla="*/ 2147483647 h 753"/>
                        <a:gd name="T6" fmla="*/ 2147483647 w 347"/>
                        <a:gd name="T7" fmla="*/ 2147483647 h 753"/>
                        <a:gd name="T8" fmla="*/ 2147483647 w 347"/>
                        <a:gd name="T9" fmla="*/ 2147483647 h 753"/>
                        <a:gd name="T10" fmla="*/ 2147483647 w 347"/>
                        <a:gd name="T11" fmla="*/ 2147483647 h 753"/>
                        <a:gd name="T12" fmla="*/ 2147483647 w 347"/>
                        <a:gd name="T13" fmla="*/ 2147483647 h 753"/>
                        <a:gd name="T14" fmla="*/ 2147483647 w 347"/>
                        <a:gd name="T15" fmla="*/ 2147483647 h 753"/>
                        <a:gd name="T16" fmla="*/ 2147483647 w 347"/>
                        <a:gd name="T17" fmla="*/ 2147483647 h 753"/>
                        <a:gd name="T18" fmla="*/ 2147483647 w 347"/>
                        <a:gd name="T19" fmla="*/ 2147483647 h 753"/>
                        <a:gd name="T20" fmla="*/ 2147483647 w 347"/>
                        <a:gd name="T21" fmla="*/ 2147483647 h 753"/>
                        <a:gd name="T22" fmla="*/ 2147483647 w 347"/>
                        <a:gd name="T23" fmla="*/ 2147483647 h 753"/>
                        <a:gd name="T24" fmla="*/ 2147483647 w 347"/>
                        <a:gd name="T25" fmla="*/ 2147483647 h 753"/>
                        <a:gd name="T26" fmla="*/ 2147483647 w 347"/>
                        <a:gd name="T27" fmla="*/ 2147483647 h 753"/>
                        <a:gd name="T28" fmla="*/ 2147483647 w 347"/>
                        <a:gd name="T29" fmla="*/ 2147483647 h 753"/>
                        <a:gd name="T30" fmla="*/ 2147483647 w 347"/>
                        <a:gd name="T31" fmla="*/ 2147483647 h 753"/>
                        <a:gd name="T32" fmla="*/ 2147483647 w 347"/>
                        <a:gd name="T33" fmla="*/ 2147483647 h 753"/>
                        <a:gd name="T34" fmla="*/ 2147483647 w 347"/>
                        <a:gd name="T35" fmla="*/ 2147483647 h 753"/>
                        <a:gd name="T36" fmla="*/ 2147483647 w 347"/>
                        <a:gd name="T37" fmla="*/ 2147483647 h 753"/>
                        <a:gd name="T38" fmla="*/ 2147483647 w 347"/>
                        <a:gd name="T39" fmla="*/ 2147483647 h 753"/>
                        <a:gd name="T40" fmla="*/ 2147483647 w 347"/>
                        <a:gd name="T41" fmla="*/ 2147483647 h 753"/>
                        <a:gd name="T42" fmla="*/ 2147483647 w 347"/>
                        <a:gd name="T43" fmla="*/ 2147483647 h 753"/>
                        <a:gd name="T44" fmla="*/ 2147483647 w 347"/>
                        <a:gd name="T45" fmla="*/ 2147483647 h 753"/>
                        <a:gd name="T46" fmla="*/ 2147483647 w 347"/>
                        <a:gd name="T47" fmla="*/ 2147483647 h 753"/>
                        <a:gd name="T48" fmla="*/ 2147483647 w 347"/>
                        <a:gd name="T49" fmla="*/ 2147483647 h 753"/>
                        <a:gd name="T50" fmla="*/ 2147483647 w 347"/>
                        <a:gd name="T51" fmla="*/ 2147483647 h 753"/>
                        <a:gd name="T52" fmla="*/ 2147483647 w 347"/>
                        <a:gd name="T53" fmla="*/ 2147483647 h 753"/>
                        <a:gd name="T54" fmla="*/ 2147483647 w 347"/>
                        <a:gd name="T55" fmla="*/ 2147483647 h 753"/>
                        <a:gd name="T56" fmla="*/ 2147483647 w 347"/>
                        <a:gd name="T57" fmla="*/ 2147483647 h 753"/>
                        <a:gd name="T58" fmla="*/ 2147483647 w 347"/>
                        <a:gd name="T59" fmla="*/ 2147483647 h 753"/>
                        <a:gd name="T60" fmla="*/ 2147483647 w 347"/>
                        <a:gd name="T61" fmla="*/ 2147483647 h 753"/>
                        <a:gd name="T62" fmla="*/ 2147483647 w 347"/>
                        <a:gd name="T63" fmla="*/ 2147483647 h 753"/>
                        <a:gd name="T64" fmla="*/ 2147483647 w 347"/>
                        <a:gd name="T65" fmla="*/ 2147483647 h 753"/>
                        <a:gd name="T66" fmla="*/ 2147483647 w 347"/>
                        <a:gd name="T67" fmla="*/ 2147483647 h 753"/>
                        <a:gd name="T68" fmla="*/ 2147483647 w 347"/>
                        <a:gd name="T69" fmla="*/ 2147483647 h 753"/>
                        <a:gd name="T70" fmla="*/ 2147483647 w 347"/>
                        <a:gd name="T71" fmla="*/ 2147483647 h 753"/>
                        <a:gd name="T72" fmla="*/ 2147483647 w 347"/>
                        <a:gd name="T73" fmla="*/ 2147483647 h 753"/>
                        <a:gd name="T74" fmla="*/ 2147483647 w 347"/>
                        <a:gd name="T75" fmla="*/ 2147483647 h 753"/>
                        <a:gd name="T76" fmla="*/ 2147483647 w 347"/>
                        <a:gd name="T77" fmla="*/ 2147483647 h 753"/>
                        <a:gd name="T78" fmla="*/ 2147483647 w 347"/>
                        <a:gd name="T79" fmla="*/ 2147483647 h 753"/>
                        <a:gd name="T80" fmla="*/ 2147483647 w 347"/>
                        <a:gd name="T81" fmla="*/ 2147483647 h 753"/>
                        <a:gd name="T82" fmla="*/ 2147483647 w 347"/>
                        <a:gd name="T83" fmla="*/ 2147483647 h 753"/>
                        <a:gd name="T84" fmla="*/ 2147483647 w 347"/>
                        <a:gd name="T85" fmla="*/ 2147483647 h 753"/>
                        <a:gd name="T86" fmla="*/ 2147483647 w 347"/>
                        <a:gd name="T87" fmla="*/ 2147483647 h 753"/>
                        <a:gd name="T88" fmla="*/ 2147483647 w 347"/>
                        <a:gd name="T89" fmla="*/ 2147483647 h 753"/>
                        <a:gd name="T90" fmla="*/ 2147483647 w 347"/>
                        <a:gd name="T91" fmla="*/ 2147483647 h 753"/>
                        <a:gd name="T92" fmla="*/ 2147483647 w 347"/>
                        <a:gd name="T93" fmla="*/ 2147483647 h 753"/>
                        <a:gd name="T94" fmla="*/ 2147483647 w 347"/>
                        <a:gd name="T95" fmla="*/ 2147483647 h 753"/>
                        <a:gd name="T96" fmla="*/ 2147483647 w 347"/>
                        <a:gd name="T97" fmla="*/ 2147483647 h 753"/>
                        <a:gd name="T98" fmla="*/ 2147483647 w 347"/>
                        <a:gd name="T99" fmla="*/ 2147483647 h 753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347"/>
                        <a:gd name="T151" fmla="*/ 0 h 753"/>
                        <a:gd name="T152" fmla="*/ 347 w 347"/>
                        <a:gd name="T153" fmla="*/ 753 h 753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347" h="753">
                          <a:moveTo>
                            <a:pt x="0" y="0"/>
                          </a:moveTo>
                          <a:lnTo>
                            <a:pt x="6" y="6"/>
                          </a:lnTo>
                          <a:lnTo>
                            <a:pt x="6" y="13"/>
                          </a:lnTo>
                          <a:lnTo>
                            <a:pt x="19" y="26"/>
                          </a:lnTo>
                          <a:lnTo>
                            <a:pt x="19" y="39"/>
                          </a:lnTo>
                          <a:lnTo>
                            <a:pt x="26" y="45"/>
                          </a:lnTo>
                          <a:lnTo>
                            <a:pt x="26" y="52"/>
                          </a:lnTo>
                          <a:lnTo>
                            <a:pt x="32" y="58"/>
                          </a:lnTo>
                          <a:lnTo>
                            <a:pt x="32" y="65"/>
                          </a:lnTo>
                          <a:lnTo>
                            <a:pt x="39" y="72"/>
                          </a:lnTo>
                          <a:lnTo>
                            <a:pt x="39" y="85"/>
                          </a:lnTo>
                          <a:lnTo>
                            <a:pt x="45" y="91"/>
                          </a:lnTo>
                          <a:lnTo>
                            <a:pt x="45" y="98"/>
                          </a:lnTo>
                          <a:lnTo>
                            <a:pt x="52" y="104"/>
                          </a:lnTo>
                          <a:lnTo>
                            <a:pt x="59" y="111"/>
                          </a:lnTo>
                          <a:lnTo>
                            <a:pt x="59" y="124"/>
                          </a:lnTo>
                          <a:lnTo>
                            <a:pt x="65" y="130"/>
                          </a:lnTo>
                          <a:lnTo>
                            <a:pt x="65" y="137"/>
                          </a:lnTo>
                          <a:lnTo>
                            <a:pt x="72" y="144"/>
                          </a:lnTo>
                          <a:lnTo>
                            <a:pt x="72" y="150"/>
                          </a:lnTo>
                          <a:lnTo>
                            <a:pt x="78" y="157"/>
                          </a:lnTo>
                          <a:lnTo>
                            <a:pt x="78" y="163"/>
                          </a:lnTo>
                          <a:lnTo>
                            <a:pt x="85" y="170"/>
                          </a:lnTo>
                          <a:lnTo>
                            <a:pt x="85" y="183"/>
                          </a:lnTo>
                          <a:lnTo>
                            <a:pt x="98" y="196"/>
                          </a:lnTo>
                          <a:lnTo>
                            <a:pt x="98" y="202"/>
                          </a:lnTo>
                          <a:lnTo>
                            <a:pt x="104" y="209"/>
                          </a:lnTo>
                          <a:lnTo>
                            <a:pt x="104" y="222"/>
                          </a:lnTo>
                          <a:lnTo>
                            <a:pt x="111" y="229"/>
                          </a:lnTo>
                          <a:lnTo>
                            <a:pt x="111" y="235"/>
                          </a:lnTo>
                          <a:lnTo>
                            <a:pt x="117" y="242"/>
                          </a:lnTo>
                          <a:lnTo>
                            <a:pt x="117" y="248"/>
                          </a:lnTo>
                          <a:lnTo>
                            <a:pt x="124" y="255"/>
                          </a:lnTo>
                          <a:lnTo>
                            <a:pt x="124" y="268"/>
                          </a:lnTo>
                          <a:lnTo>
                            <a:pt x="130" y="274"/>
                          </a:lnTo>
                          <a:lnTo>
                            <a:pt x="130" y="281"/>
                          </a:lnTo>
                          <a:lnTo>
                            <a:pt x="137" y="287"/>
                          </a:lnTo>
                          <a:lnTo>
                            <a:pt x="137" y="294"/>
                          </a:lnTo>
                          <a:lnTo>
                            <a:pt x="144" y="301"/>
                          </a:lnTo>
                          <a:lnTo>
                            <a:pt x="144" y="307"/>
                          </a:lnTo>
                          <a:lnTo>
                            <a:pt x="150" y="314"/>
                          </a:lnTo>
                          <a:lnTo>
                            <a:pt x="150" y="320"/>
                          </a:lnTo>
                          <a:lnTo>
                            <a:pt x="157" y="327"/>
                          </a:lnTo>
                          <a:lnTo>
                            <a:pt x="157" y="333"/>
                          </a:lnTo>
                          <a:lnTo>
                            <a:pt x="163" y="340"/>
                          </a:lnTo>
                          <a:lnTo>
                            <a:pt x="163" y="346"/>
                          </a:lnTo>
                          <a:lnTo>
                            <a:pt x="170" y="353"/>
                          </a:lnTo>
                          <a:lnTo>
                            <a:pt x="170" y="366"/>
                          </a:lnTo>
                          <a:lnTo>
                            <a:pt x="176" y="373"/>
                          </a:lnTo>
                          <a:lnTo>
                            <a:pt x="176" y="379"/>
                          </a:lnTo>
                          <a:lnTo>
                            <a:pt x="183" y="386"/>
                          </a:lnTo>
                          <a:lnTo>
                            <a:pt x="183" y="392"/>
                          </a:lnTo>
                          <a:lnTo>
                            <a:pt x="189" y="399"/>
                          </a:lnTo>
                          <a:lnTo>
                            <a:pt x="189" y="412"/>
                          </a:lnTo>
                          <a:lnTo>
                            <a:pt x="196" y="418"/>
                          </a:lnTo>
                          <a:lnTo>
                            <a:pt x="196" y="425"/>
                          </a:lnTo>
                          <a:lnTo>
                            <a:pt x="202" y="431"/>
                          </a:lnTo>
                          <a:lnTo>
                            <a:pt x="202" y="438"/>
                          </a:lnTo>
                          <a:lnTo>
                            <a:pt x="209" y="445"/>
                          </a:lnTo>
                          <a:lnTo>
                            <a:pt x="209" y="451"/>
                          </a:lnTo>
                          <a:lnTo>
                            <a:pt x="216" y="458"/>
                          </a:lnTo>
                          <a:lnTo>
                            <a:pt x="216" y="471"/>
                          </a:lnTo>
                          <a:lnTo>
                            <a:pt x="222" y="477"/>
                          </a:lnTo>
                          <a:lnTo>
                            <a:pt x="222" y="484"/>
                          </a:lnTo>
                          <a:lnTo>
                            <a:pt x="229" y="490"/>
                          </a:lnTo>
                          <a:lnTo>
                            <a:pt x="235" y="497"/>
                          </a:lnTo>
                          <a:lnTo>
                            <a:pt x="235" y="510"/>
                          </a:lnTo>
                          <a:lnTo>
                            <a:pt x="242" y="516"/>
                          </a:lnTo>
                          <a:lnTo>
                            <a:pt x="242" y="523"/>
                          </a:lnTo>
                          <a:lnTo>
                            <a:pt x="248" y="530"/>
                          </a:lnTo>
                          <a:lnTo>
                            <a:pt x="248" y="536"/>
                          </a:lnTo>
                          <a:lnTo>
                            <a:pt x="255" y="543"/>
                          </a:lnTo>
                          <a:lnTo>
                            <a:pt x="255" y="556"/>
                          </a:lnTo>
                          <a:lnTo>
                            <a:pt x="261" y="562"/>
                          </a:lnTo>
                          <a:lnTo>
                            <a:pt x="261" y="569"/>
                          </a:lnTo>
                          <a:lnTo>
                            <a:pt x="268" y="575"/>
                          </a:lnTo>
                          <a:lnTo>
                            <a:pt x="268" y="582"/>
                          </a:lnTo>
                          <a:lnTo>
                            <a:pt x="274" y="588"/>
                          </a:lnTo>
                          <a:lnTo>
                            <a:pt x="274" y="595"/>
                          </a:lnTo>
                          <a:lnTo>
                            <a:pt x="281" y="602"/>
                          </a:lnTo>
                          <a:lnTo>
                            <a:pt x="281" y="615"/>
                          </a:lnTo>
                          <a:lnTo>
                            <a:pt x="287" y="621"/>
                          </a:lnTo>
                          <a:lnTo>
                            <a:pt x="287" y="628"/>
                          </a:lnTo>
                          <a:lnTo>
                            <a:pt x="294" y="634"/>
                          </a:lnTo>
                          <a:lnTo>
                            <a:pt x="294" y="641"/>
                          </a:lnTo>
                          <a:lnTo>
                            <a:pt x="301" y="647"/>
                          </a:lnTo>
                          <a:lnTo>
                            <a:pt x="301" y="660"/>
                          </a:lnTo>
                          <a:lnTo>
                            <a:pt x="307" y="667"/>
                          </a:lnTo>
                          <a:lnTo>
                            <a:pt x="307" y="674"/>
                          </a:lnTo>
                          <a:lnTo>
                            <a:pt x="314" y="680"/>
                          </a:lnTo>
                          <a:lnTo>
                            <a:pt x="314" y="687"/>
                          </a:lnTo>
                          <a:lnTo>
                            <a:pt x="320" y="693"/>
                          </a:lnTo>
                          <a:lnTo>
                            <a:pt x="320" y="706"/>
                          </a:lnTo>
                          <a:lnTo>
                            <a:pt x="327" y="713"/>
                          </a:lnTo>
                          <a:lnTo>
                            <a:pt x="327" y="719"/>
                          </a:lnTo>
                          <a:lnTo>
                            <a:pt x="333" y="726"/>
                          </a:lnTo>
                          <a:lnTo>
                            <a:pt x="333" y="732"/>
                          </a:lnTo>
                          <a:lnTo>
                            <a:pt x="340" y="739"/>
                          </a:lnTo>
                          <a:lnTo>
                            <a:pt x="340" y="745"/>
                          </a:lnTo>
                          <a:lnTo>
                            <a:pt x="346" y="752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grpSp>
                <p:nvGrpSpPr>
                  <p:cNvPr id="92" name="Grupa 91"/>
                  <p:cNvGrpSpPr/>
                  <p:nvPr/>
                </p:nvGrpSpPr>
                <p:grpSpPr>
                  <a:xfrm>
                    <a:off x="5117036" y="678573"/>
                    <a:ext cx="3821425" cy="2747658"/>
                    <a:chOff x="1661130" y="1628800"/>
                    <a:chExt cx="3821425" cy="2747658"/>
                  </a:xfrm>
                </p:grpSpPr>
                <p:sp>
                  <p:nvSpPr>
                    <p:cNvPr id="9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661130" y="3090091"/>
                      <a:ext cx="592052" cy="1286367"/>
                    </a:xfrm>
                    <a:custGeom>
                      <a:avLst/>
                      <a:gdLst>
                        <a:gd name="T0" fmla="*/ 2147483647 w 440"/>
                        <a:gd name="T1" fmla="*/ 2147483647 h 956"/>
                        <a:gd name="T2" fmla="*/ 2147483647 w 440"/>
                        <a:gd name="T3" fmla="*/ 2147483647 h 956"/>
                        <a:gd name="T4" fmla="*/ 2147483647 w 440"/>
                        <a:gd name="T5" fmla="*/ 2147483647 h 956"/>
                        <a:gd name="T6" fmla="*/ 2147483647 w 440"/>
                        <a:gd name="T7" fmla="*/ 2147483647 h 956"/>
                        <a:gd name="T8" fmla="*/ 2147483647 w 440"/>
                        <a:gd name="T9" fmla="*/ 2147483647 h 956"/>
                        <a:gd name="T10" fmla="*/ 2147483647 w 440"/>
                        <a:gd name="T11" fmla="*/ 2147483647 h 956"/>
                        <a:gd name="T12" fmla="*/ 2147483647 w 440"/>
                        <a:gd name="T13" fmla="*/ 2147483647 h 956"/>
                        <a:gd name="T14" fmla="*/ 2147483647 w 440"/>
                        <a:gd name="T15" fmla="*/ 2147483647 h 956"/>
                        <a:gd name="T16" fmla="*/ 2147483647 w 440"/>
                        <a:gd name="T17" fmla="*/ 2147483647 h 956"/>
                        <a:gd name="T18" fmla="*/ 2147483647 w 440"/>
                        <a:gd name="T19" fmla="*/ 2147483647 h 956"/>
                        <a:gd name="T20" fmla="*/ 2147483647 w 440"/>
                        <a:gd name="T21" fmla="*/ 2147483647 h 956"/>
                        <a:gd name="T22" fmla="*/ 2147483647 w 440"/>
                        <a:gd name="T23" fmla="*/ 2147483647 h 956"/>
                        <a:gd name="T24" fmla="*/ 2147483647 w 440"/>
                        <a:gd name="T25" fmla="*/ 2147483647 h 956"/>
                        <a:gd name="T26" fmla="*/ 2147483647 w 440"/>
                        <a:gd name="T27" fmla="*/ 2147483647 h 956"/>
                        <a:gd name="T28" fmla="*/ 2147483647 w 440"/>
                        <a:gd name="T29" fmla="*/ 2147483647 h 956"/>
                        <a:gd name="T30" fmla="*/ 2147483647 w 440"/>
                        <a:gd name="T31" fmla="*/ 2147483647 h 956"/>
                        <a:gd name="T32" fmla="*/ 2147483647 w 440"/>
                        <a:gd name="T33" fmla="*/ 2147483647 h 956"/>
                        <a:gd name="T34" fmla="*/ 2147483647 w 440"/>
                        <a:gd name="T35" fmla="*/ 2147483647 h 956"/>
                        <a:gd name="T36" fmla="*/ 2147483647 w 440"/>
                        <a:gd name="T37" fmla="*/ 2147483647 h 956"/>
                        <a:gd name="T38" fmla="*/ 2147483647 w 440"/>
                        <a:gd name="T39" fmla="*/ 2147483647 h 956"/>
                        <a:gd name="T40" fmla="*/ 2147483647 w 440"/>
                        <a:gd name="T41" fmla="*/ 2147483647 h 956"/>
                        <a:gd name="T42" fmla="*/ 2147483647 w 440"/>
                        <a:gd name="T43" fmla="*/ 2147483647 h 956"/>
                        <a:gd name="T44" fmla="*/ 2147483647 w 440"/>
                        <a:gd name="T45" fmla="*/ 2147483647 h 956"/>
                        <a:gd name="T46" fmla="*/ 2147483647 w 440"/>
                        <a:gd name="T47" fmla="*/ 2147483647 h 956"/>
                        <a:gd name="T48" fmla="*/ 2147483647 w 440"/>
                        <a:gd name="T49" fmla="*/ 2147483647 h 956"/>
                        <a:gd name="T50" fmla="*/ 2147483647 w 440"/>
                        <a:gd name="T51" fmla="*/ 2147483647 h 956"/>
                        <a:gd name="T52" fmla="*/ 2147483647 w 440"/>
                        <a:gd name="T53" fmla="*/ 2147483647 h 956"/>
                        <a:gd name="T54" fmla="*/ 2147483647 w 440"/>
                        <a:gd name="T55" fmla="*/ 2147483647 h 956"/>
                        <a:gd name="T56" fmla="*/ 2147483647 w 440"/>
                        <a:gd name="T57" fmla="*/ 2147483647 h 956"/>
                        <a:gd name="T58" fmla="*/ 2147483647 w 440"/>
                        <a:gd name="T59" fmla="*/ 2147483647 h 956"/>
                        <a:gd name="T60" fmla="*/ 2147483647 w 440"/>
                        <a:gd name="T61" fmla="*/ 2147483647 h 956"/>
                        <a:gd name="T62" fmla="*/ 2147483647 w 440"/>
                        <a:gd name="T63" fmla="*/ 2147483647 h 956"/>
                        <a:gd name="T64" fmla="*/ 2147483647 w 440"/>
                        <a:gd name="T65" fmla="*/ 2147483647 h 956"/>
                        <a:gd name="T66" fmla="*/ 2147483647 w 440"/>
                        <a:gd name="T67" fmla="*/ 2147483647 h 956"/>
                        <a:gd name="T68" fmla="*/ 2147483647 w 440"/>
                        <a:gd name="T69" fmla="*/ 2147483647 h 956"/>
                        <a:gd name="T70" fmla="*/ 2147483647 w 440"/>
                        <a:gd name="T71" fmla="*/ 2147483647 h 956"/>
                        <a:gd name="T72" fmla="*/ 2147483647 w 440"/>
                        <a:gd name="T73" fmla="*/ 2147483647 h 956"/>
                        <a:gd name="T74" fmla="*/ 2147483647 w 440"/>
                        <a:gd name="T75" fmla="*/ 2147483647 h 956"/>
                        <a:gd name="T76" fmla="*/ 2147483647 w 440"/>
                        <a:gd name="T77" fmla="*/ 2147483647 h 956"/>
                        <a:gd name="T78" fmla="*/ 2147483647 w 440"/>
                        <a:gd name="T79" fmla="*/ 2147483647 h 956"/>
                        <a:gd name="T80" fmla="*/ 2147483647 w 440"/>
                        <a:gd name="T81" fmla="*/ 2147483647 h 956"/>
                        <a:gd name="T82" fmla="*/ 2147483647 w 440"/>
                        <a:gd name="T83" fmla="*/ 2147483647 h 95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440"/>
                        <a:gd name="T127" fmla="*/ 0 h 956"/>
                        <a:gd name="T128" fmla="*/ 440 w 440"/>
                        <a:gd name="T129" fmla="*/ 956 h 95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440" h="956">
                          <a:moveTo>
                            <a:pt x="0" y="955"/>
                          </a:moveTo>
                          <a:lnTo>
                            <a:pt x="0" y="942"/>
                          </a:lnTo>
                          <a:lnTo>
                            <a:pt x="7" y="935"/>
                          </a:lnTo>
                          <a:lnTo>
                            <a:pt x="7" y="929"/>
                          </a:lnTo>
                          <a:lnTo>
                            <a:pt x="14" y="922"/>
                          </a:lnTo>
                          <a:lnTo>
                            <a:pt x="14" y="916"/>
                          </a:lnTo>
                          <a:lnTo>
                            <a:pt x="20" y="909"/>
                          </a:lnTo>
                          <a:lnTo>
                            <a:pt x="20" y="896"/>
                          </a:lnTo>
                          <a:lnTo>
                            <a:pt x="27" y="890"/>
                          </a:lnTo>
                          <a:lnTo>
                            <a:pt x="27" y="883"/>
                          </a:lnTo>
                          <a:lnTo>
                            <a:pt x="33" y="877"/>
                          </a:lnTo>
                          <a:lnTo>
                            <a:pt x="33" y="870"/>
                          </a:lnTo>
                          <a:lnTo>
                            <a:pt x="40" y="863"/>
                          </a:lnTo>
                          <a:lnTo>
                            <a:pt x="40" y="850"/>
                          </a:lnTo>
                          <a:lnTo>
                            <a:pt x="46" y="844"/>
                          </a:lnTo>
                          <a:lnTo>
                            <a:pt x="46" y="837"/>
                          </a:lnTo>
                          <a:lnTo>
                            <a:pt x="53" y="831"/>
                          </a:lnTo>
                          <a:lnTo>
                            <a:pt x="53" y="824"/>
                          </a:lnTo>
                          <a:lnTo>
                            <a:pt x="59" y="818"/>
                          </a:lnTo>
                          <a:lnTo>
                            <a:pt x="59" y="805"/>
                          </a:lnTo>
                          <a:lnTo>
                            <a:pt x="66" y="798"/>
                          </a:lnTo>
                          <a:lnTo>
                            <a:pt x="66" y="791"/>
                          </a:lnTo>
                          <a:lnTo>
                            <a:pt x="72" y="785"/>
                          </a:lnTo>
                          <a:lnTo>
                            <a:pt x="72" y="778"/>
                          </a:lnTo>
                          <a:lnTo>
                            <a:pt x="79" y="772"/>
                          </a:lnTo>
                          <a:lnTo>
                            <a:pt x="79" y="765"/>
                          </a:lnTo>
                          <a:lnTo>
                            <a:pt x="86" y="759"/>
                          </a:lnTo>
                          <a:lnTo>
                            <a:pt x="86" y="746"/>
                          </a:lnTo>
                          <a:lnTo>
                            <a:pt x="92" y="739"/>
                          </a:lnTo>
                          <a:lnTo>
                            <a:pt x="92" y="733"/>
                          </a:lnTo>
                          <a:lnTo>
                            <a:pt x="99" y="726"/>
                          </a:lnTo>
                          <a:lnTo>
                            <a:pt x="99" y="719"/>
                          </a:lnTo>
                          <a:lnTo>
                            <a:pt x="105" y="713"/>
                          </a:lnTo>
                          <a:lnTo>
                            <a:pt x="105" y="700"/>
                          </a:lnTo>
                          <a:lnTo>
                            <a:pt x="112" y="693"/>
                          </a:lnTo>
                          <a:lnTo>
                            <a:pt x="118" y="687"/>
                          </a:lnTo>
                          <a:lnTo>
                            <a:pt x="118" y="680"/>
                          </a:lnTo>
                          <a:lnTo>
                            <a:pt x="125" y="674"/>
                          </a:lnTo>
                          <a:lnTo>
                            <a:pt x="125" y="661"/>
                          </a:lnTo>
                          <a:lnTo>
                            <a:pt x="131" y="654"/>
                          </a:lnTo>
                          <a:lnTo>
                            <a:pt x="131" y="648"/>
                          </a:lnTo>
                          <a:lnTo>
                            <a:pt x="138" y="641"/>
                          </a:lnTo>
                          <a:lnTo>
                            <a:pt x="138" y="634"/>
                          </a:lnTo>
                          <a:lnTo>
                            <a:pt x="144" y="628"/>
                          </a:lnTo>
                          <a:lnTo>
                            <a:pt x="144" y="621"/>
                          </a:lnTo>
                          <a:lnTo>
                            <a:pt x="151" y="615"/>
                          </a:lnTo>
                          <a:lnTo>
                            <a:pt x="151" y="602"/>
                          </a:lnTo>
                          <a:lnTo>
                            <a:pt x="157" y="595"/>
                          </a:lnTo>
                          <a:lnTo>
                            <a:pt x="157" y="589"/>
                          </a:lnTo>
                          <a:lnTo>
                            <a:pt x="164" y="582"/>
                          </a:lnTo>
                          <a:lnTo>
                            <a:pt x="164" y="576"/>
                          </a:lnTo>
                          <a:lnTo>
                            <a:pt x="171" y="569"/>
                          </a:lnTo>
                          <a:lnTo>
                            <a:pt x="171" y="556"/>
                          </a:lnTo>
                          <a:lnTo>
                            <a:pt x="177" y="549"/>
                          </a:lnTo>
                          <a:lnTo>
                            <a:pt x="177" y="543"/>
                          </a:lnTo>
                          <a:lnTo>
                            <a:pt x="184" y="536"/>
                          </a:lnTo>
                          <a:lnTo>
                            <a:pt x="184" y="530"/>
                          </a:lnTo>
                          <a:lnTo>
                            <a:pt x="190" y="523"/>
                          </a:lnTo>
                          <a:lnTo>
                            <a:pt x="190" y="517"/>
                          </a:lnTo>
                          <a:lnTo>
                            <a:pt x="197" y="510"/>
                          </a:lnTo>
                          <a:lnTo>
                            <a:pt x="197" y="504"/>
                          </a:lnTo>
                          <a:lnTo>
                            <a:pt x="203" y="497"/>
                          </a:lnTo>
                          <a:lnTo>
                            <a:pt x="203" y="490"/>
                          </a:lnTo>
                          <a:lnTo>
                            <a:pt x="210" y="484"/>
                          </a:lnTo>
                          <a:lnTo>
                            <a:pt x="210" y="477"/>
                          </a:lnTo>
                          <a:lnTo>
                            <a:pt x="216" y="471"/>
                          </a:lnTo>
                          <a:lnTo>
                            <a:pt x="216" y="458"/>
                          </a:lnTo>
                          <a:lnTo>
                            <a:pt x="223" y="451"/>
                          </a:lnTo>
                          <a:lnTo>
                            <a:pt x="223" y="445"/>
                          </a:lnTo>
                          <a:lnTo>
                            <a:pt x="229" y="438"/>
                          </a:lnTo>
                          <a:lnTo>
                            <a:pt x="229" y="432"/>
                          </a:lnTo>
                          <a:lnTo>
                            <a:pt x="236" y="425"/>
                          </a:lnTo>
                          <a:lnTo>
                            <a:pt x="236" y="412"/>
                          </a:lnTo>
                          <a:lnTo>
                            <a:pt x="249" y="399"/>
                          </a:lnTo>
                          <a:lnTo>
                            <a:pt x="249" y="392"/>
                          </a:lnTo>
                          <a:lnTo>
                            <a:pt x="256" y="386"/>
                          </a:lnTo>
                          <a:lnTo>
                            <a:pt x="256" y="373"/>
                          </a:lnTo>
                          <a:lnTo>
                            <a:pt x="262" y="366"/>
                          </a:lnTo>
                          <a:lnTo>
                            <a:pt x="262" y="360"/>
                          </a:lnTo>
                          <a:lnTo>
                            <a:pt x="269" y="353"/>
                          </a:lnTo>
                          <a:lnTo>
                            <a:pt x="269" y="347"/>
                          </a:lnTo>
                          <a:lnTo>
                            <a:pt x="275" y="340"/>
                          </a:lnTo>
                          <a:lnTo>
                            <a:pt x="275" y="333"/>
                          </a:lnTo>
                          <a:lnTo>
                            <a:pt x="282" y="327"/>
                          </a:lnTo>
                          <a:lnTo>
                            <a:pt x="282" y="314"/>
                          </a:lnTo>
                          <a:lnTo>
                            <a:pt x="288" y="307"/>
                          </a:lnTo>
                          <a:lnTo>
                            <a:pt x="295" y="301"/>
                          </a:lnTo>
                          <a:lnTo>
                            <a:pt x="295" y="294"/>
                          </a:lnTo>
                          <a:lnTo>
                            <a:pt x="301" y="288"/>
                          </a:lnTo>
                          <a:lnTo>
                            <a:pt x="301" y="275"/>
                          </a:lnTo>
                          <a:lnTo>
                            <a:pt x="308" y="268"/>
                          </a:lnTo>
                          <a:lnTo>
                            <a:pt x="308" y="261"/>
                          </a:lnTo>
                          <a:lnTo>
                            <a:pt x="314" y="255"/>
                          </a:lnTo>
                          <a:lnTo>
                            <a:pt x="314" y="248"/>
                          </a:lnTo>
                          <a:lnTo>
                            <a:pt x="321" y="242"/>
                          </a:lnTo>
                          <a:lnTo>
                            <a:pt x="321" y="229"/>
                          </a:lnTo>
                          <a:lnTo>
                            <a:pt x="328" y="222"/>
                          </a:lnTo>
                          <a:lnTo>
                            <a:pt x="334" y="216"/>
                          </a:lnTo>
                          <a:lnTo>
                            <a:pt x="334" y="209"/>
                          </a:lnTo>
                          <a:lnTo>
                            <a:pt x="341" y="203"/>
                          </a:lnTo>
                          <a:lnTo>
                            <a:pt x="341" y="196"/>
                          </a:lnTo>
                          <a:lnTo>
                            <a:pt x="347" y="190"/>
                          </a:lnTo>
                          <a:lnTo>
                            <a:pt x="347" y="176"/>
                          </a:lnTo>
                          <a:lnTo>
                            <a:pt x="360" y="163"/>
                          </a:lnTo>
                          <a:lnTo>
                            <a:pt x="360" y="157"/>
                          </a:lnTo>
                          <a:lnTo>
                            <a:pt x="367" y="150"/>
                          </a:lnTo>
                          <a:lnTo>
                            <a:pt x="367" y="137"/>
                          </a:lnTo>
                          <a:lnTo>
                            <a:pt x="373" y="131"/>
                          </a:lnTo>
                          <a:lnTo>
                            <a:pt x="373" y="124"/>
                          </a:lnTo>
                          <a:lnTo>
                            <a:pt x="380" y="118"/>
                          </a:lnTo>
                          <a:lnTo>
                            <a:pt x="380" y="111"/>
                          </a:lnTo>
                          <a:lnTo>
                            <a:pt x="386" y="104"/>
                          </a:lnTo>
                          <a:lnTo>
                            <a:pt x="386" y="98"/>
                          </a:lnTo>
                          <a:lnTo>
                            <a:pt x="393" y="91"/>
                          </a:lnTo>
                          <a:lnTo>
                            <a:pt x="393" y="85"/>
                          </a:lnTo>
                          <a:lnTo>
                            <a:pt x="400" y="78"/>
                          </a:lnTo>
                          <a:lnTo>
                            <a:pt x="400" y="72"/>
                          </a:lnTo>
                          <a:lnTo>
                            <a:pt x="406" y="65"/>
                          </a:lnTo>
                          <a:lnTo>
                            <a:pt x="406" y="59"/>
                          </a:lnTo>
                          <a:lnTo>
                            <a:pt x="413" y="52"/>
                          </a:lnTo>
                          <a:lnTo>
                            <a:pt x="413" y="46"/>
                          </a:lnTo>
                          <a:lnTo>
                            <a:pt x="419" y="39"/>
                          </a:lnTo>
                          <a:lnTo>
                            <a:pt x="419" y="32"/>
                          </a:lnTo>
                          <a:lnTo>
                            <a:pt x="426" y="26"/>
                          </a:lnTo>
                          <a:lnTo>
                            <a:pt x="426" y="19"/>
                          </a:lnTo>
                          <a:lnTo>
                            <a:pt x="432" y="13"/>
                          </a:lnTo>
                          <a:lnTo>
                            <a:pt x="432" y="6"/>
                          </a:lnTo>
                          <a:lnTo>
                            <a:pt x="439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251836" y="1805070"/>
                      <a:ext cx="881350" cy="1286367"/>
                    </a:xfrm>
                    <a:custGeom>
                      <a:avLst/>
                      <a:gdLst>
                        <a:gd name="T0" fmla="*/ 2147483647 w 655"/>
                        <a:gd name="T1" fmla="*/ 2147483647 h 956"/>
                        <a:gd name="T2" fmla="*/ 2147483647 w 655"/>
                        <a:gd name="T3" fmla="*/ 2147483647 h 956"/>
                        <a:gd name="T4" fmla="*/ 2147483647 w 655"/>
                        <a:gd name="T5" fmla="*/ 2147483647 h 956"/>
                        <a:gd name="T6" fmla="*/ 2147483647 w 655"/>
                        <a:gd name="T7" fmla="*/ 2147483647 h 956"/>
                        <a:gd name="T8" fmla="*/ 2147483647 w 655"/>
                        <a:gd name="T9" fmla="*/ 2147483647 h 956"/>
                        <a:gd name="T10" fmla="*/ 2147483647 w 655"/>
                        <a:gd name="T11" fmla="*/ 2147483647 h 956"/>
                        <a:gd name="T12" fmla="*/ 2147483647 w 655"/>
                        <a:gd name="T13" fmla="*/ 2147483647 h 956"/>
                        <a:gd name="T14" fmla="*/ 2147483647 w 655"/>
                        <a:gd name="T15" fmla="*/ 2147483647 h 956"/>
                        <a:gd name="T16" fmla="*/ 2147483647 w 655"/>
                        <a:gd name="T17" fmla="*/ 2147483647 h 956"/>
                        <a:gd name="T18" fmla="*/ 2147483647 w 655"/>
                        <a:gd name="T19" fmla="*/ 2147483647 h 956"/>
                        <a:gd name="T20" fmla="*/ 2147483647 w 655"/>
                        <a:gd name="T21" fmla="*/ 2147483647 h 956"/>
                        <a:gd name="T22" fmla="*/ 2147483647 w 655"/>
                        <a:gd name="T23" fmla="*/ 2147483647 h 956"/>
                        <a:gd name="T24" fmla="*/ 2147483647 w 655"/>
                        <a:gd name="T25" fmla="*/ 2147483647 h 956"/>
                        <a:gd name="T26" fmla="*/ 2147483647 w 655"/>
                        <a:gd name="T27" fmla="*/ 2147483647 h 956"/>
                        <a:gd name="T28" fmla="*/ 2147483647 w 655"/>
                        <a:gd name="T29" fmla="*/ 2147483647 h 956"/>
                        <a:gd name="T30" fmla="*/ 2147483647 w 655"/>
                        <a:gd name="T31" fmla="*/ 2147483647 h 956"/>
                        <a:gd name="T32" fmla="*/ 2147483647 w 655"/>
                        <a:gd name="T33" fmla="*/ 2147483647 h 956"/>
                        <a:gd name="T34" fmla="*/ 2147483647 w 655"/>
                        <a:gd name="T35" fmla="*/ 2147483647 h 956"/>
                        <a:gd name="T36" fmla="*/ 2147483647 w 655"/>
                        <a:gd name="T37" fmla="*/ 2147483647 h 956"/>
                        <a:gd name="T38" fmla="*/ 2147483647 w 655"/>
                        <a:gd name="T39" fmla="*/ 2147483647 h 956"/>
                        <a:gd name="T40" fmla="*/ 2147483647 w 655"/>
                        <a:gd name="T41" fmla="*/ 2147483647 h 956"/>
                        <a:gd name="T42" fmla="*/ 2147483647 w 655"/>
                        <a:gd name="T43" fmla="*/ 2147483647 h 956"/>
                        <a:gd name="T44" fmla="*/ 2147483647 w 655"/>
                        <a:gd name="T45" fmla="*/ 2147483647 h 956"/>
                        <a:gd name="T46" fmla="*/ 2147483647 w 655"/>
                        <a:gd name="T47" fmla="*/ 2147483647 h 956"/>
                        <a:gd name="T48" fmla="*/ 2147483647 w 655"/>
                        <a:gd name="T49" fmla="*/ 2147483647 h 956"/>
                        <a:gd name="T50" fmla="*/ 2147483647 w 655"/>
                        <a:gd name="T51" fmla="*/ 2147483647 h 956"/>
                        <a:gd name="T52" fmla="*/ 2147483647 w 655"/>
                        <a:gd name="T53" fmla="*/ 2147483647 h 956"/>
                        <a:gd name="T54" fmla="*/ 2147483647 w 655"/>
                        <a:gd name="T55" fmla="*/ 2147483647 h 956"/>
                        <a:gd name="T56" fmla="*/ 2147483647 w 655"/>
                        <a:gd name="T57" fmla="*/ 2147483647 h 956"/>
                        <a:gd name="T58" fmla="*/ 2147483647 w 655"/>
                        <a:gd name="T59" fmla="*/ 2147483647 h 956"/>
                        <a:gd name="T60" fmla="*/ 2147483647 w 655"/>
                        <a:gd name="T61" fmla="*/ 2147483647 h 956"/>
                        <a:gd name="T62" fmla="*/ 2147483647 w 655"/>
                        <a:gd name="T63" fmla="*/ 2147483647 h 956"/>
                        <a:gd name="T64" fmla="*/ 2147483647 w 655"/>
                        <a:gd name="T65" fmla="*/ 2147483647 h 956"/>
                        <a:gd name="T66" fmla="*/ 2147483647 w 655"/>
                        <a:gd name="T67" fmla="*/ 2147483647 h 956"/>
                        <a:gd name="T68" fmla="*/ 2147483647 w 655"/>
                        <a:gd name="T69" fmla="*/ 2147483647 h 956"/>
                        <a:gd name="T70" fmla="*/ 2147483647 w 655"/>
                        <a:gd name="T71" fmla="*/ 2147483647 h 956"/>
                        <a:gd name="T72" fmla="*/ 2147483647 w 655"/>
                        <a:gd name="T73" fmla="*/ 2147483647 h 956"/>
                        <a:gd name="T74" fmla="*/ 2147483647 w 655"/>
                        <a:gd name="T75" fmla="*/ 2147483647 h 956"/>
                        <a:gd name="T76" fmla="*/ 2147483647 w 655"/>
                        <a:gd name="T77" fmla="*/ 2147483647 h 956"/>
                        <a:gd name="T78" fmla="*/ 2147483647 w 655"/>
                        <a:gd name="T79" fmla="*/ 2147483647 h 956"/>
                        <a:gd name="T80" fmla="*/ 2147483647 w 655"/>
                        <a:gd name="T81" fmla="*/ 2147483647 h 956"/>
                        <a:gd name="T82" fmla="*/ 2147483647 w 655"/>
                        <a:gd name="T83" fmla="*/ 2147483647 h 95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55"/>
                        <a:gd name="T127" fmla="*/ 0 h 956"/>
                        <a:gd name="T128" fmla="*/ 655 w 655"/>
                        <a:gd name="T129" fmla="*/ 956 h 95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55" h="956">
                          <a:moveTo>
                            <a:pt x="0" y="955"/>
                          </a:moveTo>
                          <a:lnTo>
                            <a:pt x="0" y="948"/>
                          </a:lnTo>
                          <a:lnTo>
                            <a:pt x="6" y="942"/>
                          </a:lnTo>
                          <a:lnTo>
                            <a:pt x="6" y="935"/>
                          </a:lnTo>
                          <a:lnTo>
                            <a:pt x="13" y="929"/>
                          </a:lnTo>
                          <a:lnTo>
                            <a:pt x="13" y="922"/>
                          </a:lnTo>
                          <a:lnTo>
                            <a:pt x="19" y="916"/>
                          </a:lnTo>
                          <a:lnTo>
                            <a:pt x="19" y="909"/>
                          </a:lnTo>
                          <a:lnTo>
                            <a:pt x="26" y="902"/>
                          </a:lnTo>
                          <a:lnTo>
                            <a:pt x="26" y="896"/>
                          </a:lnTo>
                          <a:lnTo>
                            <a:pt x="32" y="889"/>
                          </a:lnTo>
                          <a:lnTo>
                            <a:pt x="32" y="883"/>
                          </a:lnTo>
                          <a:lnTo>
                            <a:pt x="39" y="876"/>
                          </a:lnTo>
                          <a:lnTo>
                            <a:pt x="39" y="870"/>
                          </a:lnTo>
                          <a:lnTo>
                            <a:pt x="52" y="857"/>
                          </a:lnTo>
                          <a:lnTo>
                            <a:pt x="52" y="850"/>
                          </a:lnTo>
                          <a:lnTo>
                            <a:pt x="59" y="844"/>
                          </a:lnTo>
                          <a:lnTo>
                            <a:pt x="59" y="830"/>
                          </a:lnTo>
                          <a:lnTo>
                            <a:pt x="65" y="824"/>
                          </a:lnTo>
                          <a:lnTo>
                            <a:pt x="72" y="817"/>
                          </a:lnTo>
                          <a:lnTo>
                            <a:pt x="72" y="811"/>
                          </a:lnTo>
                          <a:lnTo>
                            <a:pt x="78" y="804"/>
                          </a:lnTo>
                          <a:lnTo>
                            <a:pt x="78" y="791"/>
                          </a:lnTo>
                          <a:lnTo>
                            <a:pt x="85" y="785"/>
                          </a:lnTo>
                          <a:lnTo>
                            <a:pt x="91" y="778"/>
                          </a:lnTo>
                          <a:lnTo>
                            <a:pt x="91" y="772"/>
                          </a:lnTo>
                          <a:lnTo>
                            <a:pt x="98" y="765"/>
                          </a:lnTo>
                          <a:lnTo>
                            <a:pt x="98" y="758"/>
                          </a:lnTo>
                          <a:lnTo>
                            <a:pt x="104" y="752"/>
                          </a:lnTo>
                          <a:lnTo>
                            <a:pt x="104" y="745"/>
                          </a:lnTo>
                          <a:lnTo>
                            <a:pt x="117" y="732"/>
                          </a:lnTo>
                          <a:lnTo>
                            <a:pt x="117" y="726"/>
                          </a:lnTo>
                          <a:lnTo>
                            <a:pt x="124" y="719"/>
                          </a:lnTo>
                          <a:lnTo>
                            <a:pt x="124" y="713"/>
                          </a:lnTo>
                          <a:lnTo>
                            <a:pt x="131" y="706"/>
                          </a:lnTo>
                          <a:lnTo>
                            <a:pt x="131" y="700"/>
                          </a:lnTo>
                          <a:lnTo>
                            <a:pt x="144" y="687"/>
                          </a:lnTo>
                          <a:lnTo>
                            <a:pt x="144" y="673"/>
                          </a:lnTo>
                          <a:lnTo>
                            <a:pt x="157" y="660"/>
                          </a:lnTo>
                          <a:lnTo>
                            <a:pt x="157" y="654"/>
                          </a:lnTo>
                          <a:lnTo>
                            <a:pt x="163" y="647"/>
                          </a:lnTo>
                          <a:lnTo>
                            <a:pt x="163" y="641"/>
                          </a:lnTo>
                          <a:lnTo>
                            <a:pt x="170" y="634"/>
                          </a:lnTo>
                          <a:lnTo>
                            <a:pt x="170" y="628"/>
                          </a:lnTo>
                          <a:lnTo>
                            <a:pt x="176" y="621"/>
                          </a:lnTo>
                          <a:lnTo>
                            <a:pt x="183" y="615"/>
                          </a:lnTo>
                          <a:lnTo>
                            <a:pt x="183" y="608"/>
                          </a:lnTo>
                          <a:lnTo>
                            <a:pt x="189" y="601"/>
                          </a:lnTo>
                          <a:lnTo>
                            <a:pt x="189" y="595"/>
                          </a:lnTo>
                          <a:lnTo>
                            <a:pt x="203" y="582"/>
                          </a:lnTo>
                          <a:lnTo>
                            <a:pt x="203" y="575"/>
                          </a:lnTo>
                          <a:lnTo>
                            <a:pt x="209" y="569"/>
                          </a:lnTo>
                          <a:lnTo>
                            <a:pt x="209" y="562"/>
                          </a:lnTo>
                          <a:lnTo>
                            <a:pt x="216" y="556"/>
                          </a:lnTo>
                          <a:lnTo>
                            <a:pt x="216" y="549"/>
                          </a:lnTo>
                          <a:lnTo>
                            <a:pt x="222" y="543"/>
                          </a:lnTo>
                          <a:lnTo>
                            <a:pt x="229" y="536"/>
                          </a:lnTo>
                          <a:lnTo>
                            <a:pt x="229" y="529"/>
                          </a:lnTo>
                          <a:lnTo>
                            <a:pt x="235" y="523"/>
                          </a:lnTo>
                          <a:lnTo>
                            <a:pt x="235" y="516"/>
                          </a:lnTo>
                          <a:lnTo>
                            <a:pt x="242" y="510"/>
                          </a:lnTo>
                          <a:lnTo>
                            <a:pt x="255" y="497"/>
                          </a:lnTo>
                          <a:lnTo>
                            <a:pt x="255" y="484"/>
                          </a:lnTo>
                          <a:lnTo>
                            <a:pt x="261" y="477"/>
                          </a:lnTo>
                          <a:lnTo>
                            <a:pt x="274" y="464"/>
                          </a:lnTo>
                          <a:lnTo>
                            <a:pt x="274" y="451"/>
                          </a:lnTo>
                          <a:lnTo>
                            <a:pt x="281" y="444"/>
                          </a:lnTo>
                          <a:lnTo>
                            <a:pt x="288" y="438"/>
                          </a:lnTo>
                          <a:lnTo>
                            <a:pt x="294" y="431"/>
                          </a:lnTo>
                          <a:lnTo>
                            <a:pt x="294" y="425"/>
                          </a:lnTo>
                          <a:lnTo>
                            <a:pt x="307" y="412"/>
                          </a:lnTo>
                          <a:lnTo>
                            <a:pt x="307" y="405"/>
                          </a:lnTo>
                          <a:lnTo>
                            <a:pt x="314" y="399"/>
                          </a:lnTo>
                          <a:lnTo>
                            <a:pt x="314" y="392"/>
                          </a:lnTo>
                          <a:lnTo>
                            <a:pt x="320" y="386"/>
                          </a:lnTo>
                          <a:lnTo>
                            <a:pt x="333" y="372"/>
                          </a:lnTo>
                          <a:lnTo>
                            <a:pt x="333" y="366"/>
                          </a:lnTo>
                          <a:lnTo>
                            <a:pt x="346" y="353"/>
                          </a:lnTo>
                          <a:lnTo>
                            <a:pt x="346" y="346"/>
                          </a:lnTo>
                          <a:lnTo>
                            <a:pt x="353" y="340"/>
                          </a:lnTo>
                          <a:lnTo>
                            <a:pt x="360" y="333"/>
                          </a:lnTo>
                          <a:lnTo>
                            <a:pt x="360" y="327"/>
                          </a:lnTo>
                          <a:lnTo>
                            <a:pt x="366" y="320"/>
                          </a:lnTo>
                          <a:lnTo>
                            <a:pt x="379" y="307"/>
                          </a:lnTo>
                          <a:lnTo>
                            <a:pt x="379" y="300"/>
                          </a:lnTo>
                          <a:lnTo>
                            <a:pt x="392" y="287"/>
                          </a:lnTo>
                          <a:lnTo>
                            <a:pt x="392" y="281"/>
                          </a:lnTo>
                          <a:lnTo>
                            <a:pt x="399" y="274"/>
                          </a:lnTo>
                          <a:lnTo>
                            <a:pt x="412" y="261"/>
                          </a:lnTo>
                          <a:lnTo>
                            <a:pt x="412" y="255"/>
                          </a:lnTo>
                          <a:lnTo>
                            <a:pt x="418" y="248"/>
                          </a:lnTo>
                          <a:lnTo>
                            <a:pt x="431" y="235"/>
                          </a:lnTo>
                          <a:lnTo>
                            <a:pt x="431" y="229"/>
                          </a:lnTo>
                          <a:lnTo>
                            <a:pt x="438" y="222"/>
                          </a:lnTo>
                          <a:lnTo>
                            <a:pt x="451" y="209"/>
                          </a:lnTo>
                          <a:lnTo>
                            <a:pt x="451" y="202"/>
                          </a:lnTo>
                          <a:lnTo>
                            <a:pt x="458" y="196"/>
                          </a:lnTo>
                          <a:lnTo>
                            <a:pt x="464" y="189"/>
                          </a:lnTo>
                          <a:lnTo>
                            <a:pt x="471" y="183"/>
                          </a:lnTo>
                          <a:lnTo>
                            <a:pt x="477" y="176"/>
                          </a:lnTo>
                          <a:lnTo>
                            <a:pt x="484" y="170"/>
                          </a:lnTo>
                          <a:lnTo>
                            <a:pt x="497" y="157"/>
                          </a:lnTo>
                          <a:lnTo>
                            <a:pt x="497" y="150"/>
                          </a:lnTo>
                          <a:lnTo>
                            <a:pt x="503" y="143"/>
                          </a:lnTo>
                          <a:lnTo>
                            <a:pt x="510" y="137"/>
                          </a:lnTo>
                          <a:lnTo>
                            <a:pt x="516" y="130"/>
                          </a:lnTo>
                          <a:lnTo>
                            <a:pt x="523" y="124"/>
                          </a:lnTo>
                          <a:lnTo>
                            <a:pt x="530" y="117"/>
                          </a:lnTo>
                          <a:lnTo>
                            <a:pt x="543" y="104"/>
                          </a:lnTo>
                          <a:lnTo>
                            <a:pt x="536" y="104"/>
                          </a:lnTo>
                          <a:lnTo>
                            <a:pt x="543" y="104"/>
                          </a:lnTo>
                          <a:lnTo>
                            <a:pt x="549" y="98"/>
                          </a:lnTo>
                          <a:lnTo>
                            <a:pt x="562" y="85"/>
                          </a:lnTo>
                          <a:lnTo>
                            <a:pt x="562" y="78"/>
                          </a:lnTo>
                          <a:lnTo>
                            <a:pt x="569" y="78"/>
                          </a:lnTo>
                          <a:lnTo>
                            <a:pt x="575" y="65"/>
                          </a:lnTo>
                          <a:lnTo>
                            <a:pt x="582" y="65"/>
                          </a:lnTo>
                          <a:lnTo>
                            <a:pt x="588" y="58"/>
                          </a:lnTo>
                          <a:lnTo>
                            <a:pt x="595" y="52"/>
                          </a:lnTo>
                          <a:lnTo>
                            <a:pt x="602" y="45"/>
                          </a:lnTo>
                          <a:lnTo>
                            <a:pt x="608" y="39"/>
                          </a:lnTo>
                          <a:lnTo>
                            <a:pt x="615" y="32"/>
                          </a:lnTo>
                          <a:lnTo>
                            <a:pt x="621" y="26"/>
                          </a:lnTo>
                          <a:lnTo>
                            <a:pt x="628" y="19"/>
                          </a:lnTo>
                          <a:lnTo>
                            <a:pt x="634" y="19"/>
                          </a:lnTo>
                          <a:lnTo>
                            <a:pt x="641" y="6"/>
                          </a:lnTo>
                          <a:lnTo>
                            <a:pt x="647" y="6"/>
                          </a:lnTo>
                          <a:lnTo>
                            <a:pt x="654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131840" y="1628800"/>
                      <a:ext cx="1127589" cy="431929"/>
                    </a:xfrm>
                    <a:custGeom>
                      <a:avLst/>
                      <a:gdLst>
                        <a:gd name="T0" fmla="*/ 2147483647 w 838"/>
                        <a:gd name="T1" fmla="*/ 2147483647 h 321"/>
                        <a:gd name="T2" fmla="*/ 2147483647 w 838"/>
                        <a:gd name="T3" fmla="*/ 2147483647 h 321"/>
                        <a:gd name="T4" fmla="*/ 2147483647 w 838"/>
                        <a:gd name="T5" fmla="*/ 2147483647 h 321"/>
                        <a:gd name="T6" fmla="*/ 2147483647 w 838"/>
                        <a:gd name="T7" fmla="*/ 2147483647 h 321"/>
                        <a:gd name="T8" fmla="*/ 2147483647 w 838"/>
                        <a:gd name="T9" fmla="*/ 2147483647 h 321"/>
                        <a:gd name="T10" fmla="*/ 2147483647 w 838"/>
                        <a:gd name="T11" fmla="*/ 2147483647 h 321"/>
                        <a:gd name="T12" fmla="*/ 2147483647 w 838"/>
                        <a:gd name="T13" fmla="*/ 2147483647 h 321"/>
                        <a:gd name="T14" fmla="*/ 2147483647 w 838"/>
                        <a:gd name="T15" fmla="*/ 2147483647 h 321"/>
                        <a:gd name="T16" fmla="*/ 2147483647 w 838"/>
                        <a:gd name="T17" fmla="*/ 2147483647 h 321"/>
                        <a:gd name="T18" fmla="*/ 2147483647 w 838"/>
                        <a:gd name="T19" fmla="*/ 2147483647 h 321"/>
                        <a:gd name="T20" fmla="*/ 2147483647 w 838"/>
                        <a:gd name="T21" fmla="*/ 2147483647 h 321"/>
                        <a:gd name="T22" fmla="*/ 2147483647 w 838"/>
                        <a:gd name="T23" fmla="*/ 2147483647 h 321"/>
                        <a:gd name="T24" fmla="*/ 2147483647 w 838"/>
                        <a:gd name="T25" fmla="*/ 2147483647 h 321"/>
                        <a:gd name="T26" fmla="*/ 2147483647 w 838"/>
                        <a:gd name="T27" fmla="*/ 2147483647 h 321"/>
                        <a:gd name="T28" fmla="*/ 2147483647 w 838"/>
                        <a:gd name="T29" fmla="*/ 2147483647 h 321"/>
                        <a:gd name="T30" fmla="*/ 2147483647 w 838"/>
                        <a:gd name="T31" fmla="*/ 2147483647 h 321"/>
                        <a:gd name="T32" fmla="*/ 2147483647 w 838"/>
                        <a:gd name="T33" fmla="*/ 0 h 321"/>
                        <a:gd name="T34" fmla="*/ 2147483647 w 838"/>
                        <a:gd name="T35" fmla="*/ 2147483647 h 321"/>
                        <a:gd name="T36" fmla="*/ 2147483647 w 838"/>
                        <a:gd name="T37" fmla="*/ 2147483647 h 321"/>
                        <a:gd name="T38" fmla="*/ 2147483647 w 838"/>
                        <a:gd name="T39" fmla="*/ 2147483647 h 321"/>
                        <a:gd name="T40" fmla="*/ 2147483647 w 838"/>
                        <a:gd name="T41" fmla="*/ 2147483647 h 321"/>
                        <a:gd name="T42" fmla="*/ 2147483647 w 838"/>
                        <a:gd name="T43" fmla="*/ 2147483647 h 321"/>
                        <a:gd name="T44" fmla="*/ 2147483647 w 838"/>
                        <a:gd name="T45" fmla="*/ 2147483647 h 321"/>
                        <a:gd name="T46" fmla="*/ 2147483647 w 838"/>
                        <a:gd name="T47" fmla="*/ 2147483647 h 321"/>
                        <a:gd name="T48" fmla="*/ 2147483647 w 838"/>
                        <a:gd name="T49" fmla="*/ 2147483647 h 321"/>
                        <a:gd name="T50" fmla="*/ 2147483647 w 838"/>
                        <a:gd name="T51" fmla="*/ 2147483647 h 321"/>
                        <a:gd name="T52" fmla="*/ 2147483647 w 838"/>
                        <a:gd name="T53" fmla="*/ 2147483647 h 321"/>
                        <a:gd name="T54" fmla="*/ 2147483647 w 838"/>
                        <a:gd name="T55" fmla="*/ 2147483647 h 321"/>
                        <a:gd name="T56" fmla="*/ 2147483647 w 838"/>
                        <a:gd name="T57" fmla="*/ 2147483647 h 321"/>
                        <a:gd name="T58" fmla="*/ 2147483647 w 838"/>
                        <a:gd name="T59" fmla="*/ 2147483647 h 321"/>
                        <a:gd name="T60" fmla="*/ 2147483647 w 838"/>
                        <a:gd name="T61" fmla="*/ 2147483647 h 321"/>
                        <a:gd name="T62" fmla="*/ 2147483647 w 838"/>
                        <a:gd name="T63" fmla="*/ 2147483647 h 321"/>
                        <a:gd name="T64" fmla="*/ 2147483647 w 838"/>
                        <a:gd name="T65" fmla="*/ 2147483647 h 321"/>
                        <a:gd name="T66" fmla="*/ 2147483647 w 838"/>
                        <a:gd name="T67" fmla="*/ 2147483647 h 321"/>
                        <a:gd name="T68" fmla="*/ 2147483647 w 838"/>
                        <a:gd name="T69" fmla="*/ 2147483647 h 321"/>
                        <a:gd name="T70" fmla="*/ 2147483647 w 838"/>
                        <a:gd name="T71" fmla="*/ 2147483647 h 321"/>
                        <a:gd name="T72" fmla="*/ 2147483647 w 838"/>
                        <a:gd name="T73" fmla="*/ 2147483647 h 321"/>
                        <a:gd name="T74" fmla="*/ 2147483647 w 838"/>
                        <a:gd name="T75" fmla="*/ 2147483647 h 321"/>
                        <a:gd name="T76" fmla="*/ 2147483647 w 838"/>
                        <a:gd name="T77" fmla="*/ 2147483647 h 321"/>
                        <a:gd name="T78" fmla="*/ 2147483647 w 838"/>
                        <a:gd name="T79" fmla="*/ 2147483647 h 321"/>
                        <a:gd name="T80" fmla="*/ 2147483647 w 838"/>
                        <a:gd name="T81" fmla="*/ 2147483647 h 321"/>
                        <a:gd name="T82" fmla="*/ 2147483647 w 838"/>
                        <a:gd name="T83" fmla="*/ 2147483647 h 32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38"/>
                        <a:gd name="T127" fmla="*/ 0 h 321"/>
                        <a:gd name="T128" fmla="*/ 838 w 838"/>
                        <a:gd name="T129" fmla="*/ 321 h 32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38" h="321">
                          <a:moveTo>
                            <a:pt x="0" y="131"/>
                          </a:moveTo>
                          <a:lnTo>
                            <a:pt x="6" y="124"/>
                          </a:lnTo>
                          <a:lnTo>
                            <a:pt x="13" y="117"/>
                          </a:lnTo>
                          <a:lnTo>
                            <a:pt x="19" y="117"/>
                          </a:lnTo>
                          <a:lnTo>
                            <a:pt x="26" y="111"/>
                          </a:lnTo>
                          <a:lnTo>
                            <a:pt x="33" y="104"/>
                          </a:lnTo>
                          <a:lnTo>
                            <a:pt x="39" y="104"/>
                          </a:lnTo>
                          <a:lnTo>
                            <a:pt x="46" y="98"/>
                          </a:lnTo>
                          <a:lnTo>
                            <a:pt x="52" y="91"/>
                          </a:lnTo>
                          <a:lnTo>
                            <a:pt x="59" y="91"/>
                          </a:lnTo>
                          <a:lnTo>
                            <a:pt x="65" y="85"/>
                          </a:lnTo>
                          <a:lnTo>
                            <a:pt x="72" y="78"/>
                          </a:lnTo>
                          <a:lnTo>
                            <a:pt x="78" y="78"/>
                          </a:lnTo>
                          <a:lnTo>
                            <a:pt x="85" y="72"/>
                          </a:lnTo>
                          <a:lnTo>
                            <a:pt x="91" y="72"/>
                          </a:lnTo>
                          <a:lnTo>
                            <a:pt x="98" y="65"/>
                          </a:lnTo>
                          <a:lnTo>
                            <a:pt x="105" y="59"/>
                          </a:lnTo>
                          <a:lnTo>
                            <a:pt x="111" y="59"/>
                          </a:lnTo>
                          <a:lnTo>
                            <a:pt x="118" y="52"/>
                          </a:lnTo>
                          <a:lnTo>
                            <a:pt x="124" y="52"/>
                          </a:lnTo>
                          <a:lnTo>
                            <a:pt x="131" y="45"/>
                          </a:lnTo>
                          <a:lnTo>
                            <a:pt x="137" y="45"/>
                          </a:lnTo>
                          <a:lnTo>
                            <a:pt x="144" y="39"/>
                          </a:lnTo>
                          <a:lnTo>
                            <a:pt x="150" y="39"/>
                          </a:lnTo>
                          <a:lnTo>
                            <a:pt x="157" y="39"/>
                          </a:lnTo>
                          <a:lnTo>
                            <a:pt x="163" y="32"/>
                          </a:lnTo>
                          <a:lnTo>
                            <a:pt x="170" y="32"/>
                          </a:lnTo>
                          <a:lnTo>
                            <a:pt x="176" y="32"/>
                          </a:lnTo>
                          <a:lnTo>
                            <a:pt x="183" y="26"/>
                          </a:lnTo>
                          <a:lnTo>
                            <a:pt x="190" y="26"/>
                          </a:lnTo>
                          <a:lnTo>
                            <a:pt x="196" y="26"/>
                          </a:lnTo>
                          <a:lnTo>
                            <a:pt x="203" y="19"/>
                          </a:lnTo>
                          <a:lnTo>
                            <a:pt x="209" y="19"/>
                          </a:lnTo>
                          <a:lnTo>
                            <a:pt x="216" y="19"/>
                          </a:lnTo>
                          <a:lnTo>
                            <a:pt x="222" y="13"/>
                          </a:lnTo>
                          <a:lnTo>
                            <a:pt x="229" y="13"/>
                          </a:lnTo>
                          <a:lnTo>
                            <a:pt x="235" y="13"/>
                          </a:lnTo>
                          <a:lnTo>
                            <a:pt x="242" y="13"/>
                          </a:lnTo>
                          <a:lnTo>
                            <a:pt x="248" y="6"/>
                          </a:lnTo>
                          <a:lnTo>
                            <a:pt x="255" y="6"/>
                          </a:lnTo>
                          <a:lnTo>
                            <a:pt x="262" y="6"/>
                          </a:lnTo>
                          <a:lnTo>
                            <a:pt x="268" y="6"/>
                          </a:lnTo>
                          <a:lnTo>
                            <a:pt x="275" y="6"/>
                          </a:lnTo>
                          <a:lnTo>
                            <a:pt x="281" y="6"/>
                          </a:lnTo>
                          <a:lnTo>
                            <a:pt x="288" y="6"/>
                          </a:lnTo>
                          <a:lnTo>
                            <a:pt x="294" y="6"/>
                          </a:lnTo>
                          <a:lnTo>
                            <a:pt x="301" y="6"/>
                          </a:lnTo>
                          <a:lnTo>
                            <a:pt x="307" y="6"/>
                          </a:lnTo>
                          <a:lnTo>
                            <a:pt x="314" y="0"/>
                          </a:lnTo>
                          <a:lnTo>
                            <a:pt x="320" y="0"/>
                          </a:lnTo>
                          <a:lnTo>
                            <a:pt x="327" y="0"/>
                          </a:lnTo>
                          <a:lnTo>
                            <a:pt x="333" y="0"/>
                          </a:lnTo>
                          <a:lnTo>
                            <a:pt x="340" y="6"/>
                          </a:lnTo>
                          <a:lnTo>
                            <a:pt x="347" y="6"/>
                          </a:lnTo>
                          <a:lnTo>
                            <a:pt x="353" y="6"/>
                          </a:lnTo>
                          <a:lnTo>
                            <a:pt x="360" y="6"/>
                          </a:lnTo>
                          <a:lnTo>
                            <a:pt x="366" y="6"/>
                          </a:lnTo>
                          <a:lnTo>
                            <a:pt x="373" y="6"/>
                          </a:lnTo>
                          <a:lnTo>
                            <a:pt x="379" y="6"/>
                          </a:lnTo>
                          <a:lnTo>
                            <a:pt x="386" y="6"/>
                          </a:lnTo>
                          <a:lnTo>
                            <a:pt x="392" y="6"/>
                          </a:lnTo>
                          <a:lnTo>
                            <a:pt x="399" y="13"/>
                          </a:lnTo>
                          <a:lnTo>
                            <a:pt x="405" y="13"/>
                          </a:lnTo>
                          <a:lnTo>
                            <a:pt x="412" y="13"/>
                          </a:lnTo>
                          <a:lnTo>
                            <a:pt x="418" y="13"/>
                          </a:lnTo>
                          <a:lnTo>
                            <a:pt x="425" y="19"/>
                          </a:lnTo>
                          <a:lnTo>
                            <a:pt x="432" y="19"/>
                          </a:lnTo>
                          <a:lnTo>
                            <a:pt x="438" y="19"/>
                          </a:lnTo>
                          <a:lnTo>
                            <a:pt x="445" y="19"/>
                          </a:lnTo>
                          <a:lnTo>
                            <a:pt x="451" y="26"/>
                          </a:lnTo>
                          <a:lnTo>
                            <a:pt x="458" y="26"/>
                          </a:lnTo>
                          <a:lnTo>
                            <a:pt x="464" y="26"/>
                          </a:lnTo>
                          <a:lnTo>
                            <a:pt x="471" y="32"/>
                          </a:lnTo>
                          <a:lnTo>
                            <a:pt x="477" y="32"/>
                          </a:lnTo>
                          <a:lnTo>
                            <a:pt x="484" y="39"/>
                          </a:lnTo>
                          <a:lnTo>
                            <a:pt x="490" y="39"/>
                          </a:lnTo>
                          <a:lnTo>
                            <a:pt x="497" y="39"/>
                          </a:lnTo>
                          <a:lnTo>
                            <a:pt x="504" y="45"/>
                          </a:lnTo>
                          <a:lnTo>
                            <a:pt x="510" y="45"/>
                          </a:lnTo>
                          <a:lnTo>
                            <a:pt x="517" y="52"/>
                          </a:lnTo>
                          <a:lnTo>
                            <a:pt x="523" y="52"/>
                          </a:lnTo>
                          <a:lnTo>
                            <a:pt x="530" y="59"/>
                          </a:lnTo>
                          <a:lnTo>
                            <a:pt x="536" y="59"/>
                          </a:lnTo>
                          <a:lnTo>
                            <a:pt x="543" y="65"/>
                          </a:lnTo>
                          <a:lnTo>
                            <a:pt x="549" y="65"/>
                          </a:lnTo>
                          <a:lnTo>
                            <a:pt x="556" y="72"/>
                          </a:lnTo>
                          <a:lnTo>
                            <a:pt x="562" y="72"/>
                          </a:lnTo>
                          <a:lnTo>
                            <a:pt x="569" y="78"/>
                          </a:lnTo>
                          <a:lnTo>
                            <a:pt x="575" y="85"/>
                          </a:lnTo>
                          <a:lnTo>
                            <a:pt x="582" y="85"/>
                          </a:lnTo>
                          <a:lnTo>
                            <a:pt x="589" y="91"/>
                          </a:lnTo>
                          <a:lnTo>
                            <a:pt x="595" y="98"/>
                          </a:lnTo>
                          <a:lnTo>
                            <a:pt x="602" y="98"/>
                          </a:lnTo>
                          <a:lnTo>
                            <a:pt x="608" y="104"/>
                          </a:lnTo>
                          <a:lnTo>
                            <a:pt x="615" y="111"/>
                          </a:lnTo>
                          <a:lnTo>
                            <a:pt x="621" y="111"/>
                          </a:lnTo>
                          <a:lnTo>
                            <a:pt x="628" y="117"/>
                          </a:lnTo>
                          <a:lnTo>
                            <a:pt x="634" y="124"/>
                          </a:lnTo>
                          <a:lnTo>
                            <a:pt x="641" y="131"/>
                          </a:lnTo>
                          <a:lnTo>
                            <a:pt x="647" y="131"/>
                          </a:lnTo>
                          <a:lnTo>
                            <a:pt x="654" y="137"/>
                          </a:lnTo>
                          <a:lnTo>
                            <a:pt x="661" y="144"/>
                          </a:lnTo>
                          <a:lnTo>
                            <a:pt x="667" y="150"/>
                          </a:lnTo>
                          <a:lnTo>
                            <a:pt x="674" y="157"/>
                          </a:lnTo>
                          <a:lnTo>
                            <a:pt x="680" y="163"/>
                          </a:lnTo>
                          <a:lnTo>
                            <a:pt x="687" y="170"/>
                          </a:lnTo>
                          <a:lnTo>
                            <a:pt x="693" y="170"/>
                          </a:lnTo>
                          <a:lnTo>
                            <a:pt x="700" y="176"/>
                          </a:lnTo>
                          <a:lnTo>
                            <a:pt x="706" y="183"/>
                          </a:lnTo>
                          <a:lnTo>
                            <a:pt x="713" y="189"/>
                          </a:lnTo>
                          <a:lnTo>
                            <a:pt x="719" y="196"/>
                          </a:lnTo>
                          <a:lnTo>
                            <a:pt x="726" y="202"/>
                          </a:lnTo>
                          <a:lnTo>
                            <a:pt x="732" y="209"/>
                          </a:lnTo>
                          <a:lnTo>
                            <a:pt x="739" y="216"/>
                          </a:lnTo>
                          <a:lnTo>
                            <a:pt x="746" y="222"/>
                          </a:lnTo>
                          <a:lnTo>
                            <a:pt x="752" y="229"/>
                          </a:lnTo>
                          <a:lnTo>
                            <a:pt x="759" y="235"/>
                          </a:lnTo>
                          <a:lnTo>
                            <a:pt x="765" y="242"/>
                          </a:lnTo>
                          <a:lnTo>
                            <a:pt x="772" y="248"/>
                          </a:lnTo>
                          <a:lnTo>
                            <a:pt x="778" y="255"/>
                          </a:lnTo>
                          <a:lnTo>
                            <a:pt x="785" y="261"/>
                          </a:lnTo>
                          <a:lnTo>
                            <a:pt x="798" y="274"/>
                          </a:lnTo>
                          <a:lnTo>
                            <a:pt x="798" y="281"/>
                          </a:lnTo>
                          <a:lnTo>
                            <a:pt x="804" y="288"/>
                          </a:lnTo>
                          <a:lnTo>
                            <a:pt x="811" y="294"/>
                          </a:lnTo>
                          <a:lnTo>
                            <a:pt x="817" y="301"/>
                          </a:lnTo>
                          <a:lnTo>
                            <a:pt x="824" y="307"/>
                          </a:lnTo>
                          <a:lnTo>
                            <a:pt x="837" y="32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258084" y="2059383"/>
                      <a:ext cx="758903" cy="1305205"/>
                    </a:xfrm>
                    <a:custGeom>
                      <a:avLst/>
                      <a:gdLst>
                        <a:gd name="T0" fmla="*/ 2147483647 w 564"/>
                        <a:gd name="T1" fmla="*/ 2147483647 h 970"/>
                        <a:gd name="T2" fmla="*/ 2147483647 w 564"/>
                        <a:gd name="T3" fmla="*/ 2147483647 h 970"/>
                        <a:gd name="T4" fmla="*/ 2147483647 w 564"/>
                        <a:gd name="T5" fmla="*/ 2147483647 h 970"/>
                        <a:gd name="T6" fmla="*/ 2147483647 w 564"/>
                        <a:gd name="T7" fmla="*/ 2147483647 h 970"/>
                        <a:gd name="T8" fmla="*/ 2147483647 w 564"/>
                        <a:gd name="T9" fmla="*/ 2147483647 h 970"/>
                        <a:gd name="T10" fmla="*/ 2147483647 w 564"/>
                        <a:gd name="T11" fmla="*/ 2147483647 h 970"/>
                        <a:gd name="T12" fmla="*/ 2147483647 w 564"/>
                        <a:gd name="T13" fmla="*/ 2147483647 h 970"/>
                        <a:gd name="T14" fmla="*/ 2147483647 w 564"/>
                        <a:gd name="T15" fmla="*/ 2147483647 h 970"/>
                        <a:gd name="T16" fmla="*/ 2147483647 w 564"/>
                        <a:gd name="T17" fmla="*/ 2147483647 h 970"/>
                        <a:gd name="T18" fmla="*/ 2147483647 w 564"/>
                        <a:gd name="T19" fmla="*/ 2147483647 h 970"/>
                        <a:gd name="T20" fmla="*/ 2147483647 w 564"/>
                        <a:gd name="T21" fmla="*/ 2147483647 h 970"/>
                        <a:gd name="T22" fmla="*/ 2147483647 w 564"/>
                        <a:gd name="T23" fmla="*/ 2147483647 h 970"/>
                        <a:gd name="T24" fmla="*/ 2147483647 w 564"/>
                        <a:gd name="T25" fmla="*/ 2147483647 h 970"/>
                        <a:gd name="T26" fmla="*/ 2147483647 w 564"/>
                        <a:gd name="T27" fmla="*/ 2147483647 h 970"/>
                        <a:gd name="T28" fmla="*/ 2147483647 w 564"/>
                        <a:gd name="T29" fmla="*/ 2147483647 h 970"/>
                        <a:gd name="T30" fmla="*/ 2147483647 w 564"/>
                        <a:gd name="T31" fmla="*/ 2147483647 h 970"/>
                        <a:gd name="T32" fmla="*/ 2147483647 w 564"/>
                        <a:gd name="T33" fmla="*/ 2147483647 h 970"/>
                        <a:gd name="T34" fmla="*/ 2147483647 w 564"/>
                        <a:gd name="T35" fmla="*/ 2147483647 h 970"/>
                        <a:gd name="T36" fmla="*/ 2147483647 w 564"/>
                        <a:gd name="T37" fmla="*/ 2147483647 h 970"/>
                        <a:gd name="T38" fmla="*/ 2147483647 w 564"/>
                        <a:gd name="T39" fmla="*/ 2147483647 h 970"/>
                        <a:gd name="T40" fmla="*/ 2147483647 w 564"/>
                        <a:gd name="T41" fmla="*/ 2147483647 h 970"/>
                        <a:gd name="T42" fmla="*/ 2147483647 w 564"/>
                        <a:gd name="T43" fmla="*/ 2147483647 h 970"/>
                        <a:gd name="T44" fmla="*/ 2147483647 w 564"/>
                        <a:gd name="T45" fmla="*/ 2147483647 h 970"/>
                        <a:gd name="T46" fmla="*/ 2147483647 w 564"/>
                        <a:gd name="T47" fmla="*/ 2147483647 h 970"/>
                        <a:gd name="T48" fmla="*/ 2147483647 w 564"/>
                        <a:gd name="T49" fmla="*/ 2147483647 h 970"/>
                        <a:gd name="T50" fmla="*/ 2147483647 w 564"/>
                        <a:gd name="T51" fmla="*/ 2147483647 h 970"/>
                        <a:gd name="T52" fmla="*/ 2147483647 w 564"/>
                        <a:gd name="T53" fmla="*/ 2147483647 h 970"/>
                        <a:gd name="T54" fmla="*/ 2147483647 w 564"/>
                        <a:gd name="T55" fmla="*/ 2147483647 h 970"/>
                        <a:gd name="T56" fmla="*/ 2147483647 w 564"/>
                        <a:gd name="T57" fmla="*/ 2147483647 h 970"/>
                        <a:gd name="T58" fmla="*/ 2147483647 w 564"/>
                        <a:gd name="T59" fmla="*/ 2147483647 h 970"/>
                        <a:gd name="T60" fmla="*/ 2147483647 w 564"/>
                        <a:gd name="T61" fmla="*/ 2147483647 h 970"/>
                        <a:gd name="T62" fmla="*/ 2147483647 w 564"/>
                        <a:gd name="T63" fmla="*/ 2147483647 h 970"/>
                        <a:gd name="T64" fmla="*/ 2147483647 w 564"/>
                        <a:gd name="T65" fmla="*/ 2147483647 h 970"/>
                        <a:gd name="T66" fmla="*/ 2147483647 w 564"/>
                        <a:gd name="T67" fmla="*/ 2147483647 h 970"/>
                        <a:gd name="T68" fmla="*/ 2147483647 w 564"/>
                        <a:gd name="T69" fmla="*/ 2147483647 h 970"/>
                        <a:gd name="T70" fmla="*/ 2147483647 w 564"/>
                        <a:gd name="T71" fmla="*/ 2147483647 h 970"/>
                        <a:gd name="T72" fmla="*/ 2147483647 w 564"/>
                        <a:gd name="T73" fmla="*/ 2147483647 h 970"/>
                        <a:gd name="T74" fmla="*/ 2147483647 w 564"/>
                        <a:gd name="T75" fmla="*/ 2147483647 h 970"/>
                        <a:gd name="T76" fmla="*/ 2147483647 w 564"/>
                        <a:gd name="T77" fmla="*/ 2147483647 h 970"/>
                        <a:gd name="T78" fmla="*/ 2147483647 w 564"/>
                        <a:gd name="T79" fmla="*/ 2147483647 h 970"/>
                        <a:gd name="T80" fmla="*/ 2147483647 w 564"/>
                        <a:gd name="T81" fmla="*/ 2147483647 h 970"/>
                        <a:gd name="T82" fmla="*/ 2147483647 w 564"/>
                        <a:gd name="T83" fmla="*/ 2147483647 h 97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564"/>
                        <a:gd name="T127" fmla="*/ 0 h 970"/>
                        <a:gd name="T128" fmla="*/ 564 w 564"/>
                        <a:gd name="T129" fmla="*/ 970 h 97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564" h="970">
                          <a:moveTo>
                            <a:pt x="0" y="0"/>
                          </a:moveTo>
                          <a:lnTo>
                            <a:pt x="0" y="7"/>
                          </a:lnTo>
                          <a:lnTo>
                            <a:pt x="7" y="13"/>
                          </a:lnTo>
                          <a:lnTo>
                            <a:pt x="13" y="20"/>
                          </a:lnTo>
                          <a:lnTo>
                            <a:pt x="26" y="33"/>
                          </a:lnTo>
                          <a:lnTo>
                            <a:pt x="26" y="40"/>
                          </a:lnTo>
                          <a:lnTo>
                            <a:pt x="33" y="46"/>
                          </a:lnTo>
                          <a:lnTo>
                            <a:pt x="39" y="53"/>
                          </a:lnTo>
                          <a:lnTo>
                            <a:pt x="52" y="66"/>
                          </a:lnTo>
                          <a:lnTo>
                            <a:pt x="52" y="72"/>
                          </a:lnTo>
                          <a:lnTo>
                            <a:pt x="59" y="79"/>
                          </a:lnTo>
                          <a:lnTo>
                            <a:pt x="72" y="92"/>
                          </a:lnTo>
                          <a:lnTo>
                            <a:pt x="72" y="98"/>
                          </a:lnTo>
                          <a:lnTo>
                            <a:pt x="79" y="105"/>
                          </a:lnTo>
                          <a:lnTo>
                            <a:pt x="92" y="118"/>
                          </a:lnTo>
                          <a:lnTo>
                            <a:pt x="92" y="125"/>
                          </a:lnTo>
                          <a:lnTo>
                            <a:pt x="98" y="131"/>
                          </a:lnTo>
                          <a:lnTo>
                            <a:pt x="105" y="138"/>
                          </a:lnTo>
                          <a:lnTo>
                            <a:pt x="105" y="144"/>
                          </a:lnTo>
                          <a:lnTo>
                            <a:pt x="111" y="151"/>
                          </a:lnTo>
                          <a:lnTo>
                            <a:pt x="124" y="164"/>
                          </a:lnTo>
                          <a:lnTo>
                            <a:pt x="124" y="170"/>
                          </a:lnTo>
                          <a:lnTo>
                            <a:pt x="137" y="183"/>
                          </a:lnTo>
                          <a:lnTo>
                            <a:pt x="137" y="190"/>
                          </a:lnTo>
                          <a:lnTo>
                            <a:pt x="144" y="197"/>
                          </a:lnTo>
                          <a:lnTo>
                            <a:pt x="151" y="203"/>
                          </a:lnTo>
                          <a:lnTo>
                            <a:pt x="151" y="210"/>
                          </a:lnTo>
                          <a:lnTo>
                            <a:pt x="164" y="223"/>
                          </a:lnTo>
                          <a:lnTo>
                            <a:pt x="164" y="229"/>
                          </a:lnTo>
                          <a:lnTo>
                            <a:pt x="170" y="236"/>
                          </a:lnTo>
                          <a:lnTo>
                            <a:pt x="170" y="242"/>
                          </a:lnTo>
                          <a:lnTo>
                            <a:pt x="177" y="249"/>
                          </a:lnTo>
                          <a:lnTo>
                            <a:pt x="190" y="262"/>
                          </a:lnTo>
                          <a:lnTo>
                            <a:pt x="190" y="275"/>
                          </a:lnTo>
                          <a:lnTo>
                            <a:pt x="196" y="282"/>
                          </a:lnTo>
                          <a:lnTo>
                            <a:pt x="203" y="288"/>
                          </a:lnTo>
                          <a:lnTo>
                            <a:pt x="209" y="295"/>
                          </a:lnTo>
                          <a:lnTo>
                            <a:pt x="209" y="308"/>
                          </a:lnTo>
                          <a:lnTo>
                            <a:pt x="216" y="314"/>
                          </a:lnTo>
                          <a:lnTo>
                            <a:pt x="223" y="321"/>
                          </a:lnTo>
                          <a:lnTo>
                            <a:pt x="229" y="327"/>
                          </a:lnTo>
                          <a:lnTo>
                            <a:pt x="229" y="334"/>
                          </a:lnTo>
                          <a:lnTo>
                            <a:pt x="236" y="340"/>
                          </a:lnTo>
                          <a:lnTo>
                            <a:pt x="236" y="347"/>
                          </a:lnTo>
                          <a:lnTo>
                            <a:pt x="242" y="354"/>
                          </a:lnTo>
                          <a:lnTo>
                            <a:pt x="249" y="360"/>
                          </a:lnTo>
                          <a:lnTo>
                            <a:pt x="249" y="367"/>
                          </a:lnTo>
                          <a:lnTo>
                            <a:pt x="255" y="373"/>
                          </a:lnTo>
                          <a:lnTo>
                            <a:pt x="255" y="380"/>
                          </a:lnTo>
                          <a:lnTo>
                            <a:pt x="268" y="393"/>
                          </a:lnTo>
                          <a:lnTo>
                            <a:pt x="268" y="399"/>
                          </a:lnTo>
                          <a:lnTo>
                            <a:pt x="275" y="406"/>
                          </a:lnTo>
                          <a:lnTo>
                            <a:pt x="275" y="412"/>
                          </a:lnTo>
                          <a:lnTo>
                            <a:pt x="281" y="419"/>
                          </a:lnTo>
                          <a:lnTo>
                            <a:pt x="281" y="426"/>
                          </a:lnTo>
                          <a:lnTo>
                            <a:pt x="288" y="432"/>
                          </a:lnTo>
                          <a:lnTo>
                            <a:pt x="294" y="439"/>
                          </a:lnTo>
                          <a:lnTo>
                            <a:pt x="294" y="445"/>
                          </a:lnTo>
                          <a:lnTo>
                            <a:pt x="301" y="452"/>
                          </a:lnTo>
                          <a:lnTo>
                            <a:pt x="301" y="458"/>
                          </a:lnTo>
                          <a:lnTo>
                            <a:pt x="314" y="471"/>
                          </a:lnTo>
                          <a:lnTo>
                            <a:pt x="314" y="478"/>
                          </a:lnTo>
                          <a:lnTo>
                            <a:pt x="321" y="484"/>
                          </a:lnTo>
                          <a:lnTo>
                            <a:pt x="321" y="498"/>
                          </a:lnTo>
                          <a:lnTo>
                            <a:pt x="327" y="504"/>
                          </a:lnTo>
                          <a:lnTo>
                            <a:pt x="334" y="511"/>
                          </a:lnTo>
                          <a:lnTo>
                            <a:pt x="334" y="517"/>
                          </a:lnTo>
                          <a:lnTo>
                            <a:pt x="340" y="524"/>
                          </a:lnTo>
                          <a:lnTo>
                            <a:pt x="340" y="530"/>
                          </a:lnTo>
                          <a:lnTo>
                            <a:pt x="353" y="543"/>
                          </a:lnTo>
                          <a:lnTo>
                            <a:pt x="353" y="550"/>
                          </a:lnTo>
                          <a:lnTo>
                            <a:pt x="360" y="556"/>
                          </a:lnTo>
                          <a:lnTo>
                            <a:pt x="360" y="563"/>
                          </a:lnTo>
                          <a:lnTo>
                            <a:pt x="366" y="569"/>
                          </a:lnTo>
                          <a:lnTo>
                            <a:pt x="366" y="576"/>
                          </a:lnTo>
                          <a:lnTo>
                            <a:pt x="373" y="583"/>
                          </a:lnTo>
                          <a:lnTo>
                            <a:pt x="373" y="589"/>
                          </a:lnTo>
                          <a:lnTo>
                            <a:pt x="386" y="602"/>
                          </a:lnTo>
                          <a:lnTo>
                            <a:pt x="386" y="615"/>
                          </a:lnTo>
                          <a:lnTo>
                            <a:pt x="393" y="622"/>
                          </a:lnTo>
                          <a:lnTo>
                            <a:pt x="393" y="628"/>
                          </a:lnTo>
                          <a:lnTo>
                            <a:pt x="399" y="635"/>
                          </a:lnTo>
                          <a:lnTo>
                            <a:pt x="406" y="641"/>
                          </a:lnTo>
                          <a:lnTo>
                            <a:pt x="406" y="655"/>
                          </a:lnTo>
                          <a:lnTo>
                            <a:pt x="419" y="668"/>
                          </a:lnTo>
                          <a:lnTo>
                            <a:pt x="419" y="674"/>
                          </a:lnTo>
                          <a:lnTo>
                            <a:pt x="425" y="681"/>
                          </a:lnTo>
                          <a:lnTo>
                            <a:pt x="425" y="687"/>
                          </a:lnTo>
                          <a:lnTo>
                            <a:pt x="432" y="694"/>
                          </a:lnTo>
                          <a:lnTo>
                            <a:pt x="432" y="700"/>
                          </a:lnTo>
                          <a:lnTo>
                            <a:pt x="438" y="707"/>
                          </a:lnTo>
                          <a:lnTo>
                            <a:pt x="438" y="713"/>
                          </a:lnTo>
                          <a:lnTo>
                            <a:pt x="445" y="720"/>
                          </a:lnTo>
                          <a:lnTo>
                            <a:pt x="445" y="727"/>
                          </a:lnTo>
                          <a:lnTo>
                            <a:pt x="451" y="733"/>
                          </a:lnTo>
                          <a:lnTo>
                            <a:pt x="451" y="740"/>
                          </a:lnTo>
                          <a:lnTo>
                            <a:pt x="458" y="746"/>
                          </a:lnTo>
                          <a:lnTo>
                            <a:pt x="458" y="753"/>
                          </a:lnTo>
                          <a:lnTo>
                            <a:pt x="465" y="759"/>
                          </a:lnTo>
                          <a:lnTo>
                            <a:pt x="465" y="766"/>
                          </a:lnTo>
                          <a:lnTo>
                            <a:pt x="471" y="772"/>
                          </a:lnTo>
                          <a:lnTo>
                            <a:pt x="471" y="779"/>
                          </a:lnTo>
                          <a:lnTo>
                            <a:pt x="478" y="785"/>
                          </a:lnTo>
                          <a:lnTo>
                            <a:pt x="478" y="792"/>
                          </a:lnTo>
                          <a:lnTo>
                            <a:pt x="484" y="798"/>
                          </a:lnTo>
                          <a:lnTo>
                            <a:pt x="484" y="805"/>
                          </a:lnTo>
                          <a:lnTo>
                            <a:pt x="491" y="812"/>
                          </a:lnTo>
                          <a:lnTo>
                            <a:pt x="491" y="818"/>
                          </a:lnTo>
                          <a:lnTo>
                            <a:pt x="497" y="825"/>
                          </a:lnTo>
                          <a:lnTo>
                            <a:pt x="497" y="831"/>
                          </a:lnTo>
                          <a:lnTo>
                            <a:pt x="504" y="838"/>
                          </a:lnTo>
                          <a:lnTo>
                            <a:pt x="504" y="844"/>
                          </a:lnTo>
                          <a:lnTo>
                            <a:pt x="510" y="851"/>
                          </a:lnTo>
                          <a:lnTo>
                            <a:pt x="510" y="857"/>
                          </a:lnTo>
                          <a:lnTo>
                            <a:pt x="517" y="864"/>
                          </a:lnTo>
                          <a:lnTo>
                            <a:pt x="517" y="870"/>
                          </a:lnTo>
                          <a:lnTo>
                            <a:pt x="523" y="877"/>
                          </a:lnTo>
                          <a:lnTo>
                            <a:pt x="523" y="884"/>
                          </a:lnTo>
                          <a:lnTo>
                            <a:pt x="530" y="890"/>
                          </a:lnTo>
                          <a:lnTo>
                            <a:pt x="530" y="897"/>
                          </a:lnTo>
                          <a:lnTo>
                            <a:pt x="536" y="903"/>
                          </a:lnTo>
                          <a:lnTo>
                            <a:pt x="536" y="916"/>
                          </a:lnTo>
                          <a:lnTo>
                            <a:pt x="550" y="929"/>
                          </a:lnTo>
                          <a:lnTo>
                            <a:pt x="550" y="936"/>
                          </a:lnTo>
                          <a:lnTo>
                            <a:pt x="556" y="942"/>
                          </a:lnTo>
                          <a:lnTo>
                            <a:pt x="556" y="956"/>
                          </a:lnTo>
                          <a:lnTo>
                            <a:pt x="563" y="962"/>
                          </a:lnTo>
                          <a:lnTo>
                            <a:pt x="563" y="969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7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5015641" y="3363242"/>
                      <a:ext cx="466914" cy="1013215"/>
                    </a:xfrm>
                    <a:custGeom>
                      <a:avLst/>
                      <a:gdLst>
                        <a:gd name="T0" fmla="*/ 2147483647 w 347"/>
                        <a:gd name="T1" fmla="*/ 2147483647 h 753"/>
                        <a:gd name="T2" fmla="*/ 2147483647 w 347"/>
                        <a:gd name="T3" fmla="*/ 2147483647 h 753"/>
                        <a:gd name="T4" fmla="*/ 2147483647 w 347"/>
                        <a:gd name="T5" fmla="*/ 2147483647 h 753"/>
                        <a:gd name="T6" fmla="*/ 2147483647 w 347"/>
                        <a:gd name="T7" fmla="*/ 2147483647 h 753"/>
                        <a:gd name="T8" fmla="*/ 2147483647 w 347"/>
                        <a:gd name="T9" fmla="*/ 2147483647 h 753"/>
                        <a:gd name="T10" fmla="*/ 2147483647 w 347"/>
                        <a:gd name="T11" fmla="*/ 2147483647 h 753"/>
                        <a:gd name="T12" fmla="*/ 2147483647 w 347"/>
                        <a:gd name="T13" fmla="*/ 2147483647 h 753"/>
                        <a:gd name="T14" fmla="*/ 2147483647 w 347"/>
                        <a:gd name="T15" fmla="*/ 2147483647 h 753"/>
                        <a:gd name="T16" fmla="*/ 2147483647 w 347"/>
                        <a:gd name="T17" fmla="*/ 2147483647 h 753"/>
                        <a:gd name="T18" fmla="*/ 2147483647 w 347"/>
                        <a:gd name="T19" fmla="*/ 2147483647 h 753"/>
                        <a:gd name="T20" fmla="*/ 2147483647 w 347"/>
                        <a:gd name="T21" fmla="*/ 2147483647 h 753"/>
                        <a:gd name="T22" fmla="*/ 2147483647 w 347"/>
                        <a:gd name="T23" fmla="*/ 2147483647 h 753"/>
                        <a:gd name="T24" fmla="*/ 2147483647 w 347"/>
                        <a:gd name="T25" fmla="*/ 2147483647 h 753"/>
                        <a:gd name="T26" fmla="*/ 2147483647 w 347"/>
                        <a:gd name="T27" fmla="*/ 2147483647 h 753"/>
                        <a:gd name="T28" fmla="*/ 2147483647 w 347"/>
                        <a:gd name="T29" fmla="*/ 2147483647 h 753"/>
                        <a:gd name="T30" fmla="*/ 2147483647 w 347"/>
                        <a:gd name="T31" fmla="*/ 2147483647 h 753"/>
                        <a:gd name="T32" fmla="*/ 2147483647 w 347"/>
                        <a:gd name="T33" fmla="*/ 2147483647 h 753"/>
                        <a:gd name="T34" fmla="*/ 2147483647 w 347"/>
                        <a:gd name="T35" fmla="*/ 2147483647 h 753"/>
                        <a:gd name="T36" fmla="*/ 2147483647 w 347"/>
                        <a:gd name="T37" fmla="*/ 2147483647 h 753"/>
                        <a:gd name="T38" fmla="*/ 2147483647 w 347"/>
                        <a:gd name="T39" fmla="*/ 2147483647 h 753"/>
                        <a:gd name="T40" fmla="*/ 2147483647 w 347"/>
                        <a:gd name="T41" fmla="*/ 2147483647 h 753"/>
                        <a:gd name="T42" fmla="*/ 2147483647 w 347"/>
                        <a:gd name="T43" fmla="*/ 2147483647 h 753"/>
                        <a:gd name="T44" fmla="*/ 2147483647 w 347"/>
                        <a:gd name="T45" fmla="*/ 2147483647 h 753"/>
                        <a:gd name="T46" fmla="*/ 2147483647 w 347"/>
                        <a:gd name="T47" fmla="*/ 2147483647 h 753"/>
                        <a:gd name="T48" fmla="*/ 2147483647 w 347"/>
                        <a:gd name="T49" fmla="*/ 2147483647 h 753"/>
                        <a:gd name="T50" fmla="*/ 2147483647 w 347"/>
                        <a:gd name="T51" fmla="*/ 2147483647 h 753"/>
                        <a:gd name="T52" fmla="*/ 2147483647 w 347"/>
                        <a:gd name="T53" fmla="*/ 2147483647 h 753"/>
                        <a:gd name="T54" fmla="*/ 2147483647 w 347"/>
                        <a:gd name="T55" fmla="*/ 2147483647 h 753"/>
                        <a:gd name="T56" fmla="*/ 2147483647 w 347"/>
                        <a:gd name="T57" fmla="*/ 2147483647 h 753"/>
                        <a:gd name="T58" fmla="*/ 2147483647 w 347"/>
                        <a:gd name="T59" fmla="*/ 2147483647 h 753"/>
                        <a:gd name="T60" fmla="*/ 2147483647 w 347"/>
                        <a:gd name="T61" fmla="*/ 2147483647 h 753"/>
                        <a:gd name="T62" fmla="*/ 2147483647 w 347"/>
                        <a:gd name="T63" fmla="*/ 2147483647 h 753"/>
                        <a:gd name="T64" fmla="*/ 2147483647 w 347"/>
                        <a:gd name="T65" fmla="*/ 2147483647 h 753"/>
                        <a:gd name="T66" fmla="*/ 2147483647 w 347"/>
                        <a:gd name="T67" fmla="*/ 2147483647 h 753"/>
                        <a:gd name="T68" fmla="*/ 2147483647 w 347"/>
                        <a:gd name="T69" fmla="*/ 2147483647 h 753"/>
                        <a:gd name="T70" fmla="*/ 2147483647 w 347"/>
                        <a:gd name="T71" fmla="*/ 2147483647 h 753"/>
                        <a:gd name="T72" fmla="*/ 2147483647 w 347"/>
                        <a:gd name="T73" fmla="*/ 2147483647 h 753"/>
                        <a:gd name="T74" fmla="*/ 2147483647 w 347"/>
                        <a:gd name="T75" fmla="*/ 2147483647 h 753"/>
                        <a:gd name="T76" fmla="*/ 2147483647 w 347"/>
                        <a:gd name="T77" fmla="*/ 2147483647 h 753"/>
                        <a:gd name="T78" fmla="*/ 2147483647 w 347"/>
                        <a:gd name="T79" fmla="*/ 2147483647 h 753"/>
                        <a:gd name="T80" fmla="*/ 2147483647 w 347"/>
                        <a:gd name="T81" fmla="*/ 2147483647 h 753"/>
                        <a:gd name="T82" fmla="*/ 2147483647 w 347"/>
                        <a:gd name="T83" fmla="*/ 2147483647 h 753"/>
                        <a:gd name="T84" fmla="*/ 2147483647 w 347"/>
                        <a:gd name="T85" fmla="*/ 2147483647 h 753"/>
                        <a:gd name="T86" fmla="*/ 2147483647 w 347"/>
                        <a:gd name="T87" fmla="*/ 2147483647 h 753"/>
                        <a:gd name="T88" fmla="*/ 2147483647 w 347"/>
                        <a:gd name="T89" fmla="*/ 2147483647 h 753"/>
                        <a:gd name="T90" fmla="*/ 2147483647 w 347"/>
                        <a:gd name="T91" fmla="*/ 2147483647 h 753"/>
                        <a:gd name="T92" fmla="*/ 2147483647 w 347"/>
                        <a:gd name="T93" fmla="*/ 2147483647 h 753"/>
                        <a:gd name="T94" fmla="*/ 2147483647 w 347"/>
                        <a:gd name="T95" fmla="*/ 2147483647 h 753"/>
                        <a:gd name="T96" fmla="*/ 2147483647 w 347"/>
                        <a:gd name="T97" fmla="*/ 2147483647 h 753"/>
                        <a:gd name="T98" fmla="*/ 2147483647 w 347"/>
                        <a:gd name="T99" fmla="*/ 2147483647 h 753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347"/>
                        <a:gd name="T151" fmla="*/ 0 h 753"/>
                        <a:gd name="T152" fmla="*/ 347 w 347"/>
                        <a:gd name="T153" fmla="*/ 753 h 753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347" h="753">
                          <a:moveTo>
                            <a:pt x="0" y="0"/>
                          </a:moveTo>
                          <a:lnTo>
                            <a:pt x="6" y="6"/>
                          </a:lnTo>
                          <a:lnTo>
                            <a:pt x="6" y="13"/>
                          </a:lnTo>
                          <a:lnTo>
                            <a:pt x="19" y="26"/>
                          </a:lnTo>
                          <a:lnTo>
                            <a:pt x="19" y="39"/>
                          </a:lnTo>
                          <a:lnTo>
                            <a:pt x="26" y="45"/>
                          </a:lnTo>
                          <a:lnTo>
                            <a:pt x="26" y="52"/>
                          </a:lnTo>
                          <a:lnTo>
                            <a:pt x="32" y="58"/>
                          </a:lnTo>
                          <a:lnTo>
                            <a:pt x="32" y="65"/>
                          </a:lnTo>
                          <a:lnTo>
                            <a:pt x="39" y="72"/>
                          </a:lnTo>
                          <a:lnTo>
                            <a:pt x="39" y="85"/>
                          </a:lnTo>
                          <a:lnTo>
                            <a:pt x="45" y="91"/>
                          </a:lnTo>
                          <a:lnTo>
                            <a:pt x="45" y="98"/>
                          </a:lnTo>
                          <a:lnTo>
                            <a:pt x="52" y="104"/>
                          </a:lnTo>
                          <a:lnTo>
                            <a:pt x="59" y="111"/>
                          </a:lnTo>
                          <a:lnTo>
                            <a:pt x="59" y="124"/>
                          </a:lnTo>
                          <a:lnTo>
                            <a:pt x="65" y="130"/>
                          </a:lnTo>
                          <a:lnTo>
                            <a:pt x="65" y="137"/>
                          </a:lnTo>
                          <a:lnTo>
                            <a:pt x="72" y="144"/>
                          </a:lnTo>
                          <a:lnTo>
                            <a:pt x="72" y="150"/>
                          </a:lnTo>
                          <a:lnTo>
                            <a:pt x="78" y="157"/>
                          </a:lnTo>
                          <a:lnTo>
                            <a:pt x="78" y="163"/>
                          </a:lnTo>
                          <a:lnTo>
                            <a:pt x="85" y="170"/>
                          </a:lnTo>
                          <a:lnTo>
                            <a:pt x="85" y="183"/>
                          </a:lnTo>
                          <a:lnTo>
                            <a:pt x="98" y="196"/>
                          </a:lnTo>
                          <a:lnTo>
                            <a:pt x="98" y="202"/>
                          </a:lnTo>
                          <a:lnTo>
                            <a:pt x="104" y="209"/>
                          </a:lnTo>
                          <a:lnTo>
                            <a:pt x="104" y="222"/>
                          </a:lnTo>
                          <a:lnTo>
                            <a:pt x="111" y="229"/>
                          </a:lnTo>
                          <a:lnTo>
                            <a:pt x="111" y="235"/>
                          </a:lnTo>
                          <a:lnTo>
                            <a:pt x="117" y="242"/>
                          </a:lnTo>
                          <a:lnTo>
                            <a:pt x="117" y="248"/>
                          </a:lnTo>
                          <a:lnTo>
                            <a:pt x="124" y="255"/>
                          </a:lnTo>
                          <a:lnTo>
                            <a:pt x="124" y="268"/>
                          </a:lnTo>
                          <a:lnTo>
                            <a:pt x="130" y="274"/>
                          </a:lnTo>
                          <a:lnTo>
                            <a:pt x="130" y="281"/>
                          </a:lnTo>
                          <a:lnTo>
                            <a:pt x="137" y="287"/>
                          </a:lnTo>
                          <a:lnTo>
                            <a:pt x="137" y="294"/>
                          </a:lnTo>
                          <a:lnTo>
                            <a:pt x="144" y="301"/>
                          </a:lnTo>
                          <a:lnTo>
                            <a:pt x="144" y="307"/>
                          </a:lnTo>
                          <a:lnTo>
                            <a:pt x="150" y="314"/>
                          </a:lnTo>
                          <a:lnTo>
                            <a:pt x="150" y="320"/>
                          </a:lnTo>
                          <a:lnTo>
                            <a:pt x="157" y="327"/>
                          </a:lnTo>
                          <a:lnTo>
                            <a:pt x="157" y="333"/>
                          </a:lnTo>
                          <a:lnTo>
                            <a:pt x="163" y="340"/>
                          </a:lnTo>
                          <a:lnTo>
                            <a:pt x="163" y="346"/>
                          </a:lnTo>
                          <a:lnTo>
                            <a:pt x="170" y="353"/>
                          </a:lnTo>
                          <a:lnTo>
                            <a:pt x="170" y="366"/>
                          </a:lnTo>
                          <a:lnTo>
                            <a:pt x="176" y="373"/>
                          </a:lnTo>
                          <a:lnTo>
                            <a:pt x="176" y="379"/>
                          </a:lnTo>
                          <a:lnTo>
                            <a:pt x="183" y="386"/>
                          </a:lnTo>
                          <a:lnTo>
                            <a:pt x="183" y="392"/>
                          </a:lnTo>
                          <a:lnTo>
                            <a:pt x="189" y="399"/>
                          </a:lnTo>
                          <a:lnTo>
                            <a:pt x="189" y="412"/>
                          </a:lnTo>
                          <a:lnTo>
                            <a:pt x="196" y="418"/>
                          </a:lnTo>
                          <a:lnTo>
                            <a:pt x="196" y="425"/>
                          </a:lnTo>
                          <a:lnTo>
                            <a:pt x="202" y="431"/>
                          </a:lnTo>
                          <a:lnTo>
                            <a:pt x="202" y="438"/>
                          </a:lnTo>
                          <a:lnTo>
                            <a:pt x="209" y="445"/>
                          </a:lnTo>
                          <a:lnTo>
                            <a:pt x="209" y="451"/>
                          </a:lnTo>
                          <a:lnTo>
                            <a:pt x="216" y="458"/>
                          </a:lnTo>
                          <a:lnTo>
                            <a:pt x="216" y="471"/>
                          </a:lnTo>
                          <a:lnTo>
                            <a:pt x="222" y="477"/>
                          </a:lnTo>
                          <a:lnTo>
                            <a:pt x="222" y="484"/>
                          </a:lnTo>
                          <a:lnTo>
                            <a:pt x="229" y="490"/>
                          </a:lnTo>
                          <a:lnTo>
                            <a:pt x="235" y="497"/>
                          </a:lnTo>
                          <a:lnTo>
                            <a:pt x="235" y="510"/>
                          </a:lnTo>
                          <a:lnTo>
                            <a:pt x="242" y="516"/>
                          </a:lnTo>
                          <a:lnTo>
                            <a:pt x="242" y="523"/>
                          </a:lnTo>
                          <a:lnTo>
                            <a:pt x="248" y="530"/>
                          </a:lnTo>
                          <a:lnTo>
                            <a:pt x="248" y="536"/>
                          </a:lnTo>
                          <a:lnTo>
                            <a:pt x="255" y="543"/>
                          </a:lnTo>
                          <a:lnTo>
                            <a:pt x="255" y="556"/>
                          </a:lnTo>
                          <a:lnTo>
                            <a:pt x="261" y="562"/>
                          </a:lnTo>
                          <a:lnTo>
                            <a:pt x="261" y="569"/>
                          </a:lnTo>
                          <a:lnTo>
                            <a:pt x="268" y="575"/>
                          </a:lnTo>
                          <a:lnTo>
                            <a:pt x="268" y="582"/>
                          </a:lnTo>
                          <a:lnTo>
                            <a:pt x="274" y="588"/>
                          </a:lnTo>
                          <a:lnTo>
                            <a:pt x="274" y="595"/>
                          </a:lnTo>
                          <a:lnTo>
                            <a:pt x="281" y="602"/>
                          </a:lnTo>
                          <a:lnTo>
                            <a:pt x="281" y="615"/>
                          </a:lnTo>
                          <a:lnTo>
                            <a:pt x="287" y="621"/>
                          </a:lnTo>
                          <a:lnTo>
                            <a:pt x="287" y="628"/>
                          </a:lnTo>
                          <a:lnTo>
                            <a:pt x="294" y="634"/>
                          </a:lnTo>
                          <a:lnTo>
                            <a:pt x="294" y="641"/>
                          </a:lnTo>
                          <a:lnTo>
                            <a:pt x="301" y="647"/>
                          </a:lnTo>
                          <a:lnTo>
                            <a:pt x="301" y="660"/>
                          </a:lnTo>
                          <a:lnTo>
                            <a:pt x="307" y="667"/>
                          </a:lnTo>
                          <a:lnTo>
                            <a:pt x="307" y="674"/>
                          </a:lnTo>
                          <a:lnTo>
                            <a:pt x="314" y="680"/>
                          </a:lnTo>
                          <a:lnTo>
                            <a:pt x="314" y="687"/>
                          </a:lnTo>
                          <a:lnTo>
                            <a:pt x="320" y="693"/>
                          </a:lnTo>
                          <a:lnTo>
                            <a:pt x="320" y="706"/>
                          </a:lnTo>
                          <a:lnTo>
                            <a:pt x="327" y="713"/>
                          </a:lnTo>
                          <a:lnTo>
                            <a:pt x="327" y="719"/>
                          </a:lnTo>
                          <a:lnTo>
                            <a:pt x="333" y="726"/>
                          </a:lnTo>
                          <a:lnTo>
                            <a:pt x="333" y="732"/>
                          </a:lnTo>
                          <a:lnTo>
                            <a:pt x="340" y="739"/>
                          </a:lnTo>
                          <a:lnTo>
                            <a:pt x="340" y="745"/>
                          </a:lnTo>
                          <a:lnTo>
                            <a:pt x="346" y="752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</p:grpSp>
            <p:grpSp>
              <p:nvGrpSpPr>
                <p:cNvPr id="75" name="Grupa 74"/>
                <p:cNvGrpSpPr/>
                <p:nvPr/>
              </p:nvGrpSpPr>
              <p:grpSpPr>
                <a:xfrm>
                  <a:off x="3851920" y="2780276"/>
                  <a:ext cx="1080120" cy="648072"/>
                  <a:chOff x="1259632" y="678573"/>
                  <a:chExt cx="7678829" cy="2750427"/>
                </a:xfrm>
              </p:grpSpPr>
              <p:grpSp>
                <p:nvGrpSpPr>
                  <p:cNvPr id="79" name="Grupa 78"/>
                  <p:cNvGrpSpPr/>
                  <p:nvPr/>
                </p:nvGrpSpPr>
                <p:grpSpPr>
                  <a:xfrm>
                    <a:off x="1259632" y="681342"/>
                    <a:ext cx="3821425" cy="2747658"/>
                    <a:chOff x="1661130" y="1628800"/>
                    <a:chExt cx="3821425" cy="2747658"/>
                  </a:xfrm>
                </p:grpSpPr>
                <p:sp>
                  <p:nvSpPr>
                    <p:cNvPr id="8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661130" y="3090091"/>
                      <a:ext cx="592052" cy="1286367"/>
                    </a:xfrm>
                    <a:custGeom>
                      <a:avLst/>
                      <a:gdLst>
                        <a:gd name="T0" fmla="*/ 2147483647 w 440"/>
                        <a:gd name="T1" fmla="*/ 2147483647 h 956"/>
                        <a:gd name="T2" fmla="*/ 2147483647 w 440"/>
                        <a:gd name="T3" fmla="*/ 2147483647 h 956"/>
                        <a:gd name="T4" fmla="*/ 2147483647 w 440"/>
                        <a:gd name="T5" fmla="*/ 2147483647 h 956"/>
                        <a:gd name="T6" fmla="*/ 2147483647 w 440"/>
                        <a:gd name="T7" fmla="*/ 2147483647 h 956"/>
                        <a:gd name="T8" fmla="*/ 2147483647 w 440"/>
                        <a:gd name="T9" fmla="*/ 2147483647 h 956"/>
                        <a:gd name="T10" fmla="*/ 2147483647 w 440"/>
                        <a:gd name="T11" fmla="*/ 2147483647 h 956"/>
                        <a:gd name="T12" fmla="*/ 2147483647 w 440"/>
                        <a:gd name="T13" fmla="*/ 2147483647 h 956"/>
                        <a:gd name="T14" fmla="*/ 2147483647 w 440"/>
                        <a:gd name="T15" fmla="*/ 2147483647 h 956"/>
                        <a:gd name="T16" fmla="*/ 2147483647 w 440"/>
                        <a:gd name="T17" fmla="*/ 2147483647 h 956"/>
                        <a:gd name="T18" fmla="*/ 2147483647 w 440"/>
                        <a:gd name="T19" fmla="*/ 2147483647 h 956"/>
                        <a:gd name="T20" fmla="*/ 2147483647 w 440"/>
                        <a:gd name="T21" fmla="*/ 2147483647 h 956"/>
                        <a:gd name="T22" fmla="*/ 2147483647 w 440"/>
                        <a:gd name="T23" fmla="*/ 2147483647 h 956"/>
                        <a:gd name="T24" fmla="*/ 2147483647 w 440"/>
                        <a:gd name="T25" fmla="*/ 2147483647 h 956"/>
                        <a:gd name="T26" fmla="*/ 2147483647 w 440"/>
                        <a:gd name="T27" fmla="*/ 2147483647 h 956"/>
                        <a:gd name="T28" fmla="*/ 2147483647 w 440"/>
                        <a:gd name="T29" fmla="*/ 2147483647 h 956"/>
                        <a:gd name="T30" fmla="*/ 2147483647 w 440"/>
                        <a:gd name="T31" fmla="*/ 2147483647 h 956"/>
                        <a:gd name="T32" fmla="*/ 2147483647 w 440"/>
                        <a:gd name="T33" fmla="*/ 2147483647 h 956"/>
                        <a:gd name="T34" fmla="*/ 2147483647 w 440"/>
                        <a:gd name="T35" fmla="*/ 2147483647 h 956"/>
                        <a:gd name="T36" fmla="*/ 2147483647 w 440"/>
                        <a:gd name="T37" fmla="*/ 2147483647 h 956"/>
                        <a:gd name="T38" fmla="*/ 2147483647 w 440"/>
                        <a:gd name="T39" fmla="*/ 2147483647 h 956"/>
                        <a:gd name="T40" fmla="*/ 2147483647 w 440"/>
                        <a:gd name="T41" fmla="*/ 2147483647 h 956"/>
                        <a:gd name="T42" fmla="*/ 2147483647 w 440"/>
                        <a:gd name="T43" fmla="*/ 2147483647 h 956"/>
                        <a:gd name="T44" fmla="*/ 2147483647 w 440"/>
                        <a:gd name="T45" fmla="*/ 2147483647 h 956"/>
                        <a:gd name="T46" fmla="*/ 2147483647 w 440"/>
                        <a:gd name="T47" fmla="*/ 2147483647 h 956"/>
                        <a:gd name="T48" fmla="*/ 2147483647 w 440"/>
                        <a:gd name="T49" fmla="*/ 2147483647 h 956"/>
                        <a:gd name="T50" fmla="*/ 2147483647 w 440"/>
                        <a:gd name="T51" fmla="*/ 2147483647 h 956"/>
                        <a:gd name="T52" fmla="*/ 2147483647 w 440"/>
                        <a:gd name="T53" fmla="*/ 2147483647 h 956"/>
                        <a:gd name="T54" fmla="*/ 2147483647 w 440"/>
                        <a:gd name="T55" fmla="*/ 2147483647 h 956"/>
                        <a:gd name="T56" fmla="*/ 2147483647 w 440"/>
                        <a:gd name="T57" fmla="*/ 2147483647 h 956"/>
                        <a:gd name="T58" fmla="*/ 2147483647 w 440"/>
                        <a:gd name="T59" fmla="*/ 2147483647 h 956"/>
                        <a:gd name="T60" fmla="*/ 2147483647 w 440"/>
                        <a:gd name="T61" fmla="*/ 2147483647 h 956"/>
                        <a:gd name="T62" fmla="*/ 2147483647 w 440"/>
                        <a:gd name="T63" fmla="*/ 2147483647 h 956"/>
                        <a:gd name="T64" fmla="*/ 2147483647 w 440"/>
                        <a:gd name="T65" fmla="*/ 2147483647 h 956"/>
                        <a:gd name="T66" fmla="*/ 2147483647 w 440"/>
                        <a:gd name="T67" fmla="*/ 2147483647 h 956"/>
                        <a:gd name="T68" fmla="*/ 2147483647 w 440"/>
                        <a:gd name="T69" fmla="*/ 2147483647 h 956"/>
                        <a:gd name="T70" fmla="*/ 2147483647 w 440"/>
                        <a:gd name="T71" fmla="*/ 2147483647 h 956"/>
                        <a:gd name="T72" fmla="*/ 2147483647 w 440"/>
                        <a:gd name="T73" fmla="*/ 2147483647 h 956"/>
                        <a:gd name="T74" fmla="*/ 2147483647 w 440"/>
                        <a:gd name="T75" fmla="*/ 2147483647 h 956"/>
                        <a:gd name="T76" fmla="*/ 2147483647 w 440"/>
                        <a:gd name="T77" fmla="*/ 2147483647 h 956"/>
                        <a:gd name="T78" fmla="*/ 2147483647 w 440"/>
                        <a:gd name="T79" fmla="*/ 2147483647 h 956"/>
                        <a:gd name="T80" fmla="*/ 2147483647 w 440"/>
                        <a:gd name="T81" fmla="*/ 2147483647 h 956"/>
                        <a:gd name="T82" fmla="*/ 2147483647 w 440"/>
                        <a:gd name="T83" fmla="*/ 2147483647 h 95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440"/>
                        <a:gd name="T127" fmla="*/ 0 h 956"/>
                        <a:gd name="T128" fmla="*/ 440 w 440"/>
                        <a:gd name="T129" fmla="*/ 956 h 95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440" h="956">
                          <a:moveTo>
                            <a:pt x="0" y="955"/>
                          </a:moveTo>
                          <a:lnTo>
                            <a:pt x="0" y="942"/>
                          </a:lnTo>
                          <a:lnTo>
                            <a:pt x="7" y="935"/>
                          </a:lnTo>
                          <a:lnTo>
                            <a:pt x="7" y="929"/>
                          </a:lnTo>
                          <a:lnTo>
                            <a:pt x="14" y="922"/>
                          </a:lnTo>
                          <a:lnTo>
                            <a:pt x="14" y="916"/>
                          </a:lnTo>
                          <a:lnTo>
                            <a:pt x="20" y="909"/>
                          </a:lnTo>
                          <a:lnTo>
                            <a:pt x="20" y="896"/>
                          </a:lnTo>
                          <a:lnTo>
                            <a:pt x="27" y="890"/>
                          </a:lnTo>
                          <a:lnTo>
                            <a:pt x="27" y="883"/>
                          </a:lnTo>
                          <a:lnTo>
                            <a:pt x="33" y="877"/>
                          </a:lnTo>
                          <a:lnTo>
                            <a:pt x="33" y="870"/>
                          </a:lnTo>
                          <a:lnTo>
                            <a:pt x="40" y="863"/>
                          </a:lnTo>
                          <a:lnTo>
                            <a:pt x="40" y="850"/>
                          </a:lnTo>
                          <a:lnTo>
                            <a:pt x="46" y="844"/>
                          </a:lnTo>
                          <a:lnTo>
                            <a:pt x="46" y="837"/>
                          </a:lnTo>
                          <a:lnTo>
                            <a:pt x="53" y="831"/>
                          </a:lnTo>
                          <a:lnTo>
                            <a:pt x="53" y="824"/>
                          </a:lnTo>
                          <a:lnTo>
                            <a:pt x="59" y="818"/>
                          </a:lnTo>
                          <a:lnTo>
                            <a:pt x="59" y="805"/>
                          </a:lnTo>
                          <a:lnTo>
                            <a:pt x="66" y="798"/>
                          </a:lnTo>
                          <a:lnTo>
                            <a:pt x="66" y="791"/>
                          </a:lnTo>
                          <a:lnTo>
                            <a:pt x="72" y="785"/>
                          </a:lnTo>
                          <a:lnTo>
                            <a:pt x="72" y="778"/>
                          </a:lnTo>
                          <a:lnTo>
                            <a:pt x="79" y="772"/>
                          </a:lnTo>
                          <a:lnTo>
                            <a:pt x="79" y="765"/>
                          </a:lnTo>
                          <a:lnTo>
                            <a:pt x="86" y="759"/>
                          </a:lnTo>
                          <a:lnTo>
                            <a:pt x="86" y="746"/>
                          </a:lnTo>
                          <a:lnTo>
                            <a:pt x="92" y="739"/>
                          </a:lnTo>
                          <a:lnTo>
                            <a:pt x="92" y="733"/>
                          </a:lnTo>
                          <a:lnTo>
                            <a:pt x="99" y="726"/>
                          </a:lnTo>
                          <a:lnTo>
                            <a:pt x="99" y="719"/>
                          </a:lnTo>
                          <a:lnTo>
                            <a:pt x="105" y="713"/>
                          </a:lnTo>
                          <a:lnTo>
                            <a:pt x="105" y="700"/>
                          </a:lnTo>
                          <a:lnTo>
                            <a:pt x="112" y="693"/>
                          </a:lnTo>
                          <a:lnTo>
                            <a:pt x="118" y="687"/>
                          </a:lnTo>
                          <a:lnTo>
                            <a:pt x="118" y="680"/>
                          </a:lnTo>
                          <a:lnTo>
                            <a:pt x="125" y="674"/>
                          </a:lnTo>
                          <a:lnTo>
                            <a:pt x="125" y="661"/>
                          </a:lnTo>
                          <a:lnTo>
                            <a:pt x="131" y="654"/>
                          </a:lnTo>
                          <a:lnTo>
                            <a:pt x="131" y="648"/>
                          </a:lnTo>
                          <a:lnTo>
                            <a:pt x="138" y="641"/>
                          </a:lnTo>
                          <a:lnTo>
                            <a:pt x="138" y="634"/>
                          </a:lnTo>
                          <a:lnTo>
                            <a:pt x="144" y="628"/>
                          </a:lnTo>
                          <a:lnTo>
                            <a:pt x="144" y="621"/>
                          </a:lnTo>
                          <a:lnTo>
                            <a:pt x="151" y="615"/>
                          </a:lnTo>
                          <a:lnTo>
                            <a:pt x="151" y="602"/>
                          </a:lnTo>
                          <a:lnTo>
                            <a:pt x="157" y="595"/>
                          </a:lnTo>
                          <a:lnTo>
                            <a:pt x="157" y="589"/>
                          </a:lnTo>
                          <a:lnTo>
                            <a:pt x="164" y="582"/>
                          </a:lnTo>
                          <a:lnTo>
                            <a:pt x="164" y="576"/>
                          </a:lnTo>
                          <a:lnTo>
                            <a:pt x="171" y="569"/>
                          </a:lnTo>
                          <a:lnTo>
                            <a:pt x="171" y="556"/>
                          </a:lnTo>
                          <a:lnTo>
                            <a:pt x="177" y="549"/>
                          </a:lnTo>
                          <a:lnTo>
                            <a:pt x="177" y="543"/>
                          </a:lnTo>
                          <a:lnTo>
                            <a:pt x="184" y="536"/>
                          </a:lnTo>
                          <a:lnTo>
                            <a:pt x="184" y="530"/>
                          </a:lnTo>
                          <a:lnTo>
                            <a:pt x="190" y="523"/>
                          </a:lnTo>
                          <a:lnTo>
                            <a:pt x="190" y="517"/>
                          </a:lnTo>
                          <a:lnTo>
                            <a:pt x="197" y="510"/>
                          </a:lnTo>
                          <a:lnTo>
                            <a:pt x="197" y="504"/>
                          </a:lnTo>
                          <a:lnTo>
                            <a:pt x="203" y="497"/>
                          </a:lnTo>
                          <a:lnTo>
                            <a:pt x="203" y="490"/>
                          </a:lnTo>
                          <a:lnTo>
                            <a:pt x="210" y="484"/>
                          </a:lnTo>
                          <a:lnTo>
                            <a:pt x="210" y="477"/>
                          </a:lnTo>
                          <a:lnTo>
                            <a:pt x="216" y="471"/>
                          </a:lnTo>
                          <a:lnTo>
                            <a:pt x="216" y="458"/>
                          </a:lnTo>
                          <a:lnTo>
                            <a:pt x="223" y="451"/>
                          </a:lnTo>
                          <a:lnTo>
                            <a:pt x="223" y="445"/>
                          </a:lnTo>
                          <a:lnTo>
                            <a:pt x="229" y="438"/>
                          </a:lnTo>
                          <a:lnTo>
                            <a:pt x="229" y="432"/>
                          </a:lnTo>
                          <a:lnTo>
                            <a:pt x="236" y="425"/>
                          </a:lnTo>
                          <a:lnTo>
                            <a:pt x="236" y="412"/>
                          </a:lnTo>
                          <a:lnTo>
                            <a:pt x="249" y="399"/>
                          </a:lnTo>
                          <a:lnTo>
                            <a:pt x="249" y="392"/>
                          </a:lnTo>
                          <a:lnTo>
                            <a:pt x="256" y="386"/>
                          </a:lnTo>
                          <a:lnTo>
                            <a:pt x="256" y="373"/>
                          </a:lnTo>
                          <a:lnTo>
                            <a:pt x="262" y="366"/>
                          </a:lnTo>
                          <a:lnTo>
                            <a:pt x="262" y="360"/>
                          </a:lnTo>
                          <a:lnTo>
                            <a:pt x="269" y="353"/>
                          </a:lnTo>
                          <a:lnTo>
                            <a:pt x="269" y="347"/>
                          </a:lnTo>
                          <a:lnTo>
                            <a:pt x="275" y="340"/>
                          </a:lnTo>
                          <a:lnTo>
                            <a:pt x="275" y="333"/>
                          </a:lnTo>
                          <a:lnTo>
                            <a:pt x="282" y="327"/>
                          </a:lnTo>
                          <a:lnTo>
                            <a:pt x="282" y="314"/>
                          </a:lnTo>
                          <a:lnTo>
                            <a:pt x="288" y="307"/>
                          </a:lnTo>
                          <a:lnTo>
                            <a:pt x="295" y="301"/>
                          </a:lnTo>
                          <a:lnTo>
                            <a:pt x="295" y="294"/>
                          </a:lnTo>
                          <a:lnTo>
                            <a:pt x="301" y="288"/>
                          </a:lnTo>
                          <a:lnTo>
                            <a:pt x="301" y="275"/>
                          </a:lnTo>
                          <a:lnTo>
                            <a:pt x="308" y="268"/>
                          </a:lnTo>
                          <a:lnTo>
                            <a:pt x="308" y="261"/>
                          </a:lnTo>
                          <a:lnTo>
                            <a:pt x="314" y="255"/>
                          </a:lnTo>
                          <a:lnTo>
                            <a:pt x="314" y="248"/>
                          </a:lnTo>
                          <a:lnTo>
                            <a:pt x="321" y="242"/>
                          </a:lnTo>
                          <a:lnTo>
                            <a:pt x="321" y="229"/>
                          </a:lnTo>
                          <a:lnTo>
                            <a:pt x="328" y="222"/>
                          </a:lnTo>
                          <a:lnTo>
                            <a:pt x="334" y="216"/>
                          </a:lnTo>
                          <a:lnTo>
                            <a:pt x="334" y="209"/>
                          </a:lnTo>
                          <a:lnTo>
                            <a:pt x="341" y="203"/>
                          </a:lnTo>
                          <a:lnTo>
                            <a:pt x="341" y="196"/>
                          </a:lnTo>
                          <a:lnTo>
                            <a:pt x="347" y="190"/>
                          </a:lnTo>
                          <a:lnTo>
                            <a:pt x="347" y="176"/>
                          </a:lnTo>
                          <a:lnTo>
                            <a:pt x="360" y="163"/>
                          </a:lnTo>
                          <a:lnTo>
                            <a:pt x="360" y="157"/>
                          </a:lnTo>
                          <a:lnTo>
                            <a:pt x="367" y="150"/>
                          </a:lnTo>
                          <a:lnTo>
                            <a:pt x="367" y="137"/>
                          </a:lnTo>
                          <a:lnTo>
                            <a:pt x="373" y="131"/>
                          </a:lnTo>
                          <a:lnTo>
                            <a:pt x="373" y="124"/>
                          </a:lnTo>
                          <a:lnTo>
                            <a:pt x="380" y="118"/>
                          </a:lnTo>
                          <a:lnTo>
                            <a:pt x="380" y="111"/>
                          </a:lnTo>
                          <a:lnTo>
                            <a:pt x="386" y="104"/>
                          </a:lnTo>
                          <a:lnTo>
                            <a:pt x="386" y="98"/>
                          </a:lnTo>
                          <a:lnTo>
                            <a:pt x="393" y="91"/>
                          </a:lnTo>
                          <a:lnTo>
                            <a:pt x="393" y="85"/>
                          </a:lnTo>
                          <a:lnTo>
                            <a:pt x="400" y="78"/>
                          </a:lnTo>
                          <a:lnTo>
                            <a:pt x="400" y="72"/>
                          </a:lnTo>
                          <a:lnTo>
                            <a:pt x="406" y="65"/>
                          </a:lnTo>
                          <a:lnTo>
                            <a:pt x="406" y="59"/>
                          </a:lnTo>
                          <a:lnTo>
                            <a:pt x="413" y="52"/>
                          </a:lnTo>
                          <a:lnTo>
                            <a:pt x="413" y="46"/>
                          </a:lnTo>
                          <a:lnTo>
                            <a:pt x="419" y="39"/>
                          </a:lnTo>
                          <a:lnTo>
                            <a:pt x="419" y="32"/>
                          </a:lnTo>
                          <a:lnTo>
                            <a:pt x="426" y="26"/>
                          </a:lnTo>
                          <a:lnTo>
                            <a:pt x="426" y="19"/>
                          </a:lnTo>
                          <a:lnTo>
                            <a:pt x="432" y="13"/>
                          </a:lnTo>
                          <a:lnTo>
                            <a:pt x="432" y="6"/>
                          </a:lnTo>
                          <a:lnTo>
                            <a:pt x="439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251836" y="1805070"/>
                      <a:ext cx="881350" cy="1286367"/>
                    </a:xfrm>
                    <a:custGeom>
                      <a:avLst/>
                      <a:gdLst>
                        <a:gd name="T0" fmla="*/ 2147483647 w 655"/>
                        <a:gd name="T1" fmla="*/ 2147483647 h 956"/>
                        <a:gd name="T2" fmla="*/ 2147483647 w 655"/>
                        <a:gd name="T3" fmla="*/ 2147483647 h 956"/>
                        <a:gd name="T4" fmla="*/ 2147483647 w 655"/>
                        <a:gd name="T5" fmla="*/ 2147483647 h 956"/>
                        <a:gd name="T6" fmla="*/ 2147483647 w 655"/>
                        <a:gd name="T7" fmla="*/ 2147483647 h 956"/>
                        <a:gd name="T8" fmla="*/ 2147483647 w 655"/>
                        <a:gd name="T9" fmla="*/ 2147483647 h 956"/>
                        <a:gd name="T10" fmla="*/ 2147483647 w 655"/>
                        <a:gd name="T11" fmla="*/ 2147483647 h 956"/>
                        <a:gd name="T12" fmla="*/ 2147483647 w 655"/>
                        <a:gd name="T13" fmla="*/ 2147483647 h 956"/>
                        <a:gd name="T14" fmla="*/ 2147483647 w 655"/>
                        <a:gd name="T15" fmla="*/ 2147483647 h 956"/>
                        <a:gd name="T16" fmla="*/ 2147483647 w 655"/>
                        <a:gd name="T17" fmla="*/ 2147483647 h 956"/>
                        <a:gd name="T18" fmla="*/ 2147483647 w 655"/>
                        <a:gd name="T19" fmla="*/ 2147483647 h 956"/>
                        <a:gd name="T20" fmla="*/ 2147483647 w 655"/>
                        <a:gd name="T21" fmla="*/ 2147483647 h 956"/>
                        <a:gd name="T22" fmla="*/ 2147483647 w 655"/>
                        <a:gd name="T23" fmla="*/ 2147483647 h 956"/>
                        <a:gd name="T24" fmla="*/ 2147483647 w 655"/>
                        <a:gd name="T25" fmla="*/ 2147483647 h 956"/>
                        <a:gd name="T26" fmla="*/ 2147483647 w 655"/>
                        <a:gd name="T27" fmla="*/ 2147483647 h 956"/>
                        <a:gd name="T28" fmla="*/ 2147483647 w 655"/>
                        <a:gd name="T29" fmla="*/ 2147483647 h 956"/>
                        <a:gd name="T30" fmla="*/ 2147483647 w 655"/>
                        <a:gd name="T31" fmla="*/ 2147483647 h 956"/>
                        <a:gd name="T32" fmla="*/ 2147483647 w 655"/>
                        <a:gd name="T33" fmla="*/ 2147483647 h 956"/>
                        <a:gd name="T34" fmla="*/ 2147483647 w 655"/>
                        <a:gd name="T35" fmla="*/ 2147483647 h 956"/>
                        <a:gd name="T36" fmla="*/ 2147483647 w 655"/>
                        <a:gd name="T37" fmla="*/ 2147483647 h 956"/>
                        <a:gd name="T38" fmla="*/ 2147483647 w 655"/>
                        <a:gd name="T39" fmla="*/ 2147483647 h 956"/>
                        <a:gd name="T40" fmla="*/ 2147483647 w 655"/>
                        <a:gd name="T41" fmla="*/ 2147483647 h 956"/>
                        <a:gd name="T42" fmla="*/ 2147483647 w 655"/>
                        <a:gd name="T43" fmla="*/ 2147483647 h 956"/>
                        <a:gd name="T44" fmla="*/ 2147483647 w 655"/>
                        <a:gd name="T45" fmla="*/ 2147483647 h 956"/>
                        <a:gd name="T46" fmla="*/ 2147483647 w 655"/>
                        <a:gd name="T47" fmla="*/ 2147483647 h 956"/>
                        <a:gd name="T48" fmla="*/ 2147483647 w 655"/>
                        <a:gd name="T49" fmla="*/ 2147483647 h 956"/>
                        <a:gd name="T50" fmla="*/ 2147483647 w 655"/>
                        <a:gd name="T51" fmla="*/ 2147483647 h 956"/>
                        <a:gd name="T52" fmla="*/ 2147483647 w 655"/>
                        <a:gd name="T53" fmla="*/ 2147483647 h 956"/>
                        <a:gd name="T54" fmla="*/ 2147483647 w 655"/>
                        <a:gd name="T55" fmla="*/ 2147483647 h 956"/>
                        <a:gd name="T56" fmla="*/ 2147483647 w 655"/>
                        <a:gd name="T57" fmla="*/ 2147483647 h 956"/>
                        <a:gd name="T58" fmla="*/ 2147483647 w 655"/>
                        <a:gd name="T59" fmla="*/ 2147483647 h 956"/>
                        <a:gd name="T60" fmla="*/ 2147483647 w 655"/>
                        <a:gd name="T61" fmla="*/ 2147483647 h 956"/>
                        <a:gd name="T62" fmla="*/ 2147483647 w 655"/>
                        <a:gd name="T63" fmla="*/ 2147483647 h 956"/>
                        <a:gd name="T64" fmla="*/ 2147483647 w 655"/>
                        <a:gd name="T65" fmla="*/ 2147483647 h 956"/>
                        <a:gd name="T66" fmla="*/ 2147483647 w 655"/>
                        <a:gd name="T67" fmla="*/ 2147483647 h 956"/>
                        <a:gd name="T68" fmla="*/ 2147483647 w 655"/>
                        <a:gd name="T69" fmla="*/ 2147483647 h 956"/>
                        <a:gd name="T70" fmla="*/ 2147483647 w 655"/>
                        <a:gd name="T71" fmla="*/ 2147483647 h 956"/>
                        <a:gd name="T72" fmla="*/ 2147483647 w 655"/>
                        <a:gd name="T73" fmla="*/ 2147483647 h 956"/>
                        <a:gd name="T74" fmla="*/ 2147483647 w 655"/>
                        <a:gd name="T75" fmla="*/ 2147483647 h 956"/>
                        <a:gd name="T76" fmla="*/ 2147483647 w 655"/>
                        <a:gd name="T77" fmla="*/ 2147483647 h 956"/>
                        <a:gd name="T78" fmla="*/ 2147483647 w 655"/>
                        <a:gd name="T79" fmla="*/ 2147483647 h 956"/>
                        <a:gd name="T80" fmla="*/ 2147483647 w 655"/>
                        <a:gd name="T81" fmla="*/ 2147483647 h 956"/>
                        <a:gd name="T82" fmla="*/ 2147483647 w 655"/>
                        <a:gd name="T83" fmla="*/ 2147483647 h 95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55"/>
                        <a:gd name="T127" fmla="*/ 0 h 956"/>
                        <a:gd name="T128" fmla="*/ 655 w 655"/>
                        <a:gd name="T129" fmla="*/ 956 h 95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55" h="956">
                          <a:moveTo>
                            <a:pt x="0" y="955"/>
                          </a:moveTo>
                          <a:lnTo>
                            <a:pt x="0" y="948"/>
                          </a:lnTo>
                          <a:lnTo>
                            <a:pt x="6" y="942"/>
                          </a:lnTo>
                          <a:lnTo>
                            <a:pt x="6" y="935"/>
                          </a:lnTo>
                          <a:lnTo>
                            <a:pt x="13" y="929"/>
                          </a:lnTo>
                          <a:lnTo>
                            <a:pt x="13" y="922"/>
                          </a:lnTo>
                          <a:lnTo>
                            <a:pt x="19" y="916"/>
                          </a:lnTo>
                          <a:lnTo>
                            <a:pt x="19" y="909"/>
                          </a:lnTo>
                          <a:lnTo>
                            <a:pt x="26" y="902"/>
                          </a:lnTo>
                          <a:lnTo>
                            <a:pt x="26" y="896"/>
                          </a:lnTo>
                          <a:lnTo>
                            <a:pt x="32" y="889"/>
                          </a:lnTo>
                          <a:lnTo>
                            <a:pt x="32" y="883"/>
                          </a:lnTo>
                          <a:lnTo>
                            <a:pt x="39" y="876"/>
                          </a:lnTo>
                          <a:lnTo>
                            <a:pt x="39" y="870"/>
                          </a:lnTo>
                          <a:lnTo>
                            <a:pt x="52" y="857"/>
                          </a:lnTo>
                          <a:lnTo>
                            <a:pt x="52" y="850"/>
                          </a:lnTo>
                          <a:lnTo>
                            <a:pt x="59" y="844"/>
                          </a:lnTo>
                          <a:lnTo>
                            <a:pt x="59" y="830"/>
                          </a:lnTo>
                          <a:lnTo>
                            <a:pt x="65" y="824"/>
                          </a:lnTo>
                          <a:lnTo>
                            <a:pt x="72" y="817"/>
                          </a:lnTo>
                          <a:lnTo>
                            <a:pt x="72" y="811"/>
                          </a:lnTo>
                          <a:lnTo>
                            <a:pt x="78" y="804"/>
                          </a:lnTo>
                          <a:lnTo>
                            <a:pt x="78" y="791"/>
                          </a:lnTo>
                          <a:lnTo>
                            <a:pt x="85" y="785"/>
                          </a:lnTo>
                          <a:lnTo>
                            <a:pt x="91" y="778"/>
                          </a:lnTo>
                          <a:lnTo>
                            <a:pt x="91" y="772"/>
                          </a:lnTo>
                          <a:lnTo>
                            <a:pt x="98" y="765"/>
                          </a:lnTo>
                          <a:lnTo>
                            <a:pt x="98" y="758"/>
                          </a:lnTo>
                          <a:lnTo>
                            <a:pt x="104" y="752"/>
                          </a:lnTo>
                          <a:lnTo>
                            <a:pt x="104" y="745"/>
                          </a:lnTo>
                          <a:lnTo>
                            <a:pt x="117" y="732"/>
                          </a:lnTo>
                          <a:lnTo>
                            <a:pt x="117" y="726"/>
                          </a:lnTo>
                          <a:lnTo>
                            <a:pt x="124" y="719"/>
                          </a:lnTo>
                          <a:lnTo>
                            <a:pt x="124" y="713"/>
                          </a:lnTo>
                          <a:lnTo>
                            <a:pt x="131" y="706"/>
                          </a:lnTo>
                          <a:lnTo>
                            <a:pt x="131" y="700"/>
                          </a:lnTo>
                          <a:lnTo>
                            <a:pt x="144" y="687"/>
                          </a:lnTo>
                          <a:lnTo>
                            <a:pt x="144" y="673"/>
                          </a:lnTo>
                          <a:lnTo>
                            <a:pt x="157" y="660"/>
                          </a:lnTo>
                          <a:lnTo>
                            <a:pt x="157" y="654"/>
                          </a:lnTo>
                          <a:lnTo>
                            <a:pt x="163" y="647"/>
                          </a:lnTo>
                          <a:lnTo>
                            <a:pt x="163" y="641"/>
                          </a:lnTo>
                          <a:lnTo>
                            <a:pt x="170" y="634"/>
                          </a:lnTo>
                          <a:lnTo>
                            <a:pt x="170" y="628"/>
                          </a:lnTo>
                          <a:lnTo>
                            <a:pt x="176" y="621"/>
                          </a:lnTo>
                          <a:lnTo>
                            <a:pt x="183" y="615"/>
                          </a:lnTo>
                          <a:lnTo>
                            <a:pt x="183" y="608"/>
                          </a:lnTo>
                          <a:lnTo>
                            <a:pt x="189" y="601"/>
                          </a:lnTo>
                          <a:lnTo>
                            <a:pt x="189" y="595"/>
                          </a:lnTo>
                          <a:lnTo>
                            <a:pt x="203" y="582"/>
                          </a:lnTo>
                          <a:lnTo>
                            <a:pt x="203" y="575"/>
                          </a:lnTo>
                          <a:lnTo>
                            <a:pt x="209" y="569"/>
                          </a:lnTo>
                          <a:lnTo>
                            <a:pt x="209" y="562"/>
                          </a:lnTo>
                          <a:lnTo>
                            <a:pt x="216" y="556"/>
                          </a:lnTo>
                          <a:lnTo>
                            <a:pt x="216" y="549"/>
                          </a:lnTo>
                          <a:lnTo>
                            <a:pt x="222" y="543"/>
                          </a:lnTo>
                          <a:lnTo>
                            <a:pt x="229" y="536"/>
                          </a:lnTo>
                          <a:lnTo>
                            <a:pt x="229" y="529"/>
                          </a:lnTo>
                          <a:lnTo>
                            <a:pt x="235" y="523"/>
                          </a:lnTo>
                          <a:lnTo>
                            <a:pt x="235" y="516"/>
                          </a:lnTo>
                          <a:lnTo>
                            <a:pt x="242" y="510"/>
                          </a:lnTo>
                          <a:lnTo>
                            <a:pt x="255" y="497"/>
                          </a:lnTo>
                          <a:lnTo>
                            <a:pt x="255" y="484"/>
                          </a:lnTo>
                          <a:lnTo>
                            <a:pt x="261" y="477"/>
                          </a:lnTo>
                          <a:lnTo>
                            <a:pt x="274" y="464"/>
                          </a:lnTo>
                          <a:lnTo>
                            <a:pt x="274" y="451"/>
                          </a:lnTo>
                          <a:lnTo>
                            <a:pt x="281" y="444"/>
                          </a:lnTo>
                          <a:lnTo>
                            <a:pt x="288" y="438"/>
                          </a:lnTo>
                          <a:lnTo>
                            <a:pt x="294" y="431"/>
                          </a:lnTo>
                          <a:lnTo>
                            <a:pt x="294" y="425"/>
                          </a:lnTo>
                          <a:lnTo>
                            <a:pt x="307" y="412"/>
                          </a:lnTo>
                          <a:lnTo>
                            <a:pt x="307" y="405"/>
                          </a:lnTo>
                          <a:lnTo>
                            <a:pt x="314" y="399"/>
                          </a:lnTo>
                          <a:lnTo>
                            <a:pt x="314" y="392"/>
                          </a:lnTo>
                          <a:lnTo>
                            <a:pt x="320" y="386"/>
                          </a:lnTo>
                          <a:lnTo>
                            <a:pt x="333" y="372"/>
                          </a:lnTo>
                          <a:lnTo>
                            <a:pt x="333" y="366"/>
                          </a:lnTo>
                          <a:lnTo>
                            <a:pt x="346" y="353"/>
                          </a:lnTo>
                          <a:lnTo>
                            <a:pt x="346" y="346"/>
                          </a:lnTo>
                          <a:lnTo>
                            <a:pt x="353" y="340"/>
                          </a:lnTo>
                          <a:lnTo>
                            <a:pt x="360" y="333"/>
                          </a:lnTo>
                          <a:lnTo>
                            <a:pt x="360" y="327"/>
                          </a:lnTo>
                          <a:lnTo>
                            <a:pt x="366" y="320"/>
                          </a:lnTo>
                          <a:lnTo>
                            <a:pt x="379" y="307"/>
                          </a:lnTo>
                          <a:lnTo>
                            <a:pt x="379" y="300"/>
                          </a:lnTo>
                          <a:lnTo>
                            <a:pt x="392" y="287"/>
                          </a:lnTo>
                          <a:lnTo>
                            <a:pt x="392" y="281"/>
                          </a:lnTo>
                          <a:lnTo>
                            <a:pt x="399" y="274"/>
                          </a:lnTo>
                          <a:lnTo>
                            <a:pt x="412" y="261"/>
                          </a:lnTo>
                          <a:lnTo>
                            <a:pt x="412" y="255"/>
                          </a:lnTo>
                          <a:lnTo>
                            <a:pt x="418" y="248"/>
                          </a:lnTo>
                          <a:lnTo>
                            <a:pt x="431" y="235"/>
                          </a:lnTo>
                          <a:lnTo>
                            <a:pt x="431" y="229"/>
                          </a:lnTo>
                          <a:lnTo>
                            <a:pt x="438" y="222"/>
                          </a:lnTo>
                          <a:lnTo>
                            <a:pt x="451" y="209"/>
                          </a:lnTo>
                          <a:lnTo>
                            <a:pt x="451" y="202"/>
                          </a:lnTo>
                          <a:lnTo>
                            <a:pt x="458" y="196"/>
                          </a:lnTo>
                          <a:lnTo>
                            <a:pt x="464" y="189"/>
                          </a:lnTo>
                          <a:lnTo>
                            <a:pt x="471" y="183"/>
                          </a:lnTo>
                          <a:lnTo>
                            <a:pt x="477" y="176"/>
                          </a:lnTo>
                          <a:lnTo>
                            <a:pt x="484" y="170"/>
                          </a:lnTo>
                          <a:lnTo>
                            <a:pt x="497" y="157"/>
                          </a:lnTo>
                          <a:lnTo>
                            <a:pt x="497" y="150"/>
                          </a:lnTo>
                          <a:lnTo>
                            <a:pt x="503" y="143"/>
                          </a:lnTo>
                          <a:lnTo>
                            <a:pt x="510" y="137"/>
                          </a:lnTo>
                          <a:lnTo>
                            <a:pt x="516" y="130"/>
                          </a:lnTo>
                          <a:lnTo>
                            <a:pt x="523" y="124"/>
                          </a:lnTo>
                          <a:lnTo>
                            <a:pt x="530" y="117"/>
                          </a:lnTo>
                          <a:lnTo>
                            <a:pt x="543" y="104"/>
                          </a:lnTo>
                          <a:lnTo>
                            <a:pt x="536" y="104"/>
                          </a:lnTo>
                          <a:lnTo>
                            <a:pt x="543" y="104"/>
                          </a:lnTo>
                          <a:lnTo>
                            <a:pt x="549" y="98"/>
                          </a:lnTo>
                          <a:lnTo>
                            <a:pt x="562" y="85"/>
                          </a:lnTo>
                          <a:lnTo>
                            <a:pt x="562" y="78"/>
                          </a:lnTo>
                          <a:lnTo>
                            <a:pt x="569" y="78"/>
                          </a:lnTo>
                          <a:lnTo>
                            <a:pt x="575" y="65"/>
                          </a:lnTo>
                          <a:lnTo>
                            <a:pt x="582" y="65"/>
                          </a:lnTo>
                          <a:lnTo>
                            <a:pt x="588" y="58"/>
                          </a:lnTo>
                          <a:lnTo>
                            <a:pt x="595" y="52"/>
                          </a:lnTo>
                          <a:lnTo>
                            <a:pt x="602" y="45"/>
                          </a:lnTo>
                          <a:lnTo>
                            <a:pt x="608" y="39"/>
                          </a:lnTo>
                          <a:lnTo>
                            <a:pt x="615" y="32"/>
                          </a:lnTo>
                          <a:lnTo>
                            <a:pt x="621" y="26"/>
                          </a:lnTo>
                          <a:lnTo>
                            <a:pt x="628" y="19"/>
                          </a:lnTo>
                          <a:lnTo>
                            <a:pt x="634" y="19"/>
                          </a:lnTo>
                          <a:lnTo>
                            <a:pt x="641" y="6"/>
                          </a:lnTo>
                          <a:lnTo>
                            <a:pt x="647" y="6"/>
                          </a:lnTo>
                          <a:lnTo>
                            <a:pt x="654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8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131840" y="1628800"/>
                      <a:ext cx="1127589" cy="431929"/>
                    </a:xfrm>
                    <a:custGeom>
                      <a:avLst/>
                      <a:gdLst>
                        <a:gd name="T0" fmla="*/ 2147483647 w 838"/>
                        <a:gd name="T1" fmla="*/ 2147483647 h 321"/>
                        <a:gd name="T2" fmla="*/ 2147483647 w 838"/>
                        <a:gd name="T3" fmla="*/ 2147483647 h 321"/>
                        <a:gd name="T4" fmla="*/ 2147483647 w 838"/>
                        <a:gd name="T5" fmla="*/ 2147483647 h 321"/>
                        <a:gd name="T6" fmla="*/ 2147483647 w 838"/>
                        <a:gd name="T7" fmla="*/ 2147483647 h 321"/>
                        <a:gd name="T8" fmla="*/ 2147483647 w 838"/>
                        <a:gd name="T9" fmla="*/ 2147483647 h 321"/>
                        <a:gd name="T10" fmla="*/ 2147483647 w 838"/>
                        <a:gd name="T11" fmla="*/ 2147483647 h 321"/>
                        <a:gd name="T12" fmla="*/ 2147483647 w 838"/>
                        <a:gd name="T13" fmla="*/ 2147483647 h 321"/>
                        <a:gd name="T14" fmla="*/ 2147483647 w 838"/>
                        <a:gd name="T15" fmla="*/ 2147483647 h 321"/>
                        <a:gd name="T16" fmla="*/ 2147483647 w 838"/>
                        <a:gd name="T17" fmla="*/ 2147483647 h 321"/>
                        <a:gd name="T18" fmla="*/ 2147483647 w 838"/>
                        <a:gd name="T19" fmla="*/ 2147483647 h 321"/>
                        <a:gd name="T20" fmla="*/ 2147483647 w 838"/>
                        <a:gd name="T21" fmla="*/ 2147483647 h 321"/>
                        <a:gd name="T22" fmla="*/ 2147483647 w 838"/>
                        <a:gd name="T23" fmla="*/ 2147483647 h 321"/>
                        <a:gd name="T24" fmla="*/ 2147483647 w 838"/>
                        <a:gd name="T25" fmla="*/ 2147483647 h 321"/>
                        <a:gd name="T26" fmla="*/ 2147483647 w 838"/>
                        <a:gd name="T27" fmla="*/ 2147483647 h 321"/>
                        <a:gd name="T28" fmla="*/ 2147483647 w 838"/>
                        <a:gd name="T29" fmla="*/ 2147483647 h 321"/>
                        <a:gd name="T30" fmla="*/ 2147483647 w 838"/>
                        <a:gd name="T31" fmla="*/ 2147483647 h 321"/>
                        <a:gd name="T32" fmla="*/ 2147483647 w 838"/>
                        <a:gd name="T33" fmla="*/ 0 h 321"/>
                        <a:gd name="T34" fmla="*/ 2147483647 w 838"/>
                        <a:gd name="T35" fmla="*/ 2147483647 h 321"/>
                        <a:gd name="T36" fmla="*/ 2147483647 w 838"/>
                        <a:gd name="T37" fmla="*/ 2147483647 h 321"/>
                        <a:gd name="T38" fmla="*/ 2147483647 w 838"/>
                        <a:gd name="T39" fmla="*/ 2147483647 h 321"/>
                        <a:gd name="T40" fmla="*/ 2147483647 w 838"/>
                        <a:gd name="T41" fmla="*/ 2147483647 h 321"/>
                        <a:gd name="T42" fmla="*/ 2147483647 w 838"/>
                        <a:gd name="T43" fmla="*/ 2147483647 h 321"/>
                        <a:gd name="T44" fmla="*/ 2147483647 w 838"/>
                        <a:gd name="T45" fmla="*/ 2147483647 h 321"/>
                        <a:gd name="T46" fmla="*/ 2147483647 w 838"/>
                        <a:gd name="T47" fmla="*/ 2147483647 h 321"/>
                        <a:gd name="T48" fmla="*/ 2147483647 w 838"/>
                        <a:gd name="T49" fmla="*/ 2147483647 h 321"/>
                        <a:gd name="T50" fmla="*/ 2147483647 w 838"/>
                        <a:gd name="T51" fmla="*/ 2147483647 h 321"/>
                        <a:gd name="T52" fmla="*/ 2147483647 w 838"/>
                        <a:gd name="T53" fmla="*/ 2147483647 h 321"/>
                        <a:gd name="T54" fmla="*/ 2147483647 w 838"/>
                        <a:gd name="T55" fmla="*/ 2147483647 h 321"/>
                        <a:gd name="T56" fmla="*/ 2147483647 w 838"/>
                        <a:gd name="T57" fmla="*/ 2147483647 h 321"/>
                        <a:gd name="T58" fmla="*/ 2147483647 w 838"/>
                        <a:gd name="T59" fmla="*/ 2147483647 h 321"/>
                        <a:gd name="T60" fmla="*/ 2147483647 w 838"/>
                        <a:gd name="T61" fmla="*/ 2147483647 h 321"/>
                        <a:gd name="T62" fmla="*/ 2147483647 w 838"/>
                        <a:gd name="T63" fmla="*/ 2147483647 h 321"/>
                        <a:gd name="T64" fmla="*/ 2147483647 w 838"/>
                        <a:gd name="T65" fmla="*/ 2147483647 h 321"/>
                        <a:gd name="T66" fmla="*/ 2147483647 w 838"/>
                        <a:gd name="T67" fmla="*/ 2147483647 h 321"/>
                        <a:gd name="T68" fmla="*/ 2147483647 w 838"/>
                        <a:gd name="T69" fmla="*/ 2147483647 h 321"/>
                        <a:gd name="T70" fmla="*/ 2147483647 w 838"/>
                        <a:gd name="T71" fmla="*/ 2147483647 h 321"/>
                        <a:gd name="T72" fmla="*/ 2147483647 w 838"/>
                        <a:gd name="T73" fmla="*/ 2147483647 h 321"/>
                        <a:gd name="T74" fmla="*/ 2147483647 w 838"/>
                        <a:gd name="T75" fmla="*/ 2147483647 h 321"/>
                        <a:gd name="T76" fmla="*/ 2147483647 w 838"/>
                        <a:gd name="T77" fmla="*/ 2147483647 h 321"/>
                        <a:gd name="T78" fmla="*/ 2147483647 w 838"/>
                        <a:gd name="T79" fmla="*/ 2147483647 h 321"/>
                        <a:gd name="T80" fmla="*/ 2147483647 w 838"/>
                        <a:gd name="T81" fmla="*/ 2147483647 h 321"/>
                        <a:gd name="T82" fmla="*/ 2147483647 w 838"/>
                        <a:gd name="T83" fmla="*/ 2147483647 h 32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38"/>
                        <a:gd name="T127" fmla="*/ 0 h 321"/>
                        <a:gd name="T128" fmla="*/ 838 w 838"/>
                        <a:gd name="T129" fmla="*/ 321 h 32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38" h="321">
                          <a:moveTo>
                            <a:pt x="0" y="131"/>
                          </a:moveTo>
                          <a:lnTo>
                            <a:pt x="6" y="124"/>
                          </a:lnTo>
                          <a:lnTo>
                            <a:pt x="13" y="117"/>
                          </a:lnTo>
                          <a:lnTo>
                            <a:pt x="19" y="117"/>
                          </a:lnTo>
                          <a:lnTo>
                            <a:pt x="26" y="111"/>
                          </a:lnTo>
                          <a:lnTo>
                            <a:pt x="33" y="104"/>
                          </a:lnTo>
                          <a:lnTo>
                            <a:pt x="39" y="104"/>
                          </a:lnTo>
                          <a:lnTo>
                            <a:pt x="46" y="98"/>
                          </a:lnTo>
                          <a:lnTo>
                            <a:pt x="52" y="91"/>
                          </a:lnTo>
                          <a:lnTo>
                            <a:pt x="59" y="91"/>
                          </a:lnTo>
                          <a:lnTo>
                            <a:pt x="65" y="85"/>
                          </a:lnTo>
                          <a:lnTo>
                            <a:pt x="72" y="78"/>
                          </a:lnTo>
                          <a:lnTo>
                            <a:pt x="78" y="78"/>
                          </a:lnTo>
                          <a:lnTo>
                            <a:pt x="85" y="72"/>
                          </a:lnTo>
                          <a:lnTo>
                            <a:pt x="91" y="72"/>
                          </a:lnTo>
                          <a:lnTo>
                            <a:pt x="98" y="65"/>
                          </a:lnTo>
                          <a:lnTo>
                            <a:pt x="105" y="59"/>
                          </a:lnTo>
                          <a:lnTo>
                            <a:pt x="111" y="59"/>
                          </a:lnTo>
                          <a:lnTo>
                            <a:pt x="118" y="52"/>
                          </a:lnTo>
                          <a:lnTo>
                            <a:pt x="124" y="52"/>
                          </a:lnTo>
                          <a:lnTo>
                            <a:pt x="131" y="45"/>
                          </a:lnTo>
                          <a:lnTo>
                            <a:pt x="137" y="45"/>
                          </a:lnTo>
                          <a:lnTo>
                            <a:pt x="144" y="39"/>
                          </a:lnTo>
                          <a:lnTo>
                            <a:pt x="150" y="39"/>
                          </a:lnTo>
                          <a:lnTo>
                            <a:pt x="157" y="39"/>
                          </a:lnTo>
                          <a:lnTo>
                            <a:pt x="163" y="32"/>
                          </a:lnTo>
                          <a:lnTo>
                            <a:pt x="170" y="32"/>
                          </a:lnTo>
                          <a:lnTo>
                            <a:pt x="176" y="32"/>
                          </a:lnTo>
                          <a:lnTo>
                            <a:pt x="183" y="26"/>
                          </a:lnTo>
                          <a:lnTo>
                            <a:pt x="190" y="26"/>
                          </a:lnTo>
                          <a:lnTo>
                            <a:pt x="196" y="26"/>
                          </a:lnTo>
                          <a:lnTo>
                            <a:pt x="203" y="19"/>
                          </a:lnTo>
                          <a:lnTo>
                            <a:pt x="209" y="19"/>
                          </a:lnTo>
                          <a:lnTo>
                            <a:pt x="216" y="19"/>
                          </a:lnTo>
                          <a:lnTo>
                            <a:pt x="222" y="13"/>
                          </a:lnTo>
                          <a:lnTo>
                            <a:pt x="229" y="13"/>
                          </a:lnTo>
                          <a:lnTo>
                            <a:pt x="235" y="13"/>
                          </a:lnTo>
                          <a:lnTo>
                            <a:pt x="242" y="13"/>
                          </a:lnTo>
                          <a:lnTo>
                            <a:pt x="248" y="6"/>
                          </a:lnTo>
                          <a:lnTo>
                            <a:pt x="255" y="6"/>
                          </a:lnTo>
                          <a:lnTo>
                            <a:pt x="262" y="6"/>
                          </a:lnTo>
                          <a:lnTo>
                            <a:pt x="268" y="6"/>
                          </a:lnTo>
                          <a:lnTo>
                            <a:pt x="275" y="6"/>
                          </a:lnTo>
                          <a:lnTo>
                            <a:pt x="281" y="6"/>
                          </a:lnTo>
                          <a:lnTo>
                            <a:pt x="288" y="6"/>
                          </a:lnTo>
                          <a:lnTo>
                            <a:pt x="294" y="6"/>
                          </a:lnTo>
                          <a:lnTo>
                            <a:pt x="301" y="6"/>
                          </a:lnTo>
                          <a:lnTo>
                            <a:pt x="307" y="6"/>
                          </a:lnTo>
                          <a:lnTo>
                            <a:pt x="314" y="0"/>
                          </a:lnTo>
                          <a:lnTo>
                            <a:pt x="320" y="0"/>
                          </a:lnTo>
                          <a:lnTo>
                            <a:pt x="327" y="0"/>
                          </a:lnTo>
                          <a:lnTo>
                            <a:pt x="333" y="0"/>
                          </a:lnTo>
                          <a:lnTo>
                            <a:pt x="340" y="6"/>
                          </a:lnTo>
                          <a:lnTo>
                            <a:pt x="347" y="6"/>
                          </a:lnTo>
                          <a:lnTo>
                            <a:pt x="353" y="6"/>
                          </a:lnTo>
                          <a:lnTo>
                            <a:pt x="360" y="6"/>
                          </a:lnTo>
                          <a:lnTo>
                            <a:pt x="366" y="6"/>
                          </a:lnTo>
                          <a:lnTo>
                            <a:pt x="373" y="6"/>
                          </a:lnTo>
                          <a:lnTo>
                            <a:pt x="379" y="6"/>
                          </a:lnTo>
                          <a:lnTo>
                            <a:pt x="386" y="6"/>
                          </a:lnTo>
                          <a:lnTo>
                            <a:pt x="392" y="6"/>
                          </a:lnTo>
                          <a:lnTo>
                            <a:pt x="399" y="13"/>
                          </a:lnTo>
                          <a:lnTo>
                            <a:pt x="405" y="13"/>
                          </a:lnTo>
                          <a:lnTo>
                            <a:pt x="412" y="13"/>
                          </a:lnTo>
                          <a:lnTo>
                            <a:pt x="418" y="13"/>
                          </a:lnTo>
                          <a:lnTo>
                            <a:pt x="425" y="19"/>
                          </a:lnTo>
                          <a:lnTo>
                            <a:pt x="432" y="19"/>
                          </a:lnTo>
                          <a:lnTo>
                            <a:pt x="438" y="19"/>
                          </a:lnTo>
                          <a:lnTo>
                            <a:pt x="445" y="19"/>
                          </a:lnTo>
                          <a:lnTo>
                            <a:pt x="451" y="26"/>
                          </a:lnTo>
                          <a:lnTo>
                            <a:pt x="458" y="26"/>
                          </a:lnTo>
                          <a:lnTo>
                            <a:pt x="464" y="26"/>
                          </a:lnTo>
                          <a:lnTo>
                            <a:pt x="471" y="32"/>
                          </a:lnTo>
                          <a:lnTo>
                            <a:pt x="477" y="32"/>
                          </a:lnTo>
                          <a:lnTo>
                            <a:pt x="484" y="39"/>
                          </a:lnTo>
                          <a:lnTo>
                            <a:pt x="490" y="39"/>
                          </a:lnTo>
                          <a:lnTo>
                            <a:pt x="497" y="39"/>
                          </a:lnTo>
                          <a:lnTo>
                            <a:pt x="504" y="45"/>
                          </a:lnTo>
                          <a:lnTo>
                            <a:pt x="510" y="45"/>
                          </a:lnTo>
                          <a:lnTo>
                            <a:pt x="517" y="52"/>
                          </a:lnTo>
                          <a:lnTo>
                            <a:pt x="523" y="52"/>
                          </a:lnTo>
                          <a:lnTo>
                            <a:pt x="530" y="59"/>
                          </a:lnTo>
                          <a:lnTo>
                            <a:pt x="536" y="59"/>
                          </a:lnTo>
                          <a:lnTo>
                            <a:pt x="543" y="65"/>
                          </a:lnTo>
                          <a:lnTo>
                            <a:pt x="549" y="65"/>
                          </a:lnTo>
                          <a:lnTo>
                            <a:pt x="556" y="72"/>
                          </a:lnTo>
                          <a:lnTo>
                            <a:pt x="562" y="72"/>
                          </a:lnTo>
                          <a:lnTo>
                            <a:pt x="569" y="78"/>
                          </a:lnTo>
                          <a:lnTo>
                            <a:pt x="575" y="85"/>
                          </a:lnTo>
                          <a:lnTo>
                            <a:pt x="582" y="85"/>
                          </a:lnTo>
                          <a:lnTo>
                            <a:pt x="589" y="91"/>
                          </a:lnTo>
                          <a:lnTo>
                            <a:pt x="595" y="98"/>
                          </a:lnTo>
                          <a:lnTo>
                            <a:pt x="602" y="98"/>
                          </a:lnTo>
                          <a:lnTo>
                            <a:pt x="608" y="104"/>
                          </a:lnTo>
                          <a:lnTo>
                            <a:pt x="615" y="111"/>
                          </a:lnTo>
                          <a:lnTo>
                            <a:pt x="621" y="111"/>
                          </a:lnTo>
                          <a:lnTo>
                            <a:pt x="628" y="117"/>
                          </a:lnTo>
                          <a:lnTo>
                            <a:pt x="634" y="124"/>
                          </a:lnTo>
                          <a:lnTo>
                            <a:pt x="641" y="131"/>
                          </a:lnTo>
                          <a:lnTo>
                            <a:pt x="647" y="131"/>
                          </a:lnTo>
                          <a:lnTo>
                            <a:pt x="654" y="137"/>
                          </a:lnTo>
                          <a:lnTo>
                            <a:pt x="661" y="144"/>
                          </a:lnTo>
                          <a:lnTo>
                            <a:pt x="667" y="150"/>
                          </a:lnTo>
                          <a:lnTo>
                            <a:pt x="674" y="157"/>
                          </a:lnTo>
                          <a:lnTo>
                            <a:pt x="680" y="163"/>
                          </a:lnTo>
                          <a:lnTo>
                            <a:pt x="687" y="170"/>
                          </a:lnTo>
                          <a:lnTo>
                            <a:pt x="693" y="170"/>
                          </a:lnTo>
                          <a:lnTo>
                            <a:pt x="700" y="176"/>
                          </a:lnTo>
                          <a:lnTo>
                            <a:pt x="706" y="183"/>
                          </a:lnTo>
                          <a:lnTo>
                            <a:pt x="713" y="189"/>
                          </a:lnTo>
                          <a:lnTo>
                            <a:pt x="719" y="196"/>
                          </a:lnTo>
                          <a:lnTo>
                            <a:pt x="726" y="202"/>
                          </a:lnTo>
                          <a:lnTo>
                            <a:pt x="732" y="209"/>
                          </a:lnTo>
                          <a:lnTo>
                            <a:pt x="739" y="216"/>
                          </a:lnTo>
                          <a:lnTo>
                            <a:pt x="746" y="222"/>
                          </a:lnTo>
                          <a:lnTo>
                            <a:pt x="752" y="229"/>
                          </a:lnTo>
                          <a:lnTo>
                            <a:pt x="759" y="235"/>
                          </a:lnTo>
                          <a:lnTo>
                            <a:pt x="765" y="242"/>
                          </a:lnTo>
                          <a:lnTo>
                            <a:pt x="772" y="248"/>
                          </a:lnTo>
                          <a:lnTo>
                            <a:pt x="778" y="255"/>
                          </a:lnTo>
                          <a:lnTo>
                            <a:pt x="785" y="261"/>
                          </a:lnTo>
                          <a:lnTo>
                            <a:pt x="798" y="274"/>
                          </a:lnTo>
                          <a:lnTo>
                            <a:pt x="798" y="281"/>
                          </a:lnTo>
                          <a:lnTo>
                            <a:pt x="804" y="288"/>
                          </a:lnTo>
                          <a:lnTo>
                            <a:pt x="811" y="294"/>
                          </a:lnTo>
                          <a:lnTo>
                            <a:pt x="817" y="301"/>
                          </a:lnTo>
                          <a:lnTo>
                            <a:pt x="824" y="307"/>
                          </a:lnTo>
                          <a:lnTo>
                            <a:pt x="837" y="32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9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258084" y="2059383"/>
                      <a:ext cx="758903" cy="1305205"/>
                    </a:xfrm>
                    <a:custGeom>
                      <a:avLst/>
                      <a:gdLst>
                        <a:gd name="T0" fmla="*/ 2147483647 w 564"/>
                        <a:gd name="T1" fmla="*/ 2147483647 h 970"/>
                        <a:gd name="T2" fmla="*/ 2147483647 w 564"/>
                        <a:gd name="T3" fmla="*/ 2147483647 h 970"/>
                        <a:gd name="T4" fmla="*/ 2147483647 w 564"/>
                        <a:gd name="T5" fmla="*/ 2147483647 h 970"/>
                        <a:gd name="T6" fmla="*/ 2147483647 w 564"/>
                        <a:gd name="T7" fmla="*/ 2147483647 h 970"/>
                        <a:gd name="T8" fmla="*/ 2147483647 w 564"/>
                        <a:gd name="T9" fmla="*/ 2147483647 h 970"/>
                        <a:gd name="T10" fmla="*/ 2147483647 w 564"/>
                        <a:gd name="T11" fmla="*/ 2147483647 h 970"/>
                        <a:gd name="T12" fmla="*/ 2147483647 w 564"/>
                        <a:gd name="T13" fmla="*/ 2147483647 h 970"/>
                        <a:gd name="T14" fmla="*/ 2147483647 w 564"/>
                        <a:gd name="T15" fmla="*/ 2147483647 h 970"/>
                        <a:gd name="T16" fmla="*/ 2147483647 w 564"/>
                        <a:gd name="T17" fmla="*/ 2147483647 h 970"/>
                        <a:gd name="T18" fmla="*/ 2147483647 w 564"/>
                        <a:gd name="T19" fmla="*/ 2147483647 h 970"/>
                        <a:gd name="T20" fmla="*/ 2147483647 w 564"/>
                        <a:gd name="T21" fmla="*/ 2147483647 h 970"/>
                        <a:gd name="T22" fmla="*/ 2147483647 w 564"/>
                        <a:gd name="T23" fmla="*/ 2147483647 h 970"/>
                        <a:gd name="T24" fmla="*/ 2147483647 w 564"/>
                        <a:gd name="T25" fmla="*/ 2147483647 h 970"/>
                        <a:gd name="T26" fmla="*/ 2147483647 w 564"/>
                        <a:gd name="T27" fmla="*/ 2147483647 h 970"/>
                        <a:gd name="T28" fmla="*/ 2147483647 w 564"/>
                        <a:gd name="T29" fmla="*/ 2147483647 h 970"/>
                        <a:gd name="T30" fmla="*/ 2147483647 w 564"/>
                        <a:gd name="T31" fmla="*/ 2147483647 h 970"/>
                        <a:gd name="T32" fmla="*/ 2147483647 w 564"/>
                        <a:gd name="T33" fmla="*/ 2147483647 h 970"/>
                        <a:gd name="T34" fmla="*/ 2147483647 w 564"/>
                        <a:gd name="T35" fmla="*/ 2147483647 h 970"/>
                        <a:gd name="T36" fmla="*/ 2147483647 w 564"/>
                        <a:gd name="T37" fmla="*/ 2147483647 h 970"/>
                        <a:gd name="T38" fmla="*/ 2147483647 w 564"/>
                        <a:gd name="T39" fmla="*/ 2147483647 h 970"/>
                        <a:gd name="T40" fmla="*/ 2147483647 w 564"/>
                        <a:gd name="T41" fmla="*/ 2147483647 h 970"/>
                        <a:gd name="T42" fmla="*/ 2147483647 w 564"/>
                        <a:gd name="T43" fmla="*/ 2147483647 h 970"/>
                        <a:gd name="T44" fmla="*/ 2147483647 w 564"/>
                        <a:gd name="T45" fmla="*/ 2147483647 h 970"/>
                        <a:gd name="T46" fmla="*/ 2147483647 w 564"/>
                        <a:gd name="T47" fmla="*/ 2147483647 h 970"/>
                        <a:gd name="T48" fmla="*/ 2147483647 w 564"/>
                        <a:gd name="T49" fmla="*/ 2147483647 h 970"/>
                        <a:gd name="T50" fmla="*/ 2147483647 w 564"/>
                        <a:gd name="T51" fmla="*/ 2147483647 h 970"/>
                        <a:gd name="T52" fmla="*/ 2147483647 w 564"/>
                        <a:gd name="T53" fmla="*/ 2147483647 h 970"/>
                        <a:gd name="T54" fmla="*/ 2147483647 w 564"/>
                        <a:gd name="T55" fmla="*/ 2147483647 h 970"/>
                        <a:gd name="T56" fmla="*/ 2147483647 w 564"/>
                        <a:gd name="T57" fmla="*/ 2147483647 h 970"/>
                        <a:gd name="T58" fmla="*/ 2147483647 w 564"/>
                        <a:gd name="T59" fmla="*/ 2147483647 h 970"/>
                        <a:gd name="T60" fmla="*/ 2147483647 w 564"/>
                        <a:gd name="T61" fmla="*/ 2147483647 h 970"/>
                        <a:gd name="T62" fmla="*/ 2147483647 w 564"/>
                        <a:gd name="T63" fmla="*/ 2147483647 h 970"/>
                        <a:gd name="T64" fmla="*/ 2147483647 w 564"/>
                        <a:gd name="T65" fmla="*/ 2147483647 h 970"/>
                        <a:gd name="T66" fmla="*/ 2147483647 w 564"/>
                        <a:gd name="T67" fmla="*/ 2147483647 h 970"/>
                        <a:gd name="T68" fmla="*/ 2147483647 w 564"/>
                        <a:gd name="T69" fmla="*/ 2147483647 h 970"/>
                        <a:gd name="T70" fmla="*/ 2147483647 w 564"/>
                        <a:gd name="T71" fmla="*/ 2147483647 h 970"/>
                        <a:gd name="T72" fmla="*/ 2147483647 w 564"/>
                        <a:gd name="T73" fmla="*/ 2147483647 h 970"/>
                        <a:gd name="T74" fmla="*/ 2147483647 w 564"/>
                        <a:gd name="T75" fmla="*/ 2147483647 h 970"/>
                        <a:gd name="T76" fmla="*/ 2147483647 w 564"/>
                        <a:gd name="T77" fmla="*/ 2147483647 h 970"/>
                        <a:gd name="T78" fmla="*/ 2147483647 w 564"/>
                        <a:gd name="T79" fmla="*/ 2147483647 h 970"/>
                        <a:gd name="T80" fmla="*/ 2147483647 w 564"/>
                        <a:gd name="T81" fmla="*/ 2147483647 h 970"/>
                        <a:gd name="T82" fmla="*/ 2147483647 w 564"/>
                        <a:gd name="T83" fmla="*/ 2147483647 h 97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564"/>
                        <a:gd name="T127" fmla="*/ 0 h 970"/>
                        <a:gd name="T128" fmla="*/ 564 w 564"/>
                        <a:gd name="T129" fmla="*/ 970 h 97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564" h="970">
                          <a:moveTo>
                            <a:pt x="0" y="0"/>
                          </a:moveTo>
                          <a:lnTo>
                            <a:pt x="0" y="7"/>
                          </a:lnTo>
                          <a:lnTo>
                            <a:pt x="7" y="13"/>
                          </a:lnTo>
                          <a:lnTo>
                            <a:pt x="13" y="20"/>
                          </a:lnTo>
                          <a:lnTo>
                            <a:pt x="26" y="33"/>
                          </a:lnTo>
                          <a:lnTo>
                            <a:pt x="26" y="40"/>
                          </a:lnTo>
                          <a:lnTo>
                            <a:pt x="33" y="46"/>
                          </a:lnTo>
                          <a:lnTo>
                            <a:pt x="39" y="53"/>
                          </a:lnTo>
                          <a:lnTo>
                            <a:pt x="52" y="66"/>
                          </a:lnTo>
                          <a:lnTo>
                            <a:pt x="52" y="72"/>
                          </a:lnTo>
                          <a:lnTo>
                            <a:pt x="59" y="79"/>
                          </a:lnTo>
                          <a:lnTo>
                            <a:pt x="72" y="92"/>
                          </a:lnTo>
                          <a:lnTo>
                            <a:pt x="72" y="98"/>
                          </a:lnTo>
                          <a:lnTo>
                            <a:pt x="79" y="105"/>
                          </a:lnTo>
                          <a:lnTo>
                            <a:pt x="92" y="118"/>
                          </a:lnTo>
                          <a:lnTo>
                            <a:pt x="92" y="125"/>
                          </a:lnTo>
                          <a:lnTo>
                            <a:pt x="98" y="131"/>
                          </a:lnTo>
                          <a:lnTo>
                            <a:pt x="105" y="138"/>
                          </a:lnTo>
                          <a:lnTo>
                            <a:pt x="105" y="144"/>
                          </a:lnTo>
                          <a:lnTo>
                            <a:pt x="111" y="151"/>
                          </a:lnTo>
                          <a:lnTo>
                            <a:pt x="124" y="164"/>
                          </a:lnTo>
                          <a:lnTo>
                            <a:pt x="124" y="170"/>
                          </a:lnTo>
                          <a:lnTo>
                            <a:pt x="137" y="183"/>
                          </a:lnTo>
                          <a:lnTo>
                            <a:pt x="137" y="190"/>
                          </a:lnTo>
                          <a:lnTo>
                            <a:pt x="144" y="197"/>
                          </a:lnTo>
                          <a:lnTo>
                            <a:pt x="151" y="203"/>
                          </a:lnTo>
                          <a:lnTo>
                            <a:pt x="151" y="210"/>
                          </a:lnTo>
                          <a:lnTo>
                            <a:pt x="164" y="223"/>
                          </a:lnTo>
                          <a:lnTo>
                            <a:pt x="164" y="229"/>
                          </a:lnTo>
                          <a:lnTo>
                            <a:pt x="170" y="236"/>
                          </a:lnTo>
                          <a:lnTo>
                            <a:pt x="170" y="242"/>
                          </a:lnTo>
                          <a:lnTo>
                            <a:pt x="177" y="249"/>
                          </a:lnTo>
                          <a:lnTo>
                            <a:pt x="190" y="262"/>
                          </a:lnTo>
                          <a:lnTo>
                            <a:pt x="190" y="275"/>
                          </a:lnTo>
                          <a:lnTo>
                            <a:pt x="196" y="282"/>
                          </a:lnTo>
                          <a:lnTo>
                            <a:pt x="203" y="288"/>
                          </a:lnTo>
                          <a:lnTo>
                            <a:pt x="209" y="295"/>
                          </a:lnTo>
                          <a:lnTo>
                            <a:pt x="209" y="308"/>
                          </a:lnTo>
                          <a:lnTo>
                            <a:pt x="216" y="314"/>
                          </a:lnTo>
                          <a:lnTo>
                            <a:pt x="223" y="321"/>
                          </a:lnTo>
                          <a:lnTo>
                            <a:pt x="229" y="327"/>
                          </a:lnTo>
                          <a:lnTo>
                            <a:pt x="229" y="334"/>
                          </a:lnTo>
                          <a:lnTo>
                            <a:pt x="236" y="340"/>
                          </a:lnTo>
                          <a:lnTo>
                            <a:pt x="236" y="347"/>
                          </a:lnTo>
                          <a:lnTo>
                            <a:pt x="242" y="354"/>
                          </a:lnTo>
                          <a:lnTo>
                            <a:pt x="249" y="360"/>
                          </a:lnTo>
                          <a:lnTo>
                            <a:pt x="249" y="367"/>
                          </a:lnTo>
                          <a:lnTo>
                            <a:pt x="255" y="373"/>
                          </a:lnTo>
                          <a:lnTo>
                            <a:pt x="255" y="380"/>
                          </a:lnTo>
                          <a:lnTo>
                            <a:pt x="268" y="393"/>
                          </a:lnTo>
                          <a:lnTo>
                            <a:pt x="268" y="399"/>
                          </a:lnTo>
                          <a:lnTo>
                            <a:pt x="275" y="406"/>
                          </a:lnTo>
                          <a:lnTo>
                            <a:pt x="275" y="412"/>
                          </a:lnTo>
                          <a:lnTo>
                            <a:pt x="281" y="419"/>
                          </a:lnTo>
                          <a:lnTo>
                            <a:pt x="281" y="426"/>
                          </a:lnTo>
                          <a:lnTo>
                            <a:pt x="288" y="432"/>
                          </a:lnTo>
                          <a:lnTo>
                            <a:pt x="294" y="439"/>
                          </a:lnTo>
                          <a:lnTo>
                            <a:pt x="294" y="445"/>
                          </a:lnTo>
                          <a:lnTo>
                            <a:pt x="301" y="452"/>
                          </a:lnTo>
                          <a:lnTo>
                            <a:pt x="301" y="458"/>
                          </a:lnTo>
                          <a:lnTo>
                            <a:pt x="314" y="471"/>
                          </a:lnTo>
                          <a:lnTo>
                            <a:pt x="314" y="478"/>
                          </a:lnTo>
                          <a:lnTo>
                            <a:pt x="321" y="484"/>
                          </a:lnTo>
                          <a:lnTo>
                            <a:pt x="321" y="498"/>
                          </a:lnTo>
                          <a:lnTo>
                            <a:pt x="327" y="504"/>
                          </a:lnTo>
                          <a:lnTo>
                            <a:pt x="334" y="511"/>
                          </a:lnTo>
                          <a:lnTo>
                            <a:pt x="334" y="517"/>
                          </a:lnTo>
                          <a:lnTo>
                            <a:pt x="340" y="524"/>
                          </a:lnTo>
                          <a:lnTo>
                            <a:pt x="340" y="530"/>
                          </a:lnTo>
                          <a:lnTo>
                            <a:pt x="353" y="543"/>
                          </a:lnTo>
                          <a:lnTo>
                            <a:pt x="353" y="550"/>
                          </a:lnTo>
                          <a:lnTo>
                            <a:pt x="360" y="556"/>
                          </a:lnTo>
                          <a:lnTo>
                            <a:pt x="360" y="563"/>
                          </a:lnTo>
                          <a:lnTo>
                            <a:pt x="366" y="569"/>
                          </a:lnTo>
                          <a:lnTo>
                            <a:pt x="366" y="576"/>
                          </a:lnTo>
                          <a:lnTo>
                            <a:pt x="373" y="583"/>
                          </a:lnTo>
                          <a:lnTo>
                            <a:pt x="373" y="589"/>
                          </a:lnTo>
                          <a:lnTo>
                            <a:pt x="386" y="602"/>
                          </a:lnTo>
                          <a:lnTo>
                            <a:pt x="386" y="615"/>
                          </a:lnTo>
                          <a:lnTo>
                            <a:pt x="393" y="622"/>
                          </a:lnTo>
                          <a:lnTo>
                            <a:pt x="393" y="628"/>
                          </a:lnTo>
                          <a:lnTo>
                            <a:pt x="399" y="635"/>
                          </a:lnTo>
                          <a:lnTo>
                            <a:pt x="406" y="641"/>
                          </a:lnTo>
                          <a:lnTo>
                            <a:pt x="406" y="655"/>
                          </a:lnTo>
                          <a:lnTo>
                            <a:pt x="419" y="668"/>
                          </a:lnTo>
                          <a:lnTo>
                            <a:pt x="419" y="674"/>
                          </a:lnTo>
                          <a:lnTo>
                            <a:pt x="425" y="681"/>
                          </a:lnTo>
                          <a:lnTo>
                            <a:pt x="425" y="687"/>
                          </a:lnTo>
                          <a:lnTo>
                            <a:pt x="432" y="694"/>
                          </a:lnTo>
                          <a:lnTo>
                            <a:pt x="432" y="700"/>
                          </a:lnTo>
                          <a:lnTo>
                            <a:pt x="438" y="707"/>
                          </a:lnTo>
                          <a:lnTo>
                            <a:pt x="438" y="713"/>
                          </a:lnTo>
                          <a:lnTo>
                            <a:pt x="445" y="720"/>
                          </a:lnTo>
                          <a:lnTo>
                            <a:pt x="445" y="727"/>
                          </a:lnTo>
                          <a:lnTo>
                            <a:pt x="451" y="733"/>
                          </a:lnTo>
                          <a:lnTo>
                            <a:pt x="451" y="740"/>
                          </a:lnTo>
                          <a:lnTo>
                            <a:pt x="458" y="746"/>
                          </a:lnTo>
                          <a:lnTo>
                            <a:pt x="458" y="753"/>
                          </a:lnTo>
                          <a:lnTo>
                            <a:pt x="465" y="759"/>
                          </a:lnTo>
                          <a:lnTo>
                            <a:pt x="465" y="766"/>
                          </a:lnTo>
                          <a:lnTo>
                            <a:pt x="471" y="772"/>
                          </a:lnTo>
                          <a:lnTo>
                            <a:pt x="471" y="779"/>
                          </a:lnTo>
                          <a:lnTo>
                            <a:pt x="478" y="785"/>
                          </a:lnTo>
                          <a:lnTo>
                            <a:pt x="478" y="792"/>
                          </a:lnTo>
                          <a:lnTo>
                            <a:pt x="484" y="798"/>
                          </a:lnTo>
                          <a:lnTo>
                            <a:pt x="484" y="805"/>
                          </a:lnTo>
                          <a:lnTo>
                            <a:pt x="491" y="812"/>
                          </a:lnTo>
                          <a:lnTo>
                            <a:pt x="491" y="818"/>
                          </a:lnTo>
                          <a:lnTo>
                            <a:pt x="497" y="825"/>
                          </a:lnTo>
                          <a:lnTo>
                            <a:pt x="497" y="831"/>
                          </a:lnTo>
                          <a:lnTo>
                            <a:pt x="504" y="838"/>
                          </a:lnTo>
                          <a:lnTo>
                            <a:pt x="504" y="844"/>
                          </a:lnTo>
                          <a:lnTo>
                            <a:pt x="510" y="851"/>
                          </a:lnTo>
                          <a:lnTo>
                            <a:pt x="510" y="857"/>
                          </a:lnTo>
                          <a:lnTo>
                            <a:pt x="517" y="864"/>
                          </a:lnTo>
                          <a:lnTo>
                            <a:pt x="517" y="870"/>
                          </a:lnTo>
                          <a:lnTo>
                            <a:pt x="523" y="877"/>
                          </a:lnTo>
                          <a:lnTo>
                            <a:pt x="523" y="884"/>
                          </a:lnTo>
                          <a:lnTo>
                            <a:pt x="530" y="890"/>
                          </a:lnTo>
                          <a:lnTo>
                            <a:pt x="530" y="897"/>
                          </a:lnTo>
                          <a:lnTo>
                            <a:pt x="536" y="903"/>
                          </a:lnTo>
                          <a:lnTo>
                            <a:pt x="536" y="916"/>
                          </a:lnTo>
                          <a:lnTo>
                            <a:pt x="550" y="929"/>
                          </a:lnTo>
                          <a:lnTo>
                            <a:pt x="550" y="936"/>
                          </a:lnTo>
                          <a:lnTo>
                            <a:pt x="556" y="942"/>
                          </a:lnTo>
                          <a:lnTo>
                            <a:pt x="556" y="956"/>
                          </a:lnTo>
                          <a:lnTo>
                            <a:pt x="563" y="962"/>
                          </a:lnTo>
                          <a:lnTo>
                            <a:pt x="563" y="969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0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5015641" y="3363242"/>
                      <a:ext cx="466914" cy="1013215"/>
                    </a:xfrm>
                    <a:custGeom>
                      <a:avLst/>
                      <a:gdLst>
                        <a:gd name="T0" fmla="*/ 2147483647 w 347"/>
                        <a:gd name="T1" fmla="*/ 2147483647 h 753"/>
                        <a:gd name="T2" fmla="*/ 2147483647 w 347"/>
                        <a:gd name="T3" fmla="*/ 2147483647 h 753"/>
                        <a:gd name="T4" fmla="*/ 2147483647 w 347"/>
                        <a:gd name="T5" fmla="*/ 2147483647 h 753"/>
                        <a:gd name="T6" fmla="*/ 2147483647 w 347"/>
                        <a:gd name="T7" fmla="*/ 2147483647 h 753"/>
                        <a:gd name="T8" fmla="*/ 2147483647 w 347"/>
                        <a:gd name="T9" fmla="*/ 2147483647 h 753"/>
                        <a:gd name="T10" fmla="*/ 2147483647 w 347"/>
                        <a:gd name="T11" fmla="*/ 2147483647 h 753"/>
                        <a:gd name="T12" fmla="*/ 2147483647 w 347"/>
                        <a:gd name="T13" fmla="*/ 2147483647 h 753"/>
                        <a:gd name="T14" fmla="*/ 2147483647 w 347"/>
                        <a:gd name="T15" fmla="*/ 2147483647 h 753"/>
                        <a:gd name="T16" fmla="*/ 2147483647 w 347"/>
                        <a:gd name="T17" fmla="*/ 2147483647 h 753"/>
                        <a:gd name="T18" fmla="*/ 2147483647 w 347"/>
                        <a:gd name="T19" fmla="*/ 2147483647 h 753"/>
                        <a:gd name="T20" fmla="*/ 2147483647 w 347"/>
                        <a:gd name="T21" fmla="*/ 2147483647 h 753"/>
                        <a:gd name="T22" fmla="*/ 2147483647 w 347"/>
                        <a:gd name="T23" fmla="*/ 2147483647 h 753"/>
                        <a:gd name="T24" fmla="*/ 2147483647 w 347"/>
                        <a:gd name="T25" fmla="*/ 2147483647 h 753"/>
                        <a:gd name="T26" fmla="*/ 2147483647 w 347"/>
                        <a:gd name="T27" fmla="*/ 2147483647 h 753"/>
                        <a:gd name="T28" fmla="*/ 2147483647 w 347"/>
                        <a:gd name="T29" fmla="*/ 2147483647 h 753"/>
                        <a:gd name="T30" fmla="*/ 2147483647 w 347"/>
                        <a:gd name="T31" fmla="*/ 2147483647 h 753"/>
                        <a:gd name="T32" fmla="*/ 2147483647 w 347"/>
                        <a:gd name="T33" fmla="*/ 2147483647 h 753"/>
                        <a:gd name="T34" fmla="*/ 2147483647 w 347"/>
                        <a:gd name="T35" fmla="*/ 2147483647 h 753"/>
                        <a:gd name="T36" fmla="*/ 2147483647 w 347"/>
                        <a:gd name="T37" fmla="*/ 2147483647 h 753"/>
                        <a:gd name="T38" fmla="*/ 2147483647 w 347"/>
                        <a:gd name="T39" fmla="*/ 2147483647 h 753"/>
                        <a:gd name="T40" fmla="*/ 2147483647 w 347"/>
                        <a:gd name="T41" fmla="*/ 2147483647 h 753"/>
                        <a:gd name="T42" fmla="*/ 2147483647 w 347"/>
                        <a:gd name="T43" fmla="*/ 2147483647 h 753"/>
                        <a:gd name="T44" fmla="*/ 2147483647 w 347"/>
                        <a:gd name="T45" fmla="*/ 2147483647 h 753"/>
                        <a:gd name="T46" fmla="*/ 2147483647 w 347"/>
                        <a:gd name="T47" fmla="*/ 2147483647 h 753"/>
                        <a:gd name="T48" fmla="*/ 2147483647 w 347"/>
                        <a:gd name="T49" fmla="*/ 2147483647 h 753"/>
                        <a:gd name="T50" fmla="*/ 2147483647 w 347"/>
                        <a:gd name="T51" fmla="*/ 2147483647 h 753"/>
                        <a:gd name="T52" fmla="*/ 2147483647 w 347"/>
                        <a:gd name="T53" fmla="*/ 2147483647 h 753"/>
                        <a:gd name="T54" fmla="*/ 2147483647 w 347"/>
                        <a:gd name="T55" fmla="*/ 2147483647 h 753"/>
                        <a:gd name="T56" fmla="*/ 2147483647 w 347"/>
                        <a:gd name="T57" fmla="*/ 2147483647 h 753"/>
                        <a:gd name="T58" fmla="*/ 2147483647 w 347"/>
                        <a:gd name="T59" fmla="*/ 2147483647 h 753"/>
                        <a:gd name="T60" fmla="*/ 2147483647 w 347"/>
                        <a:gd name="T61" fmla="*/ 2147483647 h 753"/>
                        <a:gd name="T62" fmla="*/ 2147483647 w 347"/>
                        <a:gd name="T63" fmla="*/ 2147483647 h 753"/>
                        <a:gd name="T64" fmla="*/ 2147483647 w 347"/>
                        <a:gd name="T65" fmla="*/ 2147483647 h 753"/>
                        <a:gd name="T66" fmla="*/ 2147483647 w 347"/>
                        <a:gd name="T67" fmla="*/ 2147483647 h 753"/>
                        <a:gd name="T68" fmla="*/ 2147483647 w 347"/>
                        <a:gd name="T69" fmla="*/ 2147483647 h 753"/>
                        <a:gd name="T70" fmla="*/ 2147483647 w 347"/>
                        <a:gd name="T71" fmla="*/ 2147483647 h 753"/>
                        <a:gd name="T72" fmla="*/ 2147483647 w 347"/>
                        <a:gd name="T73" fmla="*/ 2147483647 h 753"/>
                        <a:gd name="T74" fmla="*/ 2147483647 w 347"/>
                        <a:gd name="T75" fmla="*/ 2147483647 h 753"/>
                        <a:gd name="T76" fmla="*/ 2147483647 w 347"/>
                        <a:gd name="T77" fmla="*/ 2147483647 h 753"/>
                        <a:gd name="T78" fmla="*/ 2147483647 w 347"/>
                        <a:gd name="T79" fmla="*/ 2147483647 h 753"/>
                        <a:gd name="T80" fmla="*/ 2147483647 w 347"/>
                        <a:gd name="T81" fmla="*/ 2147483647 h 753"/>
                        <a:gd name="T82" fmla="*/ 2147483647 w 347"/>
                        <a:gd name="T83" fmla="*/ 2147483647 h 753"/>
                        <a:gd name="T84" fmla="*/ 2147483647 w 347"/>
                        <a:gd name="T85" fmla="*/ 2147483647 h 753"/>
                        <a:gd name="T86" fmla="*/ 2147483647 w 347"/>
                        <a:gd name="T87" fmla="*/ 2147483647 h 753"/>
                        <a:gd name="T88" fmla="*/ 2147483647 w 347"/>
                        <a:gd name="T89" fmla="*/ 2147483647 h 753"/>
                        <a:gd name="T90" fmla="*/ 2147483647 w 347"/>
                        <a:gd name="T91" fmla="*/ 2147483647 h 753"/>
                        <a:gd name="T92" fmla="*/ 2147483647 w 347"/>
                        <a:gd name="T93" fmla="*/ 2147483647 h 753"/>
                        <a:gd name="T94" fmla="*/ 2147483647 w 347"/>
                        <a:gd name="T95" fmla="*/ 2147483647 h 753"/>
                        <a:gd name="T96" fmla="*/ 2147483647 w 347"/>
                        <a:gd name="T97" fmla="*/ 2147483647 h 753"/>
                        <a:gd name="T98" fmla="*/ 2147483647 w 347"/>
                        <a:gd name="T99" fmla="*/ 2147483647 h 753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347"/>
                        <a:gd name="T151" fmla="*/ 0 h 753"/>
                        <a:gd name="T152" fmla="*/ 347 w 347"/>
                        <a:gd name="T153" fmla="*/ 753 h 753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347" h="753">
                          <a:moveTo>
                            <a:pt x="0" y="0"/>
                          </a:moveTo>
                          <a:lnTo>
                            <a:pt x="6" y="6"/>
                          </a:lnTo>
                          <a:lnTo>
                            <a:pt x="6" y="13"/>
                          </a:lnTo>
                          <a:lnTo>
                            <a:pt x="19" y="26"/>
                          </a:lnTo>
                          <a:lnTo>
                            <a:pt x="19" y="39"/>
                          </a:lnTo>
                          <a:lnTo>
                            <a:pt x="26" y="45"/>
                          </a:lnTo>
                          <a:lnTo>
                            <a:pt x="26" y="52"/>
                          </a:lnTo>
                          <a:lnTo>
                            <a:pt x="32" y="58"/>
                          </a:lnTo>
                          <a:lnTo>
                            <a:pt x="32" y="65"/>
                          </a:lnTo>
                          <a:lnTo>
                            <a:pt x="39" y="72"/>
                          </a:lnTo>
                          <a:lnTo>
                            <a:pt x="39" y="85"/>
                          </a:lnTo>
                          <a:lnTo>
                            <a:pt x="45" y="91"/>
                          </a:lnTo>
                          <a:lnTo>
                            <a:pt x="45" y="98"/>
                          </a:lnTo>
                          <a:lnTo>
                            <a:pt x="52" y="104"/>
                          </a:lnTo>
                          <a:lnTo>
                            <a:pt x="59" y="111"/>
                          </a:lnTo>
                          <a:lnTo>
                            <a:pt x="59" y="124"/>
                          </a:lnTo>
                          <a:lnTo>
                            <a:pt x="65" y="130"/>
                          </a:lnTo>
                          <a:lnTo>
                            <a:pt x="65" y="137"/>
                          </a:lnTo>
                          <a:lnTo>
                            <a:pt x="72" y="144"/>
                          </a:lnTo>
                          <a:lnTo>
                            <a:pt x="72" y="150"/>
                          </a:lnTo>
                          <a:lnTo>
                            <a:pt x="78" y="157"/>
                          </a:lnTo>
                          <a:lnTo>
                            <a:pt x="78" y="163"/>
                          </a:lnTo>
                          <a:lnTo>
                            <a:pt x="85" y="170"/>
                          </a:lnTo>
                          <a:lnTo>
                            <a:pt x="85" y="183"/>
                          </a:lnTo>
                          <a:lnTo>
                            <a:pt x="98" y="196"/>
                          </a:lnTo>
                          <a:lnTo>
                            <a:pt x="98" y="202"/>
                          </a:lnTo>
                          <a:lnTo>
                            <a:pt x="104" y="209"/>
                          </a:lnTo>
                          <a:lnTo>
                            <a:pt x="104" y="222"/>
                          </a:lnTo>
                          <a:lnTo>
                            <a:pt x="111" y="229"/>
                          </a:lnTo>
                          <a:lnTo>
                            <a:pt x="111" y="235"/>
                          </a:lnTo>
                          <a:lnTo>
                            <a:pt x="117" y="242"/>
                          </a:lnTo>
                          <a:lnTo>
                            <a:pt x="117" y="248"/>
                          </a:lnTo>
                          <a:lnTo>
                            <a:pt x="124" y="255"/>
                          </a:lnTo>
                          <a:lnTo>
                            <a:pt x="124" y="268"/>
                          </a:lnTo>
                          <a:lnTo>
                            <a:pt x="130" y="274"/>
                          </a:lnTo>
                          <a:lnTo>
                            <a:pt x="130" y="281"/>
                          </a:lnTo>
                          <a:lnTo>
                            <a:pt x="137" y="287"/>
                          </a:lnTo>
                          <a:lnTo>
                            <a:pt x="137" y="294"/>
                          </a:lnTo>
                          <a:lnTo>
                            <a:pt x="144" y="301"/>
                          </a:lnTo>
                          <a:lnTo>
                            <a:pt x="144" y="307"/>
                          </a:lnTo>
                          <a:lnTo>
                            <a:pt x="150" y="314"/>
                          </a:lnTo>
                          <a:lnTo>
                            <a:pt x="150" y="320"/>
                          </a:lnTo>
                          <a:lnTo>
                            <a:pt x="157" y="327"/>
                          </a:lnTo>
                          <a:lnTo>
                            <a:pt x="157" y="333"/>
                          </a:lnTo>
                          <a:lnTo>
                            <a:pt x="163" y="340"/>
                          </a:lnTo>
                          <a:lnTo>
                            <a:pt x="163" y="346"/>
                          </a:lnTo>
                          <a:lnTo>
                            <a:pt x="170" y="353"/>
                          </a:lnTo>
                          <a:lnTo>
                            <a:pt x="170" y="366"/>
                          </a:lnTo>
                          <a:lnTo>
                            <a:pt x="176" y="373"/>
                          </a:lnTo>
                          <a:lnTo>
                            <a:pt x="176" y="379"/>
                          </a:lnTo>
                          <a:lnTo>
                            <a:pt x="183" y="386"/>
                          </a:lnTo>
                          <a:lnTo>
                            <a:pt x="183" y="392"/>
                          </a:lnTo>
                          <a:lnTo>
                            <a:pt x="189" y="399"/>
                          </a:lnTo>
                          <a:lnTo>
                            <a:pt x="189" y="412"/>
                          </a:lnTo>
                          <a:lnTo>
                            <a:pt x="196" y="418"/>
                          </a:lnTo>
                          <a:lnTo>
                            <a:pt x="196" y="425"/>
                          </a:lnTo>
                          <a:lnTo>
                            <a:pt x="202" y="431"/>
                          </a:lnTo>
                          <a:lnTo>
                            <a:pt x="202" y="438"/>
                          </a:lnTo>
                          <a:lnTo>
                            <a:pt x="209" y="445"/>
                          </a:lnTo>
                          <a:lnTo>
                            <a:pt x="209" y="451"/>
                          </a:lnTo>
                          <a:lnTo>
                            <a:pt x="216" y="458"/>
                          </a:lnTo>
                          <a:lnTo>
                            <a:pt x="216" y="471"/>
                          </a:lnTo>
                          <a:lnTo>
                            <a:pt x="222" y="477"/>
                          </a:lnTo>
                          <a:lnTo>
                            <a:pt x="222" y="484"/>
                          </a:lnTo>
                          <a:lnTo>
                            <a:pt x="229" y="490"/>
                          </a:lnTo>
                          <a:lnTo>
                            <a:pt x="235" y="497"/>
                          </a:lnTo>
                          <a:lnTo>
                            <a:pt x="235" y="510"/>
                          </a:lnTo>
                          <a:lnTo>
                            <a:pt x="242" y="516"/>
                          </a:lnTo>
                          <a:lnTo>
                            <a:pt x="242" y="523"/>
                          </a:lnTo>
                          <a:lnTo>
                            <a:pt x="248" y="530"/>
                          </a:lnTo>
                          <a:lnTo>
                            <a:pt x="248" y="536"/>
                          </a:lnTo>
                          <a:lnTo>
                            <a:pt x="255" y="543"/>
                          </a:lnTo>
                          <a:lnTo>
                            <a:pt x="255" y="556"/>
                          </a:lnTo>
                          <a:lnTo>
                            <a:pt x="261" y="562"/>
                          </a:lnTo>
                          <a:lnTo>
                            <a:pt x="261" y="569"/>
                          </a:lnTo>
                          <a:lnTo>
                            <a:pt x="268" y="575"/>
                          </a:lnTo>
                          <a:lnTo>
                            <a:pt x="268" y="582"/>
                          </a:lnTo>
                          <a:lnTo>
                            <a:pt x="274" y="588"/>
                          </a:lnTo>
                          <a:lnTo>
                            <a:pt x="274" y="595"/>
                          </a:lnTo>
                          <a:lnTo>
                            <a:pt x="281" y="602"/>
                          </a:lnTo>
                          <a:lnTo>
                            <a:pt x="281" y="615"/>
                          </a:lnTo>
                          <a:lnTo>
                            <a:pt x="287" y="621"/>
                          </a:lnTo>
                          <a:lnTo>
                            <a:pt x="287" y="628"/>
                          </a:lnTo>
                          <a:lnTo>
                            <a:pt x="294" y="634"/>
                          </a:lnTo>
                          <a:lnTo>
                            <a:pt x="294" y="641"/>
                          </a:lnTo>
                          <a:lnTo>
                            <a:pt x="301" y="647"/>
                          </a:lnTo>
                          <a:lnTo>
                            <a:pt x="301" y="660"/>
                          </a:lnTo>
                          <a:lnTo>
                            <a:pt x="307" y="667"/>
                          </a:lnTo>
                          <a:lnTo>
                            <a:pt x="307" y="674"/>
                          </a:lnTo>
                          <a:lnTo>
                            <a:pt x="314" y="680"/>
                          </a:lnTo>
                          <a:lnTo>
                            <a:pt x="314" y="687"/>
                          </a:lnTo>
                          <a:lnTo>
                            <a:pt x="320" y="693"/>
                          </a:lnTo>
                          <a:lnTo>
                            <a:pt x="320" y="706"/>
                          </a:lnTo>
                          <a:lnTo>
                            <a:pt x="327" y="713"/>
                          </a:lnTo>
                          <a:lnTo>
                            <a:pt x="327" y="719"/>
                          </a:lnTo>
                          <a:lnTo>
                            <a:pt x="333" y="726"/>
                          </a:lnTo>
                          <a:lnTo>
                            <a:pt x="333" y="732"/>
                          </a:lnTo>
                          <a:lnTo>
                            <a:pt x="340" y="739"/>
                          </a:lnTo>
                          <a:lnTo>
                            <a:pt x="340" y="745"/>
                          </a:lnTo>
                          <a:lnTo>
                            <a:pt x="346" y="752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grpSp>
                <p:nvGrpSpPr>
                  <p:cNvPr id="80" name="Grupa 79"/>
                  <p:cNvGrpSpPr/>
                  <p:nvPr/>
                </p:nvGrpSpPr>
                <p:grpSpPr>
                  <a:xfrm>
                    <a:off x="5117036" y="678573"/>
                    <a:ext cx="3821425" cy="2747658"/>
                    <a:chOff x="1661130" y="1628800"/>
                    <a:chExt cx="3821425" cy="2747658"/>
                  </a:xfrm>
                </p:grpSpPr>
                <p:sp>
                  <p:nvSpPr>
                    <p:cNvPr id="8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661130" y="3090091"/>
                      <a:ext cx="592052" cy="1286367"/>
                    </a:xfrm>
                    <a:custGeom>
                      <a:avLst/>
                      <a:gdLst>
                        <a:gd name="T0" fmla="*/ 2147483647 w 440"/>
                        <a:gd name="T1" fmla="*/ 2147483647 h 956"/>
                        <a:gd name="T2" fmla="*/ 2147483647 w 440"/>
                        <a:gd name="T3" fmla="*/ 2147483647 h 956"/>
                        <a:gd name="T4" fmla="*/ 2147483647 w 440"/>
                        <a:gd name="T5" fmla="*/ 2147483647 h 956"/>
                        <a:gd name="T6" fmla="*/ 2147483647 w 440"/>
                        <a:gd name="T7" fmla="*/ 2147483647 h 956"/>
                        <a:gd name="T8" fmla="*/ 2147483647 w 440"/>
                        <a:gd name="T9" fmla="*/ 2147483647 h 956"/>
                        <a:gd name="T10" fmla="*/ 2147483647 w 440"/>
                        <a:gd name="T11" fmla="*/ 2147483647 h 956"/>
                        <a:gd name="T12" fmla="*/ 2147483647 w 440"/>
                        <a:gd name="T13" fmla="*/ 2147483647 h 956"/>
                        <a:gd name="T14" fmla="*/ 2147483647 w 440"/>
                        <a:gd name="T15" fmla="*/ 2147483647 h 956"/>
                        <a:gd name="T16" fmla="*/ 2147483647 w 440"/>
                        <a:gd name="T17" fmla="*/ 2147483647 h 956"/>
                        <a:gd name="T18" fmla="*/ 2147483647 w 440"/>
                        <a:gd name="T19" fmla="*/ 2147483647 h 956"/>
                        <a:gd name="T20" fmla="*/ 2147483647 w 440"/>
                        <a:gd name="T21" fmla="*/ 2147483647 h 956"/>
                        <a:gd name="T22" fmla="*/ 2147483647 w 440"/>
                        <a:gd name="T23" fmla="*/ 2147483647 h 956"/>
                        <a:gd name="T24" fmla="*/ 2147483647 w 440"/>
                        <a:gd name="T25" fmla="*/ 2147483647 h 956"/>
                        <a:gd name="T26" fmla="*/ 2147483647 w 440"/>
                        <a:gd name="T27" fmla="*/ 2147483647 h 956"/>
                        <a:gd name="T28" fmla="*/ 2147483647 w 440"/>
                        <a:gd name="T29" fmla="*/ 2147483647 h 956"/>
                        <a:gd name="T30" fmla="*/ 2147483647 w 440"/>
                        <a:gd name="T31" fmla="*/ 2147483647 h 956"/>
                        <a:gd name="T32" fmla="*/ 2147483647 w 440"/>
                        <a:gd name="T33" fmla="*/ 2147483647 h 956"/>
                        <a:gd name="T34" fmla="*/ 2147483647 w 440"/>
                        <a:gd name="T35" fmla="*/ 2147483647 h 956"/>
                        <a:gd name="T36" fmla="*/ 2147483647 w 440"/>
                        <a:gd name="T37" fmla="*/ 2147483647 h 956"/>
                        <a:gd name="T38" fmla="*/ 2147483647 w 440"/>
                        <a:gd name="T39" fmla="*/ 2147483647 h 956"/>
                        <a:gd name="T40" fmla="*/ 2147483647 w 440"/>
                        <a:gd name="T41" fmla="*/ 2147483647 h 956"/>
                        <a:gd name="T42" fmla="*/ 2147483647 w 440"/>
                        <a:gd name="T43" fmla="*/ 2147483647 h 956"/>
                        <a:gd name="T44" fmla="*/ 2147483647 w 440"/>
                        <a:gd name="T45" fmla="*/ 2147483647 h 956"/>
                        <a:gd name="T46" fmla="*/ 2147483647 w 440"/>
                        <a:gd name="T47" fmla="*/ 2147483647 h 956"/>
                        <a:gd name="T48" fmla="*/ 2147483647 w 440"/>
                        <a:gd name="T49" fmla="*/ 2147483647 h 956"/>
                        <a:gd name="T50" fmla="*/ 2147483647 w 440"/>
                        <a:gd name="T51" fmla="*/ 2147483647 h 956"/>
                        <a:gd name="T52" fmla="*/ 2147483647 w 440"/>
                        <a:gd name="T53" fmla="*/ 2147483647 h 956"/>
                        <a:gd name="T54" fmla="*/ 2147483647 w 440"/>
                        <a:gd name="T55" fmla="*/ 2147483647 h 956"/>
                        <a:gd name="T56" fmla="*/ 2147483647 w 440"/>
                        <a:gd name="T57" fmla="*/ 2147483647 h 956"/>
                        <a:gd name="T58" fmla="*/ 2147483647 w 440"/>
                        <a:gd name="T59" fmla="*/ 2147483647 h 956"/>
                        <a:gd name="T60" fmla="*/ 2147483647 w 440"/>
                        <a:gd name="T61" fmla="*/ 2147483647 h 956"/>
                        <a:gd name="T62" fmla="*/ 2147483647 w 440"/>
                        <a:gd name="T63" fmla="*/ 2147483647 h 956"/>
                        <a:gd name="T64" fmla="*/ 2147483647 w 440"/>
                        <a:gd name="T65" fmla="*/ 2147483647 h 956"/>
                        <a:gd name="T66" fmla="*/ 2147483647 w 440"/>
                        <a:gd name="T67" fmla="*/ 2147483647 h 956"/>
                        <a:gd name="T68" fmla="*/ 2147483647 w 440"/>
                        <a:gd name="T69" fmla="*/ 2147483647 h 956"/>
                        <a:gd name="T70" fmla="*/ 2147483647 w 440"/>
                        <a:gd name="T71" fmla="*/ 2147483647 h 956"/>
                        <a:gd name="T72" fmla="*/ 2147483647 w 440"/>
                        <a:gd name="T73" fmla="*/ 2147483647 h 956"/>
                        <a:gd name="T74" fmla="*/ 2147483647 w 440"/>
                        <a:gd name="T75" fmla="*/ 2147483647 h 956"/>
                        <a:gd name="T76" fmla="*/ 2147483647 w 440"/>
                        <a:gd name="T77" fmla="*/ 2147483647 h 956"/>
                        <a:gd name="T78" fmla="*/ 2147483647 w 440"/>
                        <a:gd name="T79" fmla="*/ 2147483647 h 956"/>
                        <a:gd name="T80" fmla="*/ 2147483647 w 440"/>
                        <a:gd name="T81" fmla="*/ 2147483647 h 956"/>
                        <a:gd name="T82" fmla="*/ 2147483647 w 440"/>
                        <a:gd name="T83" fmla="*/ 2147483647 h 95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440"/>
                        <a:gd name="T127" fmla="*/ 0 h 956"/>
                        <a:gd name="T128" fmla="*/ 440 w 440"/>
                        <a:gd name="T129" fmla="*/ 956 h 95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440" h="956">
                          <a:moveTo>
                            <a:pt x="0" y="955"/>
                          </a:moveTo>
                          <a:lnTo>
                            <a:pt x="0" y="942"/>
                          </a:lnTo>
                          <a:lnTo>
                            <a:pt x="7" y="935"/>
                          </a:lnTo>
                          <a:lnTo>
                            <a:pt x="7" y="929"/>
                          </a:lnTo>
                          <a:lnTo>
                            <a:pt x="14" y="922"/>
                          </a:lnTo>
                          <a:lnTo>
                            <a:pt x="14" y="916"/>
                          </a:lnTo>
                          <a:lnTo>
                            <a:pt x="20" y="909"/>
                          </a:lnTo>
                          <a:lnTo>
                            <a:pt x="20" y="896"/>
                          </a:lnTo>
                          <a:lnTo>
                            <a:pt x="27" y="890"/>
                          </a:lnTo>
                          <a:lnTo>
                            <a:pt x="27" y="883"/>
                          </a:lnTo>
                          <a:lnTo>
                            <a:pt x="33" y="877"/>
                          </a:lnTo>
                          <a:lnTo>
                            <a:pt x="33" y="870"/>
                          </a:lnTo>
                          <a:lnTo>
                            <a:pt x="40" y="863"/>
                          </a:lnTo>
                          <a:lnTo>
                            <a:pt x="40" y="850"/>
                          </a:lnTo>
                          <a:lnTo>
                            <a:pt x="46" y="844"/>
                          </a:lnTo>
                          <a:lnTo>
                            <a:pt x="46" y="837"/>
                          </a:lnTo>
                          <a:lnTo>
                            <a:pt x="53" y="831"/>
                          </a:lnTo>
                          <a:lnTo>
                            <a:pt x="53" y="824"/>
                          </a:lnTo>
                          <a:lnTo>
                            <a:pt x="59" y="818"/>
                          </a:lnTo>
                          <a:lnTo>
                            <a:pt x="59" y="805"/>
                          </a:lnTo>
                          <a:lnTo>
                            <a:pt x="66" y="798"/>
                          </a:lnTo>
                          <a:lnTo>
                            <a:pt x="66" y="791"/>
                          </a:lnTo>
                          <a:lnTo>
                            <a:pt x="72" y="785"/>
                          </a:lnTo>
                          <a:lnTo>
                            <a:pt x="72" y="778"/>
                          </a:lnTo>
                          <a:lnTo>
                            <a:pt x="79" y="772"/>
                          </a:lnTo>
                          <a:lnTo>
                            <a:pt x="79" y="765"/>
                          </a:lnTo>
                          <a:lnTo>
                            <a:pt x="86" y="759"/>
                          </a:lnTo>
                          <a:lnTo>
                            <a:pt x="86" y="746"/>
                          </a:lnTo>
                          <a:lnTo>
                            <a:pt x="92" y="739"/>
                          </a:lnTo>
                          <a:lnTo>
                            <a:pt x="92" y="733"/>
                          </a:lnTo>
                          <a:lnTo>
                            <a:pt x="99" y="726"/>
                          </a:lnTo>
                          <a:lnTo>
                            <a:pt x="99" y="719"/>
                          </a:lnTo>
                          <a:lnTo>
                            <a:pt x="105" y="713"/>
                          </a:lnTo>
                          <a:lnTo>
                            <a:pt x="105" y="700"/>
                          </a:lnTo>
                          <a:lnTo>
                            <a:pt x="112" y="693"/>
                          </a:lnTo>
                          <a:lnTo>
                            <a:pt x="118" y="687"/>
                          </a:lnTo>
                          <a:lnTo>
                            <a:pt x="118" y="680"/>
                          </a:lnTo>
                          <a:lnTo>
                            <a:pt x="125" y="674"/>
                          </a:lnTo>
                          <a:lnTo>
                            <a:pt x="125" y="661"/>
                          </a:lnTo>
                          <a:lnTo>
                            <a:pt x="131" y="654"/>
                          </a:lnTo>
                          <a:lnTo>
                            <a:pt x="131" y="648"/>
                          </a:lnTo>
                          <a:lnTo>
                            <a:pt x="138" y="641"/>
                          </a:lnTo>
                          <a:lnTo>
                            <a:pt x="138" y="634"/>
                          </a:lnTo>
                          <a:lnTo>
                            <a:pt x="144" y="628"/>
                          </a:lnTo>
                          <a:lnTo>
                            <a:pt x="144" y="621"/>
                          </a:lnTo>
                          <a:lnTo>
                            <a:pt x="151" y="615"/>
                          </a:lnTo>
                          <a:lnTo>
                            <a:pt x="151" y="602"/>
                          </a:lnTo>
                          <a:lnTo>
                            <a:pt x="157" y="595"/>
                          </a:lnTo>
                          <a:lnTo>
                            <a:pt x="157" y="589"/>
                          </a:lnTo>
                          <a:lnTo>
                            <a:pt x="164" y="582"/>
                          </a:lnTo>
                          <a:lnTo>
                            <a:pt x="164" y="576"/>
                          </a:lnTo>
                          <a:lnTo>
                            <a:pt x="171" y="569"/>
                          </a:lnTo>
                          <a:lnTo>
                            <a:pt x="171" y="556"/>
                          </a:lnTo>
                          <a:lnTo>
                            <a:pt x="177" y="549"/>
                          </a:lnTo>
                          <a:lnTo>
                            <a:pt x="177" y="543"/>
                          </a:lnTo>
                          <a:lnTo>
                            <a:pt x="184" y="536"/>
                          </a:lnTo>
                          <a:lnTo>
                            <a:pt x="184" y="530"/>
                          </a:lnTo>
                          <a:lnTo>
                            <a:pt x="190" y="523"/>
                          </a:lnTo>
                          <a:lnTo>
                            <a:pt x="190" y="517"/>
                          </a:lnTo>
                          <a:lnTo>
                            <a:pt x="197" y="510"/>
                          </a:lnTo>
                          <a:lnTo>
                            <a:pt x="197" y="504"/>
                          </a:lnTo>
                          <a:lnTo>
                            <a:pt x="203" y="497"/>
                          </a:lnTo>
                          <a:lnTo>
                            <a:pt x="203" y="490"/>
                          </a:lnTo>
                          <a:lnTo>
                            <a:pt x="210" y="484"/>
                          </a:lnTo>
                          <a:lnTo>
                            <a:pt x="210" y="477"/>
                          </a:lnTo>
                          <a:lnTo>
                            <a:pt x="216" y="471"/>
                          </a:lnTo>
                          <a:lnTo>
                            <a:pt x="216" y="458"/>
                          </a:lnTo>
                          <a:lnTo>
                            <a:pt x="223" y="451"/>
                          </a:lnTo>
                          <a:lnTo>
                            <a:pt x="223" y="445"/>
                          </a:lnTo>
                          <a:lnTo>
                            <a:pt x="229" y="438"/>
                          </a:lnTo>
                          <a:lnTo>
                            <a:pt x="229" y="432"/>
                          </a:lnTo>
                          <a:lnTo>
                            <a:pt x="236" y="425"/>
                          </a:lnTo>
                          <a:lnTo>
                            <a:pt x="236" y="412"/>
                          </a:lnTo>
                          <a:lnTo>
                            <a:pt x="249" y="399"/>
                          </a:lnTo>
                          <a:lnTo>
                            <a:pt x="249" y="392"/>
                          </a:lnTo>
                          <a:lnTo>
                            <a:pt x="256" y="386"/>
                          </a:lnTo>
                          <a:lnTo>
                            <a:pt x="256" y="373"/>
                          </a:lnTo>
                          <a:lnTo>
                            <a:pt x="262" y="366"/>
                          </a:lnTo>
                          <a:lnTo>
                            <a:pt x="262" y="360"/>
                          </a:lnTo>
                          <a:lnTo>
                            <a:pt x="269" y="353"/>
                          </a:lnTo>
                          <a:lnTo>
                            <a:pt x="269" y="347"/>
                          </a:lnTo>
                          <a:lnTo>
                            <a:pt x="275" y="340"/>
                          </a:lnTo>
                          <a:lnTo>
                            <a:pt x="275" y="333"/>
                          </a:lnTo>
                          <a:lnTo>
                            <a:pt x="282" y="327"/>
                          </a:lnTo>
                          <a:lnTo>
                            <a:pt x="282" y="314"/>
                          </a:lnTo>
                          <a:lnTo>
                            <a:pt x="288" y="307"/>
                          </a:lnTo>
                          <a:lnTo>
                            <a:pt x="295" y="301"/>
                          </a:lnTo>
                          <a:lnTo>
                            <a:pt x="295" y="294"/>
                          </a:lnTo>
                          <a:lnTo>
                            <a:pt x="301" y="288"/>
                          </a:lnTo>
                          <a:lnTo>
                            <a:pt x="301" y="275"/>
                          </a:lnTo>
                          <a:lnTo>
                            <a:pt x="308" y="268"/>
                          </a:lnTo>
                          <a:lnTo>
                            <a:pt x="308" y="261"/>
                          </a:lnTo>
                          <a:lnTo>
                            <a:pt x="314" y="255"/>
                          </a:lnTo>
                          <a:lnTo>
                            <a:pt x="314" y="248"/>
                          </a:lnTo>
                          <a:lnTo>
                            <a:pt x="321" y="242"/>
                          </a:lnTo>
                          <a:lnTo>
                            <a:pt x="321" y="229"/>
                          </a:lnTo>
                          <a:lnTo>
                            <a:pt x="328" y="222"/>
                          </a:lnTo>
                          <a:lnTo>
                            <a:pt x="334" y="216"/>
                          </a:lnTo>
                          <a:lnTo>
                            <a:pt x="334" y="209"/>
                          </a:lnTo>
                          <a:lnTo>
                            <a:pt x="341" y="203"/>
                          </a:lnTo>
                          <a:lnTo>
                            <a:pt x="341" y="196"/>
                          </a:lnTo>
                          <a:lnTo>
                            <a:pt x="347" y="190"/>
                          </a:lnTo>
                          <a:lnTo>
                            <a:pt x="347" y="176"/>
                          </a:lnTo>
                          <a:lnTo>
                            <a:pt x="360" y="163"/>
                          </a:lnTo>
                          <a:lnTo>
                            <a:pt x="360" y="157"/>
                          </a:lnTo>
                          <a:lnTo>
                            <a:pt x="367" y="150"/>
                          </a:lnTo>
                          <a:lnTo>
                            <a:pt x="367" y="137"/>
                          </a:lnTo>
                          <a:lnTo>
                            <a:pt x="373" y="131"/>
                          </a:lnTo>
                          <a:lnTo>
                            <a:pt x="373" y="124"/>
                          </a:lnTo>
                          <a:lnTo>
                            <a:pt x="380" y="118"/>
                          </a:lnTo>
                          <a:lnTo>
                            <a:pt x="380" y="111"/>
                          </a:lnTo>
                          <a:lnTo>
                            <a:pt x="386" y="104"/>
                          </a:lnTo>
                          <a:lnTo>
                            <a:pt x="386" y="98"/>
                          </a:lnTo>
                          <a:lnTo>
                            <a:pt x="393" y="91"/>
                          </a:lnTo>
                          <a:lnTo>
                            <a:pt x="393" y="85"/>
                          </a:lnTo>
                          <a:lnTo>
                            <a:pt x="400" y="78"/>
                          </a:lnTo>
                          <a:lnTo>
                            <a:pt x="400" y="72"/>
                          </a:lnTo>
                          <a:lnTo>
                            <a:pt x="406" y="65"/>
                          </a:lnTo>
                          <a:lnTo>
                            <a:pt x="406" y="59"/>
                          </a:lnTo>
                          <a:lnTo>
                            <a:pt x="413" y="52"/>
                          </a:lnTo>
                          <a:lnTo>
                            <a:pt x="413" y="46"/>
                          </a:lnTo>
                          <a:lnTo>
                            <a:pt x="419" y="39"/>
                          </a:lnTo>
                          <a:lnTo>
                            <a:pt x="419" y="32"/>
                          </a:lnTo>
                          <a:lnTo>
                            <a:pt x="426" y="26"/>
                          </a:lnTo>
                          <a:lnTo>
                            <a:pt x="426" y="19"/>
                          </a:lnTo>
                          <a:lnTo>
                            <a:pt x="432" y="13"/>
                          </a:lnTo>
                          <a:lnTo>
                            <a:pt x="432" y="6"/>
                          </a:lnTo>
                          <a:lnTo>
                            <a:pt x="439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251836" y="1805070"/>
                      <a:ext cx="881350" cy="1286367"/>
                    </a:xfrm>
                    <a:custGeom>
                      <a:avLst/>
                      <a:gdLst>
                        <a:gd name="T0" fmla="*/ 2147483647 w 655"/>
                        <a:gd name="T1" fmla="*/ 2147483647 h 956"/>
                        <a:gd name="T2" fmla="*/ 2147483647 w 655"/>
                        <a:gd name="T3" fmla="*/ 2147483647 h 956"/>
                        <a:gd name="T4" fmla="*/ 2147483647 w 655"/>
                        <a:gd name="T5" fmla="*/ 2147483647 h 956"/>
                        <a:gd name="T6" fmla="*/ 2147483647 w 655"/>
                        <a:gd name="T7" fmla="*/ 2147483647 h 956"/>
                        <a:gd name="T8" fmla="*/ 2147483647 w 655"/>
                        <a:gd name="T9" fmla="*/ 2147483647 h 956"/>
                        <a:gd name="T10" fmla="*/ 2147483647 w 655"/>
                        <a:gd name="T11" fmla="*/ 2147483647 h 956"/>
                        <a:gd name="T12" fmla="*/ 2147483647 w 655"/>
                        <a:gd name="T13" fmla="*/ 2147483647 h 956"/>
                        <a:gd name="T14" fmla="*/ 2147483647 w 655"/>
                        <a:gd name="T15" fmla="*/ 2147483647 h 956"/>
                        <a:gd name="T16" fmla="*/ 2147483647 w 655"/>
                        <a:gd name="T17" fmla="*/ 2147483647 h 956"/>
                        <a:gd name="T18" fmla="*/ 2147483647 w 655"/>
                        <a:gd name="T19" fmla="*/ 2147483647 h 956"/>
                        <a:gd name="T20" fmla="*/ 2147483647 w 655"/>
                        <a:gd name="T21" fmla="*/ 2147483647 h 956"/>
                        <a:gd name="T22" fmla="*/ 2147483647 w 655"/>
                        <a:gd name="T23" fmla="*/ 2147483647 h 956"/>
                        <a:gd name="T24" fmla="*/ 2147483647 w 655"/>
                        <a:gd name="T25" fmla="*/ 2147483647 h 956"/>
                        <a:gd name="T26" fmla="*/ 2147483647 w 655"/>
                        <a:gd name="T27" fmla="*/ 2147483647 h 956"/>
                        <a:gd name="T28" fmla="*/ 2147483647 w 655"/>
                        <a:gd name="T29" fmla="*/ 2147483647 h 956"/>
                        <a:gd name="T30" fmla="*/ 2147483647 w 655"/>
                        <a:gd name="T31" fmla="*/ 2147483647 h 956"/>
                        <a:gd name="T32" fmla="*/ 2147483647 w 655"/>
                        <a:gd name="T33" fmla="*/ 2147483647 h 956"/>
                        <a:gd name="T34" fmla="*/ 2147483647 w 655"/>
                        <a:gd name="T35" fmla="*/ 2147483647 h 956"/>
                        <a:gd name="T36" fmla="*/ 2147483647 w 655"/>
                        <a:gd name="T37" fmla="*/ 2147483647 h 956"/>
                        <a:gd name="T38" fmla="*/ 2147483647 w 655"/>
                        <a:gd name="T39" fmla="*/ 2147483647 h 956"/>
                        <a:gd name="T40" fmla="*/ 2147483647 w 655"/>
                        <a:gd name="T41" fmla="*/ 2147483647 h 956"/>
                        <a:gd name="T42" fmla="*/ 2147483647 w 655"/>
                        <a:gd name="T43" fmla="*/ 2147483647 h 956"/>
                        <a:gd name="T44" fmla="*/ 2147483647 w 655"/>
                        <a:gd name="T45" fmla="*/ 2147483647 h 956"/>
                        <a:gd name="T46" fmla="*/ 2147483647 w 655"/>
                        <a:gd name="T47" fmla="*/ 2147483647 h 956"/>
                        <a:gd name="T48" fmla="*/ 2147483647 w 655"/>
                        <a:gd name="T49" fmla="*/ 2147483647 h 956"/>
                        <a:gd name="T50" fmla="*/ 2147483647 w 655"/>
                        <a:gd name="T51" fmla="*/ 2147483647 h 956"/>
                        <a:gd name="T52" fmla="*/ 2147483647 w 655"/>
                        <a:gd name="T53" fmla="*/ 2147483647 h 956"/>
                        <a:gd name="T54" fmla="*/ 2147483647 w 655"/>
                        <a:gd name="T55" fmla="*/ 2147483647 h 956"/>
                        <a:gd name="T56" fmla="*/ 2147483647 w 655"/>
                        <a:gd name="T57" fmla="*/ 2147483647 h 956"/>
                        <a:gd name="T58" fmla="*/ 2147483647 w 655"/>
                        <a:gd name="T59" fmla="*/ 2147483647 h 956"/>
                        <a:gd name="T60" fmla="*/ 2147483647 w 655"/>
                        <a:gd name="T61" fmla="*/ 2147483647 h 956"/>
                        <a:gd name="T62" fmla="*/ 2147483647 w 655"/>
                        <a:gd name="T63" fmla="*/ 2147483647 h 956"/>
                        <a:gd name="T64" fmla="*/ 2147483647 w 655"/>
                        <a:gd name="T65" fmla="*/ 2147483647 h 956"/>
                        <a:gd name="T66" fmla="*/ 2147483647 w 655"/>
                        <a:gd name="T67" fmla="*/ 2147483647 h 956"/>
                        <a:gd name="T68" fmla="*/ 2147483647 w 655"/>
                        <a:gd name="T69" fmla="*/ 2147483647 h 956"/>
                        <a:gd name="T70" fmla="*/ 2147483647 w 655"/>
                        <a:gd name="T71" fmla="*/ 2147483647 h 956"/>
                        <a:gd name="T72" fmla="*/ 2147483647 w 655"/>
                        <a:gd name="T73" fmla="*/ 2147483647 h 956"/>
                        <a:gd name="T74" fmla="*/ 2147483647 w 655"/>
                        <a:gd name="T75" fmla="*/ 2147483647 h 956"/>
                        <a:gd name="T76" fmla="*/ 2147483647 w 655"/>
                        <a:gd name="T77" fmla="*/ 2147483647 h 956"/>
                        <a:gd name="T78" fmla="*/ 2147483647 w 655"/>
                        <a:gd name="T79" fmla="*/ 2147483647 h 956"/>
                        <a:gd name="T80" fmla="*/ 2147483647 w 655"/>
                        <a:gd name="T81" fmla="*/ 2147483647 h 956"/>
                        <a:gd name="T82" fmla="*/ 2147483647 w 655"/>
                        <a:gd name="T83" fmla="*/ 2147483647 h 95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55"/>
                        <a:gd name="T127" fmla="*/ 0 h 956"/>
                        <a:gd name="T128" fmla="*/ 655 w 655"/>
                        <a:gd name="T129" fmla="*/ 956 h 95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55" h="956">
                          <a:moveTo>
                            <a:pt x="0" y="955"/>
                          </a:moveTo>
                          <a:lnTo>
                            <a:pt x="0" y="948"/>
                          </a:lnTo>
                          <a:lnTo>
                            <a:pt x="6" y="942"/>
                          </a:lnTo>
                          <a:lnTo>
                            <a:pt x="6" y="935"/>
                          </a:lnTo>
                          <a:lnTo>
                            <a:pt x="13" y="929"/>
                          </a:lnTo>
                          <a:lnTo>
                            <a:pt x="13" y="922"/>
                          </a:lnTo>
                          <a:lnTo>
                            <a:pt x="19" y="916"/>
                          </a:lnTo>
                          <a:lnTo>
                            <a:pt x="19" y="909"/>
                          </a:lnTo>
                          <a:lnTo>
                            <a:pt x="26" y="902"/>
                          </a:lnTo>
                          <a:lnTo>
                            <a:pt x="26" y="896"/>
                          </a:lnTo>
                          <a:lnTo>
                            <a:pt x="32" y="889"/>
                          </a:lnTo>
                          <a:lnTo>
                            <a:pt x="32" y="883"/>
                          </a:lnTo>
                          <a:lnTo>
                            <a:pt x="39" y="876"/>
                          </a:lnTo>
                          <a:lnTo>
                            <a:pt x="39" y="870"/>
                          </a:lnTo>
                          <a:lnTo>
                            <a:pt x="52" y="857"/>
                          </a:lnTo>
                          <a:lnTo>
                            <a:pt x="52" y="850"/>
                          </a:lnTo>
                          <a:lnTo>
                            <a:pt x="59" y="844"/>
                          </a:lnTo>
                          <a:lnTo>
                            <a:pt x="59" y="830"/>
                          </a:lnTo>
                          <a:lnTo>
                            <a:pt x="65" y="824"/>
                          </a:lnTo>
                          <a:lnTo>
                            <a:pt x="72" y="817"/>
                          </a:lnTo>
                          <a:lnTo>
                            <a:pt x="72" y="811"/>
                          </a:lnTo>
                          <a:lnTo>
                            <a:pt x="78" y="804"/>
                          </a:lnTo>
                          <a:lnTo>
                            <a:pt x="78" y="791"/>
                          </a:lnTo>
                          <a:lnTo>
                            <a:pt x="85" y="785"/>
                          </a:lnTo>
                          <a:lnTo>
                            <a:pt x="91" y="778"/>
                          </a:lnTo>
                          <a:lnTo>
                            <a:pt x="91" y="772"/>
                          </a:lnTo>
                          <a:lnTo>
                            <a:pt x="98" y="765"/>
                          </a:lnTo>
                          <a:lnTo>
                            <a:pt x="98" y="758"/>
                          </a:lnTo>
                          <a:lnTo>
                            <a:pt x="104" y="752"/>
                          </a:lnTo>
                          <a:lnTo>
                            <a:pt x="104" y="745"/>
                          </a:lnTo>
                          <a:lnTo>
                            <a:pt x="117" y="732"/>
                          </a:lnTo>
                          <a:lnTo>
                            <a:pt x="117" y="726"/>
                          </a:lnTo>
                          <a:lnTo>
                            <a:pt x="124" y="719"/>
                          </a:lnTo>
                          <a:lnTo>
                            <a:pt x="124" y="713"/>
                          </a:lnTo>
                          <a:lnTo>
                            <a:pt x="131" y="706"/>
                          </a:lnTo>
                          <a:lnTo>
                            <a:pt x="131" y="700"/>
                          </a:lnTo>
                          <a:lnTo>
                            <a:pt x="144" y="687"/>
                          </a:lnTo>
                          <a:lnTo>
                            <a:pt x="144" y="673"/>
                          </a:lnTo>
                          <a:lnTo>
                            <a:pt x="157" y="660"/>
                          </a:lnTo>
                          <a:lnTo>
                            <a:pt x="157" y="654"/>
                          </a:lnTo>
                          <a:lnTo>
                            <a:pt x="163" y="647"/>
                          </a:lnTo>
                          <a:lnTo>
                            <a:pt x="163" y="641"/>
                          </a:lnTo>
                          <a:lnTo>
                            <a:pt x="170" y="634"/>
                          </a:lnTo>
                          <a:lnTo>
                            <a:pt x="170" y="628"/>
                          </a:lnTo>
                          <a:lnTo>
                            <a:pt x="176" y="621"/>
                          </a:lnTo>
                          <a:lnTo>
                            <a:pt x="183" y="615"/>
                          </a:lnTo>
                          <a:lnTo>
                            <a:pt x="183" y="608"/>
                          </a:lnTo>
                          <a:lnTo>
                            <a:pt x="189" y="601"/>
                          </a:lnTo>
                          <a:lnTo>
                            <a:pt x="189" y="595"/>
                          </a:lnTo>
                          <a:lnTo>
                            <a:pt x="203" y="582"/>
                          </a:lnTo>
                          <a:lnTo>
                            <a:pt x="203" y="575"/>
                          </a:lnTo>
                          <a:lnTo>
                            <a:pt x="209" y="569"/>
                          </a:lnTo>
                          <a:lnTo>
                            <a:pt x="209" y="562"/>
                          </a:lnTo>
                          <a:lnTo>
                            <a:pt x="216" y="556"/>
                          </a:lnTo>
                          <a:lnTo>
                            <a:pt x="216" y="549"/>
                          </a:lnTo>
                          <a:lnTo>
                            <a:pt x="222" y="543"/>
                          </a:lnTo>
                          <a:lnTo>
                            <a:pt x="229" y="536"/>
                          </a:lnTo>
                          <a:lnTo>
                            <a:pt x="229" y="529"/>
                          </a:lnTo>
                          <a:lnTo>
                            <a:pt x="235" y="523"/>
                          </a:lnTo>
                          <a:lnTo>
                            <a:pt x="235" y="516"/>
                          </a:lnTo>
                          <a:lnTo>
                            <a:pt x="242" y="510"/>
                          </a:lnTo>
                          <a:lnTo>
                            <a:pt x="255" y="497"/>
                          </a:lnTo>
                          <a:lnTo>
                            <a:pt x="255" y="484"/>
                          </a:lnTo>
                          <a:lnTo>
                            <a:pt x="261" y="477"/>
                          </a:lnTo>
                          <a:lnTo>
                            <a:pt x="274" y="464"/>
                          </a:lnTo>
                          <a:lnTo>
                            <a:pt x="274" y="451"/>
                          </a:lnTo>
                          <a:lnTo>
                            <a:pt x="281" y="444"/>
                          </a:lnTo>
                          <a:lnTo>
                            <a:pt x="288" y="438"/>
                          </a:lnTo>
                          <a:lnTo>
                            <a:pt x="294" y="431"/>
                          </a:lnTo>
                          <a:lnTo>
                            <a:pt x="294" y="425"/>
                          </a:lnTo>
                          <a:lnTo>
                            <a:pt x="307" y="412"/>
                          </a:lnTo>
                          <a:lnTo>
                            <a:pt x="307" y="405"/>
                          </a:lnTo>
                          <a:lnTo>
                            <a:pt x="314" y="399"/>
                          </a:lnTo>
                          <a:lnTo>
                            <a:pt x="314" y="392"/>
                          </a:lnTo>
                          <a:lnTo>
                            <a:pt x="320" y="386"/>
                          </a:lnTo>
                          <a:lnTo>
                            <a:pt x="333" y="372"/>
                          </a:lnTo>
                          <a:lnTo>
                            <a:pt x="333" y="366"/>
                          </a:lnTo>
                          <a:lnTo>
                            <a:pt x="346" y="353"/>
                          </a:lnTo>
                          <a:lnTo>
                            <a:pt x="346" y="346"/>
                          </a:lnTo>
                          <a:lnTo>
                            <a:pt x="353" y="340"/>
                          </a:lnTo>
                          <a:lnTo>
                            <a:pt x="360" y="333"/>
                          </a:lnTo>
                          <a:lnTo>
                            <a:pt x="360" y="327"/>
                          </a:lnTo>
                          <a:lnTo>
                            <a:pt x="366" y="320"/>
                          </a:lnTo>
                          <a:lnTo>
                            <a:pt x="379" y="307"/>
                          </a:lnTo>
                          <a:lnTo>
                            <a:pt x="379" y="300"/>
                          </a:lnTo>
                          <a:lnTo>
                            <a:pt x="392" y="287"/>
                          </a:lnTo>
                          <a:lnTo>
                            <a:pt x="392" y="281"/>
                          </a:lnTo>
                          <a:lnTo>
                            <a:pt x="399" y="274"/>
                          </a:lnTo>
                          <a:lnTo>
                            <a:pt x="412" y="261"/>
                          </a:lnTo>
                          <a:lnTo>
                            <a:pt x="412" y="255"/>
                          </a:lnTo>
                          <a:lnTo>
                            <a:pt x="418" y="248"/>
                          </a:lnTo>
                          <a:lnTo>
                            <a:pt x="431" y="235"/>
                          </a:lnTo>
                          <a:lnTo>
                            <a:pt x="431" y="229"/>
                          </a:lnTo>
                          <a:lnTo>
                            <a:pt x="438" y="222"/>
                          </a:lnTo>
                          <a:lnTo>
                            <a:pt x="451" y="209"/>
                          </a:lnTo>
                          <a:lnTo>
                            <a:pt x="451" y="202"/>
                          </a:lnTo>
                          <a:lnTo>
                            <a:pt x="458" y="196"/>
                          </a:lnTo>
                          <a:lnTo>
                            <a:pt x="464" y="189"/>
                          </a:lnTo>
                          <a:lnTo>
                            <a:pt x="471" y="183"/>
                          </a:lnTo>
                          <a:lnTo>
                            <a:pt x="477" y="176"/>
                          </a:lnTo>
                          <a:lnTo>
                            <a:pt x="484" y="170"/>
                          </a:lnTo>
                          <a:lnTo>
                            <a:pt x="497" y="157"/>
                          </a:lnTo>
                          <a:lnTo>
                            <a:pt x="497" y="150"/>
                          </a:lnTo>
                          <a:lnTo>
                            <a:pt x="503" y="143"/>
                          </a:lnTo>
                          <a:lnTo>
                            <a:pt x="510" y="137"/>
                          </a:lnTo>
                          <a:lnTo>
                            <a:pt x="516" y="130"/>
                          </a:lnTo>
                          <a:lnTo>
                            <a:pt x="523" y="124"/>
                          </a:lnTo>
                          <a:lnTo>
                            <a:pt x="530" y="117"/>
                          </a:lnTo>
                          <a:lnTo>
                            <a:pt x="543" y="104"/>
                          </a:lnTo>
                          <a:lnTo>
                            <a:pt x="536" y="104"/>
                          </a:lnTo>
                          <a:lnTo>
                            <a:pt x="543" y="104"/>
                          </a:lnTo>
                          <a:lnTo>
                            <a:pt x="549" y="98"/>
                          </a:lnTo>
                          <a:lnTo>
                            <a:pt x="562" y="85"/>
                          </a:lnTo>
                          <a:lnTo>
                            <a:pt x="562" y="78"/>
                          </a:lnTo>
                          <a:lnTo>
                            <a:pt x="569" y="78"/>
                          </a:lnTo>
                          <a:lnTo>
                            <a:pt x="575" y="65"/>
                          </a:lnTo>
                          <a:lnTo>
                            <a:pt x="582" y="65"/>
                          </a:lnTo>
                          <a:lnTo>
                            <a:pt x="588" y="58"/>
                          </a:lnTo>
                          <a:lnTo>
                            <a:pt x="595" y="52"/>
                          </a:lnTo>
                          <a:lnTo>
                            <a:pt x="602" y="45"/>
                          </a:lnTo>
                          <a:lnTo>
                            <a:pt x="608" y="39"/>
                          </a:lnTo>
                          <a:lnTo>
                            <a:pt x="615" y="32"/>
                          </a:lnTo>
                          <a:lnTo>
                            <a:pt x="621" y="26"/>
                          </a:lnTo>
                          <a:lnTo>
                            <a:pt x="628" y="19"/>
                          </a:lnTo>
                          <a:lnTo>
                            <a:pt x="634" y="19"/>
                          </a:lnTo>
                          <a:lnTo>
                            <a:pt x="641" y="6"/>
                          </a:lnTo>
                          <a:lnTo>
                            <a:pt x="647" y="6"/>
                          </a:lnTo>
                          <a:lnTo>
                            <a:pt x="654" y="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131840" y="1628800"/>
                      <a:ext cx="1127589" cy="431929"/>
                    </a:xfrm>
                    <a:custGeom>
                      <a:avLst/>
                      <a:gdLst>
                        <a:gd name="T0" fmla="*/ 2147483647 w 838"/>
                        <a:gd name="T1" fmla="*/ 2147483647 h 321"/>
                        <a:gd name="T2" fmla="*/ 2147483647 w 838"/>
                        <a:gd name="T3" fmla="*/ 2147483647 h 321"/>
                        <a:gd name="T4" fmla="*/ 2147483647 w 838"/>
                        <a:gd name="T5" fmla="*/ 2147483647 h 321"/>
                        <a:gd name="T6" fmla="*/ 2147483647 w 838"/>
                        <a:gd name="T7" fmla="*/ 2147483647 h 321"/>
                        <a:gd name="T8" fmla="*/ 2147483647 w 838"/>
                        <a:gd name="T9" fmla="*/ 2147483647 h 321"/>
                        <a:gd name="T10" fmla="*/ 2147483647 w 838"/>
                        <a:gd name="T11" fmla="*/ 2147483647 h 321"/>
                        <a:gd name="T12" fmla="*/ 2147483647 w 838"/>
                        <a:gd name="T13" fmla="*/ 2147483647 h 321"/>
                        <a:gd name="T14" fmla="*/ 2147483647 w 838"/>
                        <a:gd name="T15" fmla="*/ 2147483647 h 321"/>
                        <a:gd name="T16" fmla="*/ 2147483647 w 838"/>
                        <a:gd name="T17" fmla="*/ 2147483647 h 321"/>
                        <a:gd name="T18" fmla="*/ 2147483647 w 838"/>
                        <a:gd name="T19" fmla="*/ 2147483647 h 321"/>
                        <a:gd name="T20" fmla="*/ 2147483647 w 838"/>
                        <a:gd name="T21" fmla="*/ 2147483647 h 321"/>
                        <a:gd name="T22" fmla="*/ 2147483647 w 838"/>
                        <a:gd name="T23" fmla="*/ 2147483647 h 321"/>
                        <a:gd name="T24" fmla="*/ 2147483647 w 838"/>
                        <a:gd name="T25" fmla="*/ 2147483647 h 321"/>
                        <a:gd name="T26" fmla="*/ 2147483647 w 838"/>
                        <a:gd name="T27" fmla="*/ 2147483647 h 321"/>
                        <a:gd name="T28" fmla="*/ 2147483647 w 838"/>
                        <a:gd name="T29" fmla="*/ 2147483647 h 321"/>
                        <a:gd name="T30" fmla="*/ 2147483647 w 838"/>
                        <a:gd name="T31" fmla="*/ 2147483647 h 321"/>
                        <a:gd name="T32" fmla="*/ 2147483647 w 838"/>
                        <a:gd name="T33" fmla="*/ 0 h 321"/>
                        <a:gd name="T34" fmla="*/ 2147483647 w 838"/>
                        <a:gd name="T35" fmla="*/ 2147483647 h 321"/>
                        <a:gd name="T36" fmla="*/ 2147483647 w 838"/>
                        <a:gd name="T37" fmla="*/ 2147483647 h 321"/>
                        <a:gd name="T38" fmla="*/ 2147483647 w 838"/>
                        <a:gd name="T39" fmla="*/ 2147483647 h 321"/>
                        <a:gd name="T40" fmla="*/ 2147483647 w 838"/>
                        <a:gd name="T41" fmla="*/ 2147483647 h 321"/>
                        <a:gd name="T42" fmla="*/ 2147483647 w 838"/>
                        <a:gd name="T43" fmla="*/ 2147483647 h 321"/>
                        <a:gd name="T44" fmla="*/ 2147483647 w 838"/>
                        <a:gd name="T45" fmla="*/ 2147483647 h 321"/>
                        <a:gd name="T46" fmla="*/ 2147483647 w 838"/>
                        <a:gd name="T47" fmla="*/ 2147483647 h 321"/>
                        <a:gd name="T48" fmla="*/ 2147483647 w 838"/>
                        <a:gd name="T49" fmla="*/ 2147483647 h 321"/>
                        <a:gd name="T50" fmla="*/ 2147483647 w 838"/>
                        <a:gd name="T51" fmla="*/ 2147483647 h 321"/>
                        <a:gd name="T52" fmla="*/ 2147483647 w 838"/>
                        <a:gd name="T53" fmla="*/ 2147483647 h 321"/>
                        <a:gd name="T54" fmla="*/ 2147483647 w 838"/>
                        <a:gd name="T55" fmla="*/ 2147483647 h 321"/>
                        <a:gd name="T56" fmla="*/ 2147483647 w 838"/>
                        <a:gd name="T57" fmla="*/ 2147483647 h 321"/>
                        <a:gd name="T58" fmla="*/ 2147483647 w 838"/>
                        <a:gd name="T59" fmla="*/ 2147483647 h 321"/>
                        <a:gd name="T60" fmla="*/ 2147483647 w 838"/>
                        <a:gd name="T61" fmla="*/ 2147483647 h 321"/>
                        <a:gd name="T62" fmla="*/ 2147483647 w 838"/>
                        <a:gd name="T63" fmla="*/ 2147483647 h 321"/>
                        <a:gd name="T64" fmla="*/ 2147483647 w 838"/>
                        <a:gd name="T65" fmla="*/ 2147483647 h 321"/>
                        <a:gd name="T66" fmla="*/ 2147483647 w 838"/>
                        <a:gd name="T67" fmla="*/ 2147483647 h 321"/>
                        <a:gd name="T68" fmla="*/ 2147483647 w 838"/>
                        <a:gd name="T69" fmla="*/ 2147483647 h 321"/>
                        <a:gd name="T70" fmla="*/ 2147483647 w 838"/>
                        <a:gd name="T71" fmla="*/ 2147483647 h 321"/>
                        <a:gd name="T72" fmla="*/ 2147483647 w 838"/>
                        <a:gd name="T73" fmla="*/ 2147483647 h 321"/>
                        <a:gd name="T74" fmla="*/ 2147483647 w 838"/>
                        <a:gd name="T75" fmla="*/ 2147483647 h 321"/>
                        <a:gd name="T76" fmla="*/ 2147483647 w 838"/>
                        <a:gd name="T77" fmla="*/ 2147483647 h 321"/>
                        <a:gd name="T78" fmla="*/ 2147483647 w 838"/>
                        <a:gd name="T79" fmla="*/ 2147483647 h 321"/>
                        <a:gd name="T80" fmla="*/ 2147483647 w 838"/>
                        <a:gd name="T81" fmla="*/ 2147483647 h 321"/>
                        <a:gd name="T82" fmla="*/ 2147483647 w 838"/>
                        <a:gd name="T83" fmla="*/ 2147483647 h 32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38"/>
                        <a:gd name="T127" fmla="*/ 0 h 321"/>
                        <a:gd name="T128" fmla="*/ 838 w 838"/>
                        <a:gd name="T129" fmla="*/ 321 h 32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38" h="321">
                          <a:moveTo>
                            <a:pt x="0" y="131"/>
                          </a:moveTo>
                          <a:lnTo>
                            <a:pt x="6" y="124"/>
                          </a:lnTo>
                          <a:lnTo>
                            <a:pt x="13" y="117"/>
                          </a:lnTo>
                          <a:lnTo>
                            <a:pt x="19" y="117"/>
                          </a:lnTo>
                          <a:lnTo>
                            <a:pt x="26" y="111"/>
                          </a:lnTo>
                          <a:lnTo>
                            <a:pt x="33" y="104"/>
                          </a:lnTo>
                          <a:lnTo>
                            <a:pt x="39" y="104"/>
                          </a:lnTo>
                          <a:lnTo>
                            <a:pt x="46" y="98"/>
                          </a:lnTo>
                          <a:lnTo>
                            <a:pt x="52" y="91"/>
                          </a:lnTo>
                          <a:lnTo>
                            <a:pt x="59" y="91"/>
                          </a:lnTo>
                          <a:lnTo>
                            <a:pt x="65" y="85"/>
                          </a:lnTo>
                          <a:lnTo>
                            <a:pt x="72" y="78"/>
                          </a:lnTo>
                          <a:lnTo>
                            <a:pt x="78" y="78"/>
                          </a:lnTo>
                          <a:lnTo>
                            <a:pt x="85" y="72"/>
                          </a:lnTo>
                          <a:lnTo>
                            <a:pt x="91" y="72"/>
                          </a:lnTo>
                          <a:lnTo>
                            <a:pt x="98" y="65"/>
                          </a:lnTo>
                          <a:lnTo>
                            <a:pt x="105" y="59"/>
                          </a:lnTo>
                          <a:lnTo>
                            <a:pt x="111" y="59"/>
                          </a:lnTo>
                          <a:lnTo>
                            <a:pt x="118" y="52"/>
                          </a:lnTo>
                          <a:lnTo>
                            <a:pt x="124" y="52"/>
                          </a:lnTo>
                          <a:lnTo>
                            <a:pt x="131" y="45"/>
                          </a:lnTo>
                          <a:lnTo>
                            <a:pt x="137" y="45"/>
                          </a:lnTo>
                          <a:lnTo>
                            <a:pt x="144" y="39"/>
                          </a:lnTo>
                          <a:lnTo>
                            <a:pt x="150" y="39"/>
                          </a:lnTo>
                          <a:lnTo>
                            <a:pt x="157" y="39"/>
                          </a:lnTo>
                          <a:lnTo>
                            <a:pt x="163" y="32"/>
                          </a:lnTo>
                          <a:lnTo>
                            <a:pt x="170" y="32"/>
                          </a:lnTo>
                          <a:lnTo>
                            <a:pt x="176" y="32"/>
                          </a:lnTo>
                          <a:lnTo>
                            <a:pt x="183" y="26"/>
                          </a:lnTo>
                          <a:lnTo>
                            <a:pt x="190" y="26"/>
                          </a:lnTo>
                          <a:lnTo>
                            <a:pt x="196" y="26"/>
                          </a:lnTo>
                          <a:lnTo>
                            <a:pt x="203" y="19"/>
                          </a:lnTo>
                          <a:lnTo>
                            <a:pt x="209" y="19"/>
                          </a:lnTo>
                          <a:lnTo>
                            <a:pt x="216" y="19"/>
                          </a:lnTo>
                          <a:lnTo>
                            <a:pt x="222" y="13"/>
                          </a:lnTo>
                          <a:lnTo>
                            <a:pt x="229" y="13"/>
                          </a:lnTo>
                          <a:lnTo>
                            <a:pt x="235" y="13"/>
                          </a:lnTo>
                          <a:lnTo>
                            <a:pt x="242" y="13"/>
                          </a:lnTo>
                          <a:lnTo>
                            <a:pt x="248" y="6"/>
                          </a:lnTo>
                          <a:lnTo>
                            <a:pt x="255" y="6"/>
                          </a:lnTo>
                          <a:lnTo>
                            <a:pt x="262" y="6"/>
                          </a:lnTo>
                          <a:lnTo>
                            <a:pt x="268" y="6"/>
                          </a:lnTo>
                          <a:lnTo>
                            <a:pt x="275" y="6"/>
                          </a:lnTo>
                          <a:lnTo>
                            <a:pt x="281" y="6"/>
                          </a:lnTo>
                          <a:lnTo>
                            <a:pt x="288" y="6"/>
                          </a:lnTo>
                          <a:lnTo>
                            <a:pt x="294" y="6"/>
                          </a:lnTo>
                          <a:lnTo>
                            <a:pt x="301" y="6"/>
                          </a:lnTo>
                          <a:lnTo>
                            <a:pt x="307" y="6"/>
                          </a:lnTo>
                          <a:lnTo>
                            <a:pt x="314" y="0"/>
                          </a:lnTo>
                          <a:lnTo>
                            <a:pt x="320" y="0"/>
                          </a:lnTo>
                          <a:lnTo>
                            <a:pt x="327" y="0"/>
                          </a:lnTo>
                          <a:lnTo>
                            <a:pt x="333" y="0"/>
                          </a:lnTo>
                          <a:lnTo>
                            <a:pt x="340" y="6"/>
                          </a:lnTo>
                          <a:lnTo>
                            <a:pt x="347" y="6"/>
                          </a:lnTo>
                          <a:lnTo>
                            <a:pt x="353" y="6"/>
                          </a:lnTo>
                          <a:lnTo>
                            <a:pt x="360" y="6"/>
                          </a:lnTo>
                          <a:lnTo>
                            <a:pt x="366" y="6"/>
                          </a:lnTo>
                          <a:lnTo>
                            <a:pt x="373" y="6"/>
                          </a:lnTo>
                          <a:lnTo>
                            <a:pt x="379" y="6"/>
                          </a:lnTo>
                          <a:lnTo>
                            <a:pt x="386" y="6"/>
                          </a:lnTo>
                          <a:lnTo>
                            <a:pt x="392" y="6"/>
                          </a:lnTo>
                          <a:lnTo>
                            <a:pt x="399" y="13"/>
                          </a:lnTo>
                          <a:lnTo>
                            <a:pt x="405" y="13"/>
                          </a:lnTo>
                          <a:lnTo>
                            <a:pt x="412" y="13"/>
                          </a:lnTo>
                          <a:lnTo>
                            <a:pt x="418" y="13"/>
                          </a:lnTo>
                          <a:lnTo>
                            <a:pt x="425" y="19"/>
                          </a:lnTo>
                          <a:lnTo>
                            <a:pt x="432" y="19"/>
                          </a:lnTo>
                          <a:lnTo>
                            <a:pt x="438" y="19"/>
                          </a:lnTo>
                          <a:lnTo>
                            <a:pt x="445" y="19"/>
                          </a:lnTo>
                          <a:lnTo>
                            <a:pt x="451" y="26"/>
                          </a:lnTo>
                          <a:lnTo>
                            <a:pt x="458" y="26"/>
                          </a:lnTo>
                          <a:lnTo>
                            <a:pt x="464" y="26"/>
                          </a:lnTo>
                          <a:lnTo>
                            <a:pt x="471" y="32"/>
                          </a:lnTo>
                          <a:lnTo>
                            <a:pt x="477" y="32"/>
                          </a:lnTo>
                          <a:lnTo>
                            <a:pt x="484" y="39"/>
                          </a:lnTo>
                          <a:lnTo>
                            <a:pt x="490" y="39"/>
                          </a:lnTo>
                          <a:lnTo>
                            <a:pt x="497" y="39"/>
                          </a:lnTo>
                          <a:lnTo>
                            <a:pt x="504" y="45"/>
                          </a:lnTo>
                          <a:lnTo>
                            <a:pt x="510" y="45"/>
                          </a:lnTo>
                          <a:lnTo>
                            <a:pt x="517" y="52"/>
                          </a:lnTo>
                          <a:lnTo>
                            <a:pt x="523" y="52"/>
                          </a:lnTo>
                          <a:lnTo>
                            <a:pt x="530" y="59"/>
                          </a:lnTo>
                          <a:lnTo>
                            <a:pt x="536" y="59"/>
                          </a:lnTo>
                          <a:lnTo>
                            <a:pt x="543" y="65"/>
                          </a:lnTo>
                          <a:lnTo>
                            <a:pt x="549" y="65"/>
                          </a:lnTo>
                          <a:lnTo>
                            <a:pt x="556" y="72"/>
                          </a:lnTo>
                          <a:lnTo>
                            <a:pt x="562" y="72"/>
                          </a:lnTo>
                          <a:lnTo>
                            <a:pt x="569" y="78"/>
                          </a:lnTo>
                          <a:lnTo>
                            <a:pt x="575" y="85"/>
                          </a:lnTo>
                          <a:lnTo>
                            <a:pt x="582" y="85"/>
                          </a:lnTo>
                          <a:lnTo>
                            <a:pt x="589" y="91"/>
                          </a:lnTo>
                          <a:lnTo>
                            <a:pt x="595" y="98"/>
                          </a:lnTo>
                          <a:lnTo>
                            <a:pt x="602" y="98"/>
                          </a:lnTo>
                          <a:lnTo>
                            <a:pt x="608" y="104"/>
                          </a:lnTo>
                          <a:lnTo>
                            <a:pt x="615" y="111"/>
                          </a:lnTo>
                          <a:lnTo>
                            <a:pt x="621" y="111"/>
                          </a:lnTo>
                          <a:lnTo>
                            <a:pt x="628" y="117"/>
                          </a:lnTo>
                          <a:lnTo>
                            <a:pt x="634" y="124"/>
                          </a:lnTo>
                          <a:lnTo>
                            <a:pt x="641" y="131"/>
                          </a:lnTo>
                          <a:lnTo>
                            <a:pt x="647" y="131"/>
                          </a:lnTo>
                          <a:lnTo>
                            <a:pt x="654" y="137"/>
                          </a:lnTo>
                          <a:lnTo>
                            <a:pt x="661" y="144"/>
                          </a:lnTo>
                          <a:lnTo>
                            <a:pt x="667" y="150"/>
                          </a:lnTo>
                          <a:lnTo>
                            <a:pt x="674" y="157"/>
                          </a:lnTo>
                          <a:lnTo>
                            <a:pt x="680" y="163"/>
                          </a:lnTo>
                          <a:lnTo>
                            <a:pt x="687" y="170"/>
                          </a:lnTo>
                          <a:lnTo>
                            <a:pt x="693" y="170"/>
                          </a:lnTo>
                          <a:lnTo>
                            <a:pt x="700" y="176"/>
                          </a:lnTo>
                          <a:lnTo>
                            <a:pt x="706" y="183"/>
                          </a:lnTo>
                          <a:lnTo>
                            <a:pt x="713" y="189"/>
                          </a:lnTo>
                          <a:lnTo>
                            <a:pt x="719" y="196"/>
                          </a:lnTo>
                          <a:lnTo>
                            <a:pt x="726" y="202"/>
                          </a:lnTo>
                          <a:lnTo>
                            <a:pt x="732" y="209"/>
                          </a:lnTo>
                          <a:lnTo>
                            <a:pt x="739" y="216"/>
                          </a:lnTo>
                          <a:lnTo>
                            <a:pt x="746" y="222"/>
                          </a:lnTo>
                          <a:lnTo>
                            <a:pt x="752" y="229"/>
                          </a:lnTo>
                          <a:lnTo>
                            <a:pt x="759" y="235"/>
                          </a:lnTo>
                          <a:lnTo>
                            <a:pt x="765" y="242"/>
                          </a:lnTo>
                          <a:lnTo>
                            <a:pt x="772" y="248"/>
                          </a:lnTo>
                          <a:lnTo>
                            <a:pt x="778" y="255"/>
                          </a:lnTo>
                          <a:lnTo>
                            <a:pt x="785" y="261"/>
                          </a:lnTo>
                          <a:lnTo>
                            <a:pt x="798" y="274"/>
                          </a:lnTo>
                          <a:lnTo>
                            <a:pt x="798" y="281"/>
                          </a:lnTo>
                          <a:lnTo>
                            <a:pt x="804" y="288"/>
                          </a:lnTo>
                          <a:lnTo>
                            <a:pt x="811" y="294"/>
                          </a:lnTo>
                          <a:lnTo>
                            <a:pt x="817" y="301"/>
                          </a:lnTo>
                          <a:lnTo>
                            <a:pt x="824" y="307"/>
                          </a:lnTo>
                          <a:lnTo>
                            <a:pt x="837" y="320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258084" y="2059383"/>
                      <a:ext cx="758903" cy="1305205"/>
                    </a:xfrm>
                    <a:custGeom>
                      <a:avLst/>
                      <a:gdLst>
                        <a:gd name="T0" fmla="*/ 2147483647 w 564"/>
                        <a:gd name="T1" fmla="*/ 2147483647 h 970"/>
                        <a:gd name="T2" fmla="*/ 2147483647 w 564"/>
                        <a:gd name="T3" fmla="*/ 2147483647 h 970"/>
                        <a:gd name="T4" fmla="*/ 2147483647 w 564"/>
                        <a:gd name="T5" fmla="*/ 2147483647 h 970"/>
                        <a:gd name="T6" fmla="*/ 2147483647 w 564"/>
                        <a:gd name="T7" fmla="*/ 2147483647 h 970"/>
                        <a:gd name="T8" fmla="*/ 2147483647 w 564"/>
                        <a:gd name="T9" fmla="*/ 2147483647 h 970"/>
                        <a:gd name="T10" fmla="*/ 2147483647 w 564"/>
                        <a:gd name="T11" fmla="*/ 2147483647 h 970"/>
                        <a:gd name="T12" fmla="*/ 2147483647 w 564"/>
                        <a:gd name="T13" fmla="*/ 2147483647 h 970"/>
                        <a:gd name="T14" fmla="*/ 2147483647 w 564"/>
                        <a:gd name="T15" fmla="*/ 2147483647 h 970"/>
                        <a:gd name="T16" fmla="*/ 2147483647 w 564"/>
                        <a:gd name="T17" fmla="*/ 2147483647 h 970"/>
                        <a:gd name="T18" fmla="*/ 2147483647 w 564"/>
                        <a:gd name="T19" fmla="*/ 2147483647 h 970"/>
                        <a:gd name="T20" fmla="*/ 2147483647 w 564"/>
                        <a:gd name="T21" fmla="*/ 2147483647 h 970"/>
                        <a:gd name="T22" fmla="*/ 2147483647 w 564"/>
                        <a:gd name="T23" fmla="*/ 2147483647 h 970"/>
                        <a:gd name="T24" fmla="*/ 2147483647 w 564"/>
                        <a:gd name="T25" fmla="*/ 2147483647 h 970"/>
                        <a:gd name="T26" fmla="*/ 2147483647 w 564"/>
                        <a:gd name="T27" fmla="*/ 2147483647 h 970"/>
                        <a:gd name="T28" fmla="*/ 2147483647 w 564"/>
                        <a:gd name="T29" fmla="*/ 2147483647 h 970"/>
                        <a:gd name="T30" fmla="*/ 2147483647 w 564"/>
                        <a:gd name="T31" fmla="*/ 2147483647 h 970"/>
                        <a:gd name="T32" fmla="*/ 2147483647 w 564"/>
                        <a:gd name="T33" fmla="*/ 2147483647 h 970"/>
                        <a:gd name="T34" fmla="*/ 2147483647 w 564"/>
                        <a:gd name="T35" fmla="*/ 2147483647 h 970"/>
                        <a:gd name="T36" fmla="*/ 2147483647 w 564"/>
                        <a:gd name="T37" fmla="*/ 2147483647 h 970"/>
                        <a:gd name="T38" fmla="*/ 2147483647 w 564"/>
                        <a:gd name="T39" fmla="*/ 2147483647 h 970"/>
                        <a:gd name="T40" fmla="*/ 2147483647 w 564"/>
                        <a:gd name="T41" fmla="*/ 2147483647 h 970"/>
                        <a:gd name="T42" fmla="*/ 2147483647 w 564"/>
                        <a:gd name="T43" fmla="*/ 2147483647 h 970"/>
                        <a:gd name="T44" fmla="*/ 2147483647 w 564"/>
                        <a:gd name="T45" fmla="*/ 2147483647 h 970"/>
                        <a:gd name="T46" fmla="*/ 2147483647 w 564"/>
                        <a:gd name="T47" fmla="*/ 2147483647 h 970"/>
                        <a:gd name="T48" fmla="*/ 2147483647 w 564"/>
                        <a:gd name="T49" fmla="*/ 2147483647 h 970"/>
                        <a:gd name="T50" fmla="*/ 2147483647 w 564"/>
                        <a:gd name="T51" fmla="*/ 2147483647 h 970"/>
                        <a:gd name="T52" fmla="*/ 2147483647 w 564"/>
                        <a:gd name="T53" fmla="*/ 2147483647 h 970"/>
                        <a:gd name="T54" fmla="*/ 2147483647 w 564"/>
                        <a:gd name="T55" fmla="*/ 2147483647 h 970"/>
                        <a:gd name="T56" fmla="*/ 2147483647 w 564"/>
                        <a:gd name="T57" fmla="*/ 2147483647 h 970"/>
                        <a:gd name="T58" fmla="*/ 2147483647 w 564"/>
                        <a:gd name="T59" fmla="*/ 2147483647 h 970"/>
                        <a:gd name="T60" fmla="*/ 2147483647 w 564"/>
                        <a:gd name="T61" fmla="*/ 2147483647 h 970"/>
                        <a:gd name="T62" fmla="*/ 2147483647 w 564"/>
                        <a:gd name="T63" fmla="*/ 2147483647 h 970"/>
                        <a:gd name="T64" fmla="*/ 2147483647 w 564"/>
                        <a:gd name="T65" fmla="*/ 2147483647 h 970"/>
                        <a:gd name="T66" fmla="*/ 2147483647 w 564"/>
                        <a:gd name="T67" fmla="*/ 2147483647 h 970"/>
                        <a:gd name="T68" fmla="*/ 2147483647 w 564"/>
                        <a:gd name="T69" fmla="*/ 2147483647 h 970"/>
                        <a:gd name="T70" fmla="*/ 2147483647 w 564"/>
                        <a:gd name="T71" fmla="*/ 2147483647 h 970"/>
                        <a:gd name="T72" fmla="*/ 2147483647 w 564"/>
                        <a:gd name="T73" fmla="*/ 2147483647 h 970"/>
                        <a:gd name="T74" fmla="*/ 2147483647 w 564"/>
                        <a:gd name="T75" fmla="*/ 2147483647 h 970"/>
                        <a:gd name="T76" fmla="*/ 2147483647 w 564"/>
                        <a:gd name="T77" fmla="*/ 2147483647 h 970"/>
                        <a:gd name="T78" fmla="*/ 2147483647 w 564"/>
                        <a:gd name="T79" fmla="*/ 2147483647 h 970"/>
                        <a:gd name="T80" fmla="*/ 2147483647 w 564"/>
                        <a:gd name="T81" fmla="*/ 2147483647 h 970"/>
                        <a:gd name="T82" fmla="*/ 2147483647 w 564"/>
                        <a:gd name="T83" fmla="*/ 2147483647 h 97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564"/>
                        <a:gd name="T127" fmla="*/ 0 h 970"/>
                        <a:gd name="T128" fmla="*/ 564 w 564"/>
                        <a:gd name="T129" fmla="*/ 970 h 97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564" h="970">
                          <a:moveTo>
                            <a:pt x="0" y="0"/>
                          </a:moveTo>
                          <a:lnTo>
                            <a:pt x="0" y="7"/>
                          </a:lnTo>
                          <a:lnTo>
                            <a:pt x="7" y="13"/>
                          </a:lnTo>
                          <a:lnTo>
                            <a:pt x="13" y="20"/>
                          </a:lnTo>
                          <a:lnTo>
                            <a:pt x="26" y="33"/>
                          </a:lnTo>
                          <a:lnTo>
                            <a:pt x="26" y="40"/>
                          </a:lnTo>
                          <a:lnTo>
                            <a:pt x="33" y="46"/>
                          </a:lnTo>
                          <a:lnTo>
                            <a:pt x="39" y="53"/>
                          </a:lnTo>
                          <a:lnTo>
                            <a:pt x="52" y="66"/>
                          </a:lnTo>
                          <a:lnTo>
                            <a:pt x="52" y="72"/>
                          </a:lnTo>
                          <a:lnTo>
                            <a:pt x="59" y="79"/>
                          </a:lnTo>
                          <a:lnTo>
                            <a:pt x="72" y="92"/>
                          </a:lnTo>
                          <a:lnTo>
                            <a:pt x="72" y="98"/>
                          </a:lnTo>
                          <a:lnTo>
                            <a:pt x="79" y="105"/>
                          </a:lnTo>
                          <a:lnTo>
                            <a:pt x="92" y="118"/>
                          </a:lnTo>
                          <a:lnTo>
                            <a:pt x="92" y="125"/>
                          </a:lnTo>
                          <a:lnTo>
                            <a:pt x="98" y="131"/>
                          </a:lnTo>
                          <a:lnTo>
                            <a:pt x="105" y="138"/>
                          </a:lnTo>
                          <a:lnTo>
                            <a:pt x="105" y="144"/>
                          </a:lnTo>
                          <a:lnTo>
                            <a:pt x="111" y="151"/>
                          </a:lnTo>
                          <a:lnTo>
                            <a:pt x="124" y="164"/>
                          </a:lnTo>
                          <a:lnTo>
                            <a:pt x="124" y="170"/>
                          </a:lnTo>
                          <a:lnTo>
                            <a:pt x="137" y="183"/>
                          </a:lnTo>
                          <a:lnTo>
                            <a:pt x="137" y="190"/>
                          </a:lnTo>
                          <a:lnTo>
                            <a:pt x="144" y="197"/>
                          </a:lnTo>
                          <a:lnTo>
                            <a:pt x="151" y="203"/>
                          </a:lnTo>
                          <a:lnTo>
                            <a:pt x="151" y="210"/>
                          </a:lnTo>
                          <a:lnTo>
                            <a:pt x="164" y="223"/>
                          </a:lnTo>
                          <a:lnTo>
                            <a:pt x="164" y="229"/>
                          </a:lnTo>
                          <a:lnTo>
                            <a:pt x="170" y="236"/>
                          </a:lnTo>
                          <a:lnTo>
                            <a:pt x="170" y="242"/>
                          </a:lnTo>
                          <a:lnTo>
                            <a:pt x="177" y="249"/>
                          </a:lnTo>
                          <a:lnTo>
                            <a:pt x="190" y="262"/>
                          </a:lnTo>
                          <a:lnTo>
                            <a:pt x="190" y="275"/>
                          </a:lnTo>
                          <a:lnTo>
                            <a:pt x="196" y="282"/>
                          </a:lnTo>
                          <a:lnTo>
                            <a:pt x="203" y="288"/>
                          </a:lnTo>
                          <a:lnTo>
                            <a:pt x="209" y="295"/>
                          </a:lnTo>
                          <a:lnTo>
                            <a:pt x="209" y="308"/>
                          </a:lnTo>
                          <a:lnTo>
                            <a:pt x="216" y="314"/>
                          </a:lnTo>
                          <a:lnTo>
                            <a:pt x="223" y="321"/>
                          </a:lnTo>
                          <a:lnTo>
                            <a:pt x="229" y="327"/>
                          </a:lnTo>
                          <a:lnTo>
                            <a:pt x="229" y="334"/>
                          </a:lnTo>
                          <a:lnTo>
                            <a:pt x="236" y="340"/>
                          </a:lnTo>
                          <a:lnTo>
                            <a:pt x="236" y="347"/>
                          </a:lnTo>
                          <a:lnTo>
                            <a:pt x="242" y="354"/>
                          </a:lnTo>
                          <a:lnTo>
                            <a:pt x="249" y="360"/>
                          </a:lnTo>
                          <a:lnTo>
                            <a:pt x="249" y="367"/>
                          </a:lnTo>
                          <a:lnTo>
                            <a:pt x="255" y="373"/>
                          </a:lnTo>
                          <a:lnTo>
                            <a:pt x="255" y="380"/>
                          </a:lnTo>
                          <a:lnTo>
                            <a:pt x="268" y="393"/>
                          </a:lnTo>
                          <a:lnTo>
                            <a:pt x="268" y="399"/>
                          </a:lnTo>
                          <a:lnTo>
                            <a:pt x="275" y="406"/>
                          </a:lnTo>
                          <a:lnTo>
                            <a:pt x="275" y="412"/>
                          </a:lnTo>
                          <a:lnTo>
                            <a:pt x="281" y="419"/>
                          </a:lnTo>
                          <a:lnTo>
                            <a:pt x="281" y="426"/>
                          </a:lnTo>
                          <a:lnTo>
                            <a:pt x="288" y="432"/>
                          </a:lnTo>
                          <a:lnTo>
                            <a:pt x="294" y="439"/>
                          </a:lnTo>
                          <a:lnTo>
                            <a:pt x="294" y="445"/>
                          </a:lnTo>
                          <a:lnTo>
                            <a:pt x="301" y="452"/>
                          </a:lnTo>
                          <a:lnTo>
                            <a:pt x="301" y="458"/>
                          </a:lnTo>
                          <a:lnTo>
                            <a:pt x="314" y="471"/>
                          </a:lnTo>
                          <a:lnTo>
                            <a:pt x="314" y="478"/>
                          </a:lnTo>
                          <a:lnTo>
                            <a:pt x="321" y="484"/>
                          </a:lnTo>
                          <a:lnTo>
                            <a:pt x="321" y="498"/>
                          </a:lnTo>
                          <a:lnTo>
                            <a:pt x="327" y="504"/>
                          </a:lnTo>
                          <a:lnTo>
                            <a:pt x="334" y="511"/>
                          </a:lnTo>
                          <a:lnTo>
                            <a:pt x="334" y="517"/>
                          </a:lnTo>
                          <a:lnTo>
                            <a:pt x="340" y="524"/>
                          </a:lnTo>
                          <a:lnTo>
                            <a:pt x="340" y="530"/>
                          </a:lnTo>
                          <a:lnTo>
                            <a:pt x="353" y="543"/>
                          </a:lnTo>
                          <a:lnTo>
                            <a:pt x="353" y="550"/>
                          </a:lnTo>
                          <a:lnTo>
                            <a:pt x="360" y="556"/>
                          </a:lnTo>
                          <a:lnTo>
                            <a:pt x="360" y="563"/>
                          </a:lnTo>
                          <a:lnTo>
                            <a:pt x="366" y="569"/>
                          </a:lnTo>
                          <a:lnTo>
                            <a:pt x="366" y="576"/>
                          </a:lnTo>
                          <a:lnTo>
                            <a:pt x="373" y="583"/>
                          </a:lnTo>
                          <a:lnTo>
                            <a:pt x="373" y="589"/>
                          </a:lnTo>
                          <a:lnTo>
                            <a:pt x="386" y="602"/>
                          </a:lnTo>
                          <a:lnTo>
                            <a:pt x="386" y="615"/>
                          </a:lnTo>
                          <a:lnTo>
                            <a:pt x="393" y="622"/>
                          </a:lnTo>
                          <a:lnTo>
                            <a:pt x="393" y="628"/>
                          </a:lnTo>
                          <a:lnTo>
                            <a:pt x="399" y="635"/>
                          </a:lnTo>
                          <a:lnTo>
                            <a:pt x="406" y="641"/>
                          </a:lnTo>
                          <a:lnTo>
                            <a:pt x="406" y="655"/>
                          </a:lnTo>
                          <a:lnTo>
                            <a:pt x="419" y="668"/>
                          </a:lnTo>
                          <a:lnTo>
                            <a:pt x="419" y="674"/>
                          </a:lnTo>
                          <a:lnTo>
                            <a:pt x="425" y="681"/>
                          </a:lnTo>
                          <a:lnTo>
                            <a:pt x="425" y="687"/>
                          </a:lnTo>
                          <a:lnTo>
                            <a:pt x="432" y="694"/>
                          </a:lnTo>
                          <a:lnTo>
                            <a:pt x="432" y="700"/>
                          </a:lnTo>
                          <a:lnTo>
                            <a:pt x="438" y="707"/>
                          </a:lnTo>
                          <a:lnTo>
                            <a:pt x="438" y="713"/>
                          </a:lnTo>
                          <a:lnTo>
                            <a:pt x="445" y="720"/>
                          </a:lnTo>
                          <a:lnTo>
                            <a:pt x="445" y="727"/>
                          </a:lnTo>
                          <a:lnTo>
                            <a:pt x="451" y="733"/>
                          </a:lnTo>
                          <a:lnTo>
                            <a:pt x="451" y="740"/>
                          </a:lnTo>
                          <a:lnTo>
                            <a:pt x="458" y="746"/>
                          </a:lnTo>
                          <a:lnTo>
                            <a:pt x="458" y="753"/>
                          </a:lnTo>
                          <a:lnTo>
                            <a:pt x="465" y="759"/>
                          </a:lnTo>
                          <a:lnTo>
                            <a:pt x="465" y="766"/>
                          </a:lnTo>
                          <a:lnTo>
                            <a:pt x="471" y="772"/>
                          </a:lnTo>
                          <a:lnTo>
                            <a:pt x="471" y="779"/>
                          </a:lnTo>
                          <a:lnTo>
                            <a:pt x="478" y="785"/>
                          </a:lnTo>
                          <a:lnTo>
                            <a:pt x="478" y="792"/>
                          </a:lnTo>
                          <a:lnTo>
                            <a:pt x="484" y="798"/>
                          </a:lnTo>
                          <a:lnTo>
                            <a:pt x="484" y="805"/>
                          </a:lnTo>
                          <a:lnTo>
                            <a:pt x="491" y="812"/>
                          </a:lnTo>
                          <a:lnTo>
                            <a:pt x="491" y="818"/>
                          </a:lnTo>
                          <a:lnTo>
                            <a:pt x="497" y="825"/>
                          </a:lnTo>
                          <a:lnTo>
                            <a:pt x="497" y="831"/>
                          </a:lnTo>
                          <a:lnTo>
                            <a:pt x="504" y="838"/>
                          </a:lnTo>
                          <a:lnTo>
                            <a:pt x="504" y="844"/>
                          </a:lnTo>
                          <a:lnTo>
                            <a:pt x="510" y="851"/>
                          </a:lnTo>
                          <a:lnTo>
                            <a:pt x="510" y="857"/>
                          </a:lnTo>
                          <a:lnTo>
                            <a:pt x="517" y="864"/>
                          </a:lnTo>
                          <a:lnTo>
                            <a:pt x="517" y="870"/>
                          </a:lnTo>
                          <a:lnTo>
                            <a:pt x="523" y="877"/>
                          </a:lnTo>
                          <a:lnTo>
                            <a:pt x="523" y="884"/>
                          </a:lnTo>
                          <a:lnTo>
                            <a:pt x="530" y="890"/>
                          </a:lnTo>
                          <a:lnTo>
                            <a:pt x="530" y="897"/>
                          </a:lnTo>
                          <a:lnTo>
                            <a:pt x="536" y="903"/>
                          </a:lnTo>
                          <a:lnTo>
                            <a:pt x="536" y="916"/>
                          </a:lnTo>
                          <a:lnTo>
                            <a:pt x="550" y="929"/>
                          </a:lnTo>
                          <a:lnTo>
                            <a:pt x="550" y="936"/>
                          </a:lnTo>
                          <a:lnTo>
                            <a:pt x="556" y="942"/>
                          </a:lnTo>
                          <a:lnTo>
                            <a:pt x="556" y="956"/>
                          </a:lnTo>
                          <a:lnTo>
                            <a:pt x="563" y="962"/>
                          </a:lnTo>
                          <a:lnTo>
                            <a:pt x="563" y="969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5015641" y="3363242"/>
                      <a:ext cx="466914" cy="1013215"/>
                    </a:xfrm>
                    <a:custGeom>
                      <a:avLst/>
                      <a:gdLst>
                        <a:gd name="T0" fmla="*/ 2147483647 w 347"/>
                        <a:gd name="T1" fmla="*/ 2147483647 h 753"/>
                        <a:gd name="T2" fmla="*/ 2147483647 w 347"/>
                        <a:gd name="T3" fmla="*/ 2147483647 h 753"/>
                        <a:gd name="T4" fmla="*/ 2147483647 w 347"/>
                        <a:gd name="T5" fmla="*/ 2147483647 h 753"/>
                        <a:gd name="T6" fmla="*/ 2147483647 w 347"/>
                        <a:gd name="T7" fmla="*/ 2147483647 h 753"/>
                        <a:gd name="T8" fmla="*/ 2147483647 w 347"/>
                        <a:gd name="T9" fmla="*/ 2147483647 h 753"/>
                        <a:gd name="T10" fmla="*/ 2147483647 w 347"/>
                        <a:gd name="T11" fmla="*/ 2147483647 h 753"/>
                        <a:gd name="T12" fmla="*/ 2147483647 w 347"/>
                        <a:gd name="T13" fmla="*/ 2147483647 h 753"/>
                        <a:gd name="T14" fmla="*/ 2147483647 w 347"/>
                        <a:gd name="T15" fmla="*/ 2147483647 h 753"/>
                        <a:gd name="T16" fmla="*/ 2147483647 w 347"/>
                        <a:gd name="T17" fmla="*/ 2147483647 h 753"/>
                        <a:gd name="T18" fmla="*/ 2147483647 w 347"/>
                        <a:gd name="T19" fmla="*/ 2147483647 h 753"/>
                        <a:gd name="T20" fmla="*/ 2147483647 w 347"/>
                        <a:gd name="T21" fmla="*/ 2147483647 h 753"/>
                        <a:gd name="T22" fmla="*/ 2147483647 w 347"/>
                        <a:gd name="T23" fmla="*/ 2147483647 h 753"/>
                        <a:gd name="T24" fmla="*/ 2147483647 w 347"/>
                        <a:gd name="T25" fmla="*/ 2147483647 h 753"/>
                        <a:gd name="T26" fmla="*/ 2147483647 w 347"/>
                        <a:gd name="T27" fmla="*/ 2147483647 h 753"/>
                        <a:gd name="T28" fmla="*/ 2147483647 w 347"/>
                        <a:gd name="T29" fmla="*/ 2147483647 h 753"/>
                        <a:gd name="T30" fmla="*/ 2147483647 w 347"/>
                        <a:gd name="T31" fmla="*/ 2147483647 h 753"/>
                        <a:gd name="T32" fmla="*/ 2147483647 w 347"/>
                        <a:gd name="T33" fmla="*/ 2147483647 h 753"/>
                        <a:gd name="T34" fmla="*/ 2147483647 w 347"/>
                        <a:gd name="T35" fmla="*/ 2147483647 h 753"/>
                        <a:gd name="T36" fmla="*/ 2147483647 w 347"/>
                        <a:gd name="T37" fmla="*/ 2147483647 h 753"/>
                        <a:gd name="T38" fmla="*/ 2147483647 w 347"/>
                        <a:gd name="T39" fmla="*/ 2147483647 h 753"/>
                        <a:gd name="T40" fmla="*/ 2147483647 w 347"/>
                        <a:gd name="T41" fmla="*/ 2147483647 h 753"/>
                        <a:gd name="T42" fmla="*/ 2147483647 w 347"/>
                        <a:gd name="T43" fmla="*/ 2147483647 h 753"/>
                        <a:gd name="T44" fmla="*/ 2147483647 w 347"/>
                        <a:gd name="T45" fmla="*/ 2147483647 h 753"/>
                        <a:gd name="T46" fmla="*/ 2147483647 w 347"/>
                        <a:gd name="T47" fmla="*/ 2147483647 h 753"/>
                        <a:gd name="T48" fmla="*/ 2147483647 w 347"/>
                        <a:gd name="T49" fmla="*/ 2147483647 h 753"/>
                        <a:gd name="T50" fmla="*/ 2147483647 w 347"/>
                        <a:gd name="T51" fmla="*/ 2147483647 h 753"/>
                        <a:gd name="T52" fmla="*/ 2147483647 w 347"/>
                        <a:gd name="T53" fmla="*/ 2147483647 h 753"/>
                        <a:gd name="T54" fmla="*/ 2147483647 w 347"/>
                        <a:gd name="T55" fmla="*/ 2147483647 h 753"/>
                        <a:gd name="T56" fmla="*/ 2147483647 w 347"/>
                        <a:gd name="T57" fmla="*/ 2147483647 h 753"/>
                        <a:gd name="T58" fmla="*/ 2147483647 w 347"/>
                        <a:gd name="T59" fmla="*/ 2147483647 h 753"/>
                        <a:gd name="T60" fmla="*/ 2147483647 w 347"/>
                        <a:gd name="T61" fmla="*/ 2147483647 h 753"/>
                        <a:gd name="T62" fmla="*/ 2147483647 w 347"/>
                        <a:gd name="T63" fmla="*/ 2147483647 h 753"/>
                        <a:gd name="T64" fmla="*/ 2147483647 w 347"/>
                        <a:gd name="T65" fmla="*/ 2147483647 h 753"/>
                        <a:gd name="T66" fmla="*/ 2147483647 w 347"/>
                        <a:gd name="T67" fmla="*/ 2147483647 h 753"/>
                        <a:gd name="T68" fmla="*/ 2147483647 w 347"/>
                        <a:gd name="T69" fmla="*/ 2147483647 h 753"/>
                        <a:gd name="T70" fmla="*/ 2147483647 w 347"/>
                        <a:gd name="T71" fmla="*/ 2147483647 h 753"/>
                        <a:gd name="T72" fmla="*/ 2147483647 w 347"/>
                        <a:gd name="T73" fmla="*/ 2147483647 h 753"/>
                        <a:gd name="T74" fmla="*/ 2147483647 w 347"/>
                        <a:gd name="T75" fmla="*/ 2147483647 h 753"/>
                        <a:gd name="T76" fmla="*/ 2147483647 w 347"/>
                        <a:gd name="T77" fmla="*/ 2147483647 h 753"/>
                        <a:gd name="T78" fmla="*/ 2147483647 w 347"/>
                        <a:gd name="T79" fmla="*/ 2147483647 h 753"/>
                        <a:gd name="T80" fmla="*/ 2147483647 w 347"/>
                        <a:gd name="T81" fmla="*/ 2147483647 h 753"/>
                        <a:gd name="T82" fmla="*/ 2147483647 w 347"/>
                        <a:gd name="T83" fmla="*/ 2147483647 h 753"/>
                        <a:gd name="T84" fmla="*/ 2147483647 w 347"/>
                        <a:gd name="T85" fmla="*/ 2147483647 h 753"/>
                        <a:gd name="T86" fmla="*/ 2147483647 w 347"/>
                        <a:gd name="T87" fmla="*/ 2147483647 h 753"/>
                        <a:gd name="T88" fmla="*/ 2147483647 w 347"/>
                        <a:gd name="T89" fmla="*/ 2147483647 h 753"/>
                        <a:gd name="T90" fmla="*/ 2147483647 w 347"/>
                        <a:gd name="T91" fmla="*/ 2147483647 h 753"/>
                        <a:gd name="T92" fmla="*/ 2147483647 w 347"/>
                        <a:gd name="T93" fmla="*/ 2147483647 h 753"/>
                        <a:gd name="T94" fmla="*/ 2147483647 w 347"/>
                        <a:gd name="T95" fmla="*/ 2147483647 h 753"/>
                        <a:gd name="T96" fmla="*/ 2147483647 w 347"/>
                        <a:gd name="T97" fmla="*/ 2147483647 h 753"/>
                        <a:gd name="T98" fmla="*/ 2147483647 w 347"/>
                        <a:gd name="T99" fmla="*/ 2147483647 h 753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347"/>
                        <a:gd name="T151" fmla="*/ 0 h 753"/>
                        <a:gd name="T152" fmla="*/ 347 w 347"/>
                        <a:gd name="T153" fmla="*/ 753 h 753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347" h="753">
                          <a:moveTo>
                            <a:pt x="0" y="0"/>
                          </a:moveTo>
                          <a:lnTo>
                            <a:pt x="6" y="6"/>
                          </a:lnTo>
                          <a:lnTo>
                            <a:pt x="6" y="13"/>
                          </a:lnTo>
                          <a:lnTo>
                            <a:pt x="19" y="26"/>
                          </a:lnTo>
                          <a:lnTo>
                            <a:pt x="19" y="39"/>
                          </a:lnTo>
                          <a:lnTo>
                            <a:pt x="26" y="45"/>
                          </a:lnTo>
                          <a:lnTo>
                            <a:pt x="26" y="52"/>
                          </a:lnTo>
                          <a:lnTo>
                            <a:pt x="32" y="58"/>
                          </a:lnTo>
                          <a:lnTo>
                            <a:pt x="32" y="65"/>
                          </a:lnTo>
                          <a:lnTo>
                            <a:pt x="39" y="72"/>
                          </a:lnTo>
                          <a:lnTo>
                            <a:pt x="39" y="85"/>
                          </a:lnTo>
                          <a:lnTo>
                            <a:pt x="45" y="91"/>
                          </a:lnTo>
                          <a:lnTo>
                            <a:pt x="45" y="98"/>
                          </a:lnTo>
                          <a:lnTo>
                            <a:pt x="52" y="104"/>
                          </a:lnTo>
                          <a:lnTo>
                            <a:pt x="59" y="111"/>
                          </a:lnTo>
                          <a:lnTo>
                            <a:pt x="59" y="124"/>
                          </a:lnTo>
                          <a:lnTo>
                            <a:pt x="65" y="130"/>
                          </a:lnTo>
                          <a:lnTo>
                            <a:pt x="65" y="137"/>
                          </a:lnTo>
                          <a:lnTo>
                            <a:pt x="72" y="144"/>
                          </a:lnTo>
                          <a:lnTo>
                            <a:pt x="72" y="150"/>
                          </a:lnTo>
                          <a:lnTo>
                            <a:pt x="78" y="157"/>
                          </a:lnTo>
                          <a:lnTo>
                            <a:pt x="78" y="163"/>
                          </a:lnTo>
                          <a:lnTo>
                            <a:pt x="85" y="170"/>
                          </a:lnTo>
                          <a:lnTo>
                            <a:pt x="85" y="183"/>
                          </a:lnTo>
                          <a:lnTo>
                            <a:pt x="98" y="196"/>
                          </a:lnTo>
                          <a:lnTo>
                            <a:pt x="98" y="202"/>
                          </a:lnTo>
                          <a:lnTo>
                            <a:pt x="104" y="209"/>
                          </a:lnTo>
                          <a:lnTo>
                            <a:pt x="104" y="222"/>
                          </a:lnTo>
                          <a:lnTo>
                            <a:pt x="111" y="229"/>
                          </a:lnTo>
                          <a:lnTo>
                            <a:pt x="111" y="235"/>
                          </a:lnTo>
                          <a:lnTo>
                            <a:pt x="117" y="242"/>
                          </a:lnTo>
                          <a:lnTo>
                            <a:pt x="117" y="248"/>
                          </a:lnTo>
                          <a:lnTo>
                            <a:pt x="124" y="255"/>
                          </a:lnTo>
                          <a:lnTo>
                            <a:pt x="124" y="268"/>
                          </a:lnTo>
                          <a:lnTo>
                            <a:pt x="130" y="274"/>
                          </a:lnTo>
                          <a:lnTo>
                            <a:pt x="130" y="281"/>
                          </a:lnTo>
                          <a:lnTo>
                            <a:pt x="137" y="287"/>
                          </a:lnTo>
                          <a:lnTo>
                            <a:pt x="137" y="294"/>
                          </a:lnTo>
                          <a:lnTo>
                            <a:pt x="144" y="301"/>
                          </a:lnTo>
                          <a:lnTo>
                            <a:pt x="144" y="307"/>
                          </a:lnTo>
                          <a:lnTo>
                            <a:pt x="150" y="314"/>
                          </a:lnTo>
                          <a:lnTo>
                            <a:pt x="150" y="320"/>
                          </a:lnTo>
                          <a:lnTo>
                            <a:pt x="157" y="327"/>
                          </a:lnTo>
                          <a:lnTo>
                            <a:pt x="157" y="333"/>
                          </a:lnTo>
                          <a:lnTo>
                            <a:pt x="163" y="340"/>
                          </a:lnTo>
                          <a:lnTo>
                            <a:pt x="163" y="346"/>
                          </a:lnTo>
                          <a:lnTo>
                            <a:pt x="170" y="353"/>
                          </a:lnTo>
                          <a:lnTo>
                            <a:pt x="170" y="366"/>
                          </a:lnTo>
                          <a:lnTo>
                            <a:pt x="176" y="373"/>
                          </a:lnTo>
                          <a:lnTo>
                            <a:pt x="176" y="379"/>
                          </a:lnTo>
                          <a:lnTo>
                            <a:pt x="183" y="386"/>
                          </a:lnTo>
                          <a:lnTo>
                            <a:pt x="183" y="392"/>
                          </a:lnTo>
                          <a:lnTo>
                            <a:pt x="189" y="399"/>
                          </a:lnTo>
                          <a:lnTo>
                            <a:pt x="189" y="412"/>
                          </a:lnTo>
                          <a:lnTo>
                            <a:pt x="196" y="418"/>
                          </a:lnTo>
                          <a:lnTo>
                            <a:pt x="196" y="425"/>
                          </a:lnTo>
                          <a:lnTo>
                            <a:pt x="202" y="431"/>
                          </a:lnTo>
                          <a:lnTo>
                            <a:pt x="202" y="438"/>
                          </a:lnTo>
                          <a:lnTo>
                            <a:pt x="209" y="445"/>
                          </a:lnTo>
                          <a:lnTo>
                            <a:pt x="209" y="451"/>
                          </a:lnTo>
                          <a:lnTo>
                            <a:pt x="216" y="458"/>
                          </a:lnTo>
                          <a:lnTo>
                            <a:pt x="216" y="471"/>
                          </a:lnTo>
                          <a:lnTo>
                            <a:pt x="222" y="477"/>
                          </a:lnTo>
                          <a:lnTo>
                            <a:pt x="222" y="484"/>
                          </a:lnTo>
                          <a:lnTo>
                            <a:pt x="229" y="490"/>
                          </a:lnTo>
                          <a:lnTo>
                            <a:pt x="235" y="497"/>
                          </a:lnTo>
                          <a:lnTo>
                            <a:pt x="235" y="510"/>
                          </a:lnTo>
                          <a:lnTo>
                            <a:pt x="242" y="516"/>
                          </a:lnTo>
                          <a:lnTo>
                            <a:pt x="242" y="523"/>
                          </a:lnTo>
                          <a:lnTo>
                            <a:pt x="248" y="530"/>
                          </a:lnTo>
                          <a:lnTo>
                            <a:pt x="248" y="536"/>
                          </a:lnTo>
                          <a:lnTo>
                            <a:pt x="255" y="543"/>
                          </a:lnTo>
                          <a:lnTo>
                            <a:pt x="255" y="556"/>
                          </a:lnTo>
                          <a:lnTo>
                            <a:pt x="261" y="562"/>
                          </a:lnTo>
                          <a:lnTo>
                            <a:pt x="261" y="569"/>
                          </a:lnTo>
                          <a:lnTo>
                            <a:pt x="268" y="575"/>
                          </a:lnTo>
                          <a:lnTo>
                            <a:pt x="268" y="582"/>
                          </a:lnTo>
                          <a:lnTo>
                            <a:pt x="274" y="588"/>
                          </a:lnTo>
                          <a:lnTo>
                            <a:pt x="274" y="595"/>
                          </a:lnTo>
                          <a:lnTo>
                            <a:pt x="281" y="602"/>
                          </a:lnTo>
                          <a:lnTo>
                            <a:pt x="281" y="615"/>
                          </a:lnTo>
                          <a:lnTo>
                            <a:pt x="287" y="621"/>
                          </a:lnTo>
                          <a:lnTo>
                            <a:pt x="287" y="628"/>
                          </a:lnTo>
                          <a:lnTo>
                            <a:pt x="294" y="634"/>
                          </a:lnTo>
                          <a:lnTo>
                            <a:pt x="294" y="641"/>
                          </a:lnTo>
                          <a:lnTo>
                            <a:pt x="301" y="647"/>
                          </a:lnTo>
                          <a:lnTo>
                            <a:pt x="301" y="660"/>
                          </a:lnTo>
                          <a:lnTo>
                            <a:pt x="307" y="667"/>
                          </a:lnTo>
                          <a:lnTo>
                            <a:pt x="307" y="674"/>
                          </a:lnTo>
                          <a:lnTo>
                            <a:pt x="314" y="680"/>
                          </a:lnTo>
                          <a:lnTo>
                            <a:pt x="314" y="687"/>
                          </a:lnTo>
                          <a:lnTo>
                            <a:pt x="320" y="693"/>
                          </a:lnTo>
                          <a:lnTo>
                            <a:pt x="320" y="706"/>
                          </a:lnTo>
                          <a:lnTo>
                            <a:pt x="327" y="713"/>
                          </a:lnTo>
                          <a:lnTo>
                            <a:pt x="327" y="719"/>
                          </a:lnTo>
                          <a:lnTo>
                            <a:pt x="333" y="726"/>
                          </a:lnTo>
                          <a:lnTo>
                            <a:pt x="333" y="732"/>
                          </a:lnTo>
                          <a:lnTo>
                            <a:pt x="340" y="739"/>
                          </a:lnTo>
                          <a:lnTo>
                            <a:pt x="340" y="745"/>
                          </a:lnTo>
                          <a:lnTo>
                            <a:pt x="346" y="752"/>
                          </a:lnTo>
                        </a:path>
                      </a:pathLst>
                    </a:custGeom>
                    <a:noFill/>
                    <a:ln w="38100" cap="rnd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</p:grpSp>
          </p:grpSp>
          <p:cxnSp>
            <p:nvCxnSpPr>
              <p:cNvPr id="73" name="Łącznik prosty ze strzałką 72"/>
              <p:cNvCxnSpPr/>
              <p:nvPr/>
            </p:nvCxnSpPr>
            <p:spPr bwMode="auto">
              <a:xfrm>
                <a:off x="2555776" y="3429000"/>
                <a:ext cx="23762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03" name="pole tekstowe 102"/>
            <p:cNvSpPr txBox="1"/>
            <p:nvPr/>
          </p:nvSpPr>
          <p:spPr>
            <a:xfrm>
              <a:off x="1701220" y="3814425"/>
              <a:ext cx="2323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dirty="0" smtClean="0">
                  <a:latin typeface="Albertus Medium"/>
                </a:rPr>
                <a:t>Fala sinusoidalna</a:t>
              </a:r>
              <a:br>
                <a:rPr lang="pl-PL" sz="1800" dirty="0" smtClean="0">
                  <a:latin typeface="Albertus Medium"/>
                </a:rPr>
              </a:br>
              <a:r>
                <a:rPr lang="pl-PL" sz="1400" dirty="0" smtClean="0">
                  <a:latin typeface="Albertus Medium"/>
                </a:rPr>
                <a:t>(prostowana 2-połówkowo)</a:t>
              </a:r>
              <a:endParaRPr lang="pl-PL" sz="1400" dirty="0">
                <a:latin typeface="Albertus Medium"/>
              </a:endParaRPr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113543" y="4362290"/>
            <a:ext cx="3225731" cy="2402492"/>
            <a:chOff x="936087" y="4427554"/>
            <a:chExt cx="3225731" cy="2402492"/>
          </a:xfrm>
        </p:grpSpPr>
        <p:grpSp>
          <p:nvGrpSpPr>
            <p:cNvPr id="77" name="Grupa 76"/>
            <p:cNvGrpSpPr/>
            <p:nvPr/>
          </p:nvGrpSpPr>
          <p:grpSpPr>
            <a:xfrm>
              <a:off x="936087" y="4427554"/>
              <a:ext cx="3225731" cy="2402492"/>
              <a:chOff x="1056315" y="3994944"/>
              <a:chExt cx="3225731" cy="2402492"/>
            </a:xfrm>
          </p:grpSpPr>
          <p:grpSp>
            <p:nvGrpSpPr>
              <p:cNvPr id="49" name="Grupa 48"/>
              <p:cNvGrpSpPr/>
              <p:nvPr/>
            </p:nvGrpSpPr>
            <p:grpSpPr>
              <a:xfrm>
                <a:off x="1056315" y="3994944"/>
                <a:ext cx="3225731" cy="2402492"/>
                <a:chOff x="1056315" y="3994944"/>
                <a:chExt cx="3225731" cy="2402492"/>
              </a:xfrm>
            </p:grpSpPr>
            <p:pic>
              <p:nvPicPr>
                <p:cNvPr id="58" name="Obraz 57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2494" y="3994944"/>
                  <a:ext cx="3169552" cy="2377164"/>
                </a:xfrm>
                <a:prstGeom prst="rect">
                  <a:avLst/>
                </a:prstGeom>
              </p:spPr>
            </p:pic>
            <p:sp>
              <p:nvSpPr>
                <p:cNvPr id="59" name="Prostokąt 58"/>
                <p:cNvSpPr/>
                <p:nvPr/>
              </p:nvSpPr>
              <p:spPr bwMode="auto">
                <a:xfrm>
                  <a:off x="1640818" y="6146864"/>
                  <a:ext cx="2251539" cy="11188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0" name="pole tekstowe 59"/>
                <p:cNvSpPr txBox="1"/>
                <p:nvPr/>
              </p:nvSpPr>
              <p:spPr>
                <a:xfrm>
                  <a:off x="1656429" y="6093578"/>
                  <a:ext cx="165019" cy="1850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 smtClean="0"/>
                    <a:t>0</a:t>
                  </a:r>
                  <a:endParaRPr lang="pl-PL" sz="1400" dirty="0"/>
                </a:p>
              </p:txBody>
            </p:sp>
            <p:sp>
              <p:nvSpPr>
                <p:cNvPr id="61" name="pole tekstowe 60"/>
                <p:cNvSpPr txBox="1"/>
                <p:nvPr/>
              </p:nvSpPr>
              <p:spPr>
                <a:xfrm>
                  <a:off x="1851272" y="6093578"/>
                  <a:ext cx="165019" cy="1850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1</a:t>
                  </a:r>
                </a:p>
              </p:txBody>
            </p:sp>
            <p:sp>
              <p:nvSpPr>
                <p:cNvPr id="62" name="pole tekstowe 61"/>
                <p:cNvSpPr txBox="1"/>
                <p:nvPr/>
              </p:nvSpPr>
              <p:spPr>
                <a:xfrm>
                  <a:off x="2068972" y="6093578"/>
                  <a:ext cx="165019" cy="1850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2</a:t>
                  </a:r>
                </a:p>
              </p:txBody>
            </p:sp>
            <p:sp>
              <p:nvSpPr>
                <p:cNvPr id="63" name="pole tekstowe 62"/>
                <p:cNvSpPr txBox="1"/>
                <p:nvPr/>
              </p:nvSpPr>
              <p:spPr>
                <a:xfrm>
                  <a:off x="2268992" y="6093578"/>
                  <a:ext cx="165019" cy="1850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3</a:t>
                  </a:r>
                </a:p>
              </p:txBody>
            </p:sp>
            <p:sp>
              <p:nvSpPr>
                <p:cNvPr id="64" name="pole tekstowe 63"/>
                <p:cNvSpPr txBox="1"/>
                <p:nvPr/>
              </p:nvSpPr>
              <p:spPr>
                <a:xfrm>
                  <a:off x="3287602" y="6093578"/>
                  <a:ext cx="165019" cy="1850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8</a:t>
                  </a:r>
                </a:p>
              </p:txBody>
            </p:sp>
            <p:sp>
              <p:nvSpPr>
                <p:cNvPr id="65" name="pole tekstowe 64"/>
                <p:cNvSpPr txBox="1"/>
                <p:nvPr/>
              </p:nvSpPr>
              <p:spPr>
                <a:xfrm>
                  <a:off x="3507469" y="6093578"/>
                  <a:ext cx="165019" cy="1850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9</a:t>
                  </a:r>
                </a:p>
              </p:txBody>
            </p:sp>
            <p:graphicFrame>
              <p:nvGraphicFramePr>
                <p:cNvPr id="56" name="Obiek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2850136"/>
                    </p:ext>
                  </p:extLst>
                </p:nvPr>
              </p:nvGraphicFramePr>
              <p:xfrm>
                <a:off x="1056315" y="4149942"/>
                <a:ext cx="358813" cy="3261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8108" name="Equation" r:id="rId11" imgW="279360" imgH="253800" progId="Equation.3">
                        <p:embed/>
                      </p:oleObj>
                    </mc:Choice>
                    <mc:Fallback>
                      <p:oleObj name="Equation" r:id="rId11" imgW="279360" imgH="253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56315" y="4149942"/>
                              <a:ext cx="358813" cy="32619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7" name="Obiek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99458428"/>
                    </p:ext>
                  </p:extLst>
                </p:nvPr>
              </p:nvGraphicFramePr>
              <p:xfrm>
                <a:off x="3829390" y="6082583"/>
                <a:ext cx="224895" cy="3148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8109" name="Equation" r:id="rId13" imgW="126720" imgH="177480" progId="Equation.3">
                        <p:embed/>
                      </p:oleObj>
                    </mc:Choice>
                    <mc:Fallback>
                      <p:oleObj name="Equation" r:id="rId13" imgW="126720" imgH="1774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829390" y="6082583"/>
                              <a:ext cx="224895" cy="3148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52" name="Łącznik prosty ze strzałką 51"/>
              <p:cNvCxnSpPr/>
              <p:nvPr/>
            </p:nvCxnSpPr>
            <p:spPr bwMode="auto">
              <a:xfrm flipH="1">
                <a:off x="1940447" y="5733256"/>
                <a:ext cx="28843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Łącznik prosty 65"/>
              <p:cNvCxnSpPr/>
              <p:nvPr/>
            </p:nvCxnSpPr>
            <p:spPr bwMode="auto">
              <a:xfrm flipH="1">
                <a:off x="1738938" y="5733256"/>
                <a:ext cx="19484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Łącznik prosty ze strzałką 67"/>
              <p:cNvCxnSpPr/>
              <p:nvPr/>
            </p:nvCxnSpPr>
            <p:spPr bwMode="auto">
              <a:xfrm>
                <a:off x="1471136" y="5733256"/>
                <a:ext cx="267802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9" name="pole tekstowe 68"/>
              <p:cNvSpPr txBox="1"/>
              <p:nvPr/>
            </p:nvSpPr>
            <p:spPr>
              <a:xfrm>
                <a:off x="1916907" y="5386063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800" b="1" i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ω</a:t>
                </a:r>
                <a:r>
                  <a:rPr lang="pl-PL" sz="1800" b="1" baseline="-250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0</a:t>
                </a:r>
                <a:endParaRPr lang="pl-PL" sz="1800" b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1" name="Łącznik prosty ze strzałką 70"/>
              <p:cNvCxnSpPr/>
              <p:nvPr/>
            </p:nvCxnSpPr>
            <p:spPr bwMode="auto">
              <a:xfrm>
                <a:off x="1519238" y="6015038"/>
                <a:ext cx="1432897" cy="625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78" name="pole tekstowe 77"/>
              <p:cNvSpPr txBox="1"/>
              <p:nvPr/>
            </p:nvSpPr>
            <p:spPr>
              <a:xfrm>
                <a:off x="2387878" y="5625216"/>
                <a:ext cx="1276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b="1" i="1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W = K </a:t>
                </a:r>
                <a:r>
                  <a:rPr lang="pl-PL" sz="1800" b="1" dirty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×</a:t>
                </a:r>
                <a:r>
                  <a:rPr lang="pl-PL" sz="1800" b="1" i="1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800" b="1" i="1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ω</a:t>
                </a:r>
                <a:r>
                  <a:rPr lang="pl-PL" sz="1800" b="1" baseline="-25000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0</a:t>
                </a:r>
                <a:endParaRPr lang="pl-PL" sz="1800" b="1" baseline="-25000" dirty="0">
                  <a:solidFill>
                    <a:srgbClr val="006600"/>
                  </a:solidFill>
                </a:endParaRPr>
              </a:p>
            </p:txBody>
          </p:sp>
        </p:grpSp>
        <p:cxnSp>
          <p:nvCxnSpPr>
            <p:cNvPr id="31" name="Łącznik prosty 30"/>
            <p:cNvCxnSpPr/>
            <p:nvPr/>
          </p:nvCxnSpPr>
          <p:spPr bwMode="auto">
            <a:xfrm>
              <a:off x="1399010" y="6447648"/>
              <a:ext cx="2131004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pole tekstowe 75"/>
          <p:cNvSpPr txBox="1"/>
          <p:nvPr/>
        </p:nvSpPr>
        <p:spPr>
          <a:xfrm>
            <a:off x="3184261" y="4571988"/>
            <a:ext cx="5854488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pl-PL" sz="1600" b="1" dirty="0" smtClean="0">
                <a:latin typeface="Albertus Medium"/>
              </a:rPr>
              <a:t>W większości przypadków amplituda harmonicznych |</a:t>
            </a:r>
            <a:r>
              <a:rPr lang="pl-PL" sz="1600" b="1" i="1" dirty="0" err="1">
                <a:latin typeface="Albertus Medium"/>
              </a:rPr>
              <a:t>X</a:t>
            </a:r>
            <a:r>
              <a:rPr lang="pl-PL" sz="1600" b="1" i="1" baseline="-25000" dirty="0" err="1" smtClean="0">
                <a:latin typeface="Albertus Medium"/>
              </a:rPr>
              <a:t>k</a:t>
            </a:r>
            <a:r>
              <a:rPr lang="pl-PL" sz="1600" b="1" i="1" dirty="0" smtClean="0">
                <a:latin typeface="Albertus Medium"/>
              </a:rPr>
              <a:t>|</a:t>
            </a:r>
            <a:r>
              <a:rPr lang="pl-PL" sz="1600" b="1" dirty="0" smtClean="0">
                <a:latin typeface="Albertus Medium"/>
              </a:rPr>
              <a:t/>
            </a:r>
            <a:br>
              <a:rPr lang="pl-PL" sz="1600" b="1" dirty="0" smtClean="0">
                <a:latin typeface="Albertus Medium"/>
              </a:rPr>
            </a:br>
            <a:r>
              <a:rPr lang="pl-PL" sz="1600" b="1" dirty="0" smtClean="0">
                <a:latin typeface="Albertus Medium"/>
              </a:rPr>
              <a:t>maleje monotonicznie wraz ze wzrostem numeru</a:t>
            </a:r>
            <a:br>
              <a:rPr lang="pl-PL" sz="1600" b="1" dirty="0" smtClean="0">
                <a:latin typeface="Albertus Medium"/>
              </a:rPr>
            </a:br>
            <a:r>
              <a:rPr lang="pl-PL" sz="1600" b="1" dirty="0" smtClean="0">
                <a:latin typeface="Albertus Medium"/>
              </a:rPr>
              <a:t>harmonicznej </a:t>
            </a:r>
            <a:r>
              <a:rPr lang="pl-PL" sz="1600" b="1" i="1" dirty="0" smtClean="0">
                <a:latin typeface="Albertus Medium"/>
              </a:rPr>
              <a:t>k</a:t>
            </a:r>
            <a:r>
              <a:rPr lang="pl-PL" sz="1600" b="1" dirty="0">
                <a:latin typeface="Albertus Medium"/>
              </a:rPr>
              <a:t> </a:t>
            </a:r>
            <a:r>
              <a:rPr lang="pl-PL" sz="1600" b="1" dirty="0" smtClean="0">
                <a:latin typeface="Albertus Medium"/>
              </a:rPr>
              <a:t>(lemat </a:t>
            </a:r>
            <a:r>
              <a:rPr lang="pl-PL" sz="1600" b="1" dirty="0" err="1">
                <a:latin typeface="Albertus Medium"/>
              </a:rPr>
              <a:t>Riemanna-Lebesgue’a</a:t>
            </a:r>
            <a:r>
              <a:rPr lang="pl-PL" sz="1600" b="1" dirty="0">
                <a:latin typeface="Albertus Medium"/>
              </a:rPr>
              <a:t>), </a:t>
            </a:r>
            <a:r>
              <a:rPr lang="pl-PL" sz="1600" b="1" dirty="0" smtClean="0">
                <a:latin typeface="Albertus Medium"/>
              </a:rPr>
              <a:t>co pozwala</a:t>
            </a:r>
            <a:br>
              <a:rPr lang="pl-PL" sz="1600" b="1" dirty="0" smtClean="0">
                <a:latin typeface="Albertus Medium"/>
              </a:rPr>
            </a:br>
            <a:r>
              <a:rPr lang="pl-PL" sz="1600" b="1" dirty="0" smtClean="0">
                <a:latin typeface="Albertus Medium"/>
              </a:rPr>
              <a:t>oszacować </a:t>
            </a:r>
            <a:r>
              <a:rPr lang="pl-PL" sz="1600" b="1" dirty="0" smtClean="0">
                <a:solidFill>
                  <a:srgbClr val="006600"/>
                </a:solidFill>
                <a:latin typeface="Albertus Medium"/>
              </a:rPr>
              <a:t>szerokość pasma sygnału</a:t>
            </a:r>
            <a:r>
              <a:rPr lang="pl-PL" sz="1600" b="1" dirty="0">
                <a:latin typeface="Albertus Medium"/>
              </a:rPr>
              <a:t/>
            </a:r>
            <a:br>
              <a:rPr lang="pl-PL" sz="1600" b="1" dirty="0">
                <a:latin typeface="Albertus Medium"/>
              </a:rPr>
            </a:br>
            <a:r>
              <a:rPr lang="pl-PL" sz="1600" b="1" dirty="0" smtClean="0">
                <a:latin typeface="Albertus Medium"/>
              </a:rPr>
              <a:t>przez liczbę </a:t>
            </a:r>
            <a:r>
              <a:rPr lang="pl-PL" sz="1600" b="1" i="1" dirty="0" smtClean="0">
                <a:latin typeface="Albertus Medium"/>
              </a:rPr>
              <a:t>K</a:t>
            </a:r>
            <a:r>
              <a:rPr lang="pl-PL" sz="1600" b="1" dirty="0" smtClean="0">
                <a:solidFill>
                  <a:srgbClr val="FF0000"/>
                </a:solidFill>
                <a:latin typeface="Albertus Medium"/>
              </a:rPr>
              <a:t> istotnych harmonicznych</a:t>
            </a:r>
            <a:endParaRPr lang="pl-PL" sz="1600" b="1" dirty="0" smtClean="0">
              <a:latin typeface="Albertus Medium"/>
            </a:endParaRPr>
          </a:p>
          <a:p>
            <a:pPr algn="just"/>
            <a:endParaRPr lang="pl-PL" sz="1600" b="1" dirty="0" smtClean="0">
              <a:latin typeface="Albertus Medium"/>
            </a:endParaRPr>
          </a:p>
          <a:p>
            <a:r>
              <a:rPr lang="pl-PL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W = K </a:t>
            </a:r>
            <a:r>
              <a:rPr lang="pl-PL" b="1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× </a:t>
            </a:r>
            <a:r>
              <a:rPr lang="el-GR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ω</a:t>
            </a:r>
            <a:r>
              <a:rPr lang="pl-PL" b="1" baseline="-25000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3568" y="0"/>
            <a:ext cx="84604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Skończony szereg Fouriera –</a:t>
            </a:r>
          </a:p>
          <a:p>
            <a:r>
              <a:rPr lang="pl-PL" sz="4400" b="1" dirty="0">
                <a:solidFill>
                  <a:schemeClr val="bg2"/>
                </a:solidFill>
                <a:latin typeface="Comic Sans MS" pitchFamily="66" charset="0"/>
              </a:rPr>
              <a:t>s</a:t>
            </a:r>
            <a:r>
              <a:rPr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zerokość pasma sygnału</a:t>
            </a:r>
            <a:endParaRPr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graphicFrame>
        <p:nvGraphicFramePr>
          <p:cNvPr id="99330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357024"/>
              </p:ext>
            </p:extLst>
          </p:nvPr>
        </p:nvGraphicFramePr>
        <p:xfrm>
          <a:off x="791741" y="1849743"/>
          <a:ext cx="8104188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24" name="Równanie" r:id="rId4" imgW="3416040" imgH="431640" progId="Equation.3">
                  <p:embed/>
                </p:oleObj>
              </mc:Choice>
              <mc:Fallback>
                <p:oleObj name="Równanie" r:id="rId4" imgW="341604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41" y="1849743"/>
                        <a:ext cx="8104188" cy="10239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pole tekstowe 30"/>
          <p:cNvSpPr txBox="1"/>
          <p:nvPr/>
        </p:nvSpPr>
        <p:spPr>
          <a:xfrm>
            <a:off x="953026" y="3081644"/>
            <a:ext cx="7928774" cy="2923877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Albertus Medium" pitchFamily="34" charset="0"/>
              </a:rPr>
              <a:t>Jaka powinna być długość skończonego szeregu Fouriera </a:t>
            </a:r>
            <a:r>
              <a:rPr lang="pl-PL" sz="2000" b="1" i="1" dirty="0" smtClean="0">
                <a:solidFill>
                  <a:srgbClr val="C00000"/>
                </a:solidFill>
                <a:latin typeface="Albertus Medium" pitchFamily="34" charset="0"/>
              </a:rPr>
              <a:t>K</a:t>
            </a:r>
            <a:r>
              <a:rPr lang="pl-PL" sz="2000" b="1" dirty="0" smtClean="0">
                <a:solidFill>
                  <a:srgbClr val="C00000"/>
                </a:solidFill>
                <a:latin typeface="Albertus Medium" pitchFamily="34" charset="0"/>
              </a:rPr>
              <a:t> = ? </a:t>
            </a:r>
          </a:p>
          <a:p>
            <a:pPr algn="just"/>
            <a:endParaRPr lang="pl-PL" sz="2000" b="1" dirty="0">
              <a:solidFill>
                <a:srgbClr val="C00000"/>
              </a:solidFill>
              <a:latin typeface="Albertus Medium" pitchFamily="34" charset="0"/>
            </a:endParaRPr>
          </a:p>
          <a:p>
            <a:pPr algn="just"/>
            <a:r>
              <a:rPr lang="pl-PL" sz="2000" b="1" dirty="0" smtClean="0">
                <a:latin typeface="Albertus Medium" pitchFamily="34" charset="0"/>
              </a:rPr>
              <a:t>Liczba </a:t>
            </a:r>
            <a:r>
              <a:rPr lang="pl-PL" sz="2000" b="1" dirty="0" smtClean="0">
                <a:solidFill>
                  <a:srgbClr val="FF0000"/>
                </a:solidFill>
                <a:latin typeface="Albertus Medium" pitchFamily="34" charset="0"/>
              </a:rPr>
              <a:t>istotnych</a:t>
            </a:r>
            <a:r>
              <a:rPr lang="pl-PL" sz="2000" b="1" dirty="0" smtClean="0">
                <a:latin typeface="Albertus Medium" pitchFamily="34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Albertus Medium" pitchFamily="34" charset="0"/>
              </a:rPr>
              <a:t>harmonicznych </a:t>
            </a:r>
            <a:r>
              <a:rPr lang="pl-PL" sz="2000" b="1" i="1" dirty="0">
                <a:latin typeface="Albertus Medium" pitchFamily="34" charset="0"/>
              </a:rPr>
              <a:t>K</a:t>
            </a:r>
            <a:r>
              <a:rPr lang="pl-PL" sz="2000" b="1" dirty="0" smtClean="0">
                <a:latin typeface="Albertus Medium" pitchFamily="34" charset="0"/>
              </a:rPr>
              <a:t> powinna zapewniać w miarę dokładną aproksymację sygnału oryginalnego </a:t>
            </a:r>
            <a:r>
              <a:rPr lang="pl-PL" sz="2000" b="1" i="1" dirty="0" smtClean="0">
                <a:latin typeface="Albertus Medium" pitchFamily="34" charset="0"/>
              </a:rPr>
              <a:t>x</a:t>
            </a:r>
            <a:r>
              <a:rPr lang="pl-PL" sz="2000" b="1" dirty="0" smtClean="0">
                <a:latin typeface="Albertus Medium" pitchFamily="34" charset="0"/>
              </a:rPr>
              <a:t>(</a:t>
            </a:r>
            <a:r>
              <a:rPr lang="pl-PL" sz="2000" b="1" i="1" dirty="0" smtClean="0">
                <a:latin typeface="Albertus Medium" pitchFamily="34" charset="0"/>
              </a:rPr>
              <a:t>t</a:t>
            </a:r>
            <a:r>
              <a:rPr lang="pl-PL" sz="2000" b="1" dirty="0" smtClean="0">
                <a:latin typeface="Albertus Medium" pitchFamily="34" charset="0"/>
              </a:rPr>
              <a:t>). Wyznaczamy ją za pomocą </a:t>
            </a:r>
            <a:r>
              <a:rPr lang="pl-PL" sz="2000" b="1" dirty="0" smtClean="0">
                <a:solidFill>
                  <a:srgbClr val="FF0000"/>
                </a:solidFill>
                <a:latin typeface="Albertus Medium" pitchFamily="34" charset="0"/>
              </a:rPr>
              <a:t>twierdzenia Parsevala </a:t>
            </a:r>
            <a:r>
              <a:rPr lang="pl-PL" sz="2000" b="1" dirty="0" smtClean="0">
                <a:latin typeface="Albertus Medium" pitchFamily="34" charset="0"/>
              </a:rPr>
              <a:t>i pojęcia </a:t>
            </a:r>
            <a:r>
              <a:rPr lang="pl-PL" sz="2000" b="1" dirty="0" smtClean="0">
                <a:solidFill>
                  <a:srgbClr val="FF0000"/>
                </a:solidFill>
                <a:latin typeface="Albertus Medium" pitchFamily="34" charset="0"/>
              </a:rPr>
              <a:t>mocy ułamkowej</a:t>
            </a:r>
            <a:r>
              <a:rPr lang="pl-PL" sz="2000" b="1" dirty="0" smtClean="0">
                <a:latin typeface="Albertus Medium" pitchFamily="34" charset="0"/>
              </a:rPr>
              <a:t>.</a:t>
            </a:r>
          </a:p>
          <a:p>
            <a:pPr algn="just"/>
            <a:endParaRPr lang="pl-PL" sz="2000" b="1" dirty="0">
              <a:latin typeface="Albertus Medium" pitchFamily="34" charset="0"/>
            </a:endParaRPr>
          </a:p>
          <a:p>
            <a:pPr algn="just"/>
            <a:r>
              <a:rPr lang="pl-PL" sz="2000" b="1" dirty="0" smtClean="0">
                <a:latin typeface="Albertus Medium" pitchFamily="34" charset="0"/>
              </a:rPr>
              <a:t>Liczba istotnych harmonicznych wyznacza szerokość pasma sygnału (okresowego) </a:t>
            </a:r>
            <a:r>
              <a:rPr lang="pl-PL" sz="2000" b="1" i="1" dirty="0" smtClean="0">
                <a:latin typeface="Albertus Medium" pitchFamily="34" charset="0"/>
              </a:rPr>
              <a:t>W = K</a:t>
            </a:r>
            <a:r>
              <a:rPr lang="pl-PL" sz="2000" b="1" dirty="0" smtClean="0">
                <a:latin typeface="Albertus Medium" pitchFamily="34" charset="0"/>
              </a:rPr>
              <a:t> </a:t>
            </a:r>
            <a:r>
              <a:rPr lang="pl-PL" sz="2000" b="1" i="1" dirty="0">
                <a:cs typeface="Times New Roman" panose="02020603050405020304" pitchFamily="18" charset="0"/>
              </a:rPr>
              <a:t>× </a:t>
            </a:r>
            <a:r>
              <a:rPr lang="el-GR" sz="2000" b="1" i="1" dirty="0" smtClean="0">
                <a:cs typeface="Times New Roman" panose="02020603050405020304" pitchFamily="18" charset="0"/>
              </a:rPr>
              <a:t>ω</a:t>
            </a:r>
            <a:r>
              <a:rPr lang="pl-PL" sz="2000" b="1" baseline="-25000" dirty="0" smtClean="0">
                <a:cs typeface="Times New Roman" panose="02020603050405020304" pitchFamily="18" charset="0"/>
              </a:rPr>
              <a:t>0</a:t>
            </a:r>
            <a:r>
              <a:rPr lang="pl-PL" sz="2000" b="1" dirty="0" smtClean="0">
                <a:cs typeface="Times New Roman" panose="02020603050405020304" pitchFamily="18" charset="0"/>
              </a:rPr>
              <a:t>.</a:t>
            </a:r>
            <a:endParaRPr lang="pl-PL" sz="2000" b="1" dirty="0" smtClean="0">
              <a:latin typeface="Albertus Medium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6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ChangeArrowheads="1"/>
          </p:cNvSpPr>
          <p:nvPr/>
        </p:nvSpPr>
        <p:spPr bwMode="auto">
          <a:xfrm>
            <a:off x="827584" y="403787"/>
            <a:ext cx="846043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pl-PL" sz="44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Trygonometryczny szereg Fouriera (postać rozwinięta)</a:t>
            </a:r>
            <a:endParaRPr lang="pl-PL" sz="44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14637" y="1697941"/>
            <a:ext cx="6380163" cy="1951038"/>
            <a:chOff x="911" y="789"/>
            <a:chExt cx="4019" cy="1229"/>
          </a:xfrm>
          <a:solidFill>
            <a:schemeClr val="bg1"/>
          </a:solidFill>
        </p:grpSpPr>
        <p:graphicFrame>
          <p:nvGraphicFramePr>
            <p:cNvPr id="14340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17880628"/>
                </p:ext>
              </p:extLst>
            </p:nvPr>
          </p:nvGraphicFramePr>
          <p:xfrm>
            <a:off x="911" y="789"/>
            <a:ext cx="4019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354" name="Equation" r:id="rId4" imgW="3657600" imgH="583920" progId="Equation.3">
                    <p:embed/>
                  </p:oleObj>
                </mc:Choice>
                <mc:Fallback>
                  <p:oleObj name="Equation" r:id="rId4" imgW="3657600" imgH="58392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" y="789"/>
                          <a:ext cx="4019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7" name="Freeform 5"/>
            <p:cNvSpPr>
              <a:spLocks/>
            </p:cNvSpPr>
            <p:nvPr/>
          </p:nvSpPr>
          <p:spPr bwMode="auto">
            <a:xfrm>
              <a:off x="2129" y="1483"/>
              <a:ext cx="1224" cy="202"/>
            </a:xfrm>
            <a:custGeom>
              <a:avLst/>
              <a:gdLst>
                <a:gd name="T0" fmla="*/ 0 w 844"/>
                <a:gd name="T1" fmla="*/ 10 h 202"/>
                <a:gd name="T2" fmla="*/ 3 w 844"/>
                <a:gd name="T3" fmla="*/ 30 h 202"/>
                <a:gd name="T4" fmla="*/ 8 w 844"/>
                <a:gd name="T5" fmla="*/ 48 h 202"/>
                <a:gd name="T6" fmla="*/ 16 w 844"/>
                <a:gd name="T7" fmla="*/ 64 h 202"/>
                <a:gd name="T8" fmla="*/ 26 w 844"/>
                <a:gd name="T9" fmla="*/ 78 h 202"/>
                <a:gd name="T10" fmla="*/ 36 w 844"/>
                <a:gd name="T11" fmla="*/ 89 h 202"/>
                <a:gd name="T12" fmla="*/ 49 w 844"/>
                <a:gd name="T13" fmla="*/ 96 h 202"/>
                <a:gd name="T14" fmla="*/ 63 w 844"/>
                <a:gd name="T15" fmla="*/ 100 h 202"/>
                <a:gd name="T16" fmla="*/ 351 w 844"/>
                <a:gd name="T17" fmla="*/ 100 h 202"/>
                <a:gd name="T18" fmla="*/ 366 w 844"/>
                <a:gd name="T19" fmla="*/ 102 h 202"/>
                <a:gd name="T20" fmla="*/ 378 w 844"/>
                <a:gd name="T21" fmla="*/ 108 h 202"/>
                <a:gd name="T22" fmla="*/ 390 w 844"/>
                <a:gd name="T23" fmla="*/ 117 h 202"/>
                <a:gd name="T24" fmla="*/ 401 w 844"/>
                <a:gd name="T25" fmla="*/ 130 h 202"/>
                <a:gd name="T26" fmla="*/ 409 w 844"/>
                <a:gd name="T27" fmla="*/ 144 h 202"/>
                <a:gd name="T28" fmla="*/ 416 w 844"/>
                <a:gd name="T29" fmla="*/ 162 h 202"/>
                <a:gd name="T30" fmla="*/ 420 w 844"/>
                <a:gd name="T31" fmla="*/ 181 h 202"/>
                <a:gd name="T32" fmla="*/ 421 w 844"/>
                <a:gd name="T33" fmla="*/ 201 h 202"/>
                <a:gd name="T34" fmla="*/ 423 w 844"/>
                <a:gd name="T35" fmla="*/ 181 h 202"/>
                <a:gd name="T36" fmla="*/ 427 w 844"/>
                <a:gd name="T37" fmla="*/ 162 h 202"/>
                <a:gd name="T38" fmla="*/ 433 w 844"/>
                <a:gd name="T39" fmla="*/ 144 h 202"/>
                <a:gd name="T40" fmla="*/ 442 w 844"/>
                <a:gd name="T41" fmla="*/ 130 h 202"/>
                <a:gd name="T42" fmla="*/ 452 w 844"/>
                <a:gd name="T43" fmla="*/ 117 h 202"/>
                <a:gd name="T44" fmla="*/ 465 w 844"/>
                <a:gd name="T45" fmla="*/ 108 h 202"/>
                <a:gd name="T46" fmla="*/ 477 w 844"/>
                <a:gd name="T47" fmla="*/ 102 h 202"/>
                <a:gd name="T48" fmla="*/ 492 w 844"/>
                <a:gd name="T49" fmla="*/ 100 h 202"/>
                <a:gd name="T50" fmla="*/ 779 w 844"/>
                <a:gd name="T51" fmla="*/ 99 h 202"/>
                <a:gd name="T52" fmla="*/ 794 w 844"/>
                <a:gd name="T53" fmla="*/ 95 h 202"/>
                <a:gd name="T54" fmla="*/ 806 w 844"/>
                <a:gd name="T55" fmla="*/ 88 h 202"/>
                <a:gd name="T56" fmla="*/ 817 w 844"/>
                <a:gd name="T57" fmla="*/ 77 h 202"/>
                <a:gd name="T58" fmla="*/ 826 w 844"/>
                <a:gd name="T59" fmla="*/ 64 h 202"/>
                <a:gd name="T60" fmla="*/ 835 w 844"/>
                <a:gd name="T61" fmla="*/ 48 h 202"/>
                <a:gd name="T62" fmla="*/ 840 w 844"/>
                <a:gd name="T63" fmla="*/ 30 h 202"/>
                <a:gd name="T64" fmla="*/ 843 w 844"/>
                <a:gd name="T65" fmla="*/ 1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4"/>
                <a:gd name="T100" fmla="*/ 0 h 202"/>
                <a:gd name="T101" fmla="*/ 844 w 844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4" h="202">
                  <a:moveTo>
                    <a:pt x="0" y="0"/>
                  </a:moveTo>
                  <a:lnTo>
                    <a:pt x="0" y="10"/>
                  </a:lnTo>
                  <a:lnTo>
                    <a:pt x="1" y="20"/>
                  </a:lnTo>
                  <a:lnTo>
                    <a:pt x="3" y="30"/>
                  </a:lnTo>
                  <a:lnTo>
                    <a:pt x="5" y="39"/>
                  </a:lnTo>
                  <a:lnTo>
                    <a:pt x="8" y="48"/>
                  </a:lnTo>
                  <a:lnTo>
                    <a:pt x="12" y="57"/>
                  </a:lnTo>
                  <a:lnTo>
                    <a:pt x="16" y="64"/>
                  </a:lnTo>
                  <a:lnTo>
                    <a:pt x="20" y="71"/>
                  </a:lnTo>
                  <a:lnTo>
                    <a:pt x="26" y="78"/>
                  </a:lnTo>
                  <a:lnTo>
                    <a:pt x="31" y="84"/>
                  </a:lnTo>
                  <a:lnTo>
                    <a:pt x="36" y="89"/>
                  </a:lnTo>
                  <a:lnTo>
                    <a:pt x="43" y="93"/>
                  </a:lnTo>
                  <a:lnTo>
                    <a:pt x="49" y="96"/>
                  </a:lnTo>
                  <a:lnTo>
                    <a:pt x="55" y="98"/>
                  </a:lnTo>
                  <a:lnTo>
                    <a:pt x="63" y="100"/>
                  </a:lnTo>
                  <a:lnTo>
                    <a:pt x="70" y="100"/>
                  </a:lnTo>
                  <a:lnTo>
                    <a:pt x="351" y="100"/>
                  </a:lnTo>
                  <a:lnTo>
                    <a:pt x="358" y="101"/>
                  </a:lnTo>
                  <a:lnTo>
                    <a:pt x="366" y="102"/>
                  </a:lnTo>
                  <a:lnTo>
                    <a:pt x="373" y="104"/>
                  </a:lnTo>
                  <a:lnTo>
                    <a:pt x="378" y="108"/>
                  </a:lnTo>
                  <a:lnTo>
                    <a:pt x="385" y="112"/>
                  </a:lnTo>
                  <a:lnTo>
                    <a:pt x="390" y="117"/>
                  </a:lnTo>
                  <a:lnTo>
                    <a:pt x="396" y="123"/>
                  </a:lnTo>
                  <a:lnTo>
                    <a:pt x="401" y="130"/>
                  </a:lnTo>
                  <a:lnTo>
                    <a:pt x="405" y="137"/>
                  </a:lnTo>
                  <a:lnTo>
                    <a:pt x="409" y="144"/>
                  </a:lnTo>
                  <a:lnTo>
                    <a:pt x="413" y="153"/>
                  </a:lnTo>
                  <a:lnTo>
                    <a:pt x="416" y="162"/>
                  </a:lnTo>
                  <a:lnTo>
                    <a:pt x="419" y="171"/>
                  </a:lnTo>
                  <a:lnTo>
                    <a:pt x="420" y="181"/>
                  </a:lnTo>
                  <a:lnTo>
                    <a:pt x="421" y="191"/>
                  </a:lnTo>
                  <a:lnTo>
                    <a:pt x="421" y="201"/>
                  </a:lnTo>
                  <a:lnTo>
                    <a:pt x="421" y="191"/>
                  </a:lnTo>
                  <a:lnTo>
                    <a:pt x="423" y="181"/>
                  </a:lnTo>
                  <a:lnTo>
                    <a:pt x="424" y="171"/>
                  </a:lnTo>
                  <a:lnTo>
                    <a:pt x="427" y="162"/>
                  </a:lnTo>
                  <a:lnTo>
                    <a:pt x="429" y="153"/>
                  </a:lnTo>
                  <a:lnTo>
                    <a:pt x="433" y="144"/>
                  </a:lnTo>
                  <a:lnTo>
                    <a:pt x="438" y="137"/>
                  </a:lnTo>
                  <a:lnTo>
                    <a:pt x="442" y="130"/>
                  </a:lnTo>
                  <a:lnTo>
                    <a:pt x="447" y="123"/>
                  </a:lnTo>
                  <a:lnTo>
                    <a:pt x="452" y="117"/>
                  </a:lnTo>
                  <a:lnTo>
                    <a:pt x="458" y="112"/>
                  </a:lnTo>
                  <a:lnTo>
                    <a:pt x="465" y="108"/>
                  </a:lnTo>
                  <a:lnTo>
                    <a:pt x="470" y="104"/>
                  </a:lnTo>
                  <a:lnTo>
                    <a:pt x="477" y="102"/>
                  </a:lnTo>
                  <a:lnTo>
                    <a:pt x="485" y="101"/>
                  </a:lnTo>
                  <a:lnTo>
                    <a:pt x="492" y="100"/>
                  </a:lnTo>
                  <a:lnTo>
                    <a:pt x="772" y="100"/>
                  </a:lnTo>
                  <a:lnTo>
                    <a:pt x="779" y="99"/>
                  </a:lnTo>
                  <a:lnTo>
                    <a:pt x="787" y="98"/>
                  </a:lnTo>
                  <a:lnTo>
                    <a:pt x="794" y="95"/>
                  </a:lnTo>
                  <a:lnTo>
                    <a:pt x="799" y="92"/>
                  </a:lnTo>
                  <a:lnTo>
                    <a:pt x="806" y="88"/>
                  </a:lnTo>
                  <a:lnTo>
                    <a:pt x="812" y="83"/>
                  </a:lnTo>
                  <a:lnTo>
                    <a:pt x="817" y="77"/>
                  </a:lnTo>
                  <a:lnTo>
                    <a:pt x="822" y="71"/>
                  </a:lnTo>
                  <a:lnTo>
                    <a:pt x="826" y="64"/>
                  </a:lnTo>
                  <a:lnTo>
                    <a:pt x="830" y="56"/>
                  </a:lnTo>
                  <a:lnTo>
                    <a:pt x="835" y="48"/>
                  </a:lnTo>
                  <a:lnTo>
                    <a:pt x="837" y="39"/>
                  </a:lnTo>
                  <a:lnTo>
                    <a:pt x="840" y="30"/>
                  </a:lnTo>
                  <a:lnTo>
                    <a:pt x="841" y="20"/>
                  </a:lnTo>
                  <a:lnTo>
                    <a:pt x="843" y="10"/>
                  </a:lnTo>
                  <a:lnTo>
                    <a:pt x="843" y="0"/>
                  </a:lnTo>
                </a:path>
              </a:pathLst>
            </a:custGeom>
            <a:grp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348" name="Freeform 6"/>
            <p:cNvSpPr>
              <a:spLocks/>
            </p:cNvSpPr>
            <p:nvPr/>
          </p:nvSpPr>
          <p:spPr bwMode="auto">
            <a:xfrm>
              <a:off x="3626" y="1482"/>
              <a:ext cx="1224" cy="202"/>
            </a:xfrm>
            <a:custGeom>
              <a:avLst/>
              <a:gdLst>
                <a:gd name="T0" fmla="*/ 0 w 844"/>
                <a:gd name="T1" fmla="*/ 10 h 202"/>
                <a:gd name="T2" fmla="*/ 3 w 844"/>
                <a:gd name="T3" fmla="*/ 30 h 202"/>
                <a:gd name="T4" fmla="*/ 8 w 844"/>
                <a:gd name="T5" fmla="*/ 48 h 202"/>
                <a:gd name="T6" fmla="*/ 16 w 844"/>
                <a:gd name="T7" fmla="*/ 64 h 202"/>
                <a:gd name="T8" fmla="*/ 26 w 844"/>
                <a:gd name="T9" fmla="*/ 78 h 202"/>
                <a:gd name="T10" fmla="*/ 36 w 844"/>
                <a:gd name="T11" fmla="*/ 89 h 202"/>
                <a:gd name="T12" fmla="*/ 49 w 844"/>
                <a:gd name="T13" fmla="*/ 96 h 202"/>
                <a:gd name="T14" fmla="*/ 63 w 844"/>
                <a:gd name="T15" fmla="*/ 100 h 202"/>
                <a:gd name="T16" fmla="*/ 351 w 844"/>
                <a:gd name="T17" fmla="*/ 100 h 202"/>
                <a:gd name="T18" fmla="*/ 366 w 844"/>
                <a:gd name="T19" fmla="*/ 102 h 202"/>
                <a:gd name="T20" fmla="*/ 378 w 844"/>
                <a:gd name="T21" fmla="*/ 108 h 202"/>
                <a:gd name="T22" fmla="*/ 390 w 844"/>
                <a:gd name="T23" fmla="*/ 117 h 202"/>
                <a:gd name="T24" fmla="*/ 401 w 844"/>
                <a:gd name="T25" fmla="*/ 130 h 202"/>
                <a:gd name="T26" fmla="*/ 409 w 844"/>
                <a:gd name="T27" fmla="*/ 144 h 202"/>
                <a:gd name="T28" fmla="*/ 416 w 844"/>
                <a:gd name="T29" fmla="*/ 162 h 202"/>
                <a:gd name="T30" fmla="*/ 420 w 844"/>
                <a:gd name="T31" fmla="*/ 181 h 202"/>
                <a:gd name="T32" fmla="*/ 421 w 844"/>
                <a:gd name="T33" fmla="*/ 201 h 202"/>
                <a:gd name="T34" fmla="*/ 423 w 844"/>
                <a:gd name="T35" fmla="*/ 181 h 202"/>
                <a:gd name="T36" fmla="*/ 427 w 844"/>
                <a:gd name="T37" fmla="*/ 162 h 202"/>
                <a:gd name="T38" fmla="*/ 433 w 844"/>
                <a:gd name="T39" fmla="*/ 144 h 202"/>
                <a:gd name="T40" fmla="*/ 442 w 844"/>
                <a:gd name="T41" fmla="*/ 130 h 202"/>
                <a:gd name="T42" fmla="*/ 452 w 844"/>
                <a:gd name="T43" fmla="*/ 117 h 202"/>
                <a:gd name="T44" fmla="*/ 465 w 844"/>
                <a:gd name="T45" fmla="*/ 108 h 202"/>
                <a:gd name="T46" fmla="*/ 477 w 844"/>
                <a:gd name="T47" fmla="*/ 102 h 202"/>
                <a:gd name="T48" fmla="*/ 492 w 844"/>
                <a:gd name="T49" fmla="*/ 100 h 202"/>
                <a:gd name="T50" fmla="*/ 779 w 844"/>
                <a:gd name="T51" fmla="*/ 99 h 202"/>
                <a:gd name="T52" fmla="*/ 794 w 844"/>
                <a:gd name="T53" fmla="*/ 95 h 202"/>
                <a:gd name="T54" fmla="*/ 806 w 844"/>
                <a:gd name="T55" fmla="*/ 88 h 202"/>
                <a:gd name="T56" fmla="*/ 817 w 844"/>
                <a:gd name="T57" fmla="*/ 77 h 202"/>
                <a:gd name="T58" fmla="*/ 826 w 844"/>
                <a:gd name="T59" fmla="*/ 64 h 202"/>
                <a:gd name="T60" fmla="*/ 835 w 844"/>
                <a:gd name="T61" fmla="*/ 48 h 202"/>
                <a:gd name="T62" fmla="*/ 840 w 844"/>
                <a:gd name="T63" fmla="*/ 30 h 202"/>
                <a:gd name="T64" fmla="*/ 843 w 844"/>
                <a:gd name="T65" fmla="*/ 1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4"/>
                <a:gd name="T100" fmla="*/ 0 h 202"/>
                <a:gd name="T101" fmla="*/ 844 w 844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4" h="202">
                  <a:moveTo>
                    <a:pt x="0" y="0"/>
                  </a:moveTo>
                  <a:lnTo>
                    <a:pt x="0" y="10"/>
                  </a:lnTo>
                  <a:lnTo>
                    <a:pt x="1" y="20"/>
                  </a:lnTo>
                  <a:lnTo>
                    <a:pt x="3" y="30"/>
                  </a:lnTo>
                  <a:lnTo>
                    <a:pt x="5" y="39"/>
                  </a:lnTo>
                  <a:lnTo>
                    <a:pt x="8" y="48"/>
                  </a:lnTo>
                  <a:lnTo>
                    <a:pt x="12" y="57"/>
                  </a:lnTo>
                  <a:lnTo>
                    <a:pt x="16" y="64"/>
                  </a:lnTo>
                  <a:lnTo>
                    <a:pt x="20" y="71"/>
                  </a:lnTo>
                  <a:lnTo>
                    <a:pt x="26" y="78"/>
                  </a:lnTo>
                  <a:lnTo>
                    <a:pt x="31" y="84"/>
                  </a:lnTo>
                  <a:lnTo>
                    <a:pt x="36" y="89"/>
                  </a:lnTo>
                  <a:lnTo>
                    <a:pt x="43" y="93"/>
                  </a:lnTo>
                  <a:lnTo>
                    <a:pt x="49" y="96"/>
                  </a:lnTo>
                  <a:lnTo>
                    <a:pt x="55" y="98"/>
                  </a:lnTo>
                  <a:lnTo>
                    <a:pt x="63" y="100"/>
                  </a:lnTo>
                  <a:lnTo>
                    <a:pt x="70" y="100"/>
                  </a:lnTo>
                  <a:lnTo>
                    <a:pt x="351" y="100"/>
                  </a:lnTo>
                  <a:lnTo>
                    <a:pt x="358" y="101"/>
                  </a:lnTo>
                  <a:lnTo>
                    <a:pt x="366" y="102"/>
                  </a:lnTo>
                  <a:lnTo>
                    <a:pt x="373" y="104"/>
                  </a:lnTo>
                  <a:lnTo>
                    <a:pt x="378" y="108"/>
                  </a:lnTo>
                  <a:lnTo>
                    <a:pt x="385" y="112"/>
                  </a:lnTo>
                  <a:lnTo>
                    <a:pt x="390" y="117"/>
                  </a:lnTo>
                  <a:lnTo>
                    <a:pt x="396" y="123"/>
                  </a:lnTo>
                  <a:lnTo>
                    <a:pt x="401" y="130"/>
                  </a:lnTo>
                  <a:lnTo>
                    <a:pt x="405" y="137"/>
                  </a:lnTo>
                  <a:lnTo>
                    <a:pt x="409" y="144"/>
                  </a:lnTo>
                  <a:lnTo>
                    <a:pt x="413" y="153"/>
                  </a:lnTo>
                  <a:lnTo>
                    <a:pt x="416" y="162"/>
                  </a:lnTo>
                  <a:lnTo>
                    <a:pt x="419" y="171"/>
                  </a:lnTo>
                  <a:lnTo>
                    <a:pt x="420" y="181"/>
                  </a:lnTo>
                  <a:lnTo>
                    <a:pt x="421" y="191"/>
                  </a:lnTo>
                  <a:lnTo>
                    <a:pt x="421" y="201"/>
                  </a:lnTo>
                  <a:lnTo>
                    <a:pt x="421" y="191"/>
                  </a:lnTo>
                  <a:lnTo>
                    <a:pt x="423" y="181"/>
                  </a:lnTo>
                  <a:lnTo>
                    <a:pt x="424" y="171"/>
                  </a:lnTo>
                  <a:lnTo>
                    <a:pt x="427" y="162"/>
                  </a:lnTo>
                  <a:lnTo>
                    <a:pt x="429" y="153"/>
                  </a:lnTo>
                  <a:lnTo>
                    <a:pt x="433" y="144"/>
                  </a:lnTo>
                  <a:lnTo>
                    <a:pt x="438" y="137"/>
                  </a:lnTo>
                  <a:lnTo>
                    <a:pt x="442" y="130"/>
                  </a:lnTo>
                  <a:lnTo>
                    <a:pt x="447" y="123"/>
                  </a:lnTo>
                  <a:lnTo>
                    <a:pt x="452" y="117"/>
                  </a:lnTo>
                  <a:lnTo>
                    <a:pt x="458" y="112"/>
                  </a:lnTo>
                  <a:lnTo>
                    <a:pt x="465" y="108"/>
                  </a:lnTo>
                  <a:lnTo>
                    <a:pt x="470" y="104"/>
                  </a:lnTo>
                  <a:lnTo>
                    <a:pt x="477" y="102"/>
                  </a:lnTo>
                  <a:lnTo>
                    <a:pt x="485" y="101"/>
                  </a:lnTo>
                  <a:lnTo>
                    <a:pt x="492" y="100"/>
                  </a:lnTo>
                  <a:lnTo>
                    <a:pt x="772" y="100"/>
                  </a:lnTo>
                  <a:lnTo>
                    <a:pt x="779" y="99"/>
                  </a:lnTo>
                  <a:lnTo>
                    <a:pt x="787" y="98"/>
                  </a:lnTo>
                  <a:lnTo>
                    <a:pt x="794" y="95"/>
                  </a:lnTo>
                  <a:lnTo>
                    <a:pt x="799" y="92"/>
                  </a:lnTo>
                  <a:lnTo>
                    <a:pt x="806" y="88"/>
                  </a:lnTo>
                  <a:lnTo>
                    <a:pt x="812" y="83"/>
                  </a:lnTo>
                  <a:lnTo>
                    <a:pt x="817" y="77"/>
                  </a:lnTo>
                  <a:lnTo>
                    <a:pt x="822" y="71"/>
                  </a:lnTo>
                  <a:lnTo>
                    <a:pt x="826" y="64"/>
                  </a:lnTo>
                  <a:lnTo>
                    <a:pt x="830" y="56"/>
                  </a:lnTo>
                  <a:lnTo>
                    <a:pt x="835" y="48"/>
                  </a:lnTo>
                  <a:lnTo>
                    <a:pt x="837" y="39"/>
                  </a:lnTo>
                  <a:lnTo>
                    <a:pt x="840" y="30"/>
                  </a:lnTo>
                  <a:lnTo>
                    <a:pt x="841" y="20"/>
                  </a:lnTo>
                  <a:lnTo>
                    <a:pt x="843" y="10"/>
                  </a:lnTo>
                  <a:lnTo>
                    <a:pt x="843" y="0"/>
                  </a:lnTo>
                </a:path>
              </a:pathLst>
            </a:custGeom>
            <a:grp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14341" name="Objec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66593418"/>
                </p:ext>
              </p:extLst>
            </p:nvPr>
          </p:nvGraphicFramePr>
          <p:xfrm>
            <a:off x="2580" y="1598"/>
            <a:ext cx="320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355" name="Equation" r:id="rId6" imgW="177480" imgH="228600" progId="Equation.3">
                    <p:embed/>
                  </p:oleObj>
                </mc:Choice>
                <mc:Fallback>
                  <p:oleObj name="Equation" r:id="rId6" imgW="17748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0" y="1598"/>
                          <a:ext cx="320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1913458"/>
                </p:ext>
              </p:extLst>
            </p:nvPr>
          </p:nvGraphicFramePr>
          <p:xfrm>
            <a:off x="4159" y="1672"/>
            <a:ext cx="25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356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" y="1672"/>
                          <a:ext cx="25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26494329"/>
                </p:ext>
              </p:extLst>
            </p:nvPr>
          </p:nvGraphicFramePr>
          <p:xfrm>
            <a:off x="1296" y="1765"/>
            <a:ext cx="25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357" name="Equation" r:id="rId10" imgW="114120" imgH="139680" progId="Equation.3">
                    <p:embed/>
                  </p:oleObj>
                </mc:Choice>
                <mc:Fallback>
                  <p:oleObj name="Equation" r:id="rId10" imgW="114120" imgH="1396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765"/>
                          <a:ext cx="252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9" name="Freeform 10"/>
            <p:cNvSpPr>
              <a:spLocks/>
            </p:cNvSpPr>
            <p:nvPr/>
          </p:nvSpPr>
          <p:spPr bwMode="auto">
            <a:xfrm>
              <a:off x="1255" y="1488"/>
              <a:ext cx="363" cy="202"/>
            </a:xfrm>
            <a:custGeom>
              <a:avLst/>
              <a:gdLst>
                <a:gd name="T0" fmla="*/ 0 w 363"/>
                <a:gd name="T1" fmla="*/ 10 h 202"/>
                <a:gd name="T2" fmla="*/ 1 w 363"/>
                <a:gd name="T3" fmla="*/ 30 h 202"/>
                <a:gd name="T4" fmla="*/ 3 w 363"/>
                <a:gd name="T5" fmla="*/ 48 h 202"/>
                <a:gd name="T6" fmla="*/ 7 w 363"/>
                <a:gd name="T7" fmla="*/ 64 h 202"/>
                <a:gd name="T8" fmla="*/ 11 w 363"/>
                <a:gd name="T9" fmla="*/ 78 h 202"/>
                <a:gd name="T10" fmla="*/ 16 w 363"/>
                <a:gd name="T11" fmla="*/ 89 h 202"/>
                <a:gd name="T12" fmla="*/ 21 w 363"/>
                <a:gd name="T13" fmla="*/ 97 h 202"/>
                <a:gd name="T14" fmla="*/ 27 w 363"/>
                <a:gd name="T15" fmla="*/ 101 h 202"/>
                <a:gd name="T16" fmla="*/ 151 w 363"/>
                <a:gd name="T17" fmla="*/ 100 h 202"/>
                <a:gd name="T18" fmla="*/ 157 w 363"/>
                <a:gd name="T19" fmla="*/ 102 h 202"/>
                <a:gd name="T20" fmla="*/ 163 w 363"/>
                <a:gd name="T21" fmla="*/ 108 h 202"/>
                <a:gd name="T22" fmla="*/ 168 w 363"/>
                <a:gd name="T23" fmla="*/ 117 h 202"/>
                <a:gd name="T24" fmla="*/ 172 w 363"/>
                <a:gd name="T25" fmla="*/ 130 h 202"/>
                <a:gd name="T26" fmla="*/ 176 w 363"/>
                <a:gd name="T27" fmla="*/ 144 h 202"/>
                <a:gd name="T28" fmla="*/ 179 w 363"/>
                <a:gd name="T29" fmla="*/ 162 h 202"/>
                <a:gd name="T30" fmla="*/ 181 w 363"/>
                <a:gd name="T31" fmla="*/ 181 h 202"/>
                <a:gd name="T32" fmla="*/ 181 w 363"/>
                <a:gd name="T33" fmla="*/ 201 h 202"/>
                <a:gd name="T34" fmla="*/ 182 w 363"/>
                <a:gd name="T35" fmla="*/ 181 h 202"/>
                <a:gd name="T36" fmla="*/ 184 w 363"/>
                <a:gd name="T37" fmla="*/ 162 h 202"/>
                <a:gd name="T38" fmla="*/ 186 w 363"/>
                <a:gd name="T39" fmla="*/ 144 h 202"/>
                <a:gd name="T40" fmla="*/ 190 w 363"/>
                <a:gd name="T41" fmla="*/ 130 h 202"/>
                <a:gd name="T42" fmla="*/ 195 w 363"/>
                <a:gd name="T43" fmla="*/ 117 h 202"/>
                <a:gd name="T44" fmla="*/ 200 w 363"/>
                <a:gd name="T45" fmla="*/ 108 h 202"/>
                <a:gd name="T46" fmla="*/ 205 w 363"/>
                <a:gd name="T47" fmla="*/ 102 h 202"/>
                <a:gd name="T48" fmla="*/ 211 w 363"/>
                <a:gd name="T49" fmla="*/ 100 h 202"/>
                <a:gd name="T50" fmla="*/ 335 w 363"/>
                <a:gd name="T51" fmla="*/ 99 h 202"/>
                <a:gd name="T52" fmla="*/ 341 w 363"/>
                <a:gd name="T53" fmla="*/ 95 h 202"/>
                <a:gd name="T54" fmla="*/ 346 w 363"/>
                <a:gd name="T55" fmla="*/ 88 h 202"/>
                <a:gd name="T56" fmla="*/ 351 w 363"/>
                <a:gd name="T57" fmla="*/ 77 h 202"/>
                <a:gd name="T58" fmla="*/ 355 w 363"/>
                <a:gd name="T59" fmla="*/ 64 h 202"/>
                <a:gd name="T60" fmla="*/ 358 w 363"/>
                <a:gd name="T61" fmla="*/ 48 h 202"/>
                <a:gd name="T62" fmla="*/ 361 w 363"/>
                <a:gd name="T63" fmla="*/ 30 h 202"/>
                <a:gd name="T64" fmla="*/ 362 w 363"/>
                <a:gd name="T65" fmla="*/ 1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3"/>
                <a:gd name="T100" fmla="*/ 0 h 202"/>
                <a:gd name="T101" fmla="*/ 363 w 363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3" h="202">
                  <a:moveTo>
                    <a:pt x="0" y="0"/>
                  </a:moveTo>
                  <a:lnTo>
                    <a:pt x="0" y="10"/>
                  </a:lnTo>
                  <a:lnTo>
                    <a:pt x="1" y="20"/>
                  </a:lnTo>
                  <a:lnTo>
                    <a:pt x="1" y="30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5" y="57"/>
                  </a:lnTo>
                  <a:lnTo>
                    <a:pt x="7" y="64"/>
                  </a:lnTo>
                  <a:lnTo>
                    <a:pt x="9" y="71"/>
                  </a:lnTo>
                  <a:lnTo>
                    <a:pt x="11" y="78"/>
                  </a:lnTo>
                  <a:lnTo>
                    <a:pt x="13" y="84"/>
                  </a:lnTo>
                  <a:lnTo>
                    <a:pt x="16" y="89"/>
                  </a:lnTo>
                  <a:lnTo>
                    <a:pt x="19" y="93"/>
                  </a:lnTo>
                  <a:lnTo>
                    <a:pt x="21" y="97"/>
                  </a:lnTo>
                  <a:lnTo>
                    <a:pt x="24" y="99"/>
                  </a:lnTo>
                  <a:lnTo>
                    <a:pt x="27" y="101"/>
                  </a:lnTo>
                  <a:lnTo>
                    <a:pt x="30" y="101"/>
                  </a:lnTo>
                  <a:lnTo>
                    <a:pt x="151" y="100"/>
                  </a:lnTo>
                  <a:lnTo>
                    <a:pt x="154" y="101"/>
                  </a:lnTo>
                  <a:lnTo>
                    <a:pt x="157" y="102"/>
                  </a:lnTo>
                  <a:lnTo>
                    <a:pt x="160" y="104"/>
                  </a:lnTo>
                  <a:lnTo>
                    <a:pt x="163" y="108"/>
                  </a:lnTo>
                  <a:lnTo>
                    <a:pt x="165" y="112"/>
                  </a:lnTo>
                  <a:lnTo>
                    <a:pt x="168" y="117"/>
                  </a:lnTo>
                  <a:lnTo>
                    <a:pt x="170" y="123"/>
                  </a:lnTo>
                  <a:lnTo>
                    <a:pt x="172" y="130"/>
                  </a:lnTo>
                  <a:lnTo>
                    <a:pt x="174" y="137"/>
                  </a:lnTo>
                  <a:lnTo>
                    <a:pt x="176" y="144"/>
                  </a:lnTo>
                  <a:lnTo>
                    <a:pt x="178" y="153"/>
                  </a:lnTo>
                  <a:lnTo>
                    <a:pt x="179" y="162"/>
                  </a:lnTo>
                  <a:lnTo>
                    <a:pt x="180" y="171"/>
                  </a:lnTo>
                  <a:lnTo>
                    <a:pt x="181" y="181"/>
                  </a:lnTo>
                  <a:lnTo>
                    <a:pt x="181" y="191"/>
                  </a:lnTo>
                  <a:lnTo>
                    <a:pt x="181" y="201"/>
                  </a:lnTo>
                  <a:lnTo>
                    <a:pt x="181" y="191"/>
                  </a:lnTo>
                  <a:lnTo>
                    <a:pt x="182" y="181"/>
                  </a:lnTo>
                  <a:lnTo>
                    <a:pt x="182" y="171"/>
                  </a:lnTo>
                  <a:lnTo>
                    <a:pt x="184" y="162"/>
                  </a:lnTo>
                  <a:lnTo>
                    <a:pt x="185" y="153"/>
                  </a:lnTo>
                  <a:lnTo>
                    <a:pt x="186" y="144"/>
                  </a:lnTo>
                  <a:lnTo>
                    <a:pt x="188" y="137"/>
                  </a:lnTo>
                  <a:lnTo>
                    <a:pt x="190" y="130"/>
                  </a:lnTo>
                  <a:lnTo>
                    <a:pt x="192" y="123"/>
                  </a:lnTo>
                  <a:lnTo>
                    <a:pt x="195" y="117"/>
                  </a:lnTo>
                  <a:lnTo>
                    <a:pt x="197" y="112"/>
                  </a:lnTo>
                  <a:lnTo>
                    <a:pt x="200" y="108"/>
                  </a:lnTo>
                  <a:lnTo>
                    <a:pt x="202" y="104"/>
                  </a:lnTo>
                  <a:lnTo>
                    <a:pt x="205" y="102"/>
                  </a:lnTo>
                  <a:lnTo>
                    <a:pt x="208" y="101"/>
                  </a:lnTo>
                  <a:lnTo>
                    <a:pt x="211" y="100"/>
                  </a:lnTo>
                  <a:lnTo>
                    <a:pt x="332" y="100"/>
                  </a:lnTo>
                  <a:lnTo>
                    <a:pt x="335" y="99"/>
                  </a:lnTo>
                  <a:lnTo>
                    <a:pt x="338" y="98"/>
                  </a:lnTo>
                  <a:lnTo>
                    <a:pt x="341" y="95"/>
                  </a:lnTo>
                  <a:lnTo>
                    <a:pt x="343" y="92"/>
                  </a:lnTo>
                  <a:lnTo>
                    <a:pt x="346" y="88"/>
                  </a:lnTo>
                  <a:lnTo>
                    <a:pt x="348" y="83"/>
                  </a:lnTo>
                  <a:lnTo>
                    <a:pt x="351" y="77"/>
                  </a:lnTo>
                  <a:lnTo>
                    <a:pt x="353" y="71"/>
                  </a:lnTo>
                  <a:lnTo>
                    <a:pt x="355" y="64"/>
                  </a:lnTo>
                  <a:lnTo>
                    <a:pt x="357" y="56"/>
                  </a:lnTo>
                  <a:lnTo>
                    <a:pt x="358" y="48"/>
                  </a:lnTo>
                  <a:lnTo>
                    <a:pt x="360" y="39"/>
                  </a:lnTo>
                  <a:lnTo>
                    <a:pt x="361" y="30"/>
                  </a:lnTo>
                  <a:lnTo>
                    <a:pt x="361" y="20"/>
                  </a:lnTo>
                  <a:lnTo>
                    <a:pt x="362" y="10"/>
                  </a:lnTo>
                  <a:lnTo>
                    <a:pt x="362" y="0"/>
                  </a:lnTo>
                </a:path>
              </a:pathLst>
            </a:custGeom>
            <a:grpFill/>
            <a:ln w="25400" cap="rnd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1433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960944"/>
              </p:ext>
            </p:extLst>
          </p:nvPr>
        </p:nvGraphicFramePr>
        <p:xfrm>
          <a:off x="1401763" y="3762375"/>
          <a:ext cx="48260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58" name="Equation" r:id="rId12" imgW="2450880" imgH="291960" progId="Equation.3">
                  <p:embed/>
                </p:oleObj>
              </mc:Choice>
              <mc:Fallback>
                <p:oleObj name="Equation" r:id="rId12" imgW="2450880" imgH="2919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3762375"/>
                        <a:ext cx="4826000" cy="614363"/>
                      </a:xfrm>
                      <a:prstGeom prst="rect">
                        <a:avLst/>
                      </a:prstGeom>
                      <a:solidFill>
                        <a:srgbClr val="99FF66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010980"/>
              </p:ext>
            </p:extLst>
          </p:nvPr>
        </p:nvGraphicFramePr>
        <p:xfrm>
          <a:off x="1190625" y="4572000"/>
          <a:ext cx="5592763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59" name="Equation" r:id="rId14" imgW="3022560" imgH="812520" progId="Equation.3">
                  <p:embed/>
                </p:oleObj>
              </mc:Choice>
              <mc:Fallback>
                <p:oleObj name="Equation" r:id="rId14" imgW="3022560" imgH="8125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572000"/>
                        <a:ext cx="5592763" cy="1620838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pic>
        <p:nvPicPr>
          <p:cNvPr id="15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73330" y="226706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5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70292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Okresowość szeregu Fouriera</a:t>
            </a:r>
            <a:endParaRPr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934171" y="5312779"/>
            <a:ext cx="8082390" cy="831639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pl-PL" b="1" dirty="0" smtClean="0">
                <a:latin typeface="Albertus Medium" pitchFamily="34" charset="0"/>
              </a:rPr>
              <a:t>Okresowość szeregu Fouriera powoduje okresowe przedłużanie sygnału </a:t>
            </a:r>
            <a:r>
              <a:rPr lang="pl-PL" b="1" i="1" dirty="0">
                <a:latin typeface="Albertus Medium" pitchFamily="34" charset="0"/>
              </a:rPr>
              <a:t>x</a:t>
            </a:r>
            <a:r>
              <a:rPr lang="pl-PL" b="1" dirty="0">
                <a:latin typeface="Albertus Medium" pitchFamily="34" charset="0"/>
              </a:rPr>
              <a:t>(</a:t>
            </a:r>
            <a:r>
              <a:rPr lang="pl-PL" b="1" i="1" dirty="0">
                <a:latin typeface="Albertus Medium" pitchFamily="34" charset="0"/>
              </a:rPr>
              <a:t>t</a:t>
            </a:r>
            <a:r>
              <a:rPr lang="pl-PL" b="1" dirty="0">
                <a:latin typeface="Albertus Medium" pitchFamily="34" charset="0"/>
              </a:rPr>
              <a:t>) </a:t>
            </a:r>
            <a:r>
              <a:rPr lang="pl-PL" b="1" dirty="0" smtClean="0">
                <a:latin typeface="Albertus Medium" pitchFamily="34" charset="0"/>
              </a:rPr>
              <a:t>poza przedział </a:t>
            </a:r>
            <a:r>
              <a:rPr lang="pl-PL" b="1" i="1" dirty="0">
                <a:latin typeface="Albertus Medium" pitchFamily="34" charset="0"/>
              </a:rPr>
              <a:t>t</a:t>
            </a:r>
            <a:r>
              <a:rPr lang="pl-PL" b="1" baseline="-25000" dirty="0">
                <a:latin typeface="Albertus Medium" pitchFamily="34" charset="0"/>
              </a:rPr>
              <a:t>0 </a:t>
            </a:r>
            <a:r>
              <a:rPr lang="pl-PL" b="1" dirty="0">
                <a:latin typeface="Albertus Medium" pitchFamily="34" charset="0"/>
              </a:rPr>
              <a:t>&lt; </a:t>
            </a:r>
            <a:r>
              <a:rPr lang="pl-PL" b="1" i="1" dirty="0">
                <a:latin typeface="Albertus Medium" pitchFamily="34" charset="0"/>
              </a:rPr>
              <a:t>t</a:t>
            </a:r>
            <a:r>
              <a:rPr lang="pl-PL" b="1" dirty="0">
                <a:latin typeface="Albertus Medium" pitchFamily="34" charset="0"/>
              </a:rPr>
              <a:t> </a:t>
            </a:r>
            <a:r>
              <a:rPr lang="pl-PL" b="1" dirty="0">
                <a:latin typeface="Times New Roman" pitchFamily="18" charset="0"/>
              </a:rPr>
              <a:t>&lt;</a:t>
            </a:r>
            <a:r>
              <a:rPr lang="pl-PL" b="1" dirty="0">
                <a:latin typeface="Albertus Medium" pitchFamily="34" charset="0"/>
              </a:rPr>
              <a:t> </a:t>
            </a:r>
            <a:r>
              <a:rPr lang="pl-PL" b="1" i="1" dirty="0">
                <a:latin typeface="Albertus Medium" pitchFamily="34" charset="0"/>
              </a:rPr>
              <a:t>t</a:t>
            </a:r>
            <a:r>
              <a:rPr lang="pl-PL" b="1" baseline="-25000" dirty="0">
                <a:latin typeface="Albertus Medium" pitchFamily="34" charset="0"/>
              </a:rPr>
              <a:t>0</a:t>
            </a:r>
            <a:r>
              <a:rPr lang="pl-PL" b="1" dirty="0">
                <a:latin typeface="Albertus Medium" pitchFamily="34" charset="0"/>
              </a:rPr>
              <a:t> + </a:t>
            </a:r>
            <a:r>
              <a:rPr lang="pl-PL" b="1" i="1" dirty="0" smtClean="0">
                <a:latin typeface="Albertus Medium" pitchFamily="34" charset="0"/>
              </a:rPr>
              <a:t>T</a:t>
            </a:r>
            <a:r>
              <a:rPr lang="pl-PL" b="1" dirty="0" smtClean="0">
                <a:latin typeface="Albertus Medium" pitchFamily="34" charset="0"/>
              </a:rPr>
              <a:t>.</a:t>
            </a:r>
            <a:endParaRPr lang="pl-PL" b="1" dirty="0">
              <a:latin typeface="Albertus Medium CE" charset="-18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graphicFrame>
        <p:nvGraphicFramePr>
          <p:cNvPr id="1536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585260"/>
              </p:ext>
            </p:extLst>
          </p:nvPr>
        </p:nvGraphicFramePr>
        <p:xfrm>
          <a:off x="1760996" y="1138237"/>
          <a:ext cx="61134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659" name="Equation" r:id="rId4" imgW="2654280" imgH="431640" progId="Equation.3">
                  <p:embed/>
                </p:oleObj>
              </mc:Choice>
              <mc:Fallback>
                <p:oleObj name="Equation" r:id="rId4" imgW="2654280" imgH="4316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996" y="1138237"/>
                        <a:ext cx="6113463" cy="1012825"/>
                      </a:xfrm>
                      <a:prstGeom prst="rect">
                        <a:avLst/>
                      </a:prstGeom>
                      <a:solidFill>
                        <a:srgbClr val="CC9900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897880"/>
              </p:ext>
            </p:extLst>
          </p:nvPr>
        </p:nvGraphicFramePr>
        <p:xfrm>
          <a:off x="1760996" y="2463007"/>
          <a:ext cx="65532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660" name="Equation" r:id="rId6" imgW="2844720" imgH="888840" progId="Equation.3">
                  <p:embed/>
                </p:oleObj>
              </mc:Choice>
              <mc:Fallback>
                <p:oleObj name="Equation" r:id="rId6" imgW="2844720" imgH="8888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996" y="2463007"/>
                        <a:ext cx="6553200" cy="2087563"/>
                      </a:xfrm>
                      <a:prstGeom prst="rect">
                        <a:avLst/>
                      </a:prstGeom>
                      <a:solidFill>
                        <a:srgbClr val="CC9900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8610600" y="3429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b="1" i="1">
                <a:latin typeface="Times New Roman" pitchFamily="18" charset="0"/>
              </a:rPr>
              <a:t>t</a:t>
            </a:r>
            <a:endParaRPr lang="pl-PL" b="1" i="1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914400" y="3263900"/>
            <a:ext cx="784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7653" name="Freeform 6"/>
          <p:cNvSpPr>
            <a:spLocks/>
          </p:cNvSpPr>
          <p:nvPr/>
        </p:nvSpPr>
        <p:spPr bwMode="auto">
          <a:xfrm>
            <a:off x="914400" y="2222500"/>
            <a:ext cx="1905000" cy="755650"/>
          </a:xfrm>
          <a:custGeom>
            <a:avLst/>
            <a:gdLst>
              <a:gd name="T0" fmla="*/ 2147483647 w 1200"/>
              <a:gd name="T1" fmla="*/ 2147483647 h 476"/>
              <a:gd name="T2" fmla="*/ 2147483647 w 1200"/>
              <a:gd name="T3" fmla="*/ 2147483647 h 476"/>
              <a:gd name="T4" fmla="*/ 2147483647 w 1200"/>
              <a:gd name="T5" fmla="*/ 2147483647 h 476"/>
              <a:gd name="T6" fmla="*/ 2147483647 w 1200"/>
              <a:gd name="T7" fmla="*/ 2147483647 h 476"/>
              <a:gd name="T8" fmla="*/ 2147483647 w 1200"/>
              <a:gd name="T9" fmla="*/ 2147483647 h 476"/>
              <a:gd name="T10" fmla="*/ 2147483647 w 1200"/>
              <a:gd name="T11" fmla="*/ 2147483647 h 476"/>
              <a:gd name="T12" fmla="*/ 2147483647 w 1200"/>
              <a:gd name="T13" fmla="*/ 2147483647 h 476"/>
              <a:gd name="T14" fmla="*/ 2147483647 w 1200"/>
              <a:gd name="T15" fmla="*/ 2147483647 h 476"/>
              <a:gd name="T16" fmla="*/ 2147483647 w 1200"/>
              <a:gd name="T17" fmla="*/ 2147483647 h 476"/>
              <a:gd name="T18" fmla="*/ 2147483647 w 1200"/>
              <a:gd name="T19" fmla="*/ 2147483647 h 476"/>
              <a:gd name="T20" fmla="*/ 2147483647 w 1200"/>
              <a:gd name="T21" fmla="*/ 2147483647 h 476"/>
              <a:gd name="T22" fmla="*/ 2147483647 w 1200"/>
              <a:gd name="T23" fmla="*/ 2147483647 h 476"/>
              <a:gd name="T24" fmla="*/ 2147483647 w 1200"/>
              <a:gd name="T25" fmla="*/ 2147483647 h 476"/>
              <a:gd name="T26" fmla="*/ 2147483647 w 1200"/>
              <a:gd name="T27" fmla="*/ 2147483647 h 476"/>
              <a:gd name="T28" fmla="*/ 2147483647 w 1200"/>
              <a:gd name="T29" fmla="*/ 2147483647 h 476"/>
              <a:gd name="T30" fmla="*/ 2147483647 w 1200"/>
              <a:gd name="T31" fmla="*/ 2147483647 h 476"/>
              <a:gd name="T32" fmla="*/ 2147483647 w 1200"/>
              <a:gd name="T33" fmla="*/ 2147483647 h 476"/>
              <a:gd name="T34" fmla="*/ 2147483647 w 1200"/>
              <a:gd name="T35" fmla="*/ 2147483647 h 476"/>
              <a:gd name="T36" fmla="*/ 2147483647 w 1200"/>
              <a:gd name="T37" fmla="*/ 2147483647 h 476"/>
              <a:gd name="T38" fmla="*/ 2147483647 w 1200"/>
              <a:gd name="T39" fmla="*/ 2147483647 h 476"/>
              <a:gd name="T40" fmla="*/ 2147483647 w 1200"/>
              <a:gd name="T41" fmla="*/ 2147483647 h 476"/>
              <a:gd name="T42" fmla="*/ 2147483647 w 1200"/>
              <a:gd name="T43" fmla="*/ 2147483647 h 476"/>
              <a:gd name="T44" fmla="*/ 2147483647 w 1200"/>
              <a:gd name="T45" fmla="*/ 2147483647 h 476"/>
              <a:gd name="T46" fmla="*/ 2147483647 w 1200"/>
              <a:gd name="T47" fmla="*/ 2147483647 h 476"/>
              <a:gd name="T48" fmla="*/ 2147483647 w 1200"/>
              <a:gd name="T49" fmla="*/ 2147483647 h 476"/>
              <a:gd name="T50" fmla="*/ 2147483647 w 1200"/>
              <a:gd name="T51" fmla="*/ 2147483647 h 476"/>
              <a:gd name="T52" fmla="*/ 2147483647 w 1200"/>
              <a:gd name="T53" fmla="*/ 0 h 476"/>
              <a:gd name="T54" fmla="*/ 2147483647 w 1200"/>
              <a:gd name="T55" fmla="*/ 2147483647 h 476"/>
              <a:gd name="T56" fmla="*/ 2147483647 w 1200"/>
              <a:gd name="T57" fmla="*/ 2147483647 h 476"/>
              <a:gd name="T58" fmla="*/ 2147483647 w 1200"/>
              <a:gd name="T59" fmla="*/ 2147483647 h 476"/>
              <a:gd name="T60" fmla="*/ 2147483647 w 1200"/>
              <a:gd name="T61" fmla="*/ 2147483647 h 476"/>
              <a:gd name="T62" fmla="*/ 2147483647 w 1200"/>
              <a:gd name="T63" fmla="*/ 2147483647 h 476"/>
              <a:gd name="T64" fmla="*/ 2147483647 w 1200"/>
              <a:gd name="T65" fmla="*/ 2147483647 h 476"/>
              <a:gd name="T66" fmla="*/ 2147483647 w 1200"/>
              <a:gd name="T67" fmla="*/ 2147483647 h 476"/>
              <a:gd name="T68" fmla="*/ 2147483647 w 1200"/>
              <a:gd name="T69" fmla="*/ 2147483647 h 476"/>
              <a:gd name="T70" fmla="*/ 2147483647 w 1200"/>
              <a:gd name="T71" fmla="*/ 2147483647 h 476"/>
              <a:gd name="T72" fmla="*/ 2147483647 w 1200"/>
              <a:gd name="T73" fmla="*/ 2147483647 h 476"/>
              <a:gd name="T74" fmla="*/ 2147483647 w 1200"/>
              <a:gd name="T75" fmla="*/ 2147483647 h 4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0"/>
              <a:gd name="T115" fmla="*/ 0 h 476"/>
              <a:gd name="T116" fmla="*/ 1200 w 1200"/>
              <a:gd name="T117" fmla="*/ 476 h 4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0" h="476">
                <a:moveTo>
                  <a:pt x="1199" y="80"/>
                </a:moveTo>
                <a:lnTo>
                  <a:pt x="1143" y="145"/>
                </a:lnTo>
                <a:lnTo>
                  <a:pt x="1115" y="177"/>
                </a:lnTo>
                <a:lnTo>
                  <a:pt x="1084" y="209"/>
                </a:lnTo>
                <a:lnTo>
                  <a:pt x="1055" y="239"/>
                </a:lnTo>
                <a:lnTo>
                  <a:pt x="1024" y="268"/>
                </a:lnTo>
                <a:lnTo>
                  <a:pt x="993" y="295"/>
                </a:lnTo>
                <a:lnTo>
                  <a:pt x="961" y="320"/>
                </a:lnTo>
                <a:lnTo>
                  <a:pt x="944" y="333"/>
                </a:lnTo>
                <a:lnTo>
                  <a:pt x="926" y="346"/>
                </a:lnTo>
                <a:lnTo>
                  <a:pt x="890" y="376"/>
                </a:lnTo>
                <a:lnTo>
                  <a:pt x="851" y="407"/>
                </a:lnTo>
                <a:lnTo>
                  <a:pt x="832" y="421"/>
                </a:lnTo>
                <a:lnTo>
                  <a:pt x="813" y="435"/>
                </a:lnTo>
                <a:lnTo>
                  <a:pt x="794" y="446"/>
                </a:lnTo>
                <a:lnTo>
                  <a:pt x="774" y="456"/>
                </a:lnTo>
                <a:lnTo>
                  <a:pt x="757" y="465"/>
                </a:lnTo>
                <a:lnTo>
                  <a:pt x="738" y="471"/>
                </a:lnTo>
                <a:lnTo>
                  <a:pt x="721" y="474"/>
                </a:lnTo>
                <a:lnTo>
                  <a:pt x="703" y="475"/>
                </a:lnTo>
                <a:lnTo>
                  <a:pt x="696" y="473"/>
                </a:lnTo>
                <a:lnTo>
                  <a:pt x="688" y="471"/>
                </a:lnTo>
                <a:lnTo>
                  <a:pt x="680" y="469"/>
                </a:lnTo>
                <a:lnTo>
                  <a:pt x="673" y="464"/>
                </a:lnTo>
                <a:lnTo>
                  <a:pt x="665" y="459"/>
                </a:lnTo>
                <a:lnTo>
                  <a:pt x="657" y="452"/>
                </a:lnTo>
                <a:lnTo>
                  <a:pt x="651" y="444"/>
                </a:lnTo>
                <a:lnTo>
                  <a:pt x="644" y="435"/>
                </a:lnTo>
                <a:lnTo>
                  <a:pt x="636" y="424"/>
                </a:lnTo>
                <a:lnTo>
                  <a:pt x="630" y="412"/>
                </a:lnTo>
                <a:lnTo>
                  <a:pt x="625" y="399"/>
                </a:lnTo>
                <a:lnTo>
                  <a:pt x="617" y="386"/>
                </a:lnTo>
                <a:lnTo>
                  <a:pt x="605" y="356"/>
                </a:lnTo>
                <a:lnTo>
                  <a:pt x="594" y="323"/>
                </a:lnTo>
                <a:lnTo>
                  <a:pt x="582" y="289"/>
                </a:lnTo>
                <a:lnTo>
                  <a:pt x="571" y="254"/>
                </a:lnTo>
                <a:lnTo>
                  <a:pt x="559" y="219"/>
                </a:lnTo>
                <a:lnTo>
                  <a:pt x="548" y="184"/>
                </a:lnTo>
                <a:lnTo>
                  <a:pt x="536" y="151"/>
                </a:lnTo>
                <a:lnTo>
                  <a:pt x="527" y="120"/>
                </a:lnTo>
                <a:lnTo>
                  <a:pt x="521" y="105"/>
                </a:lnTo>
                <a:lnTo>
                  <a:pt x="515" y="92"/>
                </a:lnTo>
                <a:lnTo>
                  <a:pt x="509" y="79"/>
                </a:lnTo>
                <a:lnTo>
                  <a:pt x="503" y="67"/>
                </a:lnTo>
                <a:lnTo>
                  <a:pt x="498" y="56"/>
                </a:lnTo>
                <a:lnTo>
                  <a:pt x="492" y="46"/>
                </a:lnTo>
                <a:lnTo>
                  <a:pt x="486" y="39"/>
                </a:lnTo>
                <a:lnTo>
                  <a:pt x="480" y="32"/>
                </a:lnTo>
                <a:lnTo>
                  <a:pt x="469" y="21"/>
                </a:lnTo>
                <a:lnTo>
                  <a:pt x="457" y="12"/>
                </a:lnTo>
                <a:lnTo>
                  <a:pt x="446" y="6"/>
                </a:lnTo>
                <a:lnTo>
                  <a:pt x="434" y="2"/>
                </a:lnTo>
                <a:lnTo>
                  <a:pt x="423" y="0"/>
                </a:lnTo>
                <a:lnTo>
                  <a:pt x="413" y="0"/>
                </a:lnTo>
                <a:lnTo>
                  <a:pt x="402" y="2"/>
                </a:lnTo>
                <a:lnTo>
                  <a:pt x="390" y="5"/>
                </a:lnTo>
                <a:lnTo>
                  <a:pt x="379" y="10"/>
                </a:lnTo>
                <a:lnTo>
                  <a:pt x="367" y="16"/>
                </a:lnTo>
                <a:lnTo>
                  <a:pt x="355" y="24"/>
                </a:lnTo>
                <a:lnTo>
                  <a:pt x="344" y="33"/>
                </a:lnTo>
                <a:lnTo>
                  <a:pt x="331" y="43"/>
                </a:lnTo>
                <a:lnTo>
                  <a:pt x="317" y="54"/>
                </a:lnTo>
                <a:lnTo>
                  <a:pt x="304" y="67"/>
                </a:lnTo>
                <a:lnTo>
                  <a:pt x="288" y="80"/>
                </a:lnTo>
                <a:lnTo>
                  <a:pt x="273" y="94"/>
                </a:lnTo>
                <a:lnTo>
                  <a:pt x="257" y="110"/>
                </a:lnTo>
                <a:lnTo>
                  <a:pt x="240" y="128"/>
                </a:lnTo>
                <a:lnTo>
                  <a:pt x="223" y="149"/>
                </a:lnTo>
                <a:lnTo>
                  <a:pt x="208" y="169"/>
                </a:lnTo>
                <a:lnTo>
                  <a:pt x="188" y="192"/>
                </a:lnTo>
                <a:lnTo>
                  <a:pt x="171" y="216"/>
                </a:lnTo>
                <a:lnTo>
                  <a:pt x="154" y="241"/>
                </a:lnTo>
                <a:lnTo>
                  <a:pt x="135" y="266"/>
                </a:lnTo>
                <a:lnTo>
                  <a:pt x="115" y="293"/>
                </a:lnTo>
                <a:lnTo>
                  <a:pt x="77" y="348"/>
                </a:lnTo>
                <a:lnTo>
                  <a:pt x="38" y="406"/>
                </a:lnTo>
                <a:lnTo>
                  <a:pt x="0" y="464"/>
                </a:lnTo>
              </a:path>
            </a:pathLst>
          </a:custGeom>
          <a:noFill/>
          <a:ln w="50800" cap="rnd" cmpd="sng">
            <a:solidFill>
              <a:srgbClr val="000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54" name="Freeform 7"/>
          <p:cNvSpPr>
            <a:spLocks/>
          </p:cNvSpPr>
          <p:nvPr/>
        </p:nvSpPr>
        <p:spPr bwMode="auto">
          <a:xfrm>
            <a:off x="4648200" y="1204913"/>
            <a:ext cx="4346575" cy="2311400"/>
          </a:xfrm>
          <a:custGeom>
            <a:avLst/>
            <a:gdLst>
              <a:gd name="T0" fmla="*/ 2147483647 w 2738"/>
              <a:gd name="T1" fmla="*/ 2147483647 h 1456"/>
              <a:gd name="T2" fmla="*/ 2147483647 w 2738"/>
              <a:gd name="T3" fmla="*/ 2147483647 h 1456"/>
              <a:gd name="T4" fmla="*/ 2147483647 w 2738"/>
              <a:gd name="T5" fmla="*/ 2147483647 h 1456"/>
              <a:gd name="T6" fmla="*/ 2147483647 w 2738"/>
              <a:gd name="T7" fmla="*/ 2147483647 h 1456"/>
              <a:gd name="T8" fmla="*/ 2147483647 w 2738"/>
              <a:gd name="T9" fmla="*/ 2147483647 h 1456"/>
              <a:gd name="T10" fmla="*/ 2147483647 w 2738"/>
              <a:gd name="T11" fmla="*/ 2147483647 h 1456"/>
              <a:gd name="T12" fmla="*/ 2147483647 w 2738"/>
              <a:gd name="T13" fmla="*/ 2147483647 h 1456"/>
              <a:gd name="T14" fmla="*/ 2147483647 w 2738"/>
              <a:gd name="T15" fmla="*/ 2147483647 h 1456"/>
              <a:gd name="T16" fmla="*/ 2147483647 w 2738"/>
              <a:gd name="T17" fmla="*/ 2147483647 h 1456"/>
              <a:gd name="T18" fmla="*/ 2147483647 w 2738"/>
              <a:gd name="T19" fmla="*/ 2147483647 h 1456"/>
              <a:gd name="T20" fmla="*/ 2147483647 w 2738"/>
              <a:gd name="T21" fmla="*/ 2147483647 h 1456"/>
              <a:gd name="T22" fmla="*/ 2147483647 w 2738"/>
              <a:gd name="T23" fmla="*/ 2147483647 h 1456"/>
              <a:gd name="T24" fmla="*/ 2147483647 w 2738"/>
              <a:gd name="T25" fmla="*/ 2147483647 h 1456"/>
              <a:gd name="T26" fmla="*/ 2147483647 w 2738"/>
              <a:gd name="T27" fmla="*/ 2147483647 h 1456"/>
              <a:gd name="T28" fmla="*/ 2147483647 w 2738"/>
              <a:gd name="T29" fmla="*/ 2147483647 h 1456"/>
              <a:gd name="T30" fmla="*/ 2147483647 w 2738"/>
              <a:gd name="T31" fmla="*/ 0 h 1456"/>
              <a:gd name="T32" fmla="*/ 2147483647 w 2738"/>
              <a:gd name="T33" fmla="*/ 2147483647 h 1456"/>
              <a:gd name="T34" fmla="*/ 2147483647 w 2738"/>
              <a:gd name="T35" fmla="*/ 2147483647 h 1456"/>
              <a:gd name="T36" fmla="*/ 2147483647 w 2738"/>
              <a:gd name="T37" fmla="*/ 2147483647 h 1456"/>
              <a:gd name="T38" fmla="*/ 2147483647 w 2738"/>
              <a:gd name="T39" fmla="*/ 2147483647 h 1456"/>
              <a:gd name="T40" fmla="*/ 2147483647 w 2738"/>
              <a:gd name="T41" fmla="*/ 2147483647 h 1456"/>
              <a:gd name="T42" fmla="*/ 2147483647 w 2738"/>
              <a:gd name="T43" fmla="*/ 2147483647 h 1456"/>
              <a:gd name="T44" fmla="*/ 2147483647 w 2738"/>
              <a:gd name="T45" fmla="*/ 2147483647 h 1456"/>
              <a:gd name="T46" fmla="*/ 2147483647 w 2738"/>
              <a:gd name="T47" fmla="*/ 2147483647 h 1456"/>
              <a:gd name="T48" fmla="*/ 2147483647 w 2738"/>
              <a:gd name="T49" fmla="*/ 2147483647 h 1456"/>
              <a:gd name="T50" fmla="*/ 2147483647 w 2738"/>
              <a:gd name="T51" fmla="*/ 2147483647 h 1456"/>
              <a:gd name="T52" fmla="*/ 2147483647 w 2738"/>
              <a:gd name="T53" fmla="*/ 2147483647 h 1456"/>
              <a:gd name="T54" fmla="*/ 2147483647 w 2738"/>
              <a:gd name="T55" fmla="*/ 2147483647 h 1456"/>
              <a:gd name="T56" fmla="*/ 2147483647 w 2738"/>
              <a:gd name="T57" fmla="*/ 2147483647 h 1456"/>
              <a:gd name="T58" fmla="*/ 2147483647 w 2738"/>
              <a:gd name="T59" fmla="*/ 2147483647 h 1456"/>
              <a:gd name="T60" fmla="*/ 2147483647 w 2738"/>
              <a:gd name="T61" fmla="*/ 2147483647 h 1456"/>
              <a:gd name="T62" fmla="*/ 2147483647 w 2738"/>
              <a:gd name="T63" fmla="*/ 2147483647 h 1456"/>
              <a:gd name="T64" fmla="*/ 2147483647 w 2738"/>
              <a:gd name="T65" fmla="*/ 2147483647 h 1456"/>
              <a:gd name="T66" fmla="*/ 2147483647 w 2738"/>
              <a:gd name="T67" fmla="*/ 2147483647 h 1456"/>
              <a:gd name="T68" fmla="*/ 2147483647 w 2738"/>
              <a:gd name="T69" fmla="*/ 2147483647 h 1456"/>
              <a:gd name="T70" fmla="*/ 2147483647 w 2738"/>
              <a:gd name="T71" fmla="*/ 2147483647 h 1456"/>
              <a:gd name="T72" fmla="*/ 2147483647 w 2738"/>
              <a:gd name="T73" fmla="*/ 2147483647 h 1456"/>
              <a:gd name="T74" fmla="*/ 2147483647 w 2738"/>
              <a:gd name="T75" fmla="*/ 2147483647 h 1456"/>
              <a:gd name="T76" fmla="*/ 2147483647 w 2738"/>
              <a:gd name="T77" fmla="*/ 2147483647 h 1456"/>
              <a:gd name="T78" fmla="*/ 2147483647 w 2738"/>
              <a:gd name="T79" fmla="*/ 2147483647 h 1456"/>
              <a:gd name="T80" fmla="*/ 2147483647 w 2738"/>
              <a:gd name="T81" fmla="*/ 2147483647 h 1456"/>
              <a:gd name="T82" fmla="*/ 2147483647 w 2738"/>
              <a:gd name="T83" fmla="*/ 2147483647 h 1456"/>
              <a:gd name="T84" fmla="*/ 2147483647 w 2738"/>
              <a:gd name="T85" fmla="*/ 2147483647 h 1456"/>
              <a:gd name="T86" fmla="*/ 2147483647 w 2738"/>
              <a:gd name="T87" fmla="*/ 2147483647 h 1456"/>
              <a:gd name="T88" fmla="*/ 2147483647 w 2738"/>
              <a:gd name="T89" fmla="*/ 2147483647 h 1456"/>
              <a:gd name="T90" fmla="*/ 2147483647 w 2738"/>
              <a:gd name="T91" fmla="*/ 2147483647 h 1456"/>
              <a:gd name="T92" fmla="*/ 2147483647 w 2738"/>
              <a:gd name="T93" fmla="*/ 2147483647 h 1456"/>
              <a:gd name="T94" fmla="*/ 2147483647 w 2738"/>
              <a:gd name="T95" fmla="*/ 2147483647 h 1456"/>
              <a:gd name="T96" fmla="*/ 2147483647 w 2738"/>
              <a:gd name="T97" fmla="*/ 2147483647 h 145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38"/>
              <a:gd name="T148" fmla="*/ 0 h 1456"/>
              <a:gd name="T149" fmla="*/ 2738 w 2738"/>
              <a:gd name="T150" fmla="*/ 1456 h 145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38" h="1456">
                <a:moveTo>
                  <a:pt x="0" y="481"/>
                </a:moveTo>
                <a:lnTo>
                  <a:pt x="44" y="550"/>
                </a:lnTo>
                <a:lnTo>
                  <a:pt x="70" y="581"/>
                </a:lnTo>
                <a:lnTo>
                  <a:pt x="92" y="609"/>
                </a:lnTo>
                <a:lnTo>
                  <a:pt x="114" y="633"/>
                </a:lnTo>
                <a:lnTo>
                  <a:pt x="140" y="654"/>
                </a:lnTo>
                <a:lnTo>
                  <a:pt x="166" y="666"/>
                </a:lnTo>
                <a:lnTo>
                  <a:pt x="193" y="673"/>
                </a:lnTo>
                <a:lnTo>
                  <a:pt x="219" y="673"/>
                </a:lnTo>
                <a:lnTo>
                  <a:pt x="250" y="664"/>
                </a:lnTo>
                <a:lnTo>
                  <a:pt x="285" y="649"/>
                </a:lnTo>
                <a:lnTo>
                  <a:pt x="315" y="630"/>
                </a:lnTo>
                <a:lnTo>
                  <a:pt x="346" y="609"/>
                </a:lnTo>
                <a:lnTo>
                  <a:pt x="377" y="583"/>
                </a:lnTo>
                <a:lnTo>
                  <a:pt x="434" y="529"/>
                </a:lnTo>
                <a:lnTo>
                  <a:pt x="455" y="500"/>
                </a:lnTo>
                <a:lnTo>
                  <a:pt x="473" y="467"/>
                </a:lnTo>
                <a:lnTo>
                  <a:pt x="486" y="429"/>
                </a:lnTo>
                <a:lnTo>
                  <a:pt x="499" y="391"/>
                </a:lnTo>
                <a:lnTo>
                  <a:pt x="534" y="313"/>
                </a:lnTo>
                <a:lnTo>
                  <a:pt x="552" y="277"/>
                </a:lnTo>
                <a:lnTo>
                  <a:pt x="578" y="242"/>
                </a:lnTo>
                <a:lnTo>
                  <a:pt x="604" y="206"/>
                </a:lnTo>
                <a:lnTo>
                  <a:pt x="635" y="168"/>
                </a:lnTo>
                <a:lnTo>
                  <a:pt x="670" y="130"/>
                </a:lnTo>
                <a:lnTo>
                  <a:pt x="701" y="93"/>
                </a:lnTo>
                <a:lnTo>
                  <a:pt x="740" y="57"/>
                </a:lnTo>
                <a:lnTo>
                  <a:pt x="779" y="29"/>
                </a:lnTo>
                <a:lnTo>
                  <a:pt x="797" y="19"/>
                </a:lnTo>
                <a:lnTo>
                  <a:pt x="819" y="10"/>
                </a:lnTo>
                <a:lnTo>
                  <a:pt x="841" y="2"/>
                </a:lnTo>
                <a:lnTo>
                  <a:pt x="863" y="0"/>
                </a:lnTo>
                <a:lnTo>
                  <a:pt x="885" y="0"/>
                </a:lnTo>
                <a:lnTo>
                  <a:pt x="911" y="2"/>
                </a:lnTo>
                <a:lnTo>
                  <a:pt x="963" y="14"/>
                </a:lnTo>
                <a:lnTo>
                  <a:pt x="1020" y="33"/>
                </a:lnTo>
                <a:lnTo>
                  <a:pt x="1077" y="57"/>
                </a:lnTo>
                <a:lnTo>
                  <a:pt x="1134" y="88"/>
                </a:lnTo>
                <a:lnTo>
                  <a:pt x="1191" y="121"/>
                </a:lnTo>
                <a:lnTo>
                  <a:pt x="1248" y="157"/>
                </a:lnTo>
                <a:lnTo>
                  <a:pt x="1296" y="192"/>
                </a:lnTo>
                <a:lnTo>
                  <a:pt x="1344" y="232"/>
                </a:lnTo>
                <a:lnTo>
                  <a:pt x="1388" y="277"/>
                </a:lnTo>
                <a:lnTo>
                  <a:pt x="1432" y="325"/>
                </a:lnTo>
                <a:lnTo>
                  <a:pt x="1476" y="377"/>
                </a:lnTo>
                <a:lnTo>
                  <a:pt x="1559" y="479"/>
                </a:lnTo>
                <a:lnTo>
                  <a:pt x="1598" y="529"/>
                </a:lnTo>
                <a:lnTo>
                  <a:pt x="1633" y="576"/>
                </a:lnTo>
                <a:lnTo>
                  <a:pt x="1668" y="619"/>
                </a:lnTo>
                <a:lnTo>
                  <a:pt x="1699" y="661"/>
                </a:lnTo>
                <a:lnTo>
                  <a:pt x="1756" y="739"/>
                </a:lnTo>
                <a:lnTo>
                  <a:pt x="1782" y="780"/>
                </a:lnTo>
                <a:lnTo>
                  <a:pt x="1809" y="820"/>
                </a:lnTo>
                <a:lnTo>
                  <a:pt x="1839" y="865"/>
                </a:lnTo>
                <a:lnTo>
                  <a:pt x="1870" y="912"/>
                </a:lnTo>
                <a:lnTo>
                  <a:pt x="1887" y="938"/>
                </a:lnTo>
                <a:lnTo>
                  <a:pt x="1905" y="969"/>
                </a:lnTo>
                <a:lnTo>
                  <a:pt x="1940" y="1033"/>
                </a:lnTo>
                <a:lnTo>
                  <a:pt x="1979" y="1104"/>
                </a:lnTo>
                <a:lnTo>
                  <a:pt x="2014" y="1175"/>
                </a:lnTo>
                <a:lnTo>
                  <a:pt x="2054" y="1242"/>
                </a:lnTo>
                <a:lnTo>
                  <a:pt x="2071" y="1275"/>
                </a:lnTo>
                <a:lnTo>
                  <a:pt x="2089" y="1303"/>
                </a:lnTo>
                <a:lnTo>
                  <a:pt x="2106" y="1332"/>
                </a:lnTo>
                <a:lnTo>
                  <a:pt x="2124" y="1356"/>
                </a:lnTo>
                <a:lnTo>
                  <a:pt x="2141" y="1377"/>
                </a:lnTo>
                <a:lnTo>
                  <a:pt x="2159" y="1393"/>
                </a:lnTo>
                <a:lnTo>
                  <a:pt x="2194" y="1419"/>
                </a:lnTo>
                <a:lnTo>
                  <a:pt x="2225" y="1438"/>
                </a:lnTo>
                <a:lnTo>
                  <a:pt x="2255" y="1450"/>
                </a:lnTo>
                <a:lnTo>
                  <a:pt x="2286" y="1455"/>
                </a:lnTo>
                <a:lnTo>
                  <a:pt x="2317" y="1450"/>
                </a:lnTo>
                <a:lnTo>
                  <a:pt x="2347" y="1438"/>
                </a:lnTo>
                <a:lnTo>
                  <a:pt x="2374" y="1419"/>
                </a:lnTo>
                <a:lnTo>
                  <a:pt x="2400" y="1393"/>
                </a:lnTo>
                <a:lnTo>
                  <a:pt x="2413" y="1377"/>
                </a:lnTo>
                <a:lnTo>
                  <a:pt x="2422" y="1353"/>
                </a:lnTo>
                <a:lnTo>
                  <a:pt x="2435" y="1327"/>
                </a:lnTo>
                <a:lnTo>
                  <a:pt x="2444" y="1296"/>
                </a:lnTo>
                <a:lnTo>
                  <a:pt x="2452" y="1263"/>
                </a:lnTo>
                <a:lnTo>
                  <a:pt x="2461" y="1228"/>
                </a:lnTo>
                <a:lnTo>
                  <a:pt x="2474" y="1154"/>
                </a:lnTo>
                <a:lnTo>
                  <a:pt x="2492" y="1078"/>
                </a:lnTo>
                <a:lnTo>
                  <a:pt x="2501" y="1043"/>
                </a:lnTo>
                <a:lnTo>
                  <a:pt x="2509" y="1010"/>
                </a:lnTo>
                <a:lnTo>
                  <a:pt x="2514" y="979"/>
                </a:lnTo>
                <a:lnTo>
                  <a:pt x="2522" y="953"/>
                </a:lnTo>
                <a:lnTo>
                  <a:pt x="2536" y="931"/>
                </a:lnTo>
                <a:lnTo>
                  <a:pt x="2544" y="912"/>
                </a:lnTo>
                <a:lnTo>
                  <a:pt x="2553" y="898"/>
                </a:lnTo>
                <a:lnTo>
                  <a:pt x="2566" y="889"/>
                </a:lnTo>
                <a:lnTo>
                  <a:pt x="2579" y="879"/>
                </a:lnTo>
                <a:lnTo>
                  <a:pt x="2588" y="872"/>
                </a:lnTo>
                <a:lnTo>
                  <a:pt x="2610" y="867"/>
                </a:lnTo>
                <a:lnTo>
                  <a:pt x="2636" y="867"/>
                </a:lnTo>
                <a:lnTo>
                  <a:pt x="2663" y="874"/>
                </a:lnTo>
                <a:lnTo>
                  <a:pt x="2684" y="884"/>
                </a:lnTo>
                <a:lnTo>
                  <a:pt x="2711" y="898"/>
                </a:lnTo>
                <a:lnTo>
                  <a:pt x="2737" y="912"/>
                </a:lnTo>
              </a:path>
            </a:pathLst>
          </a:custGeom>
          <a:noFill/>
          <a:ln w="50800" cap="rnd" cmpd="sng">
            <a:solidFill>
              <a:srgbClr val="000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55" name="Freeform 8"/>
          <p:cNvSpPr>
            <a:spLocks/>
          </p:cNvSpPr>
          <p:nvPr/>
        </p:nvSpPr>
        <p:spPr bwMode="auto">
          <a:xfrm>
            <a:off x="2819400" y="1504950"/>
            <a:ext cx="1828800" cy="1136650"/>
          </a:xfrm>
          <a:custGeom>
            <a:avLst/>
            <a:gdLst>
              <a:gd name="T0" fmla="*/ 2147483647 w 1152"/>
              <a:gd name="T1" fmla="*/ 2147483647 h 716"/>
              <a:gd name="T2" fmla="*/ 2147483647 w 1152"/>
              <a:gd name="T3" fmla="*/ 2147483647 h 716"/>
              <a:gd name="T4" fmla="*/ 2147483647 w 1152"/>
              <a:gd name="T5" fmla="*/ 2147483647 h 716"/>
              <a:gd name="T6" fmla="*/ 2147483647 w 1152"/>
              <a:gd name="T7" fmla="*/ 2147483647 h 716"/>
              <a:gd name="T8" fmla="*/ 2147483647 w 1152"/>
              <a:gd name="T9" fmla="*/ 2147483647 h 716"/>
              <a:gd name="T10" fmla="*/ 2147483647 w 1152"/>
              <a:gd name="T11" fmla="*/ 2147483647 h 716"/>
              <a:gd name="T12" fmla="*/ 2147483647 w 1152"/>
              <a:gd name="T13" fmla="*/ 2147483647 h 716"/>
              <a:gd name="T14" fmla="*/ 2147483647 w 1152"/>
              <a:gd name="T15" fmla="*/ 2147483647 h 716"/>
              <a:gd name="T16" fmla="*/ 2147483647 w 1152"/>
              <a:gd name="T17" fmla="*/ 2147483647 h 716"/>
              <a:gd name="T18" fmla="*/ 2147483647 w 1152"/>
              <a:gd name="T19" fmla="*/ 2147483647 h 716"/>
              <a:gd name="T20" fmla="*/ 2147483647 w 1152"/>
              <a:gd name="T21" fmla="*/ 2147483647 h 716"/>
              <a:gd name="T22" fmla="*/ 2147483647 w 1152"/>
              <a:gd name="T23" fmla="*/ 2147483647 h 716"/>
              <a:gd name="T24" fmla="*/ 2147483647 w 1152"/>
              <a:gd name="T25" fmla="*/ 2147483647 h 716"/>
              <a:gd name="T26" fmla="*/ 2147483647 w 1152"/>
              <a:gd name="T27" fmla="*/ 2147483647 h 716"/>
              <a:gd name="T28" fmla="*/ 2147483647 w 1152"/>
              <a:gd name="T29" fmla="*/ 2147483647 h 716"/>
              <a:gd name="T30" fmla="*/ 2147483647 w 1152"/>
              <a:gd name="T31" fmla="*/ 2147483647 h 716"/>
              <a:gd name="T32" fmla="*/ 2147483647 w 1152"/>
              <a:gd name="T33" fmla="*/ 2147483647 h 716"/>
              <a:gd name="T34" fmla="*/ 2147483647 w 1152"/>
              <a:gd name="T35" fmla="*/ 2147483647 h 716"/>
              <a:gd name="T36" fmla="*/ 2147483647 w 1152"/>
              <a:gd name="T37" fmla="*/ 2147483647 h 716"/>
              <a:gd name="T38" fmla="*/ 2147483647 w 1152"/>
              <a:gd name="T39" fmla="*/ 2147483647 h 716"/>
              <a:gd name="T40" fmla="*/ 2147483647 w 1152"/>
              <a:gd name="T41" fmla="*/ 2147483647 h 716"/>
              <a:gd name="T42" fmla="*/ 2147483647 w 1152"/>
              <a:gd name="T43" fmla="*/ 2147483647 h 716"/>
              <a:gd name="T44" fmla="*/ 2147483647 w 1152"/>
              <a:gd name="T45" fmla="*/ 2147483647 h 716"/>
              <a:gd name="T46" fmla="*/ 2147483647 w 1152"/>
              <a:gd name="T47" fmla="*/ 2147483647 h 716"/>
              <a:gd name="T48" fmla="*/ 2147483647 w 1152"/>
              <a:gd name="T49" fmla="*/ 2147483647 h 716"/>
              <a:gd name="T50" fmla="*/ 2147483647 w 1152"/>
              <a:gd name="T51" fmla="*/ 2147483647 h 716"/>
              <a:gd name="T52" fmla="*/ 2147483647 w 1152"/>
              <a:gd name="T53" fmla="*/ 2147483647 h 716"/>
              <a:gd name="T54" fmla="*/ 2147483647 w 1152"/>
              <a:gd name="T55" fmla="*/ 2147483647 h 716"/>
              <a:gd name="T56" fmla="*/ 2147483647 w 1152"/>
              <a:gd name="T57" fmla="*/ 2147483647 h 716"/>
              <a:gd name="T58" fmla="*/ 2147483647 w 1152"/>
              <a:gd name="T59" fmla="*/ 2147483647 h 716"/>
              <a:gd name="T60" fmla="*/ 2147483647 w 1152"/>
              <a:gd name="T61" fmla="*/ 2147483647 h 716"/>
              <a:gd name="T62" fmla="*/ 2147483647 w 1152"/>
              <a:gd name="T63" fmla="*/ 2147483647 h 716"/>
              <a:gd name="T64" fmla="*/ 2147483647 w 1152"/>
              <a:gd name="T65" fmla="*/ 2147483647 h 716"/>
              <a:gd name="T66" fmla="*/ 2147483647 w 1152"/>
              <a:gd name="T67" fmla="*/ 0 h 716"/>
              <a:gd name="T68" fmla="*/ 2147483647 w 1152"/>
              <a:gd name="T69" fmla="*/ 2147483647 h 716"/>
              <a:gd name="T70" fmla="*/ 2147483647 w 1152"/>
              <a:gd name="T71" fmla="*/ 2147483647 h 716"/>
              <a:gd name="T72" fmla="*/ 2147483647 w 1152"/>
              <a:gd name="T73" fmla="*/ 2147483647 h 716"/>
              <a:gd name="T74" fmla="*/ 2147483647 w 1152"/>
              <a:gd name="T75" fmla="*/ 2147483647 h 716"/>
              <a:gd name="T76" fmla="*/ 2147483647 w 1152"/>
              <a:gd name="T77" fmla="*/ 2147483647 h 716"/>
              <a:gd name="T78" fmla="*/ 2147483647 w 1152"/>
              <a:gd name="T79" fmla="*/ 2147483647 h 7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52"/>
              <a:gd name="T121" fmla="*/ 0 h 716"/>
              <a:gd name="T122" fmla="*/ 1152 w 1152"/>
              <a:gd name="T123" fmla="*/ 716 h 7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52" h="716">
                <a:moveTo>
                  <a:pt x="0" y="538"/>
                </a:moveTo>
                <a:lnTo>
                  <a:pt x="39" y="506"/>
                </a:lnTo>
                <a:lnTo>
                  <a:pt x="77" y="477"/>
                </a:lnTo>
                <a:lnTo>
                  <a:pt x="116" y="449"/>
                </a:lnTo>
                <a:lnTo>
                  <a:pt x="153" y="426"/>
                </a:lnTo>
                <a:lnTo>
                  <a:pt x="172" y="416"/>
                </a:lnTo>
                <a:lnTo>
                  <a:pt x="190" y="407"/>
                </a:lnTo>
                <a:lnTo>
                  <a:pt x="207" y="401"/>
                </a:lnTo>
                <a:lnTo>
                  <a:pt x="223" y="394"/>
                </a:lnTo>
                <a:lnTo>
                  <a:pt x="240" y="392"/>
                </a:lnTo>
                <a:lnTo>
                  <a:pt x="256" y="390"/>
                </a:lnTo>
                <a:lnTo>
                  <a:pt x="273" y="390"/>
                </a:lnTo>
                <a:lnTo>
                  <a:pt x="288" y="394"/>
                </a:lnTo>
                <a:lnTo>
                  <a:pt x="303" y="401"/>
                </a:lnTo>
                <a:lnTo>
                  <a:pt x="315" y="412"/>
                </a:lnTo>
                <a:lnTo>
                  <a:pt x="330" y="426"/>
                </a:lnTo>
                <a:lnTo>
                  <a:pt x="343" y="444"/>
                </a:lnTo>
                <a:lnTo>
                  <a:pt x="354" y="464"/>
                </a:lnTo>
                <a:lnTo>
                  <a:pt x="367" y="486"/>
                </a:lnTo>
                <a:lnTo>
                  <a:pt x="378" y="508"/>
                </a:lnTo>
                <a:lnTo>
                  <a:pt x="389" y="533"/>
                </a:lnTo>
                <a:lnTo>
                  <a:pt x="411" y="580"/>
                </a:lnTo>
                <a:lnTo>
                  <a:pt x="422" y="602"/>
                </a:lnTo>
                <a:lnTo>
                  <a:pt x="434" y="624"/>
                </a:lnTo>
                <a:lnTo>
                  <a:pt x="445" y="643"/>
                </a:lnTo>
                <a:lnTo>
                  <a:pt x="456" y="659"/>
                </a:lnTo>
                <a:lnTo>
                  <a:pt x="469" y="672"/>
                </a:lnTo>
                <a:lnTo>
                  <a:pt x="480" y="682"/>
                </a:lnTo>
                <a:lnTo>
                  <a:pt x="504" y="696"/>
                </a:lnTo>
                <a:lnTo>
                  <a:pt x="524" y="708"/>
                </a:lnTo>
                <a:lnTo>
                  <a:pt x="535" y="711"/>
                </a:lnTo>
                <a:lnTo>
                  <a:pt x="546" y="714"/>
                </a:lnTo>
                <a:lnTo>
                  <a:pt x="557" y="715"/>
                </a:lnTo>
                <a:lnTo>
                  <a:pt x="568" y="715"/>
                </a:lnTo>
                <a:lnTo>
                  <a:pt x="579" y="713"/>
                </a:lnTo>
                <a:lnTo>
                  <a:pt x="590" y="709"/>
                </a:lnTo>
                <a:lnTo>
                  <a:pt x="601" y="703"/>
                </a:lnTo>
                <a:lnTo>
                  <a:pt x="614" y="694"/>
                </a:lnTo>
                <a:lnTo>
                  <a:pt x="627" y="684"/>
                </a:lnTo>
                <a:lnTo>
                  <a:pt x="642" y="670"/>
                </a:lnTo>
                <a:lnTo>
                  <a:pt x="657" y="653"/>
                </a:lnTo>
                <a:lnTo>
                  <a:pt x="672" y="634"/>
                </a:lnTo>
                <a:lnTo>
                  <a:pt x="681" y="623"/>
                </a:lnTo>
                <a:lnTo>
                  <a:pt x="690" y="609"/>
                </a:lnTo>
                <a:lnTo>
                  <a:pt x="699" y="595"/>
                </a:lnTo>
                <a:lnTo>
                  <a:pt x="708" y="577"/>
                </a:lnTo>
                <a:lnTo>
                  <a:pt x="718" y="559"/>
                </a:lnTo>
                <a:lnTo>
                  <a:pt x="729" y="540"/>
                </a:lnTo>
                <a:lnTo>
                  <a:pt x="751" y="497"/>
                </a:lnTo>
                <a:lnTo>
                  <a:pt x="773" y="451"/>
                </a:lnTo>
                <a:lnTo>
                  <a:pt x="795" y="402"/>
                </a:lnTo>
                <a:lnTo>
                  <a:pt x="819" y="352"/>
                </a:lnTo>
                <a:lnTo>
                  <a:pt x="843" y="302"/>
                </a:lnTo>
                <a:lnTo>
                  <a:pt x="867" y="251"/>
                </a:lnTo>
                <a:lnTo>
                  <a:pt x="889" y="203"/>
                </a:lnTo>
                <a:lnTo>
                  <a:pt x="911" y="157"/>
                </a:lnTo>
                <a:lnTo>
                  <a:pt x="933" y="115"/>
                </a:lnTo>
                <a:lnTo>
                  <a:pt x="945" y="96"/>
                </a:lnTo>
                <a:lnTo>
                  <a:pt x="954" y="78"/>
                </a:lnTo>
                <a:lnTo>
                  <a:pt x="965" y="63"/>
                </a:lnTo>
                <a:lnTo>
                  <a:pt x="974" y="48"/>
                </a:lnTo>
                <a:lnTo>
                  <a:pt x="983" y="35"/>
                </a:lnTo>
                <a:lnTo>
                  <a:pt x="991" y="25"/>
                </a:lnTo>
                <a:lnTo>
                  <a:pt x="1000" y="16"/>
                </a:lnTo>
                <a:lnTo>
                  <a:pt x="1007" y="10"/>
                </a:lnTo>
                <a:lnTo>
                  <a:pt x="1015" y="5"/>
                </a:lnTo>
                <a:lnTo>
                  <a:pt x="1022" y="2"/>
                </a:lnTo>
                <a:lnTo>
                  <a:pt x="1035" y="0"/>
                </a:lnTo>
                <a:lnTo>
                  <a:pt x="1048" y="1"/>
                </a:lnTo>
                <a:lnTo>
                  <a:pt x="1059" y="7"/>
                </a:lnTo>
                <a:lnTo>
                  <a:pt x="1070" y="17"/>
                </a:lnTo>
                <a:lnTo>
                  <a:pt x="1081" y="31"/>
                </a:lnTo>
                <a:lnTo>
                  <a:pt x="1090" y="48"/>
                </a:lnTo>
                <a:lnTo>
                  <a:pt x="1098" y="68"/>
                </a:lnTo>
                <a:lnTo>
                  <a:pt x="1105" y="91"/>
                </a:lnTo>
                <a:lnTo>
                  <a:pt x="1112" y="116"/>
                </a:lnTo>
                <a:lnTo>
                  <a:pt x="1120" y="144"/>
                </a:lnTo>
                <a:lnTo>
                  <a:pt x="1127" y="172"/>
                </a:lnTo>
                <a:lnTo>
                  <a:pt x="1133" y="203"/>
                </a:lnTo>
                <a:lnTo>
                  <a:pt x="1140" y="234"/>
                </a:lnTo>
                <a:lnTo>
                  <a:pt x="1151" y="298"/>
                </a:lnTo>
              </a:path>
            </a:pathLst>
          </a:custGeom>
          <a:noFill/>
          <a:ln w="50800" cap="rnd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56" name="Freeform 9"/>
          <p:cNvSpPr>
            <a:spLocks/>
          </p:cNvSpPr>
          <p:nvPr/>
        </p:nvSpPr>
        <p:spPr bwMode="auto">
          <a:xfrm>
            <a:off x="4648200" y="1504950"/>
            <a:ext cx="1828800" cy="1136650"/>
          </a:xfrm>
          <a:custGeom>
            <a:avLst/>
            <a:gdLst>
              <a:gd name="T0" fmla="*/ 2147483647 w 1152"/>
              <a:gd name="T1" fmla="*/ 2147483647 h 716"/>
              <a:gd name="T2" fmla="*/ 2147483647 w 1152"/>
              <a:gd name="T3" fmla="*/ 2147483647 h 716"/>
              <a:gd name="T4" fmla="*/ 2147483647 w 1152"/>
              <a:gd name="T5" fmla="*/ 2147483647 h 716"/>
              <a:gd name="T6" fmla="*/ 2147483647 w 1152"/>
              <a:gd name="T7" fmla="*/ 2147483647 h 716"/>
              <a:gd name="T8" fmla="*/ 2147483647 w 1152"/>
              <a:gd name="T9" fmla="*/ 2147483647 h 716"/>
              <a:gd name="T10" fmla="*/ 2147483647 w 1152"/>
              <a:gd name="T11" fmla="*/ 2147483647 h 716"/>
              <a:gd name="T12" fmla="*/ 2147483647 w 1152"/>
              <a:gd name="T13" fmla="*/ 2147483647 h 716"/>
              <a:gd name="T14" fmla="*/ 2147483647 w 1152"/>
              <a:gd name="T15" fmla="*/ 2147483647 h 716"/>
              <a:gd name="T16" fmla="*/ 2147483647 w 1152"/>
              <a:gd name="T17" fmla="*/ 2147483647 h 716"/>
              <a:gd name="T18" fmla="*/ 2147483647 w 1152"/>
              <a:gd name="T19" fmla="*/ 2147483647 h 716"/>
              <a:gd name="T20" fmla="*/ 2147483647 w 1152"/>
              <a:gd name="T21" fmla="*/ 2147483647 h 716"/>
              <a:gd name="T22" fmla="*/ 2147483647 w 1152"/>
              <a:gd name="T23" fmla="*/ 2147483647 h 716"/>
              <a:gd name="T24" fmla="*/ 2147483647 w 1152"/>
              <a:gd name="T25" fmla="*/ 2147483647 h 716"/>
              <a:gd name="T26" fmla="*/ 2147483647 w 1152"/>
              <a:gd name="T27" fmla="*/ 2147483647 h 716"/>
              <a:gd name="T28" fmla="*/ 2147483647 w 1152"/>
              <a:gd name="T29" fmla="*/ 2147483647 h 716"/>
              <a:gd name="T30" fmla="*/ 2147483647 w 1152"/>
              <a:gd name="T31" fmla="*/ 2147483647 h 716"/>
              <a:gd name="T32" fmla="*/ 2147483647 w 1152"/>
              <a:gd name="T33" fmla="*/ 2147483647 h 716"/>
              <a:gd name="T34" fmla="*/ 2147483647 w 1152"/>
              <a:gd name="T35" fmla="*/ 2147483647 h 716"/>
              <a:gd name="T36" fmla="*/ 2147483647 w 1152"/>
              <a:gd name="T37" fmla="*/ 2147483647 h 716"/>
              <a:gd name="T38" fmla="*/ 2147483647 w 1152"/>
              <a:gd name="T39" fmla="*/ 2147483647 h 716"/>
              <a:gd name="T40" fmla="*/ 2147483647 w 1152"/>
              <a:gd name="T41" fmla="*/ 2147483647 h 716"/>
              <a:gd name="T42" fmla="*/ 2147483647 w 1152"/>
              <a:gd name="T43" fmla="*/ 2147483647 h 716"/>
              <a:gd name="T44" fmla="*/ 2147483647 w 1152"/>
              <a:gd name="T45" fmla="*/ 2147483647 h 716"/>
              <a:gd name="T46" fmla="*/ 2147483647 w 1152"/>
              <a:gd name="T47" fmla="*/ 2147483647 h 716"/>
              <a:gd name="T48" fmla="*/ 2147483647 w 1152"/>
              <a:gd name="T49" fmla="*/ 2147483647 h 716"/>
              <a:gd name="T50" fmla="*/ 2147483647 w 1152"/>
              <a:gd name="T51" fmla="*/ 2147483647 h 716"/>
              <a:gd name="T52" fmla="*/ 2147483647 w 1152"/>
              <a:gd name="T53" fmla="*/ 2147483647 h 716"/>
              <a:gd name="T54" fmla="*/ 2147483647 w 1152"/>
              <a:gd name="T55" fmla="*/ 2147483647 h 716"/>
              <a:gd name="T56" fmla="*/ 2147483647 w 1152"/>
              <a:gd name="T57" fmla="*/ 2147483647 h 716"/>
              <a:gd name="T58" fmla="*/ 2147483647 w 1152"/>
              <a:gd name="T59" fmla="*/ 2147483647 h 716"/>
              <a:gd name="T60" fmla="*/ 2147483647 w 1152"/>
              <a:gd name="T61" fmla="*/ 2147483647 h 716"/>
              <a:gd name="T62" fmla="*/ 2147483647 w 1152"/>
              <a:gd name="T63" fmla="*/ 2147483647 h 716"/>
              <a:gd name="T64" fmla="*/ 2147483647 w 1152"/>
              <a:gd name="T65" fmla="*/ 2147483647 h 716"/>
              <a:gd name="T66" fmla="*/ 2147483647 w 1152"/>
              <a:gd name="T67" fmla="*/ 0 h 716"/>
              <a:gd name="T68" fmla="*/ 2147483647 w 1152"/>
              <a:gd name="T69" fmla="*/ 2147483647 h 716"/>
              <a:gd name="T70" fmla="*/ 2147483647 w 1152"/>
              <a:gd name="T71" fmla="*/ 2147483647 h 716"/>
              <a:gd name="T72" fmla="*/ 2147483647 w 1152"/>
              <a:gd name="T73" fmla="*/ 2147483647 h 716"/>
              <a:gd name="T74" fmla="*/ 2147483647 w 1152"/>
              <a:gd name="T75" fmla="*/ 2147483647 h 716"/>
              <a:gd name="T76" fmla="*/ 2147483647 w 1152"/>
              <a:gd name="T77" fmla="*/ 2147483647 h 716"/>
              <a:gd name="T78" fmla="*/ 2147483647 w 1152"/>
              <a:gd name="T79" fmla="*/ 2147483647 h 7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52"/>
              <a:gd name="T121" fmla="*/ 0 h 716"/>
              <a:gd name="T122" fmla="*/ 1152 w 1152"/>
              <a:gd name="T123" fmla="*/ 716 h 7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52" h="716">
                <a:moveTo>
                  <a:pt x="0" y="538"/>
                </a:moveTo>
                <a:lnTo>
                  <a:pt x="39" y="506"/>
                </a:lnTo>
                <a:lnTo>
                  <a:pt x="77" y="477"/>
                </a:lnTo>
                <a:lnTo>
                  <a:pt x="116" y="449"/>
                </a:lnTo>
                <a:lnTo>
                  <a:pt x="153" y="426"/>
                </a:lnTo>
                <a:lnTo>
                  <a:pt x="172" y="416"/>
                </a:lnTo>
                <a:lnTo>
                  <a:pt x="190" y="407"/>
                </a:lnTo>
                <a:lnTo>
                  <a:pt x="207" y="401"/>
                </a:lnTo>
                <a:lnTo>
                  <a:pt x="223" y="394"/>
                </a:lnTo>
                <a:lnTo>
                  <a:pt x="240" y="392"/>
                </a:lnTo>
                <a:lnTo>
                  <a:pt x="256" y="390"/>
                </a:lnTo>
                <a:lnTo>
                  <a:pt x="273" y="390"/>
                </a:lnTo>
                <a:lnTo>
                  <a:pt x="288" y="394"/>
                </a:lnTo>
                <a:lnTo>
                  <a:pt x="303" y="401"/>
                </a:lnTo>
                <a:lnTo>
                  <a:pt x="315" y="412"/>
                </a:lnTo>
                <a:lnTo>
                  <a:pt x="330" y="426"/>
                </a:lnTo>
                <a:lnTo>
                  <a:pt x="343" y="444"/>
                </a:lnTo>
                <a:lnTo>
                  <a:pt x="354" y="464"/>
                </a:lnTo>
                <a:lnTo>
                  <a:pt x="367" y="486"/>
                </a:lnTo>
                <a:lnTo>
                  <a:pt x="378" y="508"/>
                </a:lnTo>
                <a:lnTo>
                  <a:pt x="389" y="533"/>
                </a:lnTo>
                <a:lnTo>
                  <a:pt x="411" y="580"/>
                </a:lnTo>
                <a:lnTo>
                  <a:pt x="422" y="602"/>
                </a:lnTo>
                <a:lnTo>
                  <a:pt x="434" y="624"/>
                </a:lnTo>
                <a:lnTo>
                  <a:pt x="445" y="643"/>
                </a:lnTo>
                <a:lnTo>
                  <a:pt x="456" y="659"/>
                </a:lnTo>
                <a:lnTo>
                  <a:pt x="469" y="672"/>
                </a:lnTo>
                <a:lnTo>
                  <a:pt x="480" y="682"/>
                </a:lnTo>
                <a:lnTo>
                  <a:pt x="504" y="696"/>
                </a:lnTo>
                <a:lnTo>
                  <a:pt x="524" y="708"/>
                </a:lnTo>
                <a:lnTo>
                  <a:pt x="535" y="711"/>
                </a:lnTo>
                <a:lnTo>
                  <a:pt x="546" y="714"/>
                </a:lnTo>
                <a:lnTo>
                  <a:pt x="557" y="715"/>
                </a:lnTo>
                <a:lnTo>
                  <a:pt x="568" y="715"/>
                </a:lnTo>
                <a:lnTo>
                  <a:pt x="579" y="713"/>
                </a:lnTo>
                <a:lnTo>
                  <a:pt x="590" y="709"/>
                </a:lnTo>
                <a:lnTo>
                  <a:pt x="601" y="703"/>
                </a:lnTo>
                <a:lnTo>
                  <a:pt x="614" y="694"/>
                </a:lnTo>
                <a:lnTo>
                  <a:pt x="627" y="684"/>
                </a:lnTo>
                <a:lnTo>
                  <a:pt x="642" y="670"/>
                </a:lnTo>
                <a:lnTo>
                  <a:pt x="657" y="653"/>
                </a:lnTo>
                <a:lnTo>
                  <a:pt x="672" y="634"/>
                </a:lnTo>
                <a:lnTo>
                  <a:pt x="681" y="623"/>
                </a:lnTo>
                <a:lnTo>
                  <a:pt x="690" y="609"/>
                </a:lnTo>
                <a:lnTo>
                  <a:pt x="699" y="595"/>
                </a:lnTo>
                <a:lnTo>
                  <a:pt x="708" y="577"/>
                </a:lnTo>
                <a:lnTo>
                  <a:pt x="718" y="559"/>
                </a:lnTo>
                <a:lnTo>
                  <a:pt x="729" y="540"/>
                </a:lnTo>
                <a:lnTo>
                  <a:pt x="751" y="497"/>
                </a:lnTo>
                <a:lnTo>
                  <a:pt x="773" y="451"/>
                </a:lnTo>
                <a:lnTo>
                  <a:pt x="795" y="402"/>
                </a:lnTo>
                <a:lnTo>
                  <a:pt x="819" y="352"/>
                </a:lnTo>
                <a:lnTo>
                  <a:pt x="843" y="302"/>
                </a:lnTo>
                <a:lnTo>
                  <a:pt x="867" y="251"/>
                </a:lnTo>
                <a:lnTo>
                  <a:pt x="889" y="203"/>
                </a:lnTo>
                <a:lnTo>
                  <a:pt x="911" y="157"/>
                </a:lnTo>
                <a:lnTo>
                  <a:pt x="933" y="115"/>
                </a:lnTo>
                <a:lnTo>
                  <a:pt x="945" y="96"/>
                </a:lnTo>
                <a:lnTo>
                  <a:pt x="954" y="78"/>
                </a:lnTo>
                <a:lnTo>
                  <a:pt x="965" y="63"/>
                </a:lnTo>
                <a:lnTo>
                  <a:pt x="974" y="48"/>
                </a:lnTo>
                <a:lnTo>
                  <a:pt x="983" y="35"/>
                </a:lnTo>
                <a:lnTo>
                  <a:pt x="991" y="25"/>
                </a:lnTo>
                <a:lnTo>
                  <a:pt x="1000" y="16"/>
                </a:lnTo>
                <a:lnTo>
                  <a:pt x="1007" y="10"/>
                </a:lnTo>
                <a:lnTo>
                  <a:pt x="1015" y="5"/>
                </a:lnTo>
                <a:lnTo>
                  <a:pt x="1022" y="2"/>
                </a:lnTo>
                <a:lnTo>
                  <a:pt x="1035" y="0"/>
                </a:lnTo>
                <a:lnTo>
                  <a:pt x="1048" y="1"/>
                </a:lnTo>
                <a:lnTo>
                  <a:pt x="1059" y="7"/>
                </a:lnTo>
                <a:lnTo>
                  <a:pt x="1070" y="17"/>
                </a:lnTo>
                <a:lnTo>
                  <a:pt x="1081" y="31"/>
                </a:lnTo>
                <a:lnTo>
                  <a:pt x="1090" y="48"/>
                </a:lnTo>
                <a:lnTo>
                  <a:pt x="1098" y="68"/>
                </a:lnTo>
                <a:lnTo>
                  <a:pt x="1105" y="91"/>
                </a:lnTo>
                <a:lnTo>
                  <a:pt x="1112" y="116"/>
                </a:lnTo>
                <a:lnTo>
                  <a:pt x="1120" y="144"/>
                </a:lnTo>
                <a:lnTo>
                  <a:pt x="1127" y="172"/>
                </a:lnTo>
                <a:lnTo>
                  <a:pt x="1133" y="203"/>
                </a:lnTo>
                <a:lnTo>
                  <a:pt x="1140" y="234"/>
                </a:lnTo>
                <a:lnTo>
                  <a:pt x="1151" y="298"/>
                </a:lnTo>
              </a:path>
            </a:pathLst>
          </a:custGeom>
          <a:noFill/>
          <a:ln w="50800" cap="rnd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57" name="Freeform 10"/>
          <p:cNvSpPr>
            <a:spLocks/>
          </p:cNvSpPr>
          <p:nvPr/>
        </p:nvSpPr>
        <p:spPr bwMode="auto">
          <a:xfrm>
            <a:off x="6477000" y="1504950"/>
            <a:ext cx="1828800" cy="1136650"/>
          </a:xfrm>
          <a:custGeom>
            <a:avLst/>
            <a:gdLst>
              <a:gd name="T0" fmla="*/ 2147483647 w 1152"/>
              <a:gd name="T1" fmla="*/ 2147483647 h 716"/>
              <a:gd name="T2" fmla="*/ 2147483647 w 1152"/>
              <a:gd name="T3" fmla="*/ 2147483647 h 716"/>
              <a:gd name="T4" fmla="*/ 2147483647 w 1152"/>
              <a:gd name="T5" fmla="*/ 2147483647 h 716"/>
              <a:gd name="T6" fmla="*/ 2147483647 w 1152"/>
              <a:gd name="T7" fmla="*/ 2147483647 h 716"/>
              <a:gd name="T8" fmla="*/ 2147483647 w 1152"/>
              <a:gd name="T9" fmla="*/ 2147483647 h 716"/>
              <a:gd name="T10" fmla="*/ 2147483647 w 1152"/>
              <a:gd name="T11" fmla="*/ 2147483647 h 716"/>
              <a:gd name="T12" fmla="*/ 2147483647 w 1152"/>
              <a:gd name="T13" fmla="*/ 2147483647 h 716"/>
              <a:gd name="T14" fmla="*/ 2147483647 w 1152"/>
              <a:gd name="T15" fmla="*/ 2147483647 h 716"/>
              <a:gd name="T16" fmla="*/ 2147483647 w 1152"/>
              <a:gd name="T17" fmla="*/ 2147483647 h 716"/>
              <a:gd name="T18" fmla="*/ 2147483647 w 1152"/>
              <a:gd name="T19" fmla="*/ 2147483647 h 716"/>
              <a:gd name="T20" fmla="*/ 2147483647 w 1152"/>
              <a:gd name="T21" fmla="*/ 2147483647 h 716"/>
              <a:gd name="T22" fmla="*/ 2147483647 w 1152"/>
              <a:gd name="T23" fmla="*/ 2147483647 h 716"/>
              <a:gd name="T24" fmla="*/ 2147483647 w 1152"/>
              <a:gd name="T25" fmla="*/ 2147483647 h 716"/>
              <a:gd name="T26" fmla="*/ 2147483647 w 1152"/>
              <a:gd name="T27" fmla="*/ 2147483647 h 716"/>
              <a:gd name="T28" fmla="*/ 2147483647 w 1152"/>
              <a:gd name="T29" fmla="*/ 2147483647 h 716"/>
              <a:gd name="T30" fmla="*/ 2147483647 w 1152"/>
              <a:gd name="T31" fmla="*/ 2147483647 h 716"/>
              <a:gd name="T32" fmla="*/ 2147483647 w 1152"/>
              <a:gd name="T33" fmla="*/ 2147483647 h 716"/>
              <a:gd name="T34" fmla="*/ 2147483647 w 1152"/>
              <a:gd name="T35" fmla="*/ 2147483647 h 716"/>
              <a:gd name="T36" fmla="*/ 2147483647 w 1152"/>
              <a:gd name="T37" fmla="*/ 2147483647 h 716"/>
              <a:gd name="T38" fmla="*/ 2147483647 w 1152"/>
              <a:gd name="T39" fmla="*/ 2147483647 h 716"/>
              <a:gd name="T40" fmla="*/ 2147483647 w 1152"/>
              <a:gd name="T41" fmla="*/ 2147483647 h 716"/>
              <a:gd name="T42" fmla="*/ 2147483647 w 1152"/>
              <a:gd name="T43" fmla="*/ 2147483647 h 716"/>
              <a:gd name="T44" fmla="*/ 2147483647 w 1152"/>
              <a:gd name="T45" fmla="*/ 2147483647 h 716"/>
              <a:gd name="T46" fmla="*/ 2147483647 w 1152"/>
              <a:gd name="T47" fmla="*/ 2147483647 h 716"/>
              <a:gd name="T48" fmla="*/ 2147483647 w 1152"/>
              <a:gd name="T49" fmla="*/ 2147483647 h 716"/>
              <a:gd name="T50" fmla="*/ 2147483647 w 1152"/>
              <a:gd name="T51" fmla="*/ 2147483647 h 716"/>
              <a:gd name="T52" fmla="*/ 2147483647 w 1152"/>
              <a:gd name="T53" fmla="*/ 2147483647 h 716"/>
              <a:gd name="T54" fmla="*/ 2147483647 w 1152"/>
              <a:gd name="T55" fmla="*/ 2147483647 h 716"/>
              <a:gd name="T56" fmla="*/ 2147483647 w 1152"/>
              <a:gd name="T57" fmla="*/ 2147483647 h 716"/>
              <a:gd name="T58" fmla="*/ 2147483647 w 1152"/>
              <a:gd name="T59" fmla="*/ 2147483647 h 716"/>
              <a:gd name="T60" fmla="*/ 2147483647 w 1152"/>
              <a:gd name="T61" fmla="*/ 2147483647 h 716"/>
              <a:gd name="T62" fmla="*/ 2147483647 w 1152"/>
              <a:gd name="T63" fmla="*/ 2147483647 h 716"/>
              <a:gd name="T64" fmla="*/ 2147483647 w 1152"/>
              <a:gd name="T65" fmla="*/ 2147483647 h 716"/>
              <a:gd name="T66" fmla="*/ 2147483647 w 1152"/>
              <a:gd name="T67" fmla="*/ 0 h 716"/>
              <a:gd name="T68" fmla="*/ 2147483647 w 1152"/>
              <a:gd name="T69" fmla="*/ 2147483647 h 716"/>
              <a:gd name="T70" fmla="*/ 2147483647 w 1152"/>
              <a:gd name="T71" fmla="*/ 2147483647 h 716"/>
              <a:gd name="T72" fmla="*/ 2147483647 w 1152"/>
              <a:gd name="T73" fmla="*/ 2147483647 h 716"/>
              <a:gd name="T74" fmla="*/ 2147483647 w 1152"/>
              <a:gd name="T75" fmla="*/ 2147483647 h 716"/>
              <a:gd name="T76" fmla="*/ 2147483647 w 1152"/>
              <a:gd name="T77" fmla="*/ 2147483647 h 716"/>
              <a:gd name="T78" fmla="*/ 2147483647 w 1152"/>
              <a:gd name="T79" fmla="*/ 2147483647 h 7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52"/>
              <a:gd name="T121" fmla="*/ 0 h 716"/>
              <a:gd name="T122" fmla="*/ 1152 w 1152"/>
              <a:gd name="T123" fmla="*/ 716 h 7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52" h="716">
                <a:moveTo>
                  <a:pt x="0" y="538"/>
                </a:moveTo>
                <a:lnTo>
                  <a:pt x="39" y="506"/>
                </a:lnTo>
                <a:lnTo>
                  <a:pt x="77" y="477"/>
                </a:lnTo>
                <a:lnTo>
                  <a:pt x="116" y="449"/>
                </a:lnTo>
                <a:lnTo>
                  <a:pt x="153" y="426"/>
                </a:lnTo>
                <a:lnTo>
                  <a:pt x="172" y="416"/>
                </a:lnTo>
                <a:lnTo>
                  <a:pt x="190" y="407"/>
                </a:lnTo>
                <a:lnTo>
                  <a:pt x="207" y="401"/>
                </a:lnTo>
                <a:lnTo>
                  <a:pt x="223" y="394"/>
                </a:lnTo>
                <a:lnTo>
                  <a:pt x="240" y="392"/>
                </a:lnTo>
                <a:lnTo>
                  <a:pt x="256" y="390"/>
                </a:lnTo>
                <a:lnTo>
                  <a:pt x="273" y="390"/>
                </a:lnTo>
                <a:lnTo>
                  <a:pt x="288" y="394"/>
                </a:lnTo>
                <a:lnTo>
                  <a:pt x="303" y="401"/>
                </a:lnTo>
                <a:lnTo>
                  <a:pt x="315" y="412"/>
                </a:lnTo>
                <a:lnTo>
                  <a:pt x="330" y="426"/>
                </a:lnTo>
                <a:lnTo>
                  <a:pt x="343" y="444"/>
                </a:lnTo>
                <a:lnTo>
                  <a:pt x="354" y="464"/>
                </a:lnTo>
                <a:lnTo>
                  <a:pt x="367" y="486"/>
                </a:lnTo>
                <a:lnTo>
                  <a:pt x="378" y="508"/>
                </a:lnTo>
                <a:lnTo>
                  <a:pt x="389" y="533"/>
                </a:lnTo>
                <a:lnTo>
                  <a:pt x="411" y="580"/>
                </a:lnTo>
                <a:lnTo>
                  <a:pt x="422" y="602"/>
                </a:lnTo>
                <a:lnTo>
                  <a:pt x="434" y="624"/>
                </a:lnTo>
                <a:lnTo>
                  <a:pt x="445" y="643"/>
                </a:lnTo>
                <a:lnTo>
                  <a:pt x="456" y="659"/>
                </a:lnTo>
                <a:lnTo>
                  <a:pt x="469" y="672"/>
                </a:lnTo>
                <a:lnTo>
                  <a:pt x="480" y="682"/>
                </a:lnTo>
                <a:lnTo>
                  <a:pt x="504" y="696"/>
                </a:lnTo>
                <a:lnTo>
                  <a:pt x="524" y="708"/>
                </a:lnTo>
                <a:lnTo>
                  <a:pt x="535" y="711"/>
                </a:lnTo>
                <a:lnTo>
                  <a:pt x="546" y="714"/>
                </a:lnTo>
                <a:lnTo>
                  <a:pt x="557" y="715"/>
                </a:lnTo>
                <a:lnTo>
                  <a:pt x="568" y="715"/>
                </a:lnTo>
                <a:lnTo>
                  <a:pt x="579" y="713"/>
                </a:lnTo>
                <a:lnTo>
                  <a:pt x="590" y="709"/>
                </a:lnTo>
                <a:lnTo>
                  <a:pt x="601" y="703"/>
                </a:lnTo>
                <a:lnTo>
                  <a:pt x="614" y="694"/>
                </a:lnTo>
                <a:lnTo>
                  <a:pt x="627" y="684"/>
                </a:lnTo>
                <a:lnTo>
                  <a:pt x="642" y="670"/>
                </a:lnTo>
                <a:lnTo>
                  <a:pt x="657" y="653"/>
                </a:lnTo>
                <a:lnTo>
                  <a:pt x="672" y="634"/>
                </a:lnTo>
                <a:lnTo>
                  <a:pt x="681" y="623"/>
                </a:lnTo>
                <a:lnTo>
                  <a:pt x="690" y="609"/>
                </a:lnTo>
                <a:lnTo>
                  <a:pt x="699" y="595"/>
                </a:lnTo>
                <a:lnTo>
                  <a:pt x="708" y="577"/>
                </a:lnTo>
                <a:lnTo>
                  <a:pt x="718" y="559"/>
                </a:lnTo>
                <a:lnTo>
                  <a:pt x="729" y="540"/>
                </a:lnTo>
                <a:lnTo>
                  <a:pt x="751" y="497"/>
                </a:lnTo>
                <a:lnTo>
                  <a:pt x="773" y="451"/>
                </a:lnTo>
                <a:lnTo>
                  <a:pt x="795" y="402"/>
                </a:lnTo>
                <a:lnTo>
                  <a:pt x="819" y="352"/>
                </a:lnTo>
                <a:lnTo>
                  <a:pt x="843" y="302"/>
                </a:lnTo>
                <a:lnTo>
                  <a:pt x="867" y="251"/>
                </a:lnTo>
                <a:lnTo>
                  <a:pt x="889" y="203"/>
                </a:lnTo>
                <a:lnTo>
                  <a:pt x="911" y="157"/>
                </a:lnTo>
                <a:lnTo>
                  <a:pt x="933" y="115"/>
                </a:lnTo>
                <a:lnTo>
                  <a:pt x="945" y="96"/>
                </a:lnTo>
                <a:lnTo>
                  <a:pt x="954" y="78"/>
                </a:lnTo>
                <a:lnTo>
                  <a:pt x="965" y="63"/>
                </a:lnTo>
                <a:lnTo>
                  <a:pt x="974" y="48"/>
                </a:lnTo>
                <a:lnTo>
                  <a:pt x="983" y="35"/>
                </a:lnTo>
                <a:lnTo>
                  <a:pt x="991" y="25"/>
                </a:lnTo>
                <a:lnTo>
                  <a:pt x="1000" y="16"/>
                </a:lnTo>
                <a:lnTo>
                  <a:pt x="1007" y="10"/>
                </a:lnTo>
                <a:lnTo>
                  <a:pt x="1015" y="5"/>
                </a:lnTo>
                <a:lnTo>
                  <a:pt x="1022" y="2"/>
                </a:lnTo>
                <a:lnTo>
                  <a:pt x="1035" y="0"/>
                </a:lnTo>
                <a:lnTo>
                  <a:pt x="1048" y="1"/>
                </a:lnTo>
                <a:lnTo>
                  <a:pt x="1059" y="7"/>
                </a:lnTo>
                <a:lnTo>
                  <a:pt x="1070" y="17"/>
                </a:lnTo>
                <a:lnTo>
                  <a:pt x="1081" y="31"/>
                </a:lnTo>
                <a:lnTo>
                  <a:pt x="1090" y="48"/>
                </a:lnTo>
                <a:lnTo>
                  <a:pt x="1098" y="68"/>
                </a:lnTo>
                <a:lnTo>
                  <a:pt x="1105" y="91"/>
                </a:lnTo>
                <a:lnTo>
                  <a:pt x="1112" y="116"/>
                </a:lnTo>
                <a:lnTo>
                  <a:pt x="1120" y="144"/>
                </a:lnTo>
                <a:lnTo>
                  <a:pt x="1127" y="172"/>
                </a:lnTo>
                <a:lnTo>
                  <a:pt x="1133" y="203"/>
                </a:lnTo>
                <a:lnTo>
                  <a:pt x="1140" y="234"/>
                </a:lnTo>
                <a:lnTo>
                  <a:pt x="1151" y="298"/>
                </a:lnTo>
              </a:path>
            </a:pathLst>
          </a:custGeom>
          <a:noFill/>
          <a:ln w="50800" cap="rnd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58" name="Freeform 11"/>
          <p:cNvSpPr>
            <a:spLocks/>
          </p:cNvSpPr>
          <p:nvPr/>
        </p:nvSpPr>
        <p:spPr bwMode="auto">
          <a:xfrm>
            <a:off x="990600" y="1504950"/>
            <a:ext cx="1828800" cy="1136650"/>
          </a:xfrm>
          <a:custGeom>
            <a:avLst/>
            <a:gdLst>
              <a:gd name="T0" fmla="*/ 2147483647 w 1152"/>
              <a:gd name="T1" fmla="*/ 2147483647 h 716"/>
              <a:gd name="T2" fmla="*/ 2147483647 w 1152"/>
              <a:gd name="T3" fmla="*/ 2147483647 h 716"/>
              <a:gd name="T4" fmla="*/ 2147483647 w 1152"/>
              <a:gd name="T5" fmla="*/ 2147483647 h 716"/>
              <a:gd name="T6" fmla="*/ 2147483647 w 1152"/>
              <a:gd name="T7" fmla="*/ 2147483647 h 716"/>
              <a:gd name="T8" fmla="*/ 2147483647 w 1152"/>
              <a:gd name="T9" fmla="*/ 2147483647 h 716"/>
              <a:gd name="T10" fmla="*/ 2147483647 w 1152"/>
              <a:gd name="T11" fmla="*/ 2147483647 h 716"/>
              <a:gd name="T12" fmla="*/ 2147483647 w 1152"/>
              <a:gd name="T13" fmla="*/ 2147483647 h 716"/>
              <a:gd name="T14" fmla="*/ 2147483647 w 1152"/>
              <a:gd name="T15" fmla="*/ 2147483647 h 716"/>
              <a:gd name="T16" fmla="*/ 2147483647 w 1152"/>
              <a:gd name="T17" fmla="*/ 2147483647 h 716"/>
              <a:gd name="T18" fmla="*/ 2147483647 w 1152"/>
              <a:gd name="T19" fmla="*/ 2147483647 h 716"/>
              <a:gd name="T20" fmla="*/ 2147483647 w 1152"/>
              <a:gd name="T21" fmla="*/ 2147483647 h 716"/>
              <a:gd name="T22" fmla="*/ 2147483647 w 1152"/>
              <a:gd name="T23" fmla="*/ 2147483647 h 716"/>
              <a:gd name="T24" fmla="*/ 2147483647 w 1152"/>
              <a:gd name="T25" fmla="*/ 2147483647 h 716"/>
              <a:gd name="T26" fmla="*/ 2147483647 w 1152"/>
              <a:gd name="T27" fmla="*/ 2147483647 h 716"/>
              <a:gd name="T28" fmla="*/ 2147483647 w 1152"/>
              <a:gd name="T29" fmla="*/ 2147483647 h 716"/>
              <a:gd name="T30" fmla="*/ 2147483647 w 1152"/>
              <a:gd name="T31" fmla="*/ 2147483647 h 716"/>
              <a:gd name="T32" fmla="*/ 2147483647 w 1152"/>
              <a:gd name="T33" fmla="*/ 2147483647 h 716"/>
              <a:gd name="T34" fmla="*/ 2147483647 w 1152"/>
              <a:gd name="T35" fmla="*/ 2147483647 h 716"/>
              <a:gd name="T36" fmla="*/ 2147483647 w 1152"/>
              <a:gd name="T37" fmla="*/ 2147483647 h 716"/>
              <a:gd name="T38" fmla="*/ 2147483647 w 1152"/>
              <a:gd name="T39" fmla="*/ 2147483647 h 716"/>
              <a:gd name="T40" fmla="*/ 2147483647 w 1152"/>
              <a:gd name="T41" fmla="*/ 2147483647 h 716"/>
              <a:gd name="T42" fmla="*/ 2147483647 w 1152"/>
              <a:gd name="T43" fmla="*/ 2147483647 h 716"/>
              <a:gd name="T44" fmla="*/ 2147483647 w 1152"/>
              <a:gd name="T45" fmla="*/ 2147483647 h 716"/>
              <a:gd name="T46" fmla="*/ 2147483647 w 1152"/>
              <a:gd name="T47" fmla="*/ 2147483647 h 716"/>
              <a:gd name="T48" fmla="*/ 2147483647 w 1152"/>
              <a:gd name="T49" fmla="*/ 2147483647 h 716"/>
              <a:gd name="T50" fmla="*/ 2147483647 w 1152"/>
              <a:gd name="T51" fmla="*/ 2147483647 h 716"/>
              <a:gd name="T52" fmla="*/ 2147483647 w 1152"/>
              <a:gd name="T53" fmla="*/ 2147483647 h 716"/>
              <a:gd name="T54" fmla="*/ 2147483647 w 1152"/>
              <a:gd name="T55" fmla="*/ 2147483647 h 716"/>
              <a:gd name="T56" fmla="*/ 2147483647 w 1152"/>
              <a:gd name="T57" fmla="*/ 2147483647 h 716"/>
              <a:gd name="T58" fmla="*/ 2147483647 w 1152"/>
              <a:gd name="T59" fmla="*/ 2147483647 h 716"/>
              <a:gd name="T60" fmla="*/ 2147483647 w 1152"/>
              <a:gd name="T61" fmla="*/ 2147483647 h 716"/>
              <a:gd name="T62" fmla="*/ 2147483647 w 1152"/>
              <a:gd name="T63" fmla="*/ 2147483647 h 716"/>
              <a:gd name="T64" fmla="*/ 2147483647 w 1152"/>
              <a:gd name="T65" fmla="*/ 2147483647 h 716"/>
              <a:gd name="T66" fmla="*/ 2147483647 w 1152"/>
              <a:gd name="T67" fmla="*/ 0 h 716"/>
              <a:gd name="T68" fmla="*/ 2147483647 w 1152"/>
              <a:gd name="T69" fmla="*/ 2147483647 h 716"/>
              <a:gd name="T70" fmla="*/ 2147483647 w 1152"/>
              <a:gd name="T71" fmla="*/ 2147483647 h 716"/>
              <a:gd name="T72" fmla="*/ 2147483647 w 1152"/>
              <a:gd name="T73" fmla="*/ 2147483647 h 716"/>
              <a:gd name="T74" fmla="*/ 2147483647 w 1152"/>
              <a:gd name="T75" fmla="*/ 2147483647 h 716"/>
              <a:gd name="T76" fmla="*/ 2147483647 w 1152"/>
              <a:gd name="T77" fmla="*/ 2147483647 h 716"/>
              <a:gd name="T78" fmla="*/ 2147483647 w 1152"/>
              <a:gd name="T79" fmla="*/ 2147483647 h 7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52"/>
              <a:gd name="T121" fmla="*/ 0 h 716"/>
              <a:gd name="T122" fmla="*/ 1152 w 1152"/>
              <a:gd name="T123" fmla="*/ 716 h 7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52" h="716">
                <a:moveTo>
                  <a:pt x="0" y="538"/>
                </a:moveTo>
                <a:lnTo>
                  <a:pt x="39" y="506"/>
                </a:lnTo>
                <a:lnTo>
                  <a:pt x="77" y="477"/>
                </a:lnTo>
                <a:lnTo>
                  <a:pt x="116" y="449"/>
                </a:lnTo>
                <a:lnTo>
                  <a:pt x="153" y="426"/>
                </a:lnTo>
                <a:lnTo>
                  <a:pt x="172" y="416"/>
                </a:lnTo>
                <a:lnTo>
                  <a:pt x="190" y="407"/>
                </a:lnTo>
                <a:lnTo>
                  <a:pt x="207" y="401"/>
                </a:lnTo>
                <a:lnTo>
                  <a:pt x="223" y="394"/>
                </a:lnTo>
                <a:lnTo>
                  <a:pt x="240" y="392"/>
                </a:lnTo>
                <a:lnTo>
                  <a:pt x="256" y="390"/>
                </a:lnTo>
                <a:lnTo>
                  <a:pt x="273" y="390"/>
                </a:lnTo>
                <a:lnTo>
                  <a:pt x="288" y="394"/>
                </a:lnTo>
                <a:lnTo>
                  <a:pt x="303" y="401"/>
                </a:lnTo>
                <a:lnTo>
                  <a:pt x="315" y="412"/>
                </a:lnTo>
                <a:lnTo>
                  <a:pt x="330" y="426"/>
                </a:lnTo>
                <a:lnTo>
                  <a:pt x="343" y="444"/>
                </a:lnTo>
                <a:lnTo>
                  <a:pt x="354" y="464"/>
                </a:lnTo>
                <a:lnTo>
                  <a:pt x="367" y="486"/>
                </a:lnTo>
                <a:lnTo>
                  <a:pt x="378" y="508"/>
                </a:lnTo>
                <a:lnTo>
                  <a:pt x="389" y="533"/>
                </a:lnTo>
                <a:lnTo>
                  <a:pt x="411" y="580"/>
                </a:lnTo>
                <a:lnTo>
                  <a:pt x="422" y="602"/>
                </a:lnTo>
                <a:lnTo>
                  <a:pt x="434" y="624"/>
                </a:lnTo>
                <a:lnTo>
                  <a:pt x="445" y="643"/>
                </a:lnTo>
                <a:lnTo>
                  <a:pt x="456" y="659"/>
                </a:lnTo>
                <a:lnTo>
                  <a:pt x="469" y="672"/>
                </a:lnTo>
                <a:lnTo>
                  <a:pt x="480" y="682"/>
                </a:lnTo>
                <a:lnTo>
                  <a:pt x="504" y="696"/>
                </a:lnTo>
                <a:lnTo>
                  <a:pt x="524" y="708"/>
                </a:lnTo>
                <a:lnTo>
                  <a:pt x="535" y="711"/>
                </a:lnTo>
                <a:lnTo>
                  <a:pt x="546" y="714"/>
                </a:lnTo>
                <a:lnTo>
                  <a:pt x="557" y="715"/>
                </a:lnTo>
                <a:lnTo>
                  <a:pt x="568" y="715"/>
                </a:lnTo>
                <a:lnTo>
                  <a:pt x="579" y="713"/>
                </a:lnTo>
                <a:lnTo>
                  <a:pt x="590" y="709"/>
                </a:lnTo>
                <a:lnTo>
                  <a:pt x="601" y="703"/>
                </a:lnTo>
                <a:lnTo>
                  <a:pt x="614" y="694"/>
                </a:lnTo>
                <a:lnTo>
                  <a:pt x="627" y="684"/>
                </a:lnTo>
                <a:lnTo>
                  <a:pt x="642" y="670"/>
                </a:lnTo>
                <a:lnTo>
                  <a:pt x="657" y="653"/>
                </a:lnTo>
                <a:lnTo>
                  <a:pt x="672" y="634"/>
                </a:lnTo>
                <a:lnTo>
                  <a:pt x="681" y="623"/>
                </a:lnTo>
                <a:lnTo>
                  <a:pt x="690" y="609"/>
                </a:lnTo>
                <a:lnTo>
                  <a:pt x="699" y="595"/>
                </a:lnTo>
                <a:lnTo>
                  <a:pt x="708" y="577"/>
                </a:lnTo>
                <a:lnTo>
                  <a:pt x="718" y="559"/>
                </a:lnTo>
                <a:lnTo>
                  <a:pt x="729" y="540"/>
                </a:lnTo>
                <a:lnTo>
                  <a:pt x="751" y="497"/>
                </a:lnTo>
                <a:lnTo>
                  <a:pt x="773" y="451"/>
                </a:lnTo>
                <a:lnTo>
                  <a:pt x="795" y="402"/>
                </a:lnTo>
                <a:lnTo>
                  <a:pt x="819" y="352"/>
                </a:lnTo>
                <a:lnTo>
                  <a:pt x="843" y="302"/>
                </a:lnTo>
                <a:lnTo>
                  <a:pt x="867" y="251"/>
                </a:lnTo>
                <a:lnTo>
                  <a:pt x="889" y="203"/>
                </a:lnTo>
                <a:lnTo>
                  <a:pt x="911" y="157"/>
                </a:lnTo>
                <a:lnTo>
                  <a:pt x="933" y="115"/>
                </a:lnTo>
                <a:lnTo>
                  <a:pt x="945" y="96"/>
                </a:lnTo>
                <a:lnTo>
                  <a:pt x="954" y="78"/>
                </a:lnTo>
                <a:lnTo>
                  <a:pt x="965" y="63"/>
                </a:lnTo>
                <a:lnTo>
                  <a:pt x="974" y="48"/>
                </a:lnTo>
                <a:lnTo>
                  <a:pt x="983" y="35"/>
                </a:lnTo>
                <a:lnTo>
                  <a:pt x="991" y="25"/>
                </a:lnTo>
                <a:lnTo>
                  <a:pt x="1000" y="16"/>
                </a:lnTo>
                <a:lnTo>
                  <a:pt x="1007" y="10"/>
                </a:lnTo>
                <a:lnTo>
                  <a:pt x="1015" y="5"/>
                </a:lnTo>
                <a:lnTo>
                  <a:pt x="1022" y="2"/>
                </a:lnTo>
                <a:lnTo>
                  <a:pt x="1035" y="0"/>
                </a:lnTo>
                <a:lnTo>
                  <a:pt x="1048" y="1"/>
                </a:lnTo>
                <a:lnTo>
                  <a:pt x="1059" y="7"/>
                </a:lnTo>
                <a:lnTo>
                  <a:pt x="1070" y="17"/>
                </a:lnTo>
                <a:lnTo>
                  <a:pt x="1081" y="31"/>
                </a:lnTo>
                <a:lnTo>
                  <a:pt x="1090" y="48"/>
                </a:lnTo>
                <a:lnTo>
                  <a:pt x="1098" y="68"/>
                </a:lnTo>
                <a:lnTo>
                  <a:pt x="1105" y="91"/>
                </a:lnTo>
                <a:lnTo>
                  <a:pt x="1112" y="116"/>
                </a:lnTo>
                <a:lnTo>
                  <a:pt x="1120" y="144"/>
                </a:lnTo>
                <a:lnTo>
                  <a:pt x="1127" y="172"/>
                </a:lnTo>
                <a:lnTo>
                  <a:pt x="1133" y="203"/>
                </a:lnTo>
                <a:lnTo>
                  <a:pt x="1140" y="234"/>
                </a:lnTo>
                <a:lnTo>
                  <a:pt x="1151" y="298"/>
                </a:lnTo>
              </a:path>
            </a:pathLst>
          </a:custGeom>
          <a:noFill/>
          <a:ln w="50800" cap="rnd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6477000" y="1981200"/>
            <a:ext cx="0" cy="1295400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2727325" y="3327400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b="1">
                <a:latin typeface="Times New Roman" pitchFamily="18" charset="0"/>
              </a:rPr>
              <a:t>-</a:t>
            </a:r>
            <a:r>
              <a:rPr lang="pl-PL" b="1" i="1">
                <a:latin typeface="Times New Roman" pitchFamily="18" charset="0"/>
              </a:rPr>
              <a:t>T</a:t>
            </a:r>
            <a:r>
              <a:rPr lang="pl-PL" b="1">
                <a:latin typeface="Times New Roman" pitchFamily="18" charset="0"/>
              </a:rPr>
              <a:t>/2</a:t>
            </a:r>
            <a:endParaRPr lang="pl-PL" b="1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2819400" y="2946400"/>
            <a:ext cx="18288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3505200" y="2717800"/>
            <a:ext cx="6238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b="1" i="1">
                <a:solidFill>
                  <a:srgbClr val="CC0099"/>
                </a:solidFill>
                <a:latin typeface="Times New Roman" pitchFamily="18" charset="0"/>
              </a:rPr>
              <a:t>x</a:t>
            </a:r>
            <a:r>
              <a:rPr lang="pl-PL" b="1">
                <a:solidFill>
                  <a:srgbClr val="CC0099"/>
                </a:solidFill>
                <a:latin typeface="Times New Roman" pitchFamily="18" charset="0"/>
              </a:rPr>
              <a:t>(</a:t>
            </a:r>
            <a:r>
              <a:rPr lang="pl-PL" b="1" i="1">
                <a:solidFill>
                  <a:srgbClr val="CC0099"/>
                </a:solidFill>
                <a:latin typeface="Times New Roman" pitchFamily="18" charset="0"/>
              </a:rPr>
              <a:t>t</a:t>
            </a:r>
            <a:r>
              <a:rPr lang="pl-PL" b="1">
                <a:solidFill>
                  <a:srgbClr val="CC0099"/>
                </a:solidFill>
                <a:latin typeface="Times New Roman" pitchFamily="18" charset="0"/>
              </a:rPr>
              <a:t>)</a:t>
            </a:r>
            <a:endParaRPr lang="pl-PL" b="1">
              <a:solidFill>
                <a:srgbClr val="CC0099"/>
              </a:solidFill>
            </a:endParaRPr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2133600" y="2336800"/>
            <a:ext cx="533400" cy="2362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H="1">
            <a:off x="2667000" y="2641600"/>
            <a:ext cx="2819400" cy="2057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65" name="Line 18"/>
          <p:cNvSpPr>
            <a:spLocks noChangeShapeType="1"/>
          </p:cNvSpPr>
          <p:nvPr/>
        </p:nvSpPr>
        <p:spPr bwMode="auto">
          <a:xfrm flipV="1">
            <a:off x="2667000" y="1727200"/>
            <a:ext cx="5638800" cy="297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2718942" y="3935413"/>
            <a:ext cx="4852290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b="1" dirty="0" smtClean="0">
                <a:latin typeface="Albertus Medium" pitchFamily="34" charset="0"/>
              </a:rPr>
              <a:t>Okresowe przedłużenie sygnału</a:t>
            </a:r>
            <a:br>
              <a:rPr lang="pl-PL" b="1" dirty="0" smtClean="0">
                <a:latin typeface="Albertus Medium" pitchFamily="34" charset="0"/>
              </a:rPr>
            </a:br>
            <a:r>
              <a:rPr lang="pl-PL" b="1" dirty="0" smtClean="0">
                <a:latin typeface="Albertus Medium" pitchFamily="34" charset="0"/>
              </a:rPr>
              <a:t>przez szereg Fouriera</a:t>
            </a:r>
            <a:endParaRPr lang="pl-PL" b="1" dirty="0">
              <a:latin typeface="Albertus Medium" pitchFamily="34" charset="0"/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4343400" y="3327400"/>
            <a:ext cx="77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b="1">
                <a:latin typeface="Times New Roman" pitchFamily="18" charset="0"/>
              </a:rPr>
              <a:t>+</a:t>
            </a:r>
            <a:r>
              <a:rPr lang="pl-PL" b="1" i="1">
                <a:latin typeface="Times New Roman" pitchFamily="18" charset="0"/>
              </a:rPr>
              <a:t>T</a:t>
            </a:r>
            <a:r>
              <a:rPr lang="pl-PL" b="1">
                <a:latin typeface="Times New Roman" pitchFamily="18" charset="0"/>
              </a:rPr>
              <a:t>/2</a:t>
            </a:r>
            <a:endParaRPr lang="pl-PL" b="1"/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>
            <a:off x="2792413" y="1951038"/>
            <a:ext cx="0" cy="1295400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69" name="Line 22"/>
          <p:cNvSpPr>
            <a:spLocks noChangeShapeType="1"/>
          </p:cNvSpPr>
          <p:nvPr/>
        </p:nvSpPr>
        <p:spPr bwMode="auto">
          <a:xfrm>
            <a:off x="4648200" y="1981200"/>
            <a:ext cx="0" cy="1295400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70" name="Line 23"/>
          <p:cNvSpPr>
            <a:spLocks noChangeShapeType="1"/>
          </p:cNvSpPr>
          <p:nvPr/>
        </p:nvSpPr>
        <p:spPr bwMode="auto">
          <a:xfrm>
            <a:off x="8304213" y="1955800"/>
            <a:ext cx="0" cy="1295400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899592" y="4941168"/>
            <a:ext cx="8001000" cy="157030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pl-PL" b="1" dirty="0" smtClean="0">
                <a:latin typeface="Albertus Medium" pitchFamily="34" charset="0"/>
              </a:rPr>
              <a:t>Szereg Fouriera jest identyczny z sygnałem oryginalnym, gdy:</a:t>
            </a:r>
            <a:endParaRPr lang="pl-PL" b="1" dirty="0">
              <a:latin typeface="Albertus Medium" pitchFamily="34" charset="0"/>
            </a:endParaRPr>
          </a:p>
          <a:p>
            <a:pPr algn="l">
              <a:buFontTx/>
              <a:buChar char="-"/>
            </a:pPr>
            <a:r>
              <a:rPr lang="pl-PL" b="1" dirty="0" smtClean="0">
                <a:latin typeface="Albertus Medium" pitchFamily="34" charset="0"/>
              </a:rPr>
              <a:t> sygnał jest okresowy,</a:t>
            </a:r>
          </a:p>
          <a:p>
            <a:pPr algn="l">
              <a:buFontTx/>
              <a:buChar char="-"/>
            </a:pPr>
            <a:r>
              <a:rPr lang="pl-PL" b="1" dirty="0" smtClean="0">
                <a:latin typeface="Albertus Medium" pitchFamily="34" charset="0"/>
              </a:rPr>
              <a:t> okres sygnału jest równy przedziałowi rozwinięcia.</a:t>
            </a:r>
            <a:endParaRPr lang="pl-PL" b="1" dirty="0">
              <a:latin typeface="Albertus Medium CE" charset="-18"/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878256" y="-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Okresowość szeregu Fouriera</a:t>
            </a:r>
            <a:endParaRPr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845012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pSp>
        <p:nvGrpSpPr>
          <p:cNvPr id="10" name="Grupa 9"/>
          <p:cNvGrpSpPr/>
          <p:nvPr/>
        </p:nvGrpSpPr>
        <p:grpSpPr>
          <a:xfrm>
            <a:off x="1089101" y="764704"/>
            <a:ext cx="7875676" cy="2018385"/>
            <a:chOff x="1128224" y="4057993"/>
            <a:chExt cx="7875676" cy="2018385"/>
          </a:xfrm>
        </p:grpSpPr>
        <p:graphicFrame>
          <p:nvGraphicFramePr>
            <p:cNvPr id="1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100136"/>
                </p:ext>
              </p:extLst>
            </p:nvPr>
          </p:nvGraphicFramePr>
          <p:xfrm>
            <a:off x="4819291" y="4057993"/>
            <a:ext cx="4184609" cy="1014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010" name="Equation" r:id="rId3" imgW="1625400" imgH="393480" progId="Equation.3">
                    <p:embed/>
                  </p:oleObj>
                </mc:Choice>
                <mc:Fallback>
                  <p:oleObj name="Equation" r:id="rId3" imgW="1625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291" y="4057993"/>
                          <a:ext cx="4184609" cy="1014238"/>
                        </a:xfrm>
                        <a:prstGeom prst="rect">
                          <a:avLst/>
                        </a:prstGeom>
                        <a:solidFill>
                          <a:srgbClr val="00B050">
                            <a:alpha val="4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Prostokąt 11"/>
            <p:cNvSpPr/>
            <p:nvPr/>
          </p:nvSpPr>
          <p:spPr>
            <a:xfrm>
              <a:off x="1128224" y="5368492"/>
              <a:ext cx="7776864" cy="707886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pl-PL" sz="2000" b="1" dirty="0" smtClean="0">
                  <a:solidFill>
                    <a:srgbClr val="CC0099"/>
                  </a:solidFill>
                </a:rPr>
                <a:t>W zastosowaniach inżynierskich powszechnie przyjmuje się,</a:t>
              </a:r>
              <a:br>
                <a:rPr lang="pl-PL" sz="2000" b="1" dirty="0" smtClean="0">
                  <a:solidFill>
                    <a:srgbClr val="CC0099"/>
                  </a:solidFill>
                </a:rPr>
              </a:br>
              <a:r>
                <a:rPr lang="pl-PL" sz="2000" b="1" dirty="0" smtClean="0">
                  <a:solidFill>
                    <a:srgbClr val="CC0099"/>
                  </a:solidFill>
                </a:rPr>
                <a:t>że sygnały o </a:t>
              </a:r>
              <a:r>
                <a:rPr lang="pl-PL" sz="2000" b="1" u="sng" dirty="0" smtClean="0">
                  <a:solidFill>
                    <a:srgbClr val="CC0099"/>
                  </a:solidFill>
                </a:rPr>
                <a:t>skończonej mocy </a:t>
              </a:r>
              <a:r>
                <a:rPr lang="pl-PL" sz="2000" b="1" i="1" u="sng" dirty="0" smtClean="0">
                  <a:solidFill>
                    <a:srgbClr val="CC0099"/>
                  </a:solidFill>
                </a:rPr>
                <a:t>P</a:t>
              </a:r>
              <a:r>
                <a:rPr lang="pl-PL" sz="2000" b="1" dirty="0" smtClean="0">
                  <a:solidFill>
                    <a:srgbClr val="CC0099"/>
                  </a:solidFill>
                </a:rPr>
                <a:t> posiadają szereg Fouriera.</a:t>
              </a:r>
              <a:endParaRPr lang="pl-PL" sz="2000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997613" y="114500"/>
            <a:ext cx="8204448" cy="1664442"/>
            <a:chOff x="1036736" y="3407789"/>
            <a:chExt cx="8204448" cy="1664442"/>
          </a:xfrm>
        </p:grpSpPr>
        <p:graphicFrame>
          <p:nvGraphicFramePr>
            <p:cNvPr id="14" name="Object 10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4676374"/>
                </p:ext>
              </p:extLst>
            </p:nvPr>
          </p:nvGraphicFramePr>
          <p:xfrm>
            <a:off x="1099329" y="4276893"/>
            <a:ext cx="3595687" cy="795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011" name="Equation" r:id="rId5" imgW="1320480" imgH="291960" progId="Equation.3">
                    <p:embed/>
                  </p:oleObj>
                </mc:Choice>
                <mc:Fallback>
                  <p:oleObj name="Equation" r:id="rId5" imgW="1320480" imgH="29196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9329" y="4276893"/>
                          <a:ext cx="3595687" cy="795338"/>
                        </a:xfrm>
                        <a:prstGeom prst="rect">
                          <a:avLst/>
                        </a:prstGeom>
                        <a:solidFill>
                          <a:srgbClr val="00B050">
                            <a:alpha val="40000"/>
                          </a:srgbClr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1036736" y="3407789"/>
              <a:ext cx="8204448" cy="656979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pl-PL" sz="3600" b="1" dirty="0">
                  <a:solidFill>
                    <a:schemeClr val="bg2"/>
                  </a:solidFill>
                  <a:latin typeface="Comic Sans MS" pitchFamily="66" charset="0"/>
                </a:rPr>
                <a:t>Szereg Fouriera – warunki istnienia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4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8"/>
          <p:cNvSpPr>
            <a:spLocks noChangeArrowheads="1"/>
          </p:cNvSpPr>
          <p:nvPr/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kumimoji="1" lang="pl-PL" sz="3600" b="1" dirty="0" smtClean="0">
                <a:solidFill>
                  <a:schemeClr val="bg2"/>
                </a:solidFill>
                <a:latin typeface="Comic Sans MS" pitchFamily="66" charset="0"/>
              </a:rPr>
              <a:t>System liniowe i stacjonarne (SLS) – skalowanie</a:t>
            </a:r>
            <a:endParaRPr kumimoji="1"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5369" name="Text Box 92"/>
          <p:cNvSpPr txBox="1">
            <a:spLocks noChangeArrowheads="1"/>
          </p:cNvSpPr>
          <p:nvPr/>
        </p:nvSpPr>
        <p:spPr bwMode="auto">
          <a:xfrm>
            <a:off x="1282146" y="3695854"/>
            <a:ext cx="2779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2800" b="1" dirty="0" smtClean="0">
                <a:latin typeface="Albertus Medium" pitchFamily="34" charset="0"/>
              </a:rPr>
              <a:t>System liniowy</a:t>
            </a:r>
            <a:endParaRPr lang="pl-PL" sz="2800" b="1" dirty="0">
              <a:latin typeface="Albertus Medium" pitchFamily="34" charset="0"/>
            </a:endParaRPr>
          </a:p>
        </p:txBody>
      </p:sp>
      <p:graphicFrame>
        <p:nvGraphicFramePr>
          <p:cNvPr id="15362" name="Object 93"/>
          <p:cNvGraphicFramePr>
            <a:graphicFrameLocks noChangeAspect="1"/>
          </p:cNvGraphicFramePr>
          <p:nvPr/>
        </p:nvGraphicFramePr>
        <p:xfrm>
          <a:off x="1439416" y="4509120"/>
          <a:ext cx="233045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5" name="Równanie" r:id="rId4" imgW="1168200" imgH="914400" progId="Equation.3">
                  <p:embed/>
                </p:oleObj>
              </mc:Choice>
              <mc:Fallback>
                <p:oleObj name="Równanie" r:id="rId4" imgW="1168200" imgH="91440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416" y="4509120"/>
                        <a:ext cx="2330450" cy="1825625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97"/>
          <p:cNvSpPr txBox="1">
            <a:spLocks noChangeArrowheads="1"/>
          </p:cNvSpPr>
          <p:nvPr/>
        </p:nvSpPr>
        <p:spPr bwMode="auto">
          <a:xfrm>
            <a:off x="4788024" y="3693800"/>
            <a:ext cx="2141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l-PL" sz="2800" b="1" dirty="0" smtClean="0">
                <a:latin typeface="Albertus Medium" pitchFamily="34" charset="0"/>
              </a:rPr>
              <a:t>Skalowanie</a:t>
            </a:r>
            <a:endParaRPr lang="pl-PL" sz="2800" b="1" dirty="0">
              <a:latin typeface="Albertus Medium" pitchFamily="34" charset="0"/>
            </a:endParaRPr>
          </a:p>
        </p:txBody>
      </p:sp>
      <p:sp>
        <p:nvSpPr>
          <p:cNvPr id="15371" name="Text Box 99"/>
          <p:cNvSpPr txBox="1">
            <a:spLocks noChangeArrowheads="1"/>
          </p:cNvSpPr>
          <p:nvPr/>
        </p:nvSpPr>
        <p:spPr bwMode="auto">
          <a:xfrm>
            <a:off x="6024235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bg2"/>
                </a:solidFill>
                <a:sym typeface="Symbol" pitchFamily="18" charset="2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183303" name="Object 93"/>
          <p:cNvGraphicFramePr>
            <a:graphicFrameLocks noChangeAspect="1"/>
          </p:cNvGraphicFramePr>
          <p:nvPr/>
        </p:nvGraphicFramePr>
        <p:xfrm>
          <a:off x="4860032" y="4509120"/>
          <a:ext cx="20256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6" name="Równanie" r:id="rId6" imgW="1015920" imgH="672840" progId="Equation.3">
                  <p:embed/>
                </p:oleObj>
              </mc:Choice>
              <mc:Fallback>
                <p:oleObj name="Równanie" r:id="rId6" imgW="1015920" imgH="672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509120"/>
                        <a:ext cx="2025650" cy="1343025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3" name="Strzałka w prawo 2"/>
          <p:cNvSpPr/>
          <p:nvPr/>
        </p:nvSpPr>
        <p:spPr bwMode="auto">
          <a:xfrm>
            <a:off x="4116553" y="3835782"/>
            <a:ext cx="616992" cy="23925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2123728" y="1883467"/>
            <a:ext cx="3543300" cy="784225"/>
            <a:chOff x="1376" y="960"/>
            <a:chExt cx="2232" cy="494"/>
          </a:xfrm>
        </p:grpSpPr>
        <p:sp>
          <p:nvSpPr>
            <p:cNvPr id="19" name="Line 75"/>
            <p:cNvSpPr>
              <a:spLocks noChangeShapeType="1"/>
            </p:cNvSpPr>
            <p:nvPr/>
          </p:nvSpPr>
          <p:spPr bwMode="auto">
            <a:xfrm>
              <a:off x="3080" y="1207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" name="Rectangle 76"/>
            <p:cNvSpPr>
              <a:spLocks noChangeArrowheads="1"/>
            </p:cNvSpPr>
            <p:nvPr/>
          </p:nvSpPr>
          <p:spPr bwMode="auto">
            <a:xfrm>
              <a:off x="2344" y="960"/>
              <a:ext cx="728" cy="494"/>
            </a:xfrm>
            <a:prstGeom prst="rect">
              <a:avLst/>
            </a:prstGeom>
            <a:solidFill>
              <a:srgbClr val="C0C0C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" name="Line 78"/>
            <p:cNvSpPr>
              <a:spLocks noChangeShapeType="1"/>
            </p:cNvSpPr>
            <p:nvPr/>
          </p:nvSpPr>
          <p:spPr bwMode="auto">
            <a:xfrm>
              <a:off x="1808" y="1207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Text Box 80"/>
            <p:cNvSpPr txBox="1">
              <a:spLocks noChangeArrowheads="1"/>
            </p:cNvSpPr>
            <p:nvPr/>
          </p:nvSpPr>
          <p:spPr bwMode="auto">
            <a:xfrm>
              <a:off x="2452" y="1062"/>
              <a:ext cx="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  <a:latin typeface="Comic Sans MS" pitchFamily="66" charset="0"/>
                </a:rPr>
                <a:t>SLS</a:t>
              </a:r>
              <a:endParaRPr lang="pl-PL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3" name="Object 81"/>
            <p:cNvGraphicFramePr>
              <a:graphicFrameLocks noChangeAspect="1"/>
            </p:cNvGraphicFramePr>
            <p:nvPr/>
          </p:nvGraphicFramePr>
          <p:xfrm>
            <a:off x="1376" y="1054"/>
            <a:ext cx="37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077" name="Equation" r:id="rId8" imgW="266400" imgH="215640" progId="Equation.3">
                    <p:embed/>
                  </p:oleObj>
                </mc:Choice>
                <mc:Fallback>
                  <p:oleObj name="Equation" r:id="rId8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" y="1054"/>
                          <a:ext cx="37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09938"/>
              </p:ext>
            </p:extLst>
          </p:nvPr>
        </p:nvGraphicFramePr>
        <p:xfrm>
          <a:off x="5752753" y="1981972"/>
          <a:ext cx="1727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8" name="Equation" r:id="rId10" imgW="711000" imgH="215640" progId="Equation.3">
                  <p:embed/>
                </p:oleObj>
              </mc:Choice>
              <mc:Fallback>
                <p:oleObj name="Equation" r:id="rId10" imgW="711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753" y="1981972"/>
                        <a:ext cx="17272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029" y="73533"/>
            <a:ext cx="8801371" cy="1143000"/>
          </a:xfrm>
          <a:solidFill>
            <a:schemeClr val="bg1"/>
          </a:solidFill>
        </p:spPr>
        <p:txBody>
          <a:bodyPr/>
          <a:lstStyle/>
          <a:p>
            <a:r>
              <a:rPr lang="pl-PL" sz="4000" b="1" kern="1200" dirty="0">
                <a:solidFill>
                  <a:schemeClr val="bg2"/>
                </a:solidFill>
                <a:latin typeface="Comic Sans MS" pitchFamily="66" charset="0"/>
                <a:ea typeface="+mn-ea"/>
                <a:cs typeface="+mn-cs"/>
              </a:rPr>
              <a:t>Graniczne zachowanie sz. Fouriera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6688432" y="980728"/>
            <a:ext cx="698500" cy="5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i="1">
                <a:solidFill>
                  <a:schemeClr val="tx2"/>
                </a:solidFill>
              </a:rPr>
              <a:t>x</a:t>
            </a:r>
            <a:r>
              <a:rPr lang="pl-PL" sz="2800" b="1">
                <a:solidFill>
                  <a:schemeClr val="tx2"/>
                </a:solidFill>
              </a:rPr>
              <a:t>(</a:t>
            </a:r>
            <a:r>
              <a:rPr lang="pl-PL" sz="2800" b="1" i="1">
                <a:solidFill>
                  <a:schemeClr val="tx2"/>
                </a:solidFill>
              </a:rPr>
              <a:t>t</a:t>
            </a:r>
            <a:r>
              <a:rPr lang="pl-PL" sz="2800" b="1">
                <a:solidFill>
                  <a:schemeClr val="tx2"/>
                </a:solidFill>
              </a:rPr>
              <a:t>)</a:t>
            </a:r>
            <a:endParaRPr lang="pl-PL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7005932" y="3175134"/>
            <a:ext cx="893763" cy="44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 smtClean="0"/>
              <a:t>czas </a:t>
            </a:r>
            <a:r>
              <a:rPr lang="pl-PL" b="1" i="1" dirty="0"/>
              <a:t>t</a:t>
            </a:r>
            <a:endParaRPr lang="pl-PL" dirty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rot="5400000" flipV="1">
            <a:off x="4745332" y="-884776"/>
            <a:ext cx="0" cy="784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7" name="Freeform 30"/>
          <p:cNvSpPr>
            <a:spLocks/>
          </p:cNvSpPr>
          <p:nvPr/>
        </p:nvSpPr>
        <p:spPr bwMode="auto">
          <a:xfrm>
            <a:off x="821032" y="1979306"/>
            <a:ext cx="1905000" cy="838312"/>
          </a:xfrm>
          <a:custGeom>
            <a:avLst/>
            <a:gdLst>
              <a:gd name="T0" fmla="*/ 1200 w 1200"/>
              <a:gd name="T1" fmla="*/ 112 h 544"/>
              <a:gd name="T2" fmla="*/ 960 w 1200"/>
              <a:gd name="T3" fmla="*/ 352 h 544"/>
              <a:gd name="T4" fmla="*/ 672 w 1200"/>
              <a:gd name="T5" fmla="*/ 496 h 544"/>
              <a:gd name="T6" fmla="*/ 480 w 1200"/>
              <a:gd name="T7" fmla="*/ 64 h 544"/>
              <a:gd name="T8" fmla="*/ 288 w 1200"/>
              <a:gd name="T9" fmla="*/ 112 h 544"/>
              <a:gd name="T10" fmla="*/ 0 w 1200"/>
              <a:gd name="T11" fmla="*/ 496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0"/>
              <a:gd name="T19" fmla="*/ 0 h 544"/>
              <a:gd name="T20" fmla="*/ 1200 w 1200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0" h="544">
                <a:moveTo>
                  <a:pt x="1200" y="112"/>
                </a:moveTo>
                <a:cubicBezTo>
                  <a:pt x="1124" y="200"/>
                  <a:pt x="1048" y="288"/>
                  <a:pt x="960" y="352"/>
                </a:cubicBezTo>
                <a:cubicBezTo>
                  <a:pt x="872" y="416"/>
                  <a:pt x="752" y="544"/>
                  <a:pt x="672" y="496"/>
                </a:cubicBezTo>
                <a:cubicBezTo>
                  <a:pt x="592" y="448"/>
                  <a:pt x="544" y="128"/>
                  <a:pt x="480" y="64"/>
                </a:cubicBezTo>
                <a:cubicBezTo>
                  <a:pt x="416" y="0"/>
                  <a:pt x="368" y="40"/>
                  <a:pt x="288" y="112"/>
                </a:cubicBezTo>
                <a:cubicBezTo>
                  <a:pt x="208" y="184"/>
                  <a:pt x="104" y="340"/>
                  <a:pt x="0" y="496"/>
                </a:cubicBezTo>
              </a:path>
            </a:pathLst>
          </a:custGeom>
          <a:noFill/>
          <a:ln w="508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8" name="Freeform 29"/>
          <p:cNvSpPr>
            <a:spLocks/>
          </p:cNvSpPr>
          <p:nvPr/>
        </p:nvSpPr>
        <p:spPr bwMode="auto">
          <a:xfrm>
            <a:off x="4554832" y="1030040"/>
            <a:ext cx="4343400" cy="2280703"/>
          </a:xfrm>
          <a:custGeom>
            <a:avLst/>
            <a:gdLst>
              <a:gd name="T0" fmla="*/ 0 w 2736"/>
              <a:gd name="T1" fmla="*/ 488 h 1480"/>
              <a:gd name="T2" fmla="*/ 192 w 2736"/>
              <a:gd name="T3" fmla="*/ 680 h 1480"/>
              <a:gd name="T4" fmla="*/ 432 w 2736"/>
              <a:gd name="T5" fmla="*/ 536 h 1480"/>
              <a:gd name="T6" fmla="*/ 576 w 2736"/>
              <a:gd name="T7" fmla="*/ 248 h 1480"/>
              <a:gd name="T8" fmla="*/ 864 w 2736"/>
              <a:gd name="T9" fmla="*/ 8 h 1480"/>
              <a:gd name="T10" fmla="*/ 1296 w 2736"/>
              <a:gd name="T11" fmla="*/ 200 h 1480"/>
              <a:gd name="T12" fmla="*/ 1632 w 2736"/>
              <a:gd name="T13" fmla="*/ 584 h 1480"/>
              <a:gd name="T14" fmla="*/ 1872 w 2736"/>
              <a:gd name="T15" fmla="*/ 920 h 1480"/>
              <a:gd name="T16" fmla="*/ 2160 w 2736"/>
              <a:gd name="T17" fmla="*/ 1400 h 1480"/>
              <a:gd name="T18" fmla="*/ 2400 w 2736"/>
              <a:gd name="T19" fmla="*/ 1400 h 1480"/>
              <a:gd name="T20" fmla="*/ 2544 w 2736"/>
              <a:gd name="T21" fmla="*/ 920 h 1480"/>
              <a:gd name="T22" fmla="*/ 2736 w 2736"/>
              <a:gd name="T23" fmla="*/ 920 h 1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36"/>
              <a:gd name="T37" fmla="*/ 0 h 1480"/>
              <a:gd name="T38" fmla="*/ 2736 w 2736"/>
              <a:gd name="T39" fmla="*/ 1480 h 14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36" h="1480">
                <a:moveTo>
                  <a:pt x="0" y="488"/>
                </a:moveTo>
                <a:cubicBezTo>
                  <a:pt x="60" y="580"/>
                  <a:pt x="120" y="672"/>
                  <a:pt x="192" y="680"/>
                </a:cubicBezTo>
                <a:cubicBezTo>
                  <a:pt x="264" y="688"/>
                  <a:pt x="368" y="608"/>
                  <a:pt x="432" y="536"/>
                </a:cubicBezTo>
                <a:cubicBezTo>
                  <a:pt x="496" y="464"/>
                  <a:pt x="504" y="336"/>
                  <a:pt x="576" y="248"/>
                </a:cubicBezTo>
                <a:cubicBezTo>
                  <a:pt x="648" y="160"/>
                  <a:pt x="744" y="16"/>
                  <a:pt x="864" y="8"/>
                </a:cubicBezTo>
                <a:cubicBezTo>
                  <a:pt x="984" y="0"/>
                  <a:pt x="1168" y="104"/>
                  <a:pt x="1296" y="200"/>
                </a:cubicBezTo>
                <a:cubicBezTo>
                  <a:pt x="1424" y="296"/>
                  <a:pt x="1536" y="464"/>
                  <a:pt x="1632" y="584"/>
                </a:cubicBezTo>
                <a:cubicBezTo>
                  <a:pt x="1728" y="704"/>
                  <a:pt x="1784" y="784"/>
                  <a:pt x="1872" y="920"/>
                </a:cubicBezTo>
                <a:cubicBezTo>
                  <a:pt x="1960" y="1056"/>
                  <a:pt x="2072" y="1320"/>
                  <a:pt x="2160" y="1400"/>
                </a:cubicBezTo>
                <a:cubicBezTo>
                  <a:pt x="2248" y="1480"/>
                  <a:pt x="2336" y="1480"/>
                  <a:pt x="2400" y="1400"/>
                </a:cubicBezTo>
                <a:cubicBezTo>
                  <a:pt x="2464" y="1320"/>
                  <a:pt x="2488" y="1000"/>
                  <a:pt x="2544" y="920"/>
                </a:cubicBezTo>
                <a:cubicBezTo>
                  <a:pt x="2600" y="840"/>
                  <a:pt x="2668" y="880"/>
                  <a:pt x="2736" y="920"/>
                </a:cubicBezTo>
              </a:path>
            </a:pathLst>
          </a:custGeom>
          <a:noFill/>
          <a:ln w="508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726032" y="1261193"/>
            <a:ext cx="1828800" cy="1778332"/>
            <a:chOff x="1824" y="2590"/>
            <a:chExt cx="1152" cy="1154"/>
          </a:xfrm>
        </p:grpSpPr>
        <p:sp>
          <p:nvSpPr>
            <p:cNvPr id="2068" name="Freeform 19"/>
            <p:cNvSpPr>
              <a:spLocks/>
            </p:cNvSpPr>
            <p:nvPr/>
          </p:nvSpPr>
          <p:spPr bwMode="auto">
            <a:xfrm>
              <a:off x="1824" y="2590"/>
              <a:ext cx="1152" cy="792"/>
            </a:xfrm>
            <a:custGeom>
              <a:avLst/>
              <a:gdLst>
                <a:gd name="T0" fmla="*/ 0 w 1152"/>
                <a:gd name="T1" fmla="*/ 584 h 792"/>
                <a:gd name="T2" fmla="*/ 288 w 1152"/>
                <a:gd name="T3" fmla="*/ 440 h 792"/>
                <a:gd name="T4" fmla="*/ 480 w 1152"/>
                <a:gd name="T5" fmla="*/ 728 h 792"/>
                <a:gd name="T6" fmla="*/ 672 w 1152"/>
                <a:gd name="T7" fmla="*/ 680 h 792"/>
                <a:gd name="T8" fmla="*/ 1008 w 1152"/>
                <a:gd name="T9" fmla="*/ 56 h 792"/>
                <a:gd name="T10" fmla="*/ 1152 w 1152"/>
                <a:gd name="T11" fmla="*/ 344 h 7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792"/>
                <a:gd name="T20" fmla="*/ 1152 w 1152"/>
                <a:gd name="T21" fmla="*/ 792 h 7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792">
                  <a:moveTo>
                    <a:pt x="0" y="584"/>
                  </a:moveTo>
                  <a:cubicBezTo>
                    <a:pt x="104" y="500"/>
                    <a:pt x="208" y="416"/>
                    <a:pt x="288" y="440"/>
                  </a:cubicBezTo>
                  <a:cubicBezTo>
                    <a:pt x="368" y="464"/>
                    <a:pt x="416" y="688"/>
                    <a:pt x="480" y="728"/>
                  </a:cubicBezTo>
                  <a:cubicBezTo>
                    <a:pt x="544" y="768"/>
                    <a:pt x="584" y="792"/>
                    <a:pt x="672" y="680"/>
                  </a:cubicBezTo>
                  <a:cubicBezTo>
                    <a:pt x="760" y="568"/>
                    <a:pt x="928" y="112"/>
                    <a:pt x="1008" y="56"/>
                  </a:cubicBezTo>
                  <a:cubicBezTo>
                    <a:pt x="1088" y="0"/>
                    <a:pt x="1120" y="172"/>
                    <a:pt x="1152" y="344"/>
                  </a:cubicBezTo>
                </a:path>
              </a:pathLst>
            </a:custGeom>
            <a:noFill/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72" name="Line 31"/>
            <p:cNvSpPr>
              <a:spLocks noChangeShapeType="1"/>
            </p:cNvSpPr>
            <p:nvPr/>
          </p:nvSpPr>
          <p:spPr bwMode="auto">
            <a:xfrm>
              <a:off x="1824" y="3168"/>
              <a:ext cx="0" cy="576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73" name="Line 32"/>
            <p:cNvSpPr>
              <a:spLocks noChangeShapeType="1"/>
            </p:cNvSpPr>
            <p:nvPr/>
          </p:nvSpPr>
          <p:spPr bwMode="auto">
            <a:xfrm>
              <a:off x="2976" y="2928"/>
              <a:ext cx="0" cy="816"/>
            </a:xfrm>
            <a:prstGeom prst="line">
              <a:avLst/>
            </a:prstGeom>
            <a:noFill/>
            <a:ln w="508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060" name="Text Box 38"/>
          <p:cNvSpPr txBox="1">
            <a:spLocks noChangeArrowheads="1"/>
          </p:cNvSpPr>
          <p:nvPr/>
        </p:nvSpPr>
        <p:spPr bwMode="auto">
          <a:xfrm>
            <a:off x="2633957" y="3101165"/>
            <a:ext cx="708025" cy="44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-</a:t>
            </a:r>
            <a:r>
              <a:rPr lang="pl-PL" b="1" i="1"/>
              <a:t>T</a:t>
            </a:r>
            <a:r>
              <a:rPr lang="pl-PL" b="1"/>
              <a:t>/2</a:t>
            </a:r>
            <a:endParaRPr lang="pl-PL"/>
          </a:p>
        </p:txBody>
      </p:sp>
      <p:sp>
        <p:nvSpPr>
          <p:cNvPr id="2061" name="Line 40"/>
          <p:cNvSpPr>
            <a:spLocks noChangeShapeType="1"/>
          </p:cNvSpPr>
          <p:nvPr/>
        </p:nvSpPr>
        <p:spPr bwMode="auto">
          <a:xfrm>
            <a:off x="2726032" y="2731321"/>
            <a:ext cx="1828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62" name="Text Box 37"/>
          <p:cNvSpPr txBox="1">
            <a:spLocks noChangeArrowheads="1"/>
          </p:cNvSpPr>
          <p:nvPr/>
        </p:nvSpPr>
        <p:spPr bwMode="auto">
          <a:xfrm>
            <a:off x="3411832" y="2509415"/>
            <a:ext cx="747713" cy="443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 dirty="0" err="1">
                <a:solidFill>
                  <a:srgbClr val="CC0099"/>
                </a:solidFill>
              </a:rPr>
              <a:t>x</a:t>
            </a:r>
            <a:r>
              <a:rPr lang="pl-PL" b="1" i="1" baseline="-25000" dirty="0" err="1">
                <a:solidFill>
                  <a:srgbClr val="CC0099"/>
                </a:solidFill>
              </a:rPr>
              <a:t>T</a:t>
            </a:r>
            <a:r>
              <a:rPr lang="pl-PL" b="1" dirty="0">
                <a:solidFill>
                  <a:srgbClr val="CC0099"/>
                </a:solidFill>
              </a:rPr>
              <a:t>(</a:t>
            </a:r>
            <a:r>
              <a:rPr lang="pl-PL" b="1" i="1" dirty="0">
                <a:solidFill>
                  <a:srgbClr val="CC0099"/>
                </a:solidFill>
              </a:rPr>
              <a:t>t</a:t>
            </a:r>
            <a:r>
              <a:rPr lang="pl-PL" b="1" dirty="0">
                <a:solidFill>
                  <a:srgbClr val="CC0099"/>
                </a:solidFill>
              </a:rPr>
              <a:t>)</a:t>
            </a:r>
            <a:endParaRPr lang="pl-PL" sz="2000" dirty="0"/>
          </a:p>
        </p:txBody>
      </p:sp>
      <p:sp>
        <p:nvSpPr>
          <p:cNvPr id="2067" name="Text Box 45"/>
          <p:cNvSpPr txBox="1">
            <a:spLocks noChangeArrowheads="1"/>
          </p:cNvSpPr>
          <p:nvPr/>
        </p:nvSpPr>
        <p:spPr bwMode="auto">
          <a:xfrm>
            <a:off x="4250032" y="3101165"/>
            <a:ext cx="779463" cy="443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+</a:t>
            </a:r>
            <a:r>
              <a:rPr lang="pl-PL" b="1" i="1"/>
              <a:t>T</a:t>
            </a:r>
            <a:r>
              <a:rPr lang="pl-PL" b="1"/>
              <a:t>/2</a:t>
            </a:r>
            <a:endParaRPr lang="pl-PL"/>
          </a:p>
        </p:txBody>
      </p:sp>
      <p:graphicFrame>
        <p:nvGraphicFramePr>
          <p:cNvPr id="2050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83481"/>
              </p:ext>
            </p:extLst>
          </p:nvPr>
        </p:nvGraphicFramePr>
        <p:xfrm>
          <a:off x="857990" y="4321401"/>
          <a:ext cx="3569993" cy="1929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83" name="Equation" r:id="rId4" imgW="1320480" imgH="736560" progId="Equation.3">
                  <p:embed/>
                </p:oleObj>
              </mc:Choice>
              <mc:Fallback>
                <p:oleObj name="Equation" r:id="rId4" imgW="1320480" imgH="7365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990" y="4321401"/>
                        <a:ext cx="3569993" cy="192936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4427984" y="506723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l-PL" sz="1600" b="1" dirty="0" smtClean="0">
                <a:latin typeface="Albertus Medium" pitchFamily="34" charset="0"/>
              </a:rPr>
              <a:t>Odstęp pomiędzy harmonicznymi</a:t>
            </a:r>
            <a:br>
              <a:rPr lang="pl-PL" sz="1600" b="1" dirty="0" smtClean="0">
                <a:latin typeface="Albertus Medium" pitchFamily="34" charset="0"/>
              </a:rPr>
            </a:br>
            <a:r>
              <a:rPr lang="pl-PL" sz="1600" b="1" dirty="0" smtClean="0">
                <a:latin typeface="Albertus Medium" pitchFamily="34" charset="0"/>
              </a:rPr>
              <a:t>staje się coraz węższy</a:t>
            </a:r>
            <a:endParaRPr lang="pl-PL" sz="1600" b="1" dirty="0">
              <a:latin typeface="Albertus Medium" pitchFamily="34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27984" y="4360719"/>
            <a:ext cx="4889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600" b="1" dirty="0" smtClean="0">
                <a:latin typeface="Albertus Medium" pitchFamily="34" charset="0"/>
              </a:rPr>
              <a:t>Graniczne otwarcie okna obserwacji sygnału pozwala zobaczyć go w całości.</a:t>
            </a:r>
            <a:br>
              <a:rPr lang="pl-PL" sz="1600" b="1" dirty="0" smtClean="0">
                <a:latin typeface="Albertus Medium" pitchFamily="34" charset="0"/>
              </a:rPr>
            </a:br>
            <a:endParaRPr lang="pl-PL" sz="1600" b="1" dirty="0">
              <a:latin typeface="Albertus Medium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4427984" y="570406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l-PL" sz="1600" b="1" dirty="0" smtClean="0">
                <a:latin typeface="Albertus Medium" pitchFamily="34" charset="0"/>
              </a:rPr>
              <a:t>Dyskretne harmoniczne zamieniają się</a:t>
            </a:r>
            <a:br>
              <a:rPr lang="pl-PL" sz="1600" b="1" dirty="0" smtClean="0">
                <a:latin typeface="Albertus Medium" pitchFamily="34" charset="0"/>
              </a:rPr>
            </a:br>
            <a:r>
              <a:rPr lang="pl-PL" sz="1600" b="1" dirty="0" smtClean="0">
                <a:latin typeface="Albertus Medium" pitchFamily="34" charset="0"/>
              </a:rPr>
              <a:t>w harmoniczne „ciągłe”.</a:t>
            </a:r>
          </a:p>
        </p:txBody>
      </p:sp>
      <p:cxnSp>
        <p:nvCxnSpPr>
          <p:cNvPr id="8" name="Łącznik prosty 7"/>
          <p:cNvCxnSpPr>
            <a:stCxn id="2058" idx="4"/>
          </p:cNvCxnSpPr>
          <p:nvPr/>
        </p:nvCxnSpPr>
        <p:spPr bwMode="auto">
          <a:xfrm>
            <a:off x="5926432" y="1042368"/>
            <a:ext cx="13720" cy="1997156"/>
          </a:xfrm>
          <a:prstGeom prst="lin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Łącznik prosty 9"/>
          <p:cNvCxnSpPr>
            <a:stCxn id="2057" idx="3"/>
          </p:cNvCxnSpPr>
          <p:nvPr/>
        </p:nvCxnSpPr>
        <p:spPr bwMode="auto">
          <a:xfrm>
            <a:off x="1583032" y="2077931"/>
            <a:ext cx="17168" cy="957877"/>
          </a:xfrm>
          <a:prstGeom prst="lin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1615712" y="3693349"/>
            <a:ext cx="4339952" cy="2205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86077" y="3382802"/>
            <a:ext cx="85632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 dirty="0" smtClean="0">
                <a:solidFill>
                  <a:srgbClr val="CC0099"/>
                </a:solidFill>
              </a:rPr>
              <a:t>x</a:t>
            </a:r>
            <a:r>
              <a:rPr lang="pl-PL" b="1" baseline="-25000" dirty="0" smtClean="0">
                <a:solidFill>
                  <a:srgbClr val="CC0099"/>
                </a:solidFill>
              </a:rPr>
              <a:t>2</a:t>
            </a:r>
            <a:r>
              <a:rPr lang="pl-PL" b="1" i="1" baseline="-25000" dirty="0" smtClean="0">
                <a:solidFill>
                  <a:srgbClr val="CC0099"/>
                </a:solidFill>
              </a:rPr>
              <a:t>T</a:t>
            </a:r>
            <a:r>
              <a:rPr lang="pl-PL" b="1" dirty="0" smtClean="0">
                <a:solidFill>
                  <a:srgbClr val="CC0099"/>
                </a:solidFill>
              </a:rPr>
              <a:t>(</a:t>
            </a:r>
            <a:r>
              <a:rPr lang="pl-PL" b="1" i="1" dirty="0" smtClean="0">
                <a:solidFill>
                  <a:srgbClr val="CC0099"/>
                </a:solidFill>
              </a:rPr>
              <a:t>t</a:t>
            </a:r>
            <a:r>
              <a:rPr lang="pl-PL" b="1" dirty="0">
                <a:solidFill>
                  <a:srgbClr val="CC0099"/>
                </a:solidFill>
              </a:rPr>
              <a:t>)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845012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029" y="73533"/>
            <a:ext cx="8801371" cy="1143000"/>
          </a:xfrm>
          <a:solidFill>
            <a:schemeClr val="bg1"/>
          </a:solidFill>
        </p:spPr>
        <p:txBody>
          <a:bodyPr/>
          <a:lstStyle/>
          <a:p>
            <a:r>
              <a:rPr lang="pl-PL" sz="4000" b="1" kern="1200" dirty="0" smtClean="0">
                <a:solidFill>
                  <a:srgbClr val="D60093"/>
                </a:solidFill>
                <a:latin typeface="Arial" pitchFamily="34" charset="0"/>
                <a:ea typeface="+mn-ea"/>
                <a:cs typeface="Arial" pitchFamily="34" charset="0"/>
              </a:rPr>
              <a:t>Graniczne zachowanie sz. Fouriera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  <p:grpSp>
        <p:nvGrpSpPr>
          <p:cNvPr id="10" name="Grupa 9"/>
          <p:cNvGrpSpPr/>
          <p:nvPr/>
        </p:nvGrpSpPr>
        <p:grpSpPr>
          <a:xfrm>
            <a:off x="408525" y="1490815"/>
            <a:ext cx="8364537" cy="4037297"/>
            <a:chOff x="405015" y="2379668"/>
            <a:chExt cx="8364537" cy="4037297"/>
          </a:xfrm>
        </p:grpSpPr>
        <p:grpSp>
          <p:nvGrpSpPr>
            <p:cNvPr id="3" name="Grupa 2"/>
            <p:cNvGrpSpPr/>
            <p:nvPr/>
          </p:nvGrpSpPr>
          <p:grpSpPr>
            <a:xfrm>
              <a:off x="405015" y="2379668"/>
              <a:ext cx="8364537" cy="4037297"/>
              <a:chOff x="405015" y="2379668"/>
              <a:chExt cx="8364537" cy="4037297"/>
            </a:xfrm>
          </p:grpSpPr>
          <p:grpSp>
            <p:nvGrpSpPr>
              <p:cNvPr id="4" name="Grupa 3"/>
              <p:cNvGrpSpPr/>
              <p:nvPr/>
            </p:nvGrpSpPr>
            <p:grpSpPr>
              <a:xfrm>
                <a:off x="405015" y="2379668"/>
                <a:ext cx="8364537" cy="2914650"/>
                <a:chOff x="405015" y="2379668"/>
                <a:chExt cx="8364537" cy="2914650"/>
              </a:xfrm>
            </p:grpSpPr>
            <p:graphicFrame>
              <p:nvGraphicFramePr>
                <p:cNvPr id="5" name="Object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8388073"/>
                    </p:ext>
                  </p:extLst>
                </p:nvPr>
              </p:nvGraphicFramePr>
              <p:xfrm>
                <a:off x="405015" y="2379668"/>
                <a:ext cx="8364537" cy="2914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72916" name="Equation" r:id="rId4" imgW="3682800" imgH="2057400" progId="Equation.3">
                        <p:embed/>
                      </p:oleObj>
                    </mc:Choice>
                    <mc:Fallback>
                      <p:oleObj name="Equation" r:id="rId4" imgW="3682800" imgH="2057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 t="18002" b="1975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5015" y="2379668"/>
                              <a:ext cx="8364537" cy="291465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" name="pole tekstowe 1"/>
                <p:cNvSpPr txBox="1"/>
                <p:nvPr/>
              </p:nvSpPr>
              <p:spPr>
                <a:xfrm>
                  <a:off x="683568" y="3645024"/>
                  <a:ext cx="214033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smtClean="0"/>
                    <a:t>Szereg Fouriera</a:t>
                  </a:r>
                  <a:endParaRPr lang="pl-PL" dirty="0"/>
                </a:p>
              </p:txBody>
            </p:sp>
            <p:sp>
              <p:nvSpPr>
                <p:cNvPr id="7" name="pole tekstowe 6"/>
                <p:cNvSpPr txBox="1"/>
                <p:nvPr/>
              </p:nvSpPr>
              <p:spPr>
                <a:xfrm>
                  <a:off x="5288570" y="3726083"/>
                  <a:ext cx="294862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smtClean="0"/>
                    <a:t>Transformata Fouriera</a:t>
                  </a:r>
                  <a:endParaRPr lang="pl-PL" dirty="0"/>
                </a:p>
              </p:txBody>
            </p:sp>
          </p:grpSp>
          <p:graphicFrame>
            <p:nvGraphicFramePr>
              <p:cNvPr id="9" name="Obiek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7197977"/>
                  </p:ext>
                </p:extLst>
              </p:nvPr>
            </p:nvGraphicFramePr>
            <p:xfrm>
              <a:off x="405015" y="5243803"/>
              <a:ext cx="7727950" cy="1173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2917" name="Equation" r:id="rId6" imgW="3263760" imgH="495000" progId="Equation.3">
                      <p:embed/>
                    </p:oleObj>
                  </mc:Choice>
                  <mc:Fallback>
                    <p:oleObj name="Equation" r:id="rId6" imgW="3263760" imgH="495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05015" y="5243803"/>
                            <a:ext cx="7727950" cy="117316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iek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1157109"/>
                </p:ext>
              </p:extLst>
            </p:nvPr>
          </p:nvGraphicFramePr>
          <p:xfrm>
            <a:off x="3344354" y="2945895"/>
            <a:ext cx="1122363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2918" name="Equation" r:id="rId8" imgW="596880" imgH="228600" progId="Equation.3">
                    <p:embed/>
                  </p:oleObj>
                </mc:Choice>
                <mc:Fallback>
                  <p:oleObj name="Equation" r:id="rId8" imgW="5968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44354" y="2945895"/>
                          <a:ext cx="1122363" cy="430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Prostokąt 13"/>
          <p:cNvSpPr/>
          <p:nvPr/>
        </p:nvSpPr>
        <p:spPr>
          <a:xfrm>
            <a:off x="408525" y="5676186"/>
            <a:ext cx="858593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l-PL" sz="1800" b="1" dirty="0" smtClean="0">
                <a:solidFill>
                  <a:srgbClr val="003300"/>
                </a:solidFill>
                <a:latin typeface="Albertus Medium" pitchFamily="34" charset="0"/>
              </a:rPr>
              <a:t>Transformata Fouriera przedstawia sygnał w postaci liniowej kombinacji składowych wykładniczych (harmonicznych) o urojonych wykładnikach </a:t>
            </a:r>
            <a:r>
              <a:rPr lang="pl-PL" sz="1800" b="1" i="1" dirty="0" smtClean="0">
                <a:solidFill>
                  <a:srgbClr val="003300"/>
                </a:solidFill>
                <a:latin typeface="Albertus Medium" pitchFamily="34" charset="0"/>
              </a:rPr>
              <a:t>j</a:t>
            </a:r>
            <a:r>
              <a:rPr lang="el-GR" sz="1800" b="1" i="1" dirty="0" smtClean="0">
                <a:solidFill>
                  <a:srgbClr val="003300"/>
                </a:solidFill>
                <a:latin typeface="Albertus Medium" pitchFamily="34" charset="0"/>
              </a:rPr>
              <a:t>ω</a:t>
            </a:r>
            <a:r>
              <a:rPr lang="pl-PL" sz="1800" b="1" i="1" dirty="0" smtClean="0">
                <a:solidFill>
                  <a:srgbClr val="003300"/>
                </a:solidFill>
                <a:latin typeface="Albertus Medium" pitchFamily="34" charset="0"/>
              </a:rPr>
              <a:t>t</a:t>
            </a:r>
            <a:br>
              <a:rPr lang="pl-PL" sz="1800" b="1" i="1" dirty="0" smtClean="0">
                <a:solidFill>
                  <a:srgbClr val="003300"/>
                </a:solidFill>
                <a:latin typeface="Albertus Medium" pitchFamily="34" charset="0"/>
              </a:rPr>
            </a:br>
            <a:r>
              <a:rPr lang="pl-PL" sz="1800" b="1" dirty="0" smtClean="0">
                <a:solidFill>
                  <a:srgbClr val="003300"/>
                </a:solidFill>
                <a:latin typeface="Albertus Medium" pitchFamily="34" charset="0"/>
              </a:rPr>
              <a:t>i amplitudach </a:t>
            </a:r>
            <a:r>
              <a:rPr lang="pl-PL" sz="1800" b="1" i="1" dirty="0" smtClean="0">
                <a:solidFill>
                  <a:srgbClr val="003300"/>
                </a:solidFill>
                <a:latin typeface="Albertus Medium" pitchFamily="34" charset="0"/>
              </a:rPr>
              <a:t>X</a:t>
            </a:r>
            <a:r>
              <a:rPr lang="pl-PL" sz="1800" b="1" dirty="0" smtClean="0">
                <a:solidFill>
                  <a:srgbClr val="003300"/>
                </a:solidFill>
                <a:latin typeface="Albertus Medium" pitchFamily="34" charset="0"/>
              </a:rPr>
              <a:t>(</a:t>
            </a:r>
            <a:r>
              <a:rPr lang="el-GR" sz="1800" b="1" i="1" dirty="0" smtClean="0">
                <a:solidFill>
                  <a:srgbClr val="003300"/>
                </a:solidFill>
                <a:latin typeface="Albertus Medium" pitchFamily="34" charset="0"/>
              </a:rPr>
              <a:t>ω</a:t>
            </a:r>
            <a:r>
              <a:rPr lang="pl-PL" sz="1800" b="1" dirty="0" smtClean="0">
                <a:solidFill>
                  <a:srgbClr val="003300"/>
                </a:solidFill>
                <a:latin typeface="Albertus Medium" pitchFamily="34" charset="0"/>
              </a:rPr>
              <a:t>); częstotliwość </a:t>
            </a:r>
            <a:r>
              <a:rPr lang="el-GR" sz="1800" b="1" i="1" dirty="0" smtClean="0">
                <a:solidFill>
                  <a:srgbClr val="003300"/>
                </a:solidFill>
                <a:latin typeface="Albertus Medium" pitchFamily="34" charset="0"/>
              </a:rPr>
              <a:t>ω</a:t>
            </a:r>
            <a:r>
              <a:rPr lang="pl-PL" sz="1800" b="1" dirty="0" smtClean="0">
                <a:solidFill>
                  <a:srgbClr val="003300"/>
                </a:solidFill>
                <a:latin typeface="Albertus Medium" pitchFamily="34" charset="0"/>
              </a:rPr>
              <a:t> zmienia się w sposób ciągły.</a:t>
            </a:r>
            <a:endParaRPr lang="pl-PL" sz="1800" b="1" dirty="0">
              <a:solidFill>
                <a:srgbClr val="003300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772400" cy="1143000"/>
          </a:xfrm>
        </p:spPr>
        <p:txBody>
          <a:bodyPr/>
          <a:lstStyle/>
          <a:p>
            <a:r>
              <a:rPr lang="pl-PL" b="1" kern="1200" dirty="0" smtClean="0">
                <a:solidFill>
                  <a:schemeClr val="bg2"/>
                </a:solidFill>
                <a:latin typeface="Comic Sans MS" pitchFamily="66" charset="0"/>
                <a:ea typeface="+mn-ea"/>
                <a:cs typeface="+mn-cs"/>
              </a:rPr>
              <a:t>Przekształcenie Fouriera</a:t>
            </a:r>
          </a:p>
        </p:txBody>
      </p: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5845012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75677" y="1124744"/>
            <a:ext cx="3635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9900"/>
                </a:solidFill>
              </a:rPr>
              <a:t>TRANSFORMATA</a:t>
            </a:r>
            <a:endParaRPr lang="pl-PL" b="1" dirty="0">
              <a:solidFill>
                <a:srgbClr val="009900"/>
              </a:solidFill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106008"/>
              </p:ext>
            </p:extLst>
          </p:nvPr>
        </p:nvGraphicFramePr>
        <p:xfrm>
          <a:off x="1181100" y="2362200"/>
          <a:ext cx="3252788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7" name="Equation" r:id="rId4" imgW="1257120" imgH="469800" progId="Equation.3">
                  <p:embed/>
                </p:oleObj>
              </mc:Choice>
              <mc:Fallback>
                <p:oleObj name="Equation" r:id="rId4" imgW="125712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362200"/>
                        <a:ext cx="3252788" cy="12144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70205"/>
              </p:ext>
            </p:extLst>
          </p:nvPr>
        </p:nvGraphicFramePr>
        <p:xfrm>
          <a:off x="5140325" y="2420938"/>
          <a:ext cx="3759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8" name="Equation" r:id="rId6" imgW="1485720" imgH="469800" progId="Equation.3">
                  <p:embed/>
                </p:oleObj>
              </mc:Choice>
              <mc:Fallback>
                <p:oleObj name="Equation" r:id="rId6" imgW="1485720" imgH="46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2420938"/>
                        <a:ext cx="3759200" cy="11557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601786" y="1735088"/>
            <a:ext cx="2066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CC0099"/>
                </a:solidFill>
              </a:rPr>
              <a:t>ODWROTNA</a:t>
            </a:r>
            <a:endParaRPr lang="pl-PL" b="1" dirty="0">
              <a:solidFill>
                <a:srgbClr val="009900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005640" y="1735088"/>
            <a:ext cx="1410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PROSTA</a:t>
            </a:r>
            <a:endParaRPr lang="pl-PL" b="1" dirty="0">
              <a:solidFill>
                <a:srgbClr val="009900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059832" y="4941168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9900"/>
                </a:solidFill>
              </a:rPr>
              <a:t>PARY TRANSFORMAT</a:t>
            </a:r>
            <a:endParaRPr lang="pl-PL" b="1" dirty="0">
              <a:solidFill>
                <a:srgbClr val="009900"/>
              </a:solidFill>
            </a:endParaRPr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72221"/>
              </p:ext>
            </p:extLst>
          </p:nvPr>
        </p:nvGraphicFramePr>
        <p:xfrm>
          <a:off x="3635375" y="5589588"/>
          <a:ext cx="3108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9" name="Equation" r:id="rId8" imgW="825480" imgH="215640" progId="Equation.3">
                  <p:embed/>
                </p:oleObj>
              </mc:Choice>
              <mc:Fallback>
                <p:oleObj name="Equation" r:id="rId8" imgW="82548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89588"/>
                        <a:ext cx="3108325" cy="808037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2"/>
          <p:cNvGraphicFramePr>
            <a:graphicFrameLocks noChangeAspect="1"/>
          </p:cNvGraphicFramePr>
          <p:nvPr/>
        </p:nvGraphicFramePr>
        <p:xfrm>
          <a:off x="5076056" y="4005064"/>
          <a:ext cx="3816424" cy="79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0" name="Równanie" r:id="rId10" imgW="1091880" imgH="228600" progId="Equation.3">
                  <p:embed/>
                </p:oleObj>
              </mc:Choice>
              <mc:Fallback>
                <p:oleObj name="Równanie" r:id="rId10" imgW="109188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005064"/>
                        <a:ext cx="3816424" cy="795946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971600" y="3986765"/>
          <a:ext cx="3528392" cy="814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1" name="Równanie" r:id="rId12" imgW="990360" imgH="228600" progId="Equation.3">
                  <p:embed/>
                </p:oleObj>
              </mc:Choice>
              <mc:Fallback>
                <p:oleObj name="Równanie" r:id="rId12" imgW="99036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986765"/>
                        <a:ext cx="3528392" cy="81424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772400" cy="11430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rgbClr val="006600"/>
                </a:solidFill>
                <a:latin typeface="Arial" pitchFamily="34" charset="0"/>
                <a:ea typeface="+mn-ea"/>
                <a:cs typeface="+mn-cs"/>
              </a:rPr>
              <a:t>Pary transformat Fouriera</a:t>
            </a:r>
          </a:p>
        </p:txBody>
      </p:sp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5845012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2150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33997"/>
              </p:ext>
            </p:extLst>
          </p:nvPr>
        </p:nvGraphicFramePr>
        <p:xfrm>
          <a:off x="5172075" y="4581525"/>
          <a:ext cx="369887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78" name="Equation" r:id="rId4" imgW="1168200" imgH="393480" progId="Equation.3">
                  <p:embed/>
                </p:oleObj>
              </mc:Choice>
              <mc:Fallback>
                <p:oleObj name="Equation" r:id="rId4" imgW="11682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4581525"/>
                        <a:ext cx="3698875" cy="12414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30"/>
          <p:cNvSpPr>
            <a:spLocks noChangeArrowheads="1"/>
          </p:cNvSpPr>
          <p:nvPr/>
        </p:nvSpPr>
        <p:spPr bwMode="auto">
          <a:xfrm>
            <a:off x="5029200" y="1295400"/>
            <a:ext cx="35814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/>
          </a:p>
        </p:txBody>
      </p:sp>
      <p:sp>
        <p:nvSpPr>
          <p:cNvPr id="21514" name="Text Box 44"/>
          <p:cNvSpPr txBox="1">
            <a:spLocks noChangeArrowheads="1"/>
          </p:cNvSpPr>
          <p:nvPr/>
        </p:nvSpPr>
        <p:spPr bwMode="auto">
          <a:xfrm>
            <a:off x="7628944" y="2420888"/>
            <a:ext cx="10086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 smtClean="0"/>
              <a:t>+1/2</a:t>
            </a:r>
          </a:p>
          <a:p>
            <a:r>
              <a:rPr lang="pl-PL" b="1" dirty="0" smtClean="0"/>
              <a:t>(+</a:t>
            </a:r>
            <a:r>
              <a:rPr lang="pl-PL" b="1" i="1" dirty="0" smtClean="0"/>
              <a:t>T</a:t>
            </a:r>
            <a:r>
              <a:rPr lang="pl-PL" b="1" dirty="0" smtClean="0"/>
              <a:t>/2)</a:t>
            </a:r>
            <a:endParaRPr lang="pl-PL" dirty="0"/>
          </a:p>
        </p:txBody>
      </p:sp>
      <p:sp>
        <p:nvSpPr>
          <p:cNvPr id="21515" name="Text Box 45"/>
          <p:cNvSpPr txBox="1">
            <a:spLocks noChangeArrowheads="1"/>
          </p:cNvSpPr>
          <p:nvPr/>
        </p:nvSpPr>
        <p:spPr bwMode="auto">
          <a:xfrm>
            <a:off x="5648322" y="2420888"/>
            <a:ext cx="936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 dirty="0" smtClean="0"/>
              <a:t>-</a:t>
            </a:r>
            <a:r>
              <a:rPr lang="pl-PL" b="1" dirty="0" smtClean="0"/>
              <a:t>1/2</a:t>
            </a:r>
          </a:p>
          <a:p>
            <a:r>
              <a:rPr lang="pl-PL" b="1" dirty="0" smtClean="0"/>
              <a:t>(-</a:t>
            </a:r>
            <a:r>
              <a:rPr lang="pl-PL" b="1" i="1" dirty="0" smtClean="0"/>
              <a:t>T</a:t>
            </a:r>
            <a:r>
              <a:rPr lang="pl-PL" b="1" dirty="0" smtClean="0"/>
              <a:t>/2)</a:t>
            </a:r>
            <a:endParaRPr lang="pl-PL" dirty="0"/>
          </a:p>
        </p:txBody>
      </p:sp>
      <p:sp>
        <p:nvSpPr>
          <p:cNvPr id="21516" name="Text Box 47"/>
          <p:cNvSpPr txBox="1">
            <a:spLocks noChangeArrowheads="1"/>
          </p:cNvSpPr>
          <p:nvPr/>
        </p:nvSpPr>
        <p:spPr bwMode="auto">
          <a:xfrm>
            <a:off x="7092280" y="1052736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/>
              <a:t>1</a:t>
            </a:r>
            <a:endParaRPr lang="pl-PL" dirty="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295400" y="3962400"/>
            <a:ext cx="3657600" cy="2743200"/>
            <a:chOff x="816" y="2496"/>
            <a:chExt cx="2304" cy="1728"/>
          </a:xfrm>
        </p:grpSpPr>
        <p:pic>
          <p:nvPicPr>
            <p:cNvPr id="21532" name="Picture 26" descr="C:\Moje dokumenty\Katedra\Dydaktyka\Teoria sygnałów\Przekształcenie Fouriera\funkcja_sampling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6" y="2496"/>
              <a:ext cx="230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50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1212821"/>
                </p:ext>
              </p:extLst>
            </p:nvPr>
          </p:nvGraphicFramePr>
          <p:xfrm>
            <a:off x="1584" y="3024"/>
            <a:ext cx="118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479" name="Equation" r:id="rId7" imgW="1587240" imgH="393480" progId="Equation.3">
                    <p:embed/>
                  </p:oleObj>
                </mc:Choice>
                <mc:Fallback>
                  <p:oleObj name="Equation" r:id="rId7" imgW="1587240" imgH="39348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024"/>
                          <a:ext cx="1189" cy="29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8" name="Text Box 68"/>
          <p:cNvSpPr txBox="1">
            <a:spLocks noChangeArrowheads="1"/>
          </p:cNvSpPr>
          <p:nvPr/>
        </p:nvSpPr>
        <p:spPr bwMode="auto">
          <a:xfrm>
            <a:off x="2374900" y="6537325"/>
            <a:ext cx="16922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Verdana" pitchFamily="34" charset="0"/>
              </a:rPr>
              <a:t>frequency </a:t>
            </a:r>
            <a:r>
              <a:rPr lang="pl-PL" sz="1000" b="1" i="1">
                <a:latin typeface="Verdana" pitchFamily="34" charset="0"/>
              </a:rPr>
              <a:t>f</a:t>
            </a:r>
            <a:endParaRPr lang="pl-PL" sz="1000" b="1">
              <a:latin typeface="Verdana" pitchFamily="34" charset="0"/>
            </a:endParaRP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12"/>
              </p:ext>
            </p:extLst>
          </p:nvPr>
        </p:nvGraphicFramePr>
        <p:xfrm>
          <a:off x="698500" y="1190625"/>
          <a:ext cx="4441825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80" name="Równanie" r:id="rId9" imgW="2209680" imgH="1206360" progId="Equation.3">
                  <p:embed/>
                </p:oleObj>
              </mc:Choice>
              <mc:Fallback>
                <p:oleObj name="Równanie" r:id="rId9" imgW="2209680" imgH="1206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190625"/>
                        <a:ext cx="4441825" cy="24225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364163" y="549275"/>
            <a:ext cx="3581400" cy="1981200"/>
            <a:chOff x="3168" y="816"/>
            <a:chExt cx="2256" cy="1248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3168" y="816"/>
              <a:ext cx="2256" cy="1248"/>
              <a:chOff x="3168" y="816"/>
              <a:chExt cx="2256" cy="1248"/>
            </a:xfrm>
          </p:grpSpPr>
          <p:sp>
            <p:nvSpPr>
              <p:cNvPr id="21521" name="Line 31"/>
              <p:cNvSpPr>
                <a:spLocks noChangeShapeType="1"/>
              </p:cNvSpPr>
              <p:nvPr/>
            </p:nvSpPr>
            <p:spPr bwMode="auto">
              <a:xfrm>
                <a:off x="3168" y="1968"/>
                <a:ext cx="22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522" name="Line 32"/>
              <p:cNvSpPr>
                <a:spLocks noChangeShapeType="1"/>
              </p:cNvSpPr>
              <p:nvPr/>
            </p:nvSpPr>
            <p:spPr bwMode="auto">
              <a:xfrm>
                <a:off x="4272" y="816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3312" y="1431"/>
                <a:ext cx="1920" cy="528"/>
                <a:chOff x="3312" y="1431"/>
                <a:chExt cx="1920" cy="528"/>
              </a:xfrm>
            </p:grpSpPr>
            <p:grpSp>
              <p:nvGrpSpPr>
                <p:cNvPr id="7" name="Group 37"/>
                <p:cNvGrpSpPr>
                  <a:grpSpLocks/>
                </p:cNvGrpSpPr>
                <p:nvPr/>
              </p:nvGrpSpPr>
              <p:grpSpPr bwMode="auto">
                <a:xfrm>
                  <a:off x="3312" y="1431"/>
                  <a:ext cx="960" cy="528"/>
                  <a:chOff x="3312" y="1440"/>
                  <a:chExt cx="960" cy="528"/>
                </a:xfrm>
              </p:grpSpPr>
              <p:sp>
                <p:nvSpPr>
                  <p:cNvPr id="2152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968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21530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8" y="1440"/>
                    <a:ext cx="0" cy="52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2153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440"/>
                    <a:ext cx="62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" name="Group 38"/>
                <p:cNvGrpSpPr>
                  <a:grpSpLocks/>
                </p:cNvGrpSpPr>
                <p:nvPr/>
              </p:nvGrpSpPr>
              <p:grpSpPr bwMode="auto">
                <a:xfrm flipH="1">
                  <a:off x="4272" y="1431"/>
                  <a:ext cx="960" cy="528"/>
                  <a:chOff x="3312" y="1440"/>
                  <a:chExt cx="960" cy="528"/>
                </a:xfrm>
              </p:grpSpPr>
              <p:sp>
                <p:nvSpPr>
                  <p:cNvPr id="2152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968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21527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8" y="1440"/>
                    <a:ext cx="0" cy="52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2152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440"/>
                    <a:ext cx="62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</p:grpSp>
        </p:grpSp>
        <p:graphicFrame>
          <p:nvGraphicFramePr>
            <p:cNvPr id="21508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386513"/>
                </p:ext>
              </p:extLst>
            </p:nvPr>
          </p:nvGraphicFramePr>
          <p:xfrm>
            <a:off x="4575" y="1056"/>
            <a:ext cx="594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481" name="Equation" r:id="rId11" imgW="457200" imgH="215640" progId="Equation.3">
                    <p:embed/>
                  </p:oleObj>
                </mc:Choice>
                <mc:Fallback>
                  <p:oleObj name="Equation" r:id="rId11" imgW="457200" imgH="21564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5" y="1056"/>
                          <a:ext cx="594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r>
              <a:rPr lang="pl-PL" sz="3200" b="1" kern="1200" dirty="0" smtClean="0">
                <a:solidFill>
                  <a:srgbClr val="006600"/>
                </a:solidFill>
                <a:latin typeface="Arial" pitchFamily="34" charset="0"/>
                <a:ea typeface="+mn-ea"/>
                <a:cs typeface="+mn-cs"/>
              </a:rPr>
              <a:t>Pary transformat</a:t>
            </a:r>
            <a:br>
              <a:rPr lang="pl-PL" sz="3200" b="1" kern="1200" dirty="0" smtClean="0">
                <a:solidFill>
                  <a:srgbClr val="0066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pl-PL" sz="3200" b="1" kern="1200" dirty="0" smtClean="0">
                <a:solidFill>
                  <a:srgbClr val="006600"/>
                </a:solidFill>
                <a:latin typeface="Arial" pitchFamily="34" charset="0"/>
                <a:ea typeface="+mn-ea"/>
                <a:cs typeface="+mn-cs"/>
              </a:rPr>
              <a:t>Fouriera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5845012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029997"/>
              </p:ext>
            </p:extLst>
          </p:nvPr>
        </p:nvGraphicFramePr>
        <p:xfrm>
          <a:off x="635000" y="1628775"/>
          <a:ext cx="5380038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65" name="Equation" r:id="rId4" imgW="2184120" imgH="1396800" progId="Equation.3">
                  <p:embed/>
                </p:oleObj>
              </mc:Choice>
              <mc:Fallback>
                <p:oleObj name="Equation" r:id="rId4" imgW="218412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628775"/>
                        <a:ext cx="5380038" cy="34401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899592" y="5229200"/>
          <a:ext cx="33353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66" name="Equation" r:id="rId6" imgW="1054080" imgH="419040" progId="Equation.3">
                  <p:embed/>
                </p:oleObj>
              </mc:Choice>
              <mc:Fallback>
                <p:oleObj name="Equation" r:id="rId6" imgW="105408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229200"/>
                        <a:ext cx="3335337" cy="132715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86397" y="0"/>
            <a:ext cx="3657603" cy="2779718"/>
            <a:chOff x="768" y="2448"/>
            <a:chExt cx="2304" cy="175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768" y="2448"/>
              <a:ext cx="2304" cy="1703"/>
              <a:chOff x="768" y="2617"/>
              <a:chExt cx="2304" cy="1703"/>
            </a:xfrm>
          </p:grpSpPr>
          <p:pic>
            <p:nvPicPr>
              <p:cNvPr id="10" name="Picture 8" descr="C:\Moje dokumenty\Katedra\Dydaktyka\Teoria sygnałów\Przekształcenie Fouriera\funkcja_wykładnicza.bmp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68" y="2617"/>
                <a:ext cx="2304" cy="1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" name="Object 10"/>
              <p:cNvGraphicFramePr>
                <a:graphicFrameLocks noChangeAspect="1"/>
              </p:cNvGraphicFramePr>
              <p:nvPr/>
            </p:nvGraphicFramePr>
            <p:xfrm>
              <a:off x="1776" y="3246"/>
              <a:ext cx="624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3267" name="Równanie" r:id="rId9" imgW="787320" imgH="228600" progId="Equation.3">
                      <p:embed/>
                    </p:oleObj>
                  </mc:Choice>
                  <mc:Fallback>
                    <p:oleObj name="Równanie" r:id="rId9" imgW="787320" imgH="22860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6" y="3246"/>
                            <a:ext cx="624" cy="181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768" y="4044"/>
              <a:ext cx="377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000" b="1" dirty="0" smtClean="0">
                  <a:latin typeface="Verdana" pitchFamily="34" charset="0"/>
                </a:rPr>
                <a:t>czas </a:t>
              </a:r>
              <a:r>
                <a:rPr lang="pl-PL" sz="1000" b="1" i="1" dirty="0">
                  <a:latin typeface="Verdana" pitchFamily="34" charset="0"/>
                </a:rPr>
                <a:t>t</a:t>
              </a:r>
              <a:endParaRPr lang="pl-PL" sz="1000" b="1" dirty="0">
                <a:latin typeface="Verdana" pitchFamily="34" charset="0"/>
              </a:endParaRPr>
            </a:p>
          </p:txBody>
        </p:sp>
      </p:grpSp>
      <p:cxnSp>
        <p:nvCxnSpPr>
          <p:cNvPr id="13" name="Łącznik łamany 12"/>
          <p:cNvCxnSpPr/>
          <p:nvPr/>
        </p:nvCxnSpPr>
        <p:spPr bwMode="auto">
          <a:xfrm flipV="1">
            <a:off x="5937960" y="4269120"/>
            <a:ext cx="2736304" cy="1080120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upa 19"/>
          <p:cNvGrpSpPr/>
          <p:nvPr/>
        </p:nvGrpSpPr>
        <p:grpSpPr>
          <a:xfrm>
            <a:off x="5508104" y="3861048"/>
            <a:ext cx="3635896" cy="2033116"/>
            <a:chOff x="5508104" y="3861048"/>
            <a:chExt cx="3635896" cy="2033116"/>
          </a:xfrm>
        </p:grpSpPr>
        <p:cxnSp>
          <p:nvCxnSpPr>
            <p:cNvPr id="15" name="Łącznik prosty ze strzałką 14"/>
            <p:cNvCxnSpPr/>
            <p:nvPr/>
          </p:nvCxnSpPr>
          <p:spPr bwMode="auto">
            <a:xfrm>
              <a:off x="5508104" y="5373216"/>
              <a:ext cx="3635896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491525" name="Object 5"/>
            <p:cNvGraphicFramePr>
              <a:graphicFrameLocks noChangeAspect="1"/>
            </p:cNvGraphicFramePr>
            <p:nvPr/>
          </p:nvGraphicFramePr>
          <p:xfrm>
            <a:off x="7668344" y="4725144"/>
            <a:ext cx="648072" cy="550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268" name="Równanie" r:id="rId11" imgW="253800" imgH="215640" progId="Equation.3">
                    <p:embed/>
                  </p:oleObj>
                </mc:Choice>
                <mc:Fallback>
                  <p:oleObj name="Równanie" r:id="rId11" imgW="25380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8344" y="4725144"/>
                          <a:ext cx="648072" cy="5508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526" name="Object 6"/>
            <p:cNvGraphicFramePr>
              <a:graphicFrameLocks noChangeAspect="1"/>
            </p:cNvGraphicFramePr>
            <p:nvPr/>
          </p:nvGraphicFramePr>
          <p:xfrm>
            <a:off x="7308304" y="4941168"/>
            <a:ext cx="271016" cy="379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269" name="Równanie" r:id="rId13" imgW="126720" imgH="177480" progId="Equation.3">
                    <p:embed/>
                  </p:oleObj>
                </mc:Choice>
                <mc:Fallback>
                  <p:oleObj name="Równanie" r:id="rId13" imgW="12672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8304" y="4941168"/>
                          <a:ext cx="271016" cy="379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527" name="Object 7"/>
            <p:cNvGraphicFramePr>
              <a:graphicFrameLocks noChangeAspect="1"/>
            </p:cNvGraphicFramePr>
            <p:nvPr/>
          </p:nvGraphicFramePr>
          <p:xfrm>
            <a:off x="7308304" y="3861048"/>
            <a:ext cx="188912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270" name="Równanie" r:id="rId15" imgW="88560" imgH="164880" progId="Equation.3">
                    <p:embed/>
                  </p:oleObj>
                </mc:Choice>
                <mc:Fallback>
                  <p:oleObj name="Równanie" r:id="rId15" imgW="88560" imgH="1648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8304" y="3861048"/>
                          <a:ext cx="188912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528" name="Object 8"/>
            <p:cNvGraphicFramePr>
              <a:graphicFrameLocks noChangeAspect="1"/>
            </p:cNvGraphicFramePr>
            <p:nvPr/>
          </p:nvGraphicFramePr>
          <p:xfrm>
            <a:off x="6876256" y="5373216"/>
            <a:ext cx="930264" cy="520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271" name="Równanie" r:id="rId17" imgW="317160" imgH="177480" progId="Equation.3">
                    <p:embed/>
                  </p:oleObj>
                </mc:Choice>
                <mc:Fallback>
                  <p:oleObj name="Równanie" r:id="rId17" imgW="317160" imgH="177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6256" y="5373216"/>
                          <a:ext cx="930264" cy="5209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940152" y="5949280"/>
            <a:ext cx="28693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pl-PL" b="1" dirty="0" smtClean="0">
                <a:latin typeface="Albertus Medium" pitchFamily="34" charset="0"/>
              </a:rPr>
              <a:t>Skok jednostkowy</a:t>
            </a:r>
            <a:endParaRPr lang="pl-PL" b="1" dirty="0">
              <a:latin typeface="Albertus Medium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  <p:pic>
        <p:nvPicPr>
          <p:cNvPr id="21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18345" y="602496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5845012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8256"/>
              </p:ext>
            </p:extLst>
          </p:nvPr>
        </p:nvGraphicFramePr>
        <p:xfrm>
          <a:off x="1350963" y="1150938"/>
          <a:ext cx="4541837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090" name="Równanie" r:id="rId4" imgW="2260440" imgH="1206360" progId="Equation.3">
                  <p:embed/>
                </p:oleObj>
              </mc:Choice>
              <mc:Fallback>
                <p:oleObj name="Równanie" r:id="rId4" imgW="22604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1150938"/>
                        <a:ext cx="4541837" cy="24225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787297"/>
              </p:ext>
            </p:extLst>
          </p:nvPr>
        </p:nvGraphicFramePr>
        <p:xfrm>
          <a:off x="4748213" y="4743450"/>
          <a:ext cx="4262437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091" name="Equation" r:id="rId6" imgW="1346040" imgH="393480" progId="Equation.3">
                  <p:embed/>
                </p:oleObj>
              </mc:Choice>
              <mc:Fallback>
                <p:oleObj name="Equation" r:id="rId6" imgW="134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4743450"/>
                        <a:ext cx="4262437" cy="12414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28"/>
          <p:cNvSpPr>
            <a:spLocks noChangeArrowheads="1"/>
          </p:cNvSpPr>
          <p:nvPr/>
        </p:nvSpPr>
        <p:spPr bwMode="auto">
          <a:xfrm>
            <a:off x="6019800" y="1447800"/>
            <a:ext cx="28956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034261" y="1066800"/>
            <a:ext cx="2895600" cy="2457450"/>
            <a:chOff x="3792" y="960"/>
            <a:chExt cx="1824" cy="1548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3792" y="960"/>
              <a:ext cx="1824" cy="1008"/>
              <a:chOff x="3792" y="960"/>
              <a:chExt cx="1824" cy="1008"/>
            </a:xfrm>
          </p:grpSpPr>
          <p:sp>
            <p:nvSpPr>
              <p:cNvPr id="22552" name="Line 29"/>
              <p:cNvSpPr>
                <a:spLocks noChangeShapeType="1"/>
              </p:cNvSpPr>
              <p:nvPr/>
            </p:nvSpPr>
            <p:spPr bwMode="auto">
              <a:xfrm>
                <a:off x="3792" y="1920"/>
                <a:ext cx="18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2553" name="Line 30"/>
              <p:cNvSpPr>
                <a:spLocks noChangeShapeType="1"/>
              </p:cNvSpPr>
              <p:nvPr/>
            </p:nvSpPr>
            <p:spPr bwMode="auto">
              <a:xfrm>
                <a:off x="4656" y="960"/>
                <a:ext cx="0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840" y="1385"/>
              <a:ext cx="1632" cy="528"/>
              <a:chOff x="3840" y="1392"/>
              <a:chExt cx="1632" cy="528"/>
            </a:xfrm>
          </p:grpSpPr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3840" y="1392"/>
                <a:ext cx="816" cy="528"/>
                <a:chOff x="3840" y="1392"/>
                <a:chExt cx="816" cy="528"/>
              </a:xfrm>
            </p:grpSpPr>
            <p:sp>
              <p:nvSpPr>
                <p:cNvPr id="22550" name="Line 31"/>
                <p:cNvSpPr>
                  <a:spLocks noChangeShapeType="1"/>
                </p:cNvSpPr>
                <p:nvPr/>
              </p:nvSpPr>
              <p:spPr bwMode="auto">
                <a:xfrm>
                  <a:off x="3840" y="192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255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128" y="1392"/>
                  <a:ext cx="528" cy="52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 flipH="1">
                <a:off x="4656" y="1392"/>
                <a:ext cx="816" cy="528"/>
                <a:chOff x="3840" y="1392"/>
                <a:chExt cx="816" cy="528"/>
              </a:xfrm>
            </p:grpSpPr>
            <p:sp>
              <p:nvSpPr>
                <p:cNvPr id="22548" name="Line 35"/>
                <p:cNvSpPr>
                  <a:spLocks noChangeShapeType="1"/>
                </p:cNvSpPr>
                <p:nvPr/>
              </p:nvSpPr>
              <p:spPr bwMode="auto">
                <a:xfrm>
                  <a:off x="3840" y="192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2549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128" y="1392"/>
                  <a:ext cx="528" cy="52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22544" name="Text Box 39"/>
            <p:cNvSpPr txBox="1">
              <a:spLocks noChangeArrowheads="1"/>
            </p:cNvSpPr>
            <p:nvPr/>
          </p:nvSpPr>
          <p:spPr bwMode="auto">
            <a:xfrm>
              <a:off x="4973" y="1985"/>
              <a:ext cx="47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+1</a:t>
              </a:r>
              <a:br>
                <a:rPr lang="pl-PL" b="1" dirty="0" smtClean="0"/>
              </a:br>
              <a:r>
                <a:rPr lang="pl-PL" b="1" dirty="0" smtClean="0"/>
                <a:t>(+</a:t>
              </a:r>
              <a:r>
                <a:rPr lang="pl-PL" b="1" i="1" dirty="0" smtClean="0"/>
                <a:t>T</a:t>
              </a:r>
              <a:r>
                <a:rPr lang="pl-PL" b="1" dirty="0" smtClean="0"/>
                <a:t>)</a:t>
              </a:r>
              <a:endParaRPr lang="pl-PL" dirty="0"/>
            </a:p>
          </p:txBody>
        </p:sp>
        <p:sp>
          <p:nvSpPr>
            <p:cNvPr id="22545" name="Text Box 40"/>
            <p:cNvSpPr txBox="1">
              <a:spLocks noChangeArrowheads="1"/>
            </p:cNvSpPr>
            <p:nvPr/>
          </p:nvSpPr>
          <p:spPr bwMode="auto">
            <a:xfrm>
              <a:off x="3823" y="1985"/>
              <a:ext cx="43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i="1" dirty="0" smtClean="0"/>
                <a:t>-</a:t>
              </a:r>
              <a:r>
                <a:rPr lang="pl-PL" b="1" dirty="0" smtClean="0"/>
                <a:t>1</a:t>
              </a:r>
            </a:p>
            <a:p>
              <a:r>
                <a:rPr lang="pl-PL" b="1" dirty="0" smtClean="0"/>
                <a:t>(-</a:t>
              </a:r>
              <a:r>
                <a:rPr lang="pl-PL" b="1" i="1" dirty="0" smtClean="0"/>
                <a:t>T</a:t>
              </a:r>
              <a:r>
                <a:rPr lang="pl-PL" b="1" dirty="0" smtClean="0"/>
                <a:t>)</a:t>
              </a:r>
              <a:endParaRPr lang="pl-PL" dirty="0"/>
            </a:p>
          </p:txBody>
        </p:sp>
        <p:graphicFrame>
          <p:nvGraphicFramePr>
            <p:cNvPr id="22533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6902862"/>
                </p:ext>
              </p:extLst>
            </p:nvPr>
          </p:nvGraphicFramePr>
          <p:xfrm>
            <a:off x="4668" y="1104"/>
            <a:ext cx="62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092" name="Equation" r:id="rId8" imgW="444240" imgH="215640" progId="Equation.3">
                    <p:embed/>
                  </p:oleObj>
                </mc:Choice>
                <mc:Fallback>
                  <p:oleObj name="Equation" r:id="rId8" imgW="444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8" y="1104"/>
                          <a:ext cx="628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8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7772400" cy="1143000"/>
          </a:xfrm>
          <a:noFill/>
        </p:spPr>
        <p:txBody>
          <a:bodyPr/>
          <a:lstStyle/>
          <a:p>
            <a:r>
              <a:rPr lang="pl-PL" sz="3200" b="1" kern="1200" dirty="0" smtClean="0">
                <a:solidFill>
                  <a:srgbClr val="006600"/>
                </a:solidFill>
                <a:latin typeface="Arial" pitchFamily="34" charset="0"/>
                <a:ea typeface="+mn-ea"/>
                <a:cs typeface="+mn-cs"/>
              </a:rPr>
              <a:t>Pary transformat Fouriera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942975" y="3897313"/>
            <a:ext cx="3733800" cy="2800350"/>
            <a:chOff x="594" y="2455"/>
            <a:chExt cx="2352" cy="1764"/>
          </a:xfrm>
        </p:grpSpPr>
        <p:pic>
          <p:nvPicPr>
            <p:cNvPr id="22541" name="Picture 44" descr="C:\Moje dokumenty\Katedra\Dydaktyka\Teoria sygnałów\Przekształcenie Fouriera\funkcja_sampling2.bm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4" y="2455"/>
              <a:ext cx="2352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2532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1886893"/>
                </p:ext>
              </p:extLst>
            </p:nvPr>
          </p:nvGraphicFramePr>
          <p:xfrm>
            <a:off x="1344" y="3024"/>
            <a:ext cx="1332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093" name="Równanie" r:id="rId11" imgW="1777680" imgH="393480" progId="Equation.3">
                    <p:embed/>
                  </p:oleObj>
                </mc:Choice>
                <mc:Fallback>
                  <p:oleObj name="Równanie" r:id="rId11" imgW="1777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024"/>
                          <a:ext cx="1332" cy="29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3573016"/>
            <a:ext cx="1080120" cy="1080120"/>
          </a:xfrm>
          <a:prstGeom prst="rect">
            <a:avLst/>
          </a:prstGeom>
          <a:noFill/>
        </p:spPr>
      </p:pic>
      <p:sp>
        <p:nvSpPr>
          <p:cNvPr id="26" name="Text Box 68"/>
          <p:cNvSpPr txBox="1">
            <a:spLocks noChangeArrowheads="1"/>
          </p:cNvSpPr>
          <p:nvPr/>
        </p:nvSpPr>
        <p:spPr bwMode="auto">
          <a:xfrm>
            <a:off x="2122295" y="6553200"/>
            <a:ext cx="16922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 dirty="0" smtClean="0">
                <a:latin typeface="Verdana" pitchFamily="34" charset="0"/>
              </a:rPr>
              <a:t>częstotliwość </a:t>
            </a:r>
            <a:r>
              <a:rPr lang="pl-PL" sz="1000" b="1" i="1" dirty="0">
                <a:latin typeface="Verdana" pitchFamily="34" charset="0"/>
              </a:rPr>
              <a:t>f</a:t>
            </a:r>
            <a:endParaRPr lang="pl-PL" sz="1000" b="1" dirty="0">
              <a:latin typeface="Verdana" pitchFamily="34" charset="0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AB28-75AB-4B4F-A28E-6F4C5A072EE2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6889130" y="1480777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7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222088" y="133350"/>
            <a:ext cx="4764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l-PL" sz="44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1" lang="pl-PL" sz="44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ha-ka a-</a:t>
            </a:r>
            <a:r>
              <a:rPr kumimoji="1" lang="pl-PL" sz="44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kumimoji="1" lang="pl-PL" sz="44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i f-</a:t>
            </a:r>
            <a:r>
              <a:rPr kumimoji="1" lang="pl-PL" sz="44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cz</a:t>
            </a:r>
            <a:endParaRPr kumimoji="1" lang="pl-PL" sz="44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047358"/>
              </p:ext>
            </p:extLst>
          </p:nvPr>
        </p:nvGraphicFramePr>
        <p:xfrm>
          <a:off x="1060450" y="1065213"/>
          <a:ext cx="7335838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40" name="Równanie" r:id="rId3" imgW="2743200" imgH="723600" progId="Equation.3">
                  <p:embed/>
                </p:oleObj>
              </mc:Choice>
              <mc:Fallback>
                <p:oleObj name="Równanie" r:id="rId3" imgW="27432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065213"/>
                        <a:ext cx="7335838" cy="193675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A50E0-DBCE-4E8C-8743-589771A23BF0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1124830" y="3255406"/>
            <a:ext cx="4489080" cy="3450194"/>
            <a:chOff x="1124830" y="3255406"/>
            <a:chExt cx="4489080" cy="345019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30" y="3255406"/>
              <a:ext cx="4489080" cy="3450194"/>
            </a:xfrm>
            <a:prstGeom prst="rect">
              <a:avLst/>
            </a:prstGeom>
          </p:spPr>
        </p:pic>
        <p:graphicFrame>
          <p:nvGraphicFramePr>
            <p:cNvPr id="9" name="Obi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8986113"/>
                </p:ext>
              </p:extLst>
            </p:nvPr>
          </p:nvGraphicFramePr>
          <p:xfrm>
            <a:off x="4012045" y="3888508"/>
            <a:ext cx="1001398" cy="567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941" name="Equation" r:id="rId6" imgW="380880" imgH="215640" progId="Equation.3">
                    <p:embed/>
                  </p:oleObj>
                </mc:Choice>
                <mc:Fallback>
                  <p:oleObj name="Equation" r:id="rId6" imgW="3808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012045" y="3888508"/>
                          <a:ext cx="1001398" cy="56745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iek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5418356"/>
                </p:ext>
              </p:extLst>
            </p:nvPr>
          </p:nvGraphicFramePr>
          <p:xfrm>
            <a:off x="3200235" y="4750460"/>
            <a:ext cx="728683" cy="460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942" name="Equation" r:id="rId8" imgW="342720" imgH="215640" progId="Equation.3">
                    <p:embed/>
                  </p:oleObj>
                </mc:Choice>
                <mc:Fallback>
                  <p:oleObj name="Equation" r:id="rId8" imgW="34272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00235" y="4750460"/>
                          <a:ext cx="728683" cy="460086"/>
                        </a:xfrm>
                        <a:prstGeom prst="rect">
                          <a:avLst/>
                        </a:prstGeom>
                        <a:solidFill>
                          <a:srgbClr val="66CCFF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pole tekstowe 3"/>
            <p:cNvSpPr txBox="1"/>
            <p:nvPr/>
          </p:nvSpPr>
          <p:spPr>
            <a:xfrm>
              <a:off x="2251056" y="6029980"/>
              <a:ext cx="14269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>
                  <a:latin typeface="Monotype Corsiva" panose="03010101010201010101" pitchFamily="66" charset="0"/>
                </a:rPr>
                <a:t>Re</a:t>
              </a:r>
              <a:r>
                <a:rPr lang="pl-PL" dirty="0" smtClean="0"/>
                <a:t>{</a:t>
              </a:r>
              <a:r>
                <a:rPr lang="pl-PL" i="1" dirty="0" smtClean="0"/>
                <a:t>X</a:t>
              </a:r>
              <a:r>
                <a:rPr lang="pl-PL" dirty="0" smtClean="0"/>
                <a:t>(</a:t>
              </a:r>
              <a:r>
                <a:rPr lang="el-GR" i="1" dirty="0" smtClean="0">
                  <a:cs typeface="Times New Roman" panose="02020603050405020304" pitchFamily="18" charset="0"/>
                </a:rPr>
                <a:t>ω</a:t>
              </a:r>
              <a:r>
                <a:rPr lang="pl-PL" dirty="0" smtClean="0">
                  <a:cs typeface="Times New Roman" panose="02020603050405020304" pitchFamily="18" charset="0"/>
                </a:rPr>
                <a:t>)}</a:t>
              </a:r>
              <a:endParaRPr lang="pl-PL" dirty="0"/>
            </a:p>
          </p:txBody>
        </p:sp>
        <p:sp>
          <p:nvSpPr>
            <p:cNvPr id="5" name="Prostokąt 4"/>
            <p:cNvSpPr/>
            <p:nvPr/>
          </p:nvSpPr>
          <p:spPr bwMode="auto">
            <a:xfrm>
              <a:off x="4101218" y="5373216"/>
              <a:ext cx="1473958" cy="5572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Prostokąt 12"/>
            <p:cNvSpPr/>
            <p:nvPr/>
          </p:nvSpPr>
          <p:spPr bwMode="auto">
            <a:xfrm>
              <a:off x="1878576" y="3470840"/>
              <a:ext cx="1473958" cy="5572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944839" y="4980503"/>
              <a:ext cx="14494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>
                  <a:latin typeface="Monotype Corsiva" panose="03010101010201010101" pitchFamily="66" charset="0"/>
                </a:rPr>
                <a:t>Im</a:t>
              </a:r>
              <a:r>
                <a:rPr lang="pl-PL" dirty="0" smtClean="0"/>
                <a:t>{</a:t>
              </a:r>
              <a:r>
                <a:rPr lang="pl-PL" i="1" dirty="0" smtClean="0"/>
                <a:t>X</a:t>
              </a:r>
              <a:r>
                <a:rPr lang="pl-PL" dirty="0" smtClean="0"/>
                <a:t>(</a:t>
              </a:r>
              <a:r>
                <a:rPr lang="el-GR" i="1" dirty="0" smtClean="0">
                  <a:cs typeface="Times New Roman" panose="02020603050405020304" pitchFamily="18" charset="0"/>
                </a:rPr>
                <a:t>ω</a:t>
              </a:r>
              <a:r>
                <a:rPr lang="pl-PL" dirty="0" smtClean="0">
                  <a:cs typeface="Times New Roman" panose="02020603050405020304" pitchFamily="18" charset="0"/>
                </a:rPr>
                <a:t>)}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5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8E525-6499-4AA1-BCF2-4A503E0ABA0D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1138207" y="3816673"/>
            <a:ext cx="7992025" cy="1903832"/>
            <a:chOff x="923375" y="1538933"/>
            <a:chExt cx="7992025" cy="1903832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923375" y="1538933"/>
              <a:ext cx="686758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Cha-ki a-cz i </a:t>
              </a:r>
              <a:r>
                <a:rPr lang="pl-PL" b="1" dirty="0" err="1" smtClean="0"/>
                <a:t>f-cz</a:t>
              </a:r>
              <a:r>
                <a:rPr lang="pl-PL" b="1" dirty="0" smtClean="0"/>
                <a:t> sygnałów rzeczywistych spełniają</a:t>
              </a:r>
              <a:br>
                <a:rPr lang="pl-PL" b="1" dirty="0" smtClean="0"/>
              </a:br>
              <a:r>
                <a:rPr lang="pl-PL" b="1" dirty="0" smtClean="0"/>
                <a:t>warunki (konsekwencja symetrii </a:t>
              </a:r>
              <a:r>
                <a:rPr lang="pl-PL" b="1" dirty="0" err="1" smtClean="0"/>
                <a:t>Hermite</a:t>
              </a:r>
              <a:r>
                <a:rPr lang="pl-PL" b="1" dirty="0" smtClean="0"/>
                <a:t>):</a:t>
              </a:r>
              <a:endParaRPr lang="pl-PL" dirty="0"/>
            </a:p>
          </p:txBody>
        </p:sp>
        <p:graphicFrame>
          <p:nvGraphicFramePr>
            <p:cNvPr id="2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0547815"/>
                </p:ext>
              </p:extLst>
            </p:nvPr>
          </p:nvGraphicFramePr>
          <p:xfrm>
            <a:off x="982663" y="2482327"/>
            <a:ext cx="6497638" cy="960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811" name="Równanie" r:id="rId3" imgW="2908080" imgH="431640" progId="Equation.3">
                    <p:embed/>
                  </p:oleObj>
                </mc:Choice>
                <mc:Fallback>
                  <p:oleObj name="Równanie" r:id="rId3" imgW="29080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63" y="2482327"/>
                          <a:ext cx="6497638" cy="960438"/>
                        </a:xfrm>
                        <a:prstGeom prst="rect">
                          <a:avLst/>
                        </a:prstGeom>
                        <a:solidFill>
                          <a:srgbClr val="99CCFF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" name="Picture 22" descr="http://bridportcab.org/wp-content/uploads/2013/09/Work-in-Progres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35280" y="2362645"/>
              <a:ext cx="1080120" cy="1080120"/>
            </a:xfrm>
            <a:prstGeom prst="rect">
              <a:avLst/>
            </a:prstGeom>
            <a:noFill/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22088" y="133350"/>
            <a:ext cx="4764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l-PL" sz="44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1" lang="pl-PL" sz="44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ha-ka a-</a:t>
            </a:r>
            <a:r>
              <a:rPr kumimoji="1" lang="pl-PL" sz="44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kumimoji="1" lang="pl-PL" sz="44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i f-</a:t>
            </a:r>
            <a:r>
              <a:rPr kumimoji="1" lang="pl-PL" sz="44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cz</a:t>
            </a:r>
            <a:endParaRPr kumimoji="1" lang="pl-PL" sz="44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37817" y="1068978"/>
            <a:ext cx="6540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 smtClean="0"/>
              <a:t>Symetria </a:t>
            </a:r>
            <a:r>
              <a:rPr lang="pl-PL" b="1" dirty="0" err="1" smtClean="0"/>
              <a:t>Hermite</a:t>
            </a:r>
            <a:r>
              <a:rPr lang="pl-PL" b="1" dirty="0"/>
              <a:t> </a:t>
            </a:r>
            <a:r>
              <a:rPr lang="pl-PL" b="1" dirty="0" smtClean="0"/>
              <a:t>(dla sygnałów rzeczywistych):</a:t>
            </a:r>
            <a:endParaRPr lang="pl-PL" dirty="0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818070"/>
              </p:ext>
            </p:extLst>
          </p:nvPr>
        </p:nvGraphicFramePr>
        <p:xfrm>
          <a:off x="2080039" y="1546404"/>
          <a:ext cx="4341813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812" name="Equation" r:id="rId6" imgW="1942920" imgH="583920" progId="Equation.3">
                  <p:embed/>
                </p:oleObj>
              </mc:Choice>
              <mc:Fallback>
                <p:oleObj name="Equation" r:id="rId6" imgW="194292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039" y="1546404"/>
                        <a:ext cx="4341813" cy="1300162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1264" y="1656425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8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1037177" y="1057275"/>
          <a:ext cx="8069262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907" name="Równanie" r:id="rId3" imgW="2743200" imgH="419040" progId="Equation.3">
                  <p:embed/>
                </p:oleObj>
              </mc:Choice>
              <mc:Fallback>
                <p:oleObj name="Równanie" r:id="rId3" imgW="2743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177" y="1057275"/>
                        <a:ext cx="8069262" cy="1228725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30612"/>
              </p:ext>
            </p:extLst>
          </p:nvPr>
        </p:nvGraphicFramePr>
        <p:xfrm>
          <a:off x="1037177" y="2532763"/>
          <a:ext cx="36052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908" name="Równanie" r:id="rId5" imgW="1663560" imgH="457200" progId="Equation.3">
                  <p:embed/>
                </p:oleObj>
              </mc:Choice>
              <mc:Fallback>
                <p:oleObj name="Równanie" r:id="rId5" imgW="1663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177" y="2532763"/>
                        <a:ext cx="3605213" cy="992188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6019800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pSp>
        <p:nvGrpSpPr>
          <p:cNvPr id="6151" name="Group 23"/>
          <p:cNvGrpSpPr>
            <a:grpSpLocks/>
          </p:cNvGrpSpPr>
          <p:nvPr/>
        </p:nvGrpSpPr>
        <p:grpSpPr bwMode="auto">
          <a:xfrm>
            <a:off x="4852987" y="2712243"/>
            <a:ext cx="4314825" cy="3109913"/>
            <a:chOff x="2832" y="2208"/>
            <a:chExt cx="2718" cy="1959"/>
          </a:xfrm>
        </p:grpSpPr>
        <p:pic>
          <p:nvPicPr>
            <p:cNvPr id="6152" name="Picture 10" descr="C:\Moje dokumenty\Katedra\Dydaktyka\Teoria sygnałów\Właściwości przekształcenia Fouriera\widmo sygn wykladn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2" y="2208"/>
              <a:ext cx="2592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840" y="4032"/>
              <a:ext cx="624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800" b="1" dirty="0" smtClean="0">
                  <a:latin typeface="Verdana" pitchFamily="34" charset="0"/>
                </a:rPr>
                <a:t>częstotliwość</a:t>
              </a:r>
              <a:endParaRPr lang="pl-PL" sz="800" b="1" dirty="0">
                <a:latin typeface="Verdana" pitchFamily="34" charset="0"/>
              </a:endParaRPr>
            </a:p>
          </p:txBody>
        </p:sp>
        <p:sp>
          <p:nvSpPr>
            <p:cNvPr id="6154" name="Rectangle 19"/>
            <p:cNvSpPr>
              <a:spLocks noChangeArrowheads="1"/>
            </p:cNvSpPr>
            <p:nvPr/>
          </p:nvSpPr>
          <p:spPr bwMode="auto">
            <a:xfrm>
              <a:off x="4464" y="2256"/>
              <a:ext cx="76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5" name="Text Box 20"/>
            <p:cNvSpPr txBox="1">
              <a:spLocks noChangeArrowheads="1"/>
            </p:cNvSpPr>
            <p:nvPr/>
          </p:nvSpPr>
          <p:spPr bwMode="auto">
            <a:xfrm>
              <a:off x="4368" y="2304"/>
              <a:ext cx="1182" cy="2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800" b="1" dirty="0" err="1" smtClean="0">
                  <a:latin typeface="Verdana" pitchFamily="34" charset="0"/>
                </a:rPr>
                <a:t>Cha-ka</a:t>
              </a:r>
              <a:r>
                <a:rPr lang="pl-PL" sz="800" b="1" dirty="0" smtClean="0">
                  <a:latin typeface="Verdana" pitchFamily="34" charset="0"/>
                </a:rPr>
                <a:t> a-cz</a:t>
              </a:r>
              <a:endParaRPr lang="pl-PL" sz="800" b="1" dirty="0">
                <a:latin typeface="Verdana" pitchFamily="34" charset="0"/>
              </a:endParaRPr>
            </a:p>
            <a:p>
              <a:endParaRPr lang="pl-PL" sz="800" b="1" dirty="0">
                <a:latin typeface="Verdana" pitchFamily="34" charset="0"/>
              </a:endParaRPr>
            </a:p>
            <a:p>
              <a:r>
                <a:rPr lang="pl-PL" sz="800" b="1" dirty="0" err="1" smtClean="0">
                  <a:latin typeface="Verdana" pitchFamily="34" charset="0"/>
                </a:rPr>
                <a:t>Cha-ka</a:t>
              </a:r>
              <a:r>
                <a:rPr lang="pl-PL" sz="800" b="1" dirty="0" smtClean="0">
                  <a:latin typeface="Verdana" pitchFamily="34" charset="0"/>
                </a:rPr>
                <a:t> </a:t>
              </a:r>
              <a:r>
                <a:rPr lang="pl-PL" sz="800" b="1" dirty="0" err="1" smtClean="0">
                  <a:latin typeface="Verdana" pitchFamily="34" charset="0"/>
                </a:rPr>
                <a:t>f-cz</a:t>
              </a:r>
              <a:endParaRPr lang="pl-PL" sz="800" b="1" dirty="0">
                <a:latin typeface="Verdana" pitchFamily="34" charset="0"/>
              </a:endParaRPr>
            </a:p>
          </p:txBody>
        </p:sp>
        <p:sp>
          <p:nvSpPr>
            <p:cNvPr id="6156" name="Line 21"/>
            <p:cNvSpPr>
              <a:spLocks noChangeShapeType="1"/>
            </p:cNvSpPr>
            <p:nvPr/>
          </p:nvSpPr>
          <p:spPr bwMode="auto">
            <a:xfrm>
              <a:off x="5232" y="2391"/>
              <a:ext cx="172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57" name="Line 22"/>
            <p:cNvSpPr>
              <a:spLocks noChangeShapeType="1"/>
            </p:cNvSpPr>
            <p:nvPr/>
          </p:nvSpPr>
          <p:spPr bwMode="auto">
            <a:xfrm>
              <a:off x="5232" y="2536"/>
              <a:ext cx="172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99592" y="288881"/>
            <a:ext cx="35076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l-PL" sz="3200" b="1" dirty="0">
                <a:solidFill>
                  <a:srgbClr val="006600"/>
                </a:solidFill>
                <a:latin typeface="Arial" pitchFamily="34" charset="0"/>
              </a:rPr>
              <a:t>C</a:t>
            </a:r>
            <a:r>
              <a:rPr kumimoji="1" lang="pl-PL" sz="3200" b="1" dirty="0" smtClean="0">
                <a:solidFill>
                  <a:srgbClr val="006600"/>
                </a:solidFill>
                <a:latin typeface="Arial" pitchFamily="34" charset="0"/>
              </a:rPr>
              <a:t>ha-ka a-</a:t>
            </a:r>
            <a:r>
              <a:rPr kumimoji="1" lang="pl-PL" sz="3200" b="1" dirty="0" err="1" smtClean="0">
                <a:solidFill>
                  <a:srgbClr val="006600"/>
                </a:solidFill>
                <a:latin typeface="Arial" pitchFamily="34" charset="0"/>
              </a:rPr>
              <a:t>cz</a:t>
            </a:r>
            <a:r>
              <a:rPr kumimoji="1" lang="pl-PL" sz="3200" b="1" dirty="0" smtClean="0">
                <a:solidFill>
                  <a:srgbClr val="006600"/>
                </a:solidFill>
                <a:latin typeface="Arial" pitchFamily="34" charset="0"/>
              </a:rPr>
              <a:t> i f-</a:t>
            </a:r>
            <a:r>
              <a:rPr kumimoji="1" lang="pl-PL" sz="3200" b="1" dirty="0" err="1" smtClean="0">
                <a:solidFill>
                  <a:srgbClr val="006600"/>
                </a:solidFill>
                <a:latin typeface="Arial" pitchFamily="34" charset="0"/>
              </a:rPr>
              <a:t>cz</a:t>
            </a:r>
            <a:endParaRPr kumimoji="1" lang="pl-PL" sz="3200" b="1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A50E0-DBCE-4E8C-8743-589771A23BF0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177455"/>
              </p:ext>
            </p:extLst>
          </p:nvPr>
        </p:nvGraphicFramePr>
        <p:xfrm>
          <a:off x="1037177" y="3861048"/>
          <a:ext cx="40179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909" name="Równanie" r:id="rId8" imgW="1854000" imgH="609480" progId="Equation.3">
                  <p:embed/>
                </p:oleObj>
              </mc:Choice>
              <mc:Fallback>
                <p:oleObj name="Równanie" r:id="rId8" imgW="18540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177" y="3861048"/>
                        <a:ext cx="4017962" cy="1323975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9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102572"/>
            <a:ext cx="84604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4400" b="1" dirty="0">
                <a:solidFill>
                  <a:schemeClr val="bg2"/>
                </a:solidFill>
                <a:latin typeface="Comic Sans MS" pitchFamily="66" charset="0"/>
              </a:rPr>
              <a:t>T</a:t>
            </a:r>
            <a:r>
              <a:rPr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ransformata Fouriera –szerokość pasma sygnału</a:t>
            </a:r>
            <a:endParaRPr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5" name="Symbol zastępczy numeru slajdu 2"/>
          <p:cNvSpPr txBox="1">
            <a:spLocks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  <p:sp>
        <p:nvSpPr>
          <p:cNvPr id="67" name="pole tekstowe 66"/>
          <p:cNvSpPr txBox="1"/>
          <p:nvPr/>
        </p:nvSpPr>
        <p:spPr>
          <a:xfrm>
            <a:off x="936749" y="3646272"/>
            <a:ext cx="799256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l-PL" sz="1600" b="1" dirty="0" smtClean="0">
                <a:latin typeface="Albertus Medium"/>
              </a:rPr>
              <a:t>W większości przypadków charakterystyka a-</a:t>
            </a:r>
            <a:r>
              <a:rPr lang="pl-PL" sz="1600" b="1" dirty="0" err="1" smtClean="0">
                <a:latin typeface="Albertus Medium"/>
              </a:rPr>
              <a:t>cz</a:t>
            </a:r>
            <a:r>
              <a:rPr lang="pl-PL" sz="1600" b="1" dirty="0" smtClean="0">
                <a:latin typeface="Albertus Medium"/>
              </a:rPr>
              <a:t> </a:t>
            </a:r>
            <a:r>
              <a:rPr lang="pl-PL" sz="1600" b="1" i="1" dirty="0" smtClean="0">
                <a:latin typeface="Albertus Medium"/>
              </a:rPr>
              <a:t>A</a:t>
            </a:r>
            <a:r>
              <a:rPr lang="pl-PL" sz="1600" b="1" dirty="0" smtClean="0">
                <a:latin typeface="Albertus Medium"/>
              </a:rPr>
              <a:t>(</a:t>
            </a:r>
            <a:r>
              <a:rPr lang="el-GR" sz="1600" b="1" i="1" dirty="0">
                <a:cs typeface="Times New Roman" panose="02020603050405020304" pitchFamily="18" charset="0"/>
              </a:rPr>
              <a:t>ω</a:t>
            </a:r>
            <a:r>
              <a:rPr lang="pl-PL" sz="1600" b="1" dirty="0" smtClean="0">
                <a:latin typeface="Albertus Medium"/>
              </a:rPr>
              <a:t>)</a:t>
            </a:r>
            <a:r>
              <a:rPr lang="pl-PL" sz="1600" b="1" dirty="0">
                <a:latin typeface="Albertus Medium"/>
              </a:rPr>
              <a:t> </a:t>
            </a:r>
            <a:r>
              <a:rPr lang="pl-PL" sz="1600" b="1" dirty="0" smtClean="0">
                <a:latin typeface="Albertus Medium"/>
              </a:rPr>
              <a:t>maleje monotonicznie wraz ze wzrostem częstotliwości </a:t>
            </a:r>
            <a:r>
              <a:rPr lang="el-GR" sz="1800" b="1" i="1" dirty="0" smtClean="0">
                <a:cs typeface="Times New Roman" panose="02020603050405020304" pitchFamily="18" charset="0"/>
              </a:rPr>
              <a:t>ω</a:t>
            </a:r>
            <a:r>
              <a:rPr lang="pl-PL" sz="1600" b="1" dirty="0">
                <a:latin typeface="Albertus Medium"/>
              </a:rPr>
              <a:t> </a:t>
            </a:r>
            <a:r>
              <a:rPr lang="pl-PL" sz="1600" b="1" dirty="0" smtClean="0">
                <a:latin typeface="Albertus Medium"/>
              </a:rPr>
              <a:t>(lemat </a:t>
            </a:r>
            <a:r>
              <a:rPr lang="pl-PL" sz="1600" b="1" dirty="0" err="1">
                <a:latin typeface="Albertus Medium"/>
              </a:rPr>
              <a:t>Riemanna-Lebesgue’a</a:t>
            </a:r>
            <a:r>
              <a:rPr lang="pl-PL" sz="1600" b="1" dirty="0">
                <a:latin typeface="Albertus Medium"/>
              </a:rPr>
              <a:t>), </a:t>
            </a:r>
            <a:r>
              <a:rPr lang="pl-PL" sz="1600" b="1" dirty="0" smtClean="0">
                <a:latin typeface="Albertus Medium"/>
              </a:rPr>
              <a:t>co pozwala oszacować </a:t>
            </a:r>
            <a:r>
              <a:rPr lang="pl-PL" sz="1600" b="1" dirty="0" smtClean="0">
                <a:solidFill>
                  <a:srgbClr val="006600"/>
                </a:solidFill>
                <a:latin typeface="Albertus Medium"/>
              </a:rPr>
              <a:t>szerokość</a:t>
            </a:r>
            <a:r>
              <a:rPr lang="pl-PL" sz="1600" b="1" dirty="0">
                <a:solidFill>
                  <a:srgbClr val="006600"/>
                </a:solidFill>
                <a:latin typeface="Albertus Medium"/>
              </a:rPr>
              <a:t> </a:t>
            </a:r>
            <a:r>
              <a:rPr lang="pl-PL" sz="1600" b="1" dirty="0" smtClean="0">
                <a:solidFill>
                  <a:srgbClr val="006600"/>
                </a:solidFill>
                <a:latin typeface="Albertus Medium"/>
              </a:rPr>
              <a:t>pasma sygnału </a:t>
            </a:r>
            <a:r>
              <a:rPr lang="pl-PL" sz="1600" b="1" i="1" dirty="0" smtClean="0">
                <a:solidFill>
                  <a:srgbClr val="006600"/>
                </a:solidFill>
                <a:latin typeface="Albertus Medium"/>
              </a:rPr>
              <a:t>W</a:t>
            </a:r>
            <a:r>
              <a:rPr lang="pl-PL" sz="1600" b="1" dirty="0" smtClean="0">
                <a:latin typeface="Albertus Medium"/>
              </a:rPr>
              <a:t>.</a:t>
            </a:r>
          </a:p>
        </p:txBody>
      </p:sp>
      <p:graphicFrame>
        <p:nvGraphicFramePr>
          <p:cNvPr id="1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02247"/>
              </p:ext>
            </p:extLst>
          </p:nvPr>
        </p:nvGraphicFramePr>
        <p:xfrm>
          <a:off x="936749" y="1483606"/>
          <a:ext cx="6072699" cy="83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33" name="Równanie" r:id="rId3" imgW="3022560" imgH="419040" progId="Equation.3">
                  <p:embed/>
                </p:oleObj>
              </mc:Choice>
              <mc:Fallback>
                <p:oleObj name="Równanie" r:id="rId3" imgW="3022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749" y="1483606"/>
                        <a:ext cx="6072699" cy="839184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60949"/>
              </p:ext>
            </p:extLst>
          </p:nvPr>
        </p:nvGraphicFramePr>
        <p:xfrm>
          <a:off x="971600" y="2560824"/>
          <a:ext cx="6872312" cy="88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34" name="Równanie" r:id="rId5" imgW="3720960" imgH="482400" progId="Equation.3">
                  <p:embed/>
                </p:oleObj>
              </mc:Choice>
              <mc:Fallback>
                <p:oleObj name="Równanie" r:id="rId5" imgW="3720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560824"/>
                        <a:ext cx="6872312" cy="887828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5092185" y="4851355"/>
            <a:ext cx="399628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l-PL" sz="1600" b="1" dirty="0" smtClean="0">
                <a:solidFill>
                  <a:srgbClr val="006600"/>
                </a:solidFill>
                <a:latin typeface="Albertus Medium"/>
              </a:rPr>
              <a:t>Szerokość pasma sygnału </a:t>
            </a:r>
            <a:r>
              <a:rPr lang="pl-PL" sz="1600" b="1" i="1" dirty="0" smtClean="0">
                <a:solidFill>
                  <a:srgbClr val="006600"/>
                </a:solidFill>
                <a:latin typeface="Albertus Medium"/>
              </a:rPr>
              <a:t>W</a:t>
            </a:r>
            <a:r>
              <a:rPr lang="pl-PL" sz="1600" b="1" dirty="0">
                <a:latin typeface="Albertus Medium"/>
              </a:rPr>
              <a:t> </a:t>
            </a:r>
            <a:r>
              <a:rPr lang="pl-PL" sz="1600" b="1" dirty="0" smtClean="0">
                <a:latin typeface="Albertus Medium"/>
              </a:rPr>
              <a:t>wyznaczamy korzystając z koncepcji</a:t>
            </a:r>
            <a:br>
              <a:rPr lang="pl-PL" sz="1600" b="1" dirty="0" smtClean="0">
                <a:latin typeface="Albertus Medium"/>
              </a:rPr>
            </a:br>
            <a:r>
              <a:rPr lang="pl-PL" sz="1600" b="1" dirty="0" smtClean="0">
                <a:solidFill>
                  <a:srgbClr val="006600"/>
                </a:solidFill>
                <a:latin typeface="Albertus Medium"/>
              </a:rPr>
              <a:t>energii ułamkowej i twierdzenia Parsevala.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547664" y="4597097"/>
            <a:ext cx="3917435" cy="2108503"/>
            <a:chOff x="1547664" y="4597097"/>
            <a:chExt cx="3917435" cy="2108503"/>
          </a:xfrm>
        </p:grpSpPr>
        <p:grpSp>
          <p:nvGrpSpPr>
            <p:cNvPr id="114" name="Grupa 113"/>
            <p:cNvGrpSpPr/>
            <p:nvPr/>
          </p:nvGrpSpPr>
          <p:grpSpPr>
            <a:xfrm>
              <a:off x="1547664" y="4597097"/>
              <a:ext cx="3917435" cy="2108503"/>
              <a:chOff x="1547664" y="4597097"/>
              <a:chExt cx="3917435" cy="2108503"/>
            </a:xfrm>
          </p:grpSpPr>
          <p:sp>
            <p:nvSpPr>
              <p:cNvPr id="102" name="Dowolny kształt 101"/>
              <p:cNvSpPr/>
              <p:nvPr/>
            </p:nvSpPr>
            <p:spPr bwMode="auto">
              <a:xfrm>
                <a:off x="1700613" y="4941168"/>
                <a:ext cx="3136307" cy="1613456"/>
              </a:xfrm>
              <a:custGeom>
                <a:avLst/>
                <a:gdLst>
                  <a:gd name="connsiteX0" fmla="*/ 0 w 3136307"/>
                  <a:gd name="connsiteY0" fmla="*/ 0 h 1837345"/>
                  <a:gd name="connsiteX1" fmla="*/ 1256232 w 3136307"/>
                  <a:gd name="connsiteY1" fmla="*/ 478564 h 1837345"/>
                  <a:gd name="connsiteX2" fmla="*/ 1768980 w 3136307"/>
                  <a:gd name="connsiteY2" fmla="*/ 1461330 h 1837345"/>
                  <a:gd name="connsiteX3" fmla="*/ 3136307 w 3136307"/>
                  <a:gd name="connsiteY3" fmla="*/ 1837345 h 183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6307" h="1837345">
                    <a:moveTo>
                      <a:pt x="0" y="0"/>
                    </a:moveTo>
                    <a:cubicBezTo>
                      <a:pt x="480701" y="117504"/>
                      <a:pt x="961402" y="235009"/>
                      <a:pt x="1256232" y="478564"/>
                    </a:cubicBezTo>
                    <a:cubicBezTo>
                      <a:pt x="1551062" y="722119"/>
                      <a:pt x="1455634" y="1234867"/>
                      <a:pt x="1768980" y="1461330"/>
                    </a:cubicBezTo>
                    <a:cubicBezTo>
                      <a:pt x="2082326" y="1687794"/>
                      <a:pt x="2852872" y="1770403"/>
                      <a:pt x="3136307" y="1837345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4" name="Łącznik prosty ze strzałką 103"/>
              <p:cNvCxnSpPr/>
              <p:nvPr/>
            </p:nvCxnSpPr>
            <p:spPr bwMode="auto">
              <a:xfrm flipV="1">
                <a:off x="1700613" y="4653136"/>
                <a:ext cx="0" cy="205246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6" name="Łącznik prosty ze strzałką 105"/>
              <p:cNvCxnSpPr/>
              <p:nvPr/>
            </p:nvCxnSpPr>
            <p:spPr bwMode="auto">
              <a:xfrm flipH="1">
                <a:off x="1547664" y="6554624"/>
                <a:ext cx="3744417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09" name="Prostokąt 108"/>
              <p:cNvSpPr/>
              <p:nvPr/>
            </p:nvSpPr>
            <p:spPr>
              <a:xfrm>
                <a:off x="1830758" y="4597097"/>
                <a:ext cx="7264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000" b="1" i="1" dirty="0">
                    <a:latin typeface="Albertus Medium"/>
                  </a:rPr>
                  <a:t>A</a:t>
                </a:r>
                <a:r>
                  <a:rPr lang="pl-PL" sz="2000" b="1" dirty="0">
                    <a:latin typeface="Albertus Medium"/>
                  </a:rPr>
                  <a:t>(</a:t>
                </a:r>
                <a:r>
                  <a:rPr lang="el-GR" sz="2000" b="1" i="1" dirty="0">
                    <a:cs typeface="Times New Roman" panose="02020603050405020304" pitchFamily="18" charset="0"/>
                  </a:rPr>
                  <a:t>ω</a:t>
                </a:r>
                <a:r>
                  <a:rPr lang="pl-PL" sz="2000" b="1" dirty="0">
                    <a:latin typeface="Albertus Medium"/>
                  </a:rPr>
                  <a:t>)</a:t>
                </a:r>
                <a:endParaRPr lang="pl-PL" sz="2000" dirty="0"/>
              </a:p>
            </p:txBody>
          </p:sp>
          <p:sp>
            <p:nvSpPr>
              <p:cNvPr id="110" name="Prostokąt 109"/>
              <p:cNvSpPr/>
              <p:nvPr/>
            </p:nvSpPr>
            <p:spPr>
              <a:xfrm>
                <a:off x="5057615" y="6148907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cs typeface="Times New Roman" panose="02020603050405020304" pitchFamily="18" charset="0"/>
                  </a:rPr>
                  <a:t>ω</a:t>
                </a:r>
                <a:endParaRPr lang="pl-PL" dirty="0"/>
              </a:p>
            </p:txBody>
          </p:sp>
          <p:cxnSp>
            <p:nvCxnSpPr>
              <p:cNvPr id="112" name="Łącznik prosty ze strzałką 111"/>
              <p:cNvCxnSpPr/>
              <p:nvPr/>
            </p:nvCxnSpPr>
            <p:spPr bwMode="auto">
              <a:xfrm>
                <a:off x="1700613" y="6379739"/>
                <a:ext cx="2151307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113" name="Prostokąt 112"/>
              <p:cNvSpPr/>
              <p:nvPr/>
            </p:nvSpPr>
            <p:spPr>
              <a:xfrm>
                <a:off x="2439923" y="6029947"/>
                <a:ext cx="4267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000" b="1" i="1" dirty="0">
                    <a:solidFill>
                      <a:srgbClr val="006600"/>
                    </a:solidFill>
                    <a:latin typeface="Albertus Medium"/>
                  </a:rPr>
                  <a:t>W</a:t>
                </a:r>
                <a:endParaRPr lang="pl-PL" sz="2000" dirty="0"/>
              </a:p>
            </p:txBody>
          </p:sp>
        </p:grpSp>
        <p:cxnSp>
          <p:nvCxnSpPr>
            <p:cNvPr id="18" name="Łącznik prosty 17"/>
            <p:cNvCxnSpPr/>
            <p:nvPr/>
          </p:nvCxnSpPr>
          <p:spPr bwMode="auto">
            <a:xfrm>
              <a:off x="1700688" y="6351766"/>
              <a:ext cx="2727296" cy="2797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50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4" name="Group 16"/>
          <p:cNvGrpSpPr>
            <a:grpSpLocks/>
          </p:cNvGrpSpPr>
          <p:nvPr/>
        </p:nvGrpSpPr>
        <p:grpSpPr bwMode="auto">
          <a:xfrm>
            <a:off x="1428750" y="1433513"/>
            <a:ext cx="5461000" cy="1541463"/>
            <a:chOff x="900" y="903"/>
            <a:chExt cx="3440" cy="971"/>
          </a:xfrm>
        </p:grpSpPr>
        <p:sp>
          <p:nvSpPr>
            <p:cNvPr id="16398" name="Line 4"/>
            <p:cNvSpPr>
              <a:spLocks noChangeShapeType="1"/>
            </p:cNvSpPr>
            <p:nvPr/>
          </p:nvSpPr>
          <p:spPr bwMode="auto">
            <a:xfrm>
              <a:off x="3080" y="1207"/>
              <a:ext cx="52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399" name="Rectangle 5"/>
            <p:cNvSpPr>
              <a:spLocks noChangeArrowheads="1"/>
            </p:cNvSpPr>
            <p:nvPr/>
          </p:nvSpPr>
          <p:spPr bwMode="auto">
            <a:xfrm>
              <a:off x="2344" y="960"/>
              <a:ext cx="728" cy="494"/>
            </a:xfrm>
            <a:prstGeom prst="rect">
              <a:avLst/>
            </a:prstGeom>
            <a:solidFill>
              <a:srgbClr val="C0C0C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400" name="Line 6"/>
            <p:cNvSpPr>
              <a:spLocks noChangeShapeType="1"/>
            </p:cNvSpPr>
            <p:nvPr/>
          </p:nvSpPr>
          <p:spPr bwMode="auto">
            <a:xfrm>
              <a:off x="1808" y="1207"/>
              <a:ext cx="52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401" name="Text Box 7"/>
            <p:cNvSpPr txBox="1">
              <a:spLocks noChangeArrowheads="1"/>
            </p:cNvSpPr>
            <p:nvPr/>
          </p:nvSpPr>
          <p:spPr bwMode="auto">
            <a:xfrm>
              <a:off x="2452" y="1062"/>
              <a:ext cx="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  <a:latin typeface="Comic Sans MS" pitchFamily="66" charset="0"/>
                </a:rPr>
                <a:t>SLS</a:t>
              </a:r>
              <a:endParaRPr lang="pl-PL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1638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3724489"/>
                </p:ext>
              </p:extLst>
            </p:nvPr>
          </p:nvGraphicFramePr>
          <p:xfrm>
            <a:off x="900" y="903"/>
            <a:ext cx="797" cy="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9176" name="Equation" r:id="rId4" imgW="558720" imgH="457200" progId="Equation.3">
                    <p:embed/>
                  </p:oleObj>
                </mc:Choice>
                <mc:Fallback>
                  <p:oleObj name="Equation" r:id="rId4" imgW="558720" imgH="4572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" y="903"/>
                          <a:ext cx="797" cy="6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Object 9"/>
            <p:cNvGraphicFramePr>
              <a:graphicFrameLocks noChangeAspect="1"/>
            </p:cNvGraphicFramePr>
            <p:nvPr/>
          </p:nvGraphicFramePr>
          <p:xfrm>
            <a:off x="3636" y="1065"/>
            <a:ext cx="704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9177" name="Równanie" r:id="rId6" imgW="495000" imgH="215640" progId="Equation.3">
                    <p:embed/>
                  </p:oleObj>
                </mc:Choice>
                <mc:Fallback>
                  <p:oleObj name="Równanie" r:id="rId6" imgW="495000" imgH="215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" y="1065"/>
                          <a:ext cx="704" cy="3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12"/>
            <p:cNvGraphicFramePr>
              <a:graphicFrameLocks noChangeAspect="1"/>
            </p:cNvGraphicFramePr>
            <p:nvPr/>
          </p:nvGraphicFramePr>
          <p:xfrm>
            <a:off x="1809" y="1526"/>
            <a:ext cx="1885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9178" name="Równanie" r:id="rId8" imgW="1231560" imgH="228600" progId="Equation.3">
                    <p:embed/>
                  </p:oleObj>
                </mc:Choice>
                <mc:Fallback>
                  <p:oleObj name="Równanie" r:id="rId8" imgW="123156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1526"/>
                          <a:ext cx="1885" cy="3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upa 1"/>
          <p:cNvGrpSpPr/>
          <p:nvPr/>
        </p:nvGrpSpPr>
        <p:grpSpPr>
          <a:xfrm>
            <a:off x="1219200" y="3122147"/>
            <a:ext cx="2141933" cy="1586378"/>
            <a:chOff x="1219200" y="3122147"/>
            <a:chExt cx="2141933" cy="1586378"/>
          </a:xfrm>
        </p:grpSpPr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1219200" y="3122147"/>
              <a:ext cx="214193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l-PL" sz="2800" b="1" dirty="0" smtClean="0">
                  <a:latin typeface="Albertus Medium" pitchFamily="34" charset="0"/>
                </a:rPr>
                <a:t>Skalowanie</a:t>
              </a:r>
              <a:endParaRPr lang="pl-PL" dirty="0">
                <a:latin typeface="Albertus Medium" pitchFamily="34" charset="0"/>
              </a:endParaRPr>
            </a:p>
          </p:txBody>
        </p:sp>
        <p:graphicFrame>
          <p:nvGraphicFramePr>
            <p:cNvPr id="1638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896262"/>
                </p:ext>
              </p:extLst>
            </p:nvPr>
          </p:nvGraphicFramePr>
          <p:xfrm>
            <a:off x="1344613" y="3781425"/>
            <a:ext cx="1882775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9179" name="Równanie" r:id="rId10" imgW="977760" imgH="482400" progId="Equation.3">
                    <p:embed/>
                  </p:oleObj>
                </mc:Choice>
                <mc:Fallback>
                  <p:oleObj name="Równanie" r:id="rId10" imgW="977760" imgH="4824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613" y="3781425"/>
                          <a:ext cx="1882775" cy="927100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a 2"/>
          <p:cNvGrpSpPr/>
          <p:nvPr/>
        </p:nvGrpSpPr>
        <p:grpSpPr>
          <a:xfrm>
            <a:off x="4543425" y="3122147"/>
            <a:ext cx="3659210" cy="1510178"/>
            <a:chOff x="4543425" y="3122147"/>
            <a:chExt cx="3659210" cy="1510178"/>
          </a:xfrm>
        </p:grpSpPr>
        <p:sp>
          <p:nvSpPr>
            <p:cNvPr id="16395" name="Text Box 14"/>
            <p:cNvSpPr txBox="1">
              <a:spLocks noChangeArrowheads="1"/>
            </p:cNvSpPr>
            <p:nvPr/>
          </p:nvSpPr>
          <p:spPr bwMode="auto">
            <a:xfrm>
              <a:off x="4619603" y="3122147"/>
              <a:ext cx="35830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l-PL" sz="2800" b="1" dirty="0" smtClean="0">
                  <a:latin typeface="Albertus Medium" pitchFamily="34" charset="0"/>
                </a:rPr>
                <a:t>System stacjonarny</a:t>
              </a:r>
              <a:endParaRPr lang="pl-PL" dirty="0"/>
            </a:p>
          </p:txBody>
        </p:sp>
        <p:graphicFrame>
          <p:nvGraphicFramePr>
            <p:cNvPr id="1638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5423856"/>
                </p:ext>
              </p:extLst>
            </p:nvPr>
          </p:nvGraphicFramePr>
          <p:xfrm>
            <a:off x="4543425" y="3706813"/>
            <a:ext cx="2886075" cy="925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9180" name="Równanie" r:id="rId12" imgW="1498320" imgH="482400" progId="Equation.3">
                    <p:embed/>
                  </p:oleObj>
                </mc:Choice>
                <mc:Fallback>
                  <p:oleObj name="Równanie" r:id="rId12" imgW="1498320" imgH="4824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3425" y="3706813"/>
                          <a:ext cx="2886075" cy="925512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a 3"/>
          <p:cNvGrpSpPr/>
          <p:nvPr/>
        </p:nvGrpSpPr>
        <p:grpSpPr>
          <a:xfrm>
            <a:off x="1371600" y="4953000"/>
            <a:ext cx="6172200" cy="1366838"/>
            <a:chOff x="1371600" y="4953000"/>
            <a:chExt cx="6172200" cy="1366838"/>
          </a:xfrm>
        </p:grpSpPr>
        <p:sp>
          <p:nvSpPr>
            <p:cNvPr id="16396" name="AutoShape 19"/>
            <p:cNvSpPr>
              <a:spLocks/>
            </p:cNvSpPr>
            <p:nvPr/>
          </p:nvSpPr>
          <p:spPr bwMode="auto">
            <a:xfrm rot="16200000">
              <a:off x="4191000" y="2133600"/>
              <a:ext cx="533400" cy="6172200"/>
            </a:xfrm>
            <a:prstGeom prst="leftBrace">
              <a:avLst>
                <a:gd name="adj1" fmla="val 96429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graphicFrame>
          <p:nvGraphicFramePr>
            <p:cNvPr id="1638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2344170"/>
                </p:ext>
              </p:extLst>
            </p:nvPr>
          </p:nvGraphicFramePr>
          <p:xfrm>
            <a:off x="2517775" y="5589588"/>
            <a:ext cx="4532313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9181" name="Equation" r:id="rId14" imgW="1409400" imgH="228600" progId="Equation.3">
                    <p:embed/>
                  </p:oleObj>
                </mc:Choice>
                <mc:Fallback>
                  <p:oleObj name="Equation" r:id="rId14" imgW="14094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775" y="5589588"/>
                          <a:ext cx="4532313" cy="73025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7" name="Text Box 21"/>
          <p:cNvSpPr txBox="1">
            <a:spLocks noChangeArrowheads="1"/>
          </p:cNvSpPr>
          <p:nvPr/>
        </p:nvSpPr>
        <p:spPr bwMode="auto">
          <a:xfrm>
            <a:off x="6024235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bg2"/>
                </a:solidFill>
                <a:sym typeface="Symbol" pitchFamily="18" charset="2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18" name="Rectangle 68"/>
          <p:cNvSpPr>
            <a:spLocks noChangeArrowheads="1"/>
          </p:cNvSpPr>
          <p:nvPr/>
        </p:nvSpPr>
        <p:spPr bwMode="auto">
          <a:xfrm>
            <a:off x="971600" y="18864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kumimoji="1" lang="pl-PL" sz="3600" b="1" dirty="0" smtClean="0">
                <a:solidFill>
                  <a:schemeClr val="bg2"/>
                </a:solidFill>
                <a:latin typeface="Comic Sans MS" pitchFamily="66" charset="0"/>
              </a:rPr>
              <a:t>SLS – wymuszenie wykładnicze</a:t>
            </a:r>
            <a:endParaRPr kumimoji="1"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845012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3288" y="72309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600" b="1" dirty="0" smtClean="0">
                <a:solidFill>
                  <a:schemeClr val="bg2"/>
                </a:solidFill>
                <a:latin typeface="Comic Sans MS" pitchFamily="66" charset="0"/>
              </a:rPr>
              <a:t>Przekształcenie </a:t>
            </a:r>
            <a:r>
              <a:rPr kumimoji="1" lang="pl-PL" sz="3600" b="1" dirty="0">
                <a:solidFill>
                  <a:schemeClr val="bg2"/>
                </a:solidFill>
                <a:latin typeface="Comic Sans MS" pitchFamily="66" charset="0"/>
              </a:rPr>
              <a:t>Fouriera </a:t>
            </a:r>
            <a:r>
              <a:rPr kumimoji="1" lang="pl-PL" sz="3600" b="1" dirty="0" smtClean="0">
                <a:solidFill>
                  <a:schemeClr val="bg2"/>
                </a:solidFill>
                <a:latin typeface="Comic Sans MS" pitchFamily="66" charset="0"/>
              </a:rPr>
              <a:t>– warunki </a:t>
            </a:r>
            <a:r>
              <a:rPr kumimoji="1" lang="pl-PL" sz="3600" b="1" dirty="0">
                <a:solidFill>
                  <a:schemeClr val="bg2"/>
                </a:solidFill>
                <a:latin typeface="Comic Sans MS" pitchFamily="66" charset="0"/>
              </a:rPr>
              <a:t>istnienia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1060206" y="1294559"/>
            <a:ext cx="7776864" cy="1757239"/>
            <a:chOff x="1060206" y="1294559"/>
            <a:chExt cx="7776864" cy="1757239"/>
          </a:xfrm>
        </p:grpSpPr>
        <p:graphicFrame>
          <p:nvGraphicFramePr>
            <p:cNvPr id="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969222"/>
                </p:ext>
              </p:extLst>
            </p:nvPr>
          </p:nvGraphicFramePr>
          <p:xfrm>
            <a:off x="4960377" y="1294559"/>
            <a:ext cx="3002523" cy="850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008" name="Równanie" r:id="rId3" imgW="1168200" imgH="330120" progId="Equation.3">
                    <p:embed/>
                  </p:oleObj>
                </mc:Choice>
                <mc:Fallback>
                  <p:oleObj name="Równanie" r:id="rId3" imgW="11682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377" y="1294559"/>
                          <a:ext cx="3002523" cy="850061"/>
                        </a:xfrm>
                        <a:prstGeom prst="rect">
                          <a:avLst/>
                        </a:prstGeom>
                        <a:solidFill>
                          <a:srgbClr val="DDDDDD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Prostokąt 7"/>
            <p:cNvSpPr/>
            <p:nvPr/>
          </p:nvSpPr>
          <p:spPr>
            <a:xfrm>
              <a:off x="1060206" y="2343912"/>
              <a:ext cx="7776864" cy="707886"/>
            </a:xfrm>
            <a:prstGeom prst="rect">
              <a:avLst/>
            </a:prstGeom>
            <a:solidFill>
              <a:srgbClr val="DDDDDD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pl-PL" sz="2000" b="1" dirty="0" smtClean="0">
                  <a:solidFill>
                    <a:srgbClr val="CC0099"/>
                  </a:solidFill>
                </a:rPr>
                <a:t>W zastosowaniach inżynierskich powszechnie przyjmuje się,</a:t>
              </a:r>
            </a:p>
            <a:p>
              <a:pPr algn="l"/>
              <a:r>
                <a:rPr lang="pl-PL" sz="2000" b="1" dirty="0" smtClean="0">
                  <a:solidFill>
                    <a:srgbClr val="CC0099"/>
                  </a:solidFill>
                </a:rPr>
                <a:t>że sygnały o </a:t>
              </a:r>
              <a:r>
                <a:rPr lang="pl-PL" sz="2000" b="1" u="sng" dirty="0" smtClean="0">
                  <a:solidFill>
                    <a:srgbClr val="CC0099"/>
                  </a:solidFill>
                </a:rPr>
                <a:t>skończonej energii </a:t>
              </a:r>
              <a:r>
                <a:rPr lang="pl-PL" sz="2000" b="1" i="1" u="sng" dirty="0" smtClean="0">
                  <a:solidFill>
                    <a:srgbClr val="CC0099"/>
                  </a:solidFill>
                </a:rPr>
                <a:t>E</a:t>
              </a:r>
              <a:r>
                <a:rPr lang="pl-PL" sz="2000" b="1" dirty="0" smtClean="0">
                  <a:solidFill>
                    <a:srgbClr val="CC0099"/>
                  </a:solidFill>
                </a:rPr>
                <a:t>  posiadają transformatę Fouriera.</a:t>
              </a:r>
              <a:endParaRPr lang="pl-PL" sz="2000" dirty="0"/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945853"/>
              </p:ext>
            </p:extLst>
          </p:nvPr>
        </p:nvGraphicFramePr>
        <p:xfrm>
          <a:off x="1119188" y="1286494"/>
          <a:ext cx="34512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09" name="Equation" r:id="rId5" imgW="1333440" imgH="330120" progId="Equation.3">
                  <p:embed/>
                </p:oleObj>
              </mc:Choice>
              <mc:Fallback>
                <p:oleObj name="Equation" r:id="rId5" imgW="13334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1286494"/>
                        <a:ext cx="3451225" cy="852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8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34" y="633028"/>
            <a:ext cx="1791278" cy="2264175"/>
          </a:xfrm>
          <a:prstGeom prst="rect">
            <a:avLst/>
          </a:prstGeom>
        </p:spPr>
      </p:pic>
      <p:sp>
        <p:nvSpPr>
          <p:cNvPr id="4" name="pole tekstowe 2"/>
          <p:cNvSpPr txBox="1"/>
          <p:nvPr/>
        </p:nvSpPr>
        <p:spPr>
          <a:xfrm>
            <a:off x="156590" y="2889171"/>
            <a:ext cx="3344184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pl-PL" sz="1600" b="1" dirty="0">
                <a:latin typeface="Albertus Medium CE" charset="-18"/>
              </a:rPr>
              <a:t>Joseph Fourier</a:t>
            </a:r>
          </a:p>
          <a:p>
            <a:r>
              <a:rPr lang="pl-PL" sz="1600" b="1" dirty="0">
                <a:latin typeface="Albertus Medium CE" charset="-18"/>
              </a:rPr>
              <a:t>1768 – 1830</a:t>
            </a:r>
          </a:p>
          <a:p>
            <a:r>
              <a:rPr lang="pl-PL" sz="1600" b="1" dirty="0">
                <a:latin typeface="Albertus Medium CE" charset="-18"/>
              </a:rPr>
              <a:t>Szereg/przekształcenie Fouriera</a:t>
            </a:r>
          </a:p>
          <a:p>
            <a:r>
              <a:rPr lang="pl-PL" sz="1600" b="1" dirty="0">
                <a:latin typeface="Albertus Medium CE" charset="-18"/>
              </a:rPr>
              <a:t>Prawo przewodnictwa cieplnego</a:t>
            </a:r>
          </a:p>
          <a:p>
            <a:r>
              <a:rPr lang="pl-PL" sz="1600" b="1" dirty="0">
                <a:latin typeface="Albertus Medium CE" charset="-18"/>
              </a:rPr>
              <a:t>Efekt cieplarniany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31" y="593462"/>
            <a:ext cx="5551679" cy="3923764"/>
          </a:xfrm>
          <a:prstGeom prst="rect">
            <a:avLst/>
          </a:prstGeom>
        </p:spPr>
      </p:pic>
      <p:sp>
        <p:nvSpPr>
          <p:cNvPr id="6" name="pole tekstowe 4"/>
          <p:cNvSpPr txBox="1"/>
          <p:nvPr/>
        </p:nvSpPr>
        <p:spPr>
          <a:xfrm>
            <a:off x="4867373" y="161199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pl-PL" sz="2000" b="1" dirty="0">
                <a:latin typeface="Albertus Medium"/>
              </a:rPr>
              <a:t>Efekt cieplarniany</a:t>
            </a:r>
          </a:p>
        </p:txBody>
      </p:sp>
      <p:sp>
        <p:nvSpPr>
          <p:cNvPr id="7" name="Prostokąt 6"/>
          <p:cNvSpPr/>
          <p:nvPr/>
        </p:nvSpPr>
        <p:spPr>
          <a:xfrm>
            <a:off x="649142" y="4665476"/>
            <a:ext cx="833826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/>
            <a:r>
              <a:rPr lang="pl-PL" sz="1800" dirty="0" smtClean="0">
                <a:latin typeface="Albertus Medium"/>
              </a:rPr>
              <a:t>J. Fourier w latach 1820 – 1827  obliczył, że obiekt wielkości Ziemi, w tej samej odległości od Słońca, ale pozbawiony atmosfery, powinien być znacznie chłodniejszy, jeżeli byłby ogrzewany wyłącznie promieniowaniem słonecznym. Fourier przez kilka lat szukał </a:t>
            </a:r>
            <a:r>
              <a:rPr lang="pl-PL" sz="1800" dirty="0">
                <a:latin typeface="Albertus Medium"/>
              </a:rPr>
              <a:t>ź</a:t>
            </a:r>
            <a:r>
              <a:rPr lang="pl-PL" sz="1800" dirty="0" smtClean="0">
                <a:latin typeface="Albertus Medium"/>
              </a:rPr>
              <a:t>ródeł tego dodatkowego ciepła, ostatecznie przyjęto, że atmosfera Ziemi jest swego rodzaju izolatorem. Nazwę „efekt cieplarniany” ukuł </a:t>
            </a:r>
            <a:r>
              <a:rPr lang="pl-PL" sz="1800" dirty="0" err="1" smtClean="0">
                <a:latin typeface="Albertus Medium"/>
              </a:rPr>
              <a:t>Svante</a:t>
            </a:r>
            <a:r>
              <a:rPr lang="pl-PL" sz="1800" dirty="0" smtClean="0">
                <a:latin typeface="Albertus Medium"/>
              </a:rPr>
              <a:t> </a:t>
            </a:r>
            <a:r>
              <a:rPr lang="pl-PL" sz="1800" dirty="0" err="1" smtClean="0">
                <a:latin typeface="Albertus Medium"/>
              </a:rPr>
              <a:t>Aarhenius</a:t>
            </a:r>
            <a:r>
              <a:rPr lang="pl-PL" sz="1800" dirty="0" smtClean="0">
                <a:latin typeface="Albertus Medium"/>
              </a:rPr>
              <a:t>, fizyk/chemik badający wpływ dwutlenku węgla w atmosferze na temperaturę Ziemi.</a:t>
            </a:r>
            <a:endParaRPr lang="pl-PL" sz="1800" dirty="0">
              <a:latin typeface="Albertu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954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66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kumimoji="1"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Podsumowanie</a:t>
            </a:r>
            <a:endParaRPr kumimoji="1"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6024235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bg2"/>
                </a:solidFill>
                <a:sym typeface="Symbol" pitchFamily="18" charset="2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060450" y="882878"/>
            <a:ext cx="8083550" cy="10156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Odpowiedź systemu liniowego i stacjonarnego (SLS) na złożony sygnały wejściowy jest sumą odpowiedzi SLS na cząstkowe sygnały wejściowe.</a:t>
            </a:r>
            <a:endParaRPr lang="pl-PL" sz="2000" b="1" dirty="0">
              <a:latin typeface="Albertus Medium" pitchFamily="34" charset="0"/>
            </a:endParaRP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1060450" y="2093996"/>
            <a:ext cx="7772400" cy="707886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Sygnał wykładniczy jest niezmiennikiem systemu liniowego i stacjonarnego (SLS) z dokładnością do funkcji transmitancji.</a:t>
            </a:r>
            <a:endParaRPr lang="pl-PL" sz="2000" b="1" dirty="0">
              <a:latin typeface="Albertus Medium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0450" y="2997337"/>
            <a:ext cx="8083550" cy="10156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Szereg Fouriera i transformata Fouriera reprezentują sygnał przez jego widmo, które jest złożeniem sygnałów wykładniczych o różnych częstotliwościach i amplitudach. </a:t>
            </a:r>
            <a:endParaRPr lang="pl-PL" sz="2000" b="1" dirty="0">
              <a:latin typeface="Albertus Medium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39376" y="4168213"/>
            <a:ext cx="8083550" cy="10156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Szereg Fouriera wykorzystujemy w analizie widmowej sygnałów okresowych, w przypadku sygnałów nieokresowych odpowiednim narzędziem jest przekształcenie Fouriera.</a:t>
            </a:r>
            <a:endParaRPr lang="pl-PL" sz="2000" b="1" dirty="0">
              <a:latin typeface="Albertus Medium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39376" y="5416043"/>
            <a:ext cx="8083550" cy="10156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Szereg Fouriera i transformata Fouriera reprezentują sygnał przez jego widmo, które jest złożeniem parzystej cha-ki a-</a:t>
            </a:r>
            <a:r>
              <a:rPr lang="pl-PL" sz="2000" b="1" dirty="0" err="1" smtClean="0">
                <a:latin typeface="Albertus Medium" pitchFamily="34" charset="0"/>
              </a:rPr>
              <a:t>cz</a:t>
            </a:r>
            <a:r>
              <a:rPr lang="pl-PL" sz="2000" b="1" dirty="0" smtClean="0">
                <a:latin typeface="Albertus Medium" pitchFamily="34" charset="0"/>
              </a:rPr>
              <a:t> oraz</a:t>
            </a:r>
            <a:br>
              <a:rPr lang="pl-PL" sz="2000" b="1" dirty="0" smtClean="0">
                <a:latin typeface="Albertus Medium" pitchFamily="34" charset="0"/>
              </a:rPr>
            </a:br>
            <a:r>
              <a:rPr lang="pl-PL" sz="2000" b="1" dirty="0" smtClean="0">
                <a:latin typeface="Albertus Medium" pitchFamily="34" charset="0"/>
              </a:rPr>
              <a:t>nieparzystej cha-ki f-cz.</a:t>
            </a:r>
            <a:endParaRPr lang="pl-PL" sz="2000" b="1" dirty="0">
              <a:latin typeface="Albertus Medium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42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11430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kumimoji="1" lang="pl-PL" sz="4000" b="1" dirty="0" smtClean="0">
                <a:solidFill>
                  <a:srgbClr val="D60093"/>
                </a:solidFill>
                <a:latin typeface="Arial" pitchFamily="34" charset="0"/>
              </a:rPr>
              <a:t>Wymuszenie wykładnicze (rozwiązanie)</a:t>
            </a:r>
            <a:endParaRPr kumimoji="1" lang="pl-PL" sz="40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graphicFrame>
        <p:nvGraphicFramePr>
          <p:cNvPr id="17413" name="Object 2051"/>
          <p:cNvGraphicFramePr>
            <a:graphicFrameLocks noChangeAspect="1"/>
          </p:cNvGraphicFramePr>
          <p:nvPr/>
        </p:nvGraphicFramePr>
        <p:xfrm>
          <a:off x="1259632" y="4221088"/>
          <a:ext cx="2808312" cy="73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72" name="Równanie" r:id="rId4" imgW="863280" imgH="228600" progId="Equation.3">
                  <p:embed/>
                </p:oleObj>
              </mc:Choice>
              <mc:Fallback>
                <p:oleObj name="Równanie" r:id="rId4" imgW="863280" imgH="228600" progId="Equation.3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21088"/>
                        <a:ext cx="2808312" cy="738070"/>
                      </a:xfrm>
                      <a:prstGeom prst="rect">
                        <a:avLst/>
                      </a:prstGeom>
                      <a:solidFill>
                        <a:srgbClr val="FF6699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 Box 24"/>
          <p:cNvSpPr txBox="1">
            <a:spLocks noChangeArrowheads="1"/>
          </p:cNvSpPr>
          <p:nvPr/>
        </p:nvSpPr>
        <p:spPr bwMode="auto">
          <a:xfrm>
            <a:off x="6024235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bg2"/>
                </a:solidFill>
                <a:sym typeface="Symbol" pitchFamily="18" charset="2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416774" name="Object 2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15298"/>
              </p:ext>
            </p:extLst>
          </p:nvPr>
        </p:nvGraphicFramePr>
        <p:xfrm>
          <a:off x="1259632" y="1412776"/>
          <a:ext cx="4051950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73" name="Equation" r:id="rId6" imgW="1841400" imgH="1218960" progId="Equation.3">
                  <p:embed/>
                </p:oleObj>
              </mc:Choice>
              <mc:Fallback>
                <p:oleObj name="Equation" r:id="rId6" imgW="1841400" imgH="1218960" progId="Equation.3">
                  <p:embed/>
                  <p:pic>
                    <p:nvPicPr>
                      <p:cNvPr id="0" name="Object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12776"/>
                        <a:ext cx="4051950" cy="2664296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a 1"/>
          <p:cNvGrpSpPr/>
          <p:nvPr/>
        </p:nvGrpSpPr>
        <p:grpSpPr>
          <a:xfrm>
            <a:off x="1150825" y="5308654"/>
            <a:ext cx="7894001" cy="1598489"/>
            <a:chOff x="1150825" y="5308654"/>
            <a:chExt cx="7894001" cy="1598489"/>
          </a:xfrm>
        </p:grpSpPr>
        <p:graphicFrame>
          <p:nvGraphicFramePr>
            <p:cNvPr id="416775" name="Object 20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898070"/>
                </p:ext>
              </p:extLst>
            </p:nvPr>
          </p:nvGraphicFramePr>
          <p:xfrm>
            <a:off x="1252404" y="5308654"/>
            <a:ext cx="2597150" cy="96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474" name="Równanie" r:id="rId8" imgW="1117440" imgH="419040" progId="Equation.3">
                    <p:embed/>
                  </p:oleObj>
                </mc:Choice>
                <mc:Fallback>
                  <p:oleObj name="Równanie" r:id="rId8" imgW="1117440" imgH="419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2404" y="5308654"/>
                          <a:ext cx="2597150" cy="966787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150825" y="6199257"/>
              <a:ext cx="289079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l-PL" sz="2000" b="1" dirty="0" smtClean="0">
                  <a:latin typeface="Albertus Medium" pitchFamily="34" charset="0"/>
                </a:rPr>
                <a:t>Transmitancja zależna</a:t>
              </a:r>
              <a:br>
                <a:rPr lang="pl-PL" sz="2000" b="1" dirty="0" smtClean="0">
                  <a:latin typeface="Albertus Medium" pitchFamily="34" charset="0"/>
                </a:rPr>
              </a:br>
              <a:r>
                <a:rPr lang="pl-PL" sz="2000" b="1" dirty="0" smtClean="0">
                  <a:latin typeface="Albertus Medium" pitchFamily="34" charset="0"/>
                </a:rPr>
                <a:t>od budowy SLS </a:t>
              </a:r>
              <a:endParaRPr lang="pl-PL" sz="1800" dirty="0">
                <a:latin typeface="Albertus Medium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499992" y="5422716"/>
              <a:ext cx="45448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l-PL" sz="1800" b="1" dirty="0" smtClean="0">
                  <a:latin typeface="Albertus Medium" pitchFamily="34" charset="0"/>
                </a:rPr>
                <a:t>odpowiedź na wymuszenie wykładnicze</a:t>
              </a:r>
              <a:endParaRPr lang="pl-PL" dirty="0">
                <a:latin typeface="Albertus Medium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295082" y="5927236"/>
              <a:ext cx="29546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l-PL" sz="1800" b="1" dirty="0" smtClean="0">
                  <a:latin typeface="Albertus Medium" pitchFamily="34" charset="0"/>
                </a:rPr>
                <a:t>wymuszenie wykładnicze</a:t>
              </a:r>
              <a:endParaRPr lang="pl-PL" dirty="0">
                <a:latin typeface="Albertus Medium" pitchFamily="34" charset="0"/>
              </a:endParaRPr>
            </a:p>
          </p:txBody>
        </p:sp>
        <p:cxnSp>
          <p:nvCxnSpPr>
            <p:cNvPr id="3" name="Łącznik prosty 2"/>
            <p:cNvCxnSpPr/>
            <p:nvPr/>
          </p:nvCxnSpPr>
          <p:spPr bwMode="auto">
            <a:xfrm>
              <a:off x="4564380" y="5851036"/>
              <a:ext cx="43434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pole tekstowe 3"/>
            <p:cNvSpPr txBox="1"/>
            <p:nvPr/>
          </p:nvSpPr>
          <p:spPr>
            <a:xfrm>
              <a:off x="4041616" y="5612613"/>
              <a:ext cx="357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=</a:t>
              </a:r>
              <a:endParaRPr lang="pl-PL" b="1" dirty="0"/>
            </a:p>
          </p:txBody>
        </p:sp>
      </p:grp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1143000" y="-4135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kumimoji="1" lang="pl-PL" sz="4400" b="1" dirty="0" smtClean="0">
                <a:solidFill>
                  <a:srgbClr val="D60093"/>
                </a:solidFill>
                <a:latin typeface="Arial" pitchFamily="34" charset="0"/>
              </a:rPr>
              <a:t>Wymuszenie wykładnicze</a:t>
            </a:r>
            <a:endParaRPr kumimoji="1"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4889500" y="1622727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3721100" y="1230614"/>
            <a:ext cx="1155700" cy="784225"/>
          </a:xfrm>
          <a:prstGeom prst="rect">
            <a:avLst/>
          </a:prstGeom>
          <a:solidFill>
            <a:srgbClr val="C0C0C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>
            <a:off x="2870200" y="1622727"/>
            <a:ext cx="8382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3892584" y="1391895"/>
            <a:ext cx="780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  <a:latin typeface="Comic Sans MS" pitchFamily="66" charset="0"/>
              </a:rPr>
              <a:t>SLS</a:t>
            </a:r>
            <a:endParaRPr lang="pl-PL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688642"/>
              </p:ext>
            </p:extLst>
          </p:nvPr>
        </p:nvGraphicFramePr>
        <p:xfrm>
          <a:off x="1428750" y="1397302"/>
          <a:ext cx="12652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04" name="Równanie" r:id="rId4" imgW="558720" imgH="228600" progId="Equation.3">
                  <p:embed/>
                </p:oleObj>
              </mc:Choice>
              <mc:Fallback>
                <p:oleObj name="Równanie" r:id="rId4" imgW="558720" imgH="22860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397302"/>
                        <a:ext cx="126523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35874"/>
              </p:ext>
            </p:extLst>
          </p:nvPr>
        </p:nvGraphicFramePr>
        <p:xfrm>
          <a:off x="5796136" y="1623446"/>
          <a:ext cx="23272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05" name="Równanie" r:id="rId6" imgW="1028520" imgH="228600" progId="Equation.3">
                  <p:embed/>
                </p:oleObj>
              </mc:Choice>
              <mc:Fallback>
                <p:oleObj name="Równanie" r:id="rId6" imgW="1028520" imgH="2286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623446"/>
                        <a:ext cx="2327275" cy="51593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1143000" y="2459643"/>
            <a:ext cx="7402044" cy="982514"/>
            <a:chOff x="1279525" y="2619345"/>
            <a:chExt cx="7402044" cy="982514"/>
          </a:xfrm>
        </p:grpSpPr>
        <p:graphicFrame>
          <p:nvGraphicFramePr>
            <p:cNvPr id="17412" name="Object 20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7462917"/>
                </p:ext>
              </p:extLst>
            </p:nvPr>
          </p:nvGraphicFramePr>
          <p:xfrm>
            <a:off x="1403649" y="3140969"/>
            <a:ext cx="2088232" cy="460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1106" name="Równanie" r:id="rId8" imgW="1028520" imgH="228600" progId="Equation.3">
                    <p:embed/>
                  </p:oleObj>
                </mc:Choice>
                <mc:Fallback>
                  <p:oleObj name="Równanie" r:id="rId8" imgW="1028520" imgH="228600" progId="Equation.3">
                    <p:embed/>
                    <p:pic>
                      <p:nvPicPr>
                        <p:cNvPr id="0" name="Object 20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9" y="3140969"/>
                          <a:ext cx="2088232" cy="46089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9" name="Text Box 19"/>
            <p:cNvSpPr txBox="1">
              <a:spLocks noChangeArrowheads="1"/>
            </p:cNvSpPr>
            <p:nvPr/>
          </p:nvSpPr>
          <p:spPr bwMode="auto">
            <a:xfrm>
              <a:off x="1279525" y="2619345"/>
              <a:ext cx="62327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l-PL" sz="2000" b="1" dirty="0" smtClean="0">
                  <a:latin typeface="Albertus Medium" pitchFamily="34" charset="0"/>
                </a:rPr>
                <a:t>Jedynym i nietrywialnym rozwiązaniem równania</a:t>
              </a:r>
              <a:endParaRPr lang="pl-PL" b="1" dirty="0"/>
            </a:p>
          </p:txBody>
        </p:sp>
        <p:sp>
          <p:nvSpPr>
            <p:cNvPr id="17420" name="Text Box 20"/>
            <p:cNvSpPr txBox="1">
              <a:spLocks noChangeArrowheads="1"/>
            </p:cNvSpPr>
            <p:nvPr/>
          </p:nvSpPr>
          <p:spPr bwMode="auto">
            <a:xfrm>
              <a:off x="3491881" y="3157538"/>
              <a:ext cx="31598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l-PL" sz="2000" b="1" dirty="0" smtClean="0">
                  <a:latin typeface="Albertus Medium" pitchFamily="34" charset="0"/>
                </a:rPr>
                <a:t>jest sygnał wykładniczy</a:t>
              </a:r>
              <a:endParaRPr lang="pl-PL" sz="2000" b="1" dirty="0"/>
            </a:p>
          </p:txBody>
        </p:sp>
        <p:graphicFrame>
          <p:nvGraphicFramePr>
            <p:cNvPr id="17413" name="Object 20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7084342"/>
                </p:ext>
              </p:extLst>
            </p:nvPr>
          </p:nvGraphicFramePr>
          <p:xfrm>
            <a:off x="6633776" y="3019455"/>
            <a:ext cx="2047793" cy="538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1107" name="Równanie" r:id="rId10" imgW="863280" imgH="228600" progId="Equation.3">
                    <p:embed/>
                  </p:oleObj>
                </mc:Choice>
                <mc:Fallback>
                  <p:oleObj name="Równanie" r:id="rId10" imgW="863280" imgH="228600" progId="Equation.3">
                    <p:embed/>
                    <p:pic>
                      <p:nvPicPr>
                        <p:cNvPr id="0" name="Object 20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3776" y="3019455"/>
                          <a:ext cx="2047793" cy="538193"/>
                        </a:xfrm>
                        <a:prstGeom prst="rect">
                          <a:avLst/>
                        </a:prstGeom>
                        <a:solidFill>
                          <a:srgbClr val="FF6699">
                            <a:alpha val="5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23" name="Text Box 24"/>
          <p:cNvSpPr txBox="1">
            <a:spLocks noChangeArrowheads="1"/>
          </p:cNvSpPr>
          <p:nvPr/>
        </p:nvSpPr>
        <p:spPr bwMode="auto">
          <a:xfrm>
            <a:off x="6024235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bg2"/>
                </a:solidFill>
                <a:sym typeface="Symbol" pitchFamily="18" charset="2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graphicFrame>
        <p:nvGraphicFramePr>
          <p:cNvPr id="2" name="Object 2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431880"/>
              </p:ext>
            </p:extLst>
          </p:nvPr>
        </p:nvGraphicFramePr>
        <p:xfrm>
          <a:off x="5796137" y="903366"/>
          <a:ext cx="1872208" cy="49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08" name="Równanie" r:id="rId12" imgW="863280" imgH="228600" progId="Equation.3">
                  <p:embed/>
                </p:oleObj>
              </mc:Choice>
              <mc:Fallback>
                <p:oleObj name="Równanie" r:id="rId12" imgW="863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7" y="903366"/>
                        <a:ext cx="1872208" cy="492047"/>
                      </a:xfrm>
                      <a:prstGeom prst="rect">
                        <a:avLst/>
                      </a:prstGeom>
                      <a:solidFill>
                        <a:srgbClr val="FF6699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83689" y="5951693"/>
            <a:ext cx="81035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l-PL" sz="1800" b="1" dirty="0" smtClean="0">
                <a:latin typeface="Albertus Medium" pitchFamily="34" charset="0"/>
                <a:sym typeface="Symbol" pitchFamily="18" charset="2"/>
              </a:rPr>
              <a:t> SLS dla sygnałów elektrycznych = RLC - obwody złożone z elementów: </a:t>
            </a:r>
          </a:p>
          <a:p>
            <a:pPr algn="l"/>
            <a:r>
              <a:rPr lang="pl-PL" sz="1800" b="1" dirty="0" smtClean="0">
                <a:latin typeface="Albertus Medium" pitchFamily="34" charset="0"/>
                <a:sym typeface="Symbol" pitchFamily="18" charset="2"/>
              </a:rPr>
              <a:t>R (rezystancja), L (indukcyjność), C (pojemność)</a:t>
            </a:r>
            <a:endParaRPr lang="pl-PL" sz="1800" b="1" dirty="0">
              <a:latin typeface="Albertus Medium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783689" y="3600179"/>
            <a:ext cx="7651454" cy="2031325"/>
            <a:chOff x="531936" y="3968332"/>
            <a:chExt cx="7651454" cy="2031325"/>
          </a:xfrm>
        </p:grpSpPr>
        <p:sp>
          <p:nvSpPr>
            <p:cNvPr id="17421" name="Text Box 22"/>
            <p:cNvSpPr txBox="1">
              <a:spLocks noChangeArrowheads="1"/>
            </p:cNvSpPr>
            <p:nvPr/>
          </p:nvSpPr>
          <p:spPr bwMode="auto">
            <a:xfrm>
              <a:off x="531936" y="3968332"/>
              <a:ext cx="7651454" cy="2031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l-PL" sz="1800" b="1" dirty="0">
                  <a:latin typeface="Albertus Medium" pitchFamily="34" charset="0"/>
                </a:rPr>
                <a:t>Transmitancja </a:t>
              </a:r>
              <a:r>
                <a:rPr lang="pl-PL" sz="1800" b="1" i="1" dirty="0">
                  <a:latin typeface="Albertus Medium" pitchFamily="34" charset="0"/>
                </a:rPr>
                <a:t>H</a:t>
              </a:r>
              <a:r>
                <a:rPr lang="pl-PL" sz="1800" b="1" dirty="0">
                  <a:latin typeface="Albertus Medium" pitchFamily="34" charset="0"/>
                </a:rPr>
                <a:t>(s) zależy od </a:t>
              </a:r>
              <a:r>
                <a:rPr lang="pl-PL" sz="1800" b="1" dirty="0" smtClean="0">
                  <a:latin typeface="Albertus Medium" pitchFamily="34" charset="0"/>
                </a:rPr>
                <a:t>wewnętrznej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 budowy SLS.</a:t>
              </a:r>
            </a:p>
            <a:p>
              <a:pPr algn="l"/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Transmitancję możemy wyznaczyć ze ZRR (Zwyczajnego Równania</a:t>
              </a:r>
            </a:p>
            <a:p>
              <a:pPr algn="l"/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Różniczkowego) opisującego SLS:</a:t>
              </a:r>
            </a:p>
            <a:p>
              <a:pPr algn="l"/>
              <a:endParaRPr lang="pl-PL" sz="1800" b="1" dirty="0">
                <a:latin typeface="Albertus Medium" pitchFamily="34" charset="0"/>
                <a:sym typeface="Symbol" pitchFamily="18" charset="2"/>
              </a:endParaRPr>
            </a:p>
            <a:p>
              <a:pPr algn="l"/>
              <a:endParaRPr lang="pl-PL" sz="1800" b="1" dirty="0" smtClean="0">
                <a:latin typeface="Albertus Medium" pitchFamily="34" charset="0"/>
                <a:sym typeface="Symbol" pitchFamily="18" charset="2"/>
              </a:endParaRPr>
            </a:p>
            <a:p>
              <a:pPr algn="l"/>
              <a:r>
                <a:rPr lang="pl-PL" sz="1800" b="1" dirty="0">
                  <a:latin typeface="Albertus Medium" pitchFamily="34" charset="0"/>
                  <a:sym typeface="Symbol" pitchFamily="18" charset="2"/>
                </a:rPr>
                <a:t>p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odstawiając do niego </a:t>
              </a:r>
              <a:r>
                <a:rPr lang="pl-PL" sz="1800" b="1" i="1" dirty="0" smtClean="0">
                  <a:latin typeface="Albertus Medium" pitchFamily="34" charset="0"/>
                  <a:sym typeface="Symbol" pitchFamily="18" charset="2"/>
                </a:rPr>
                <a:t>x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(</a:t>
              </a:r>
              <a:r>
                <a:rPr lang="pl-PL" sz="1800" b="1" i="1" dirty="0" smtClean="0">
                  <a:latin typeface="Albertus Medium" pitchFamily="34" charset="0"/>
                  <a:sym typeface="Symbol" pitchFamily="18" charset="2"/>
                </a:rPr>
                <a:t>t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)=</a:t>
              </a:r>
              <a:r>
                <a:rPr lang="pl-PL" sz="1800" b="1" i="1" dirty="0" err="1" smtClean="0">
                  <a:latin typeface="Albertus Medium" pitchFamily="34" charset="0"/>
                  <a:sym typeface="Symbol" pitchFamily="18" charset="2"/>
                </a:rPr>
                <a:t>e</a:t>
              </a:r>
              <a:r>
                <a:rPr lang="pl-PL" sz="1800" b="1" i="1" baseline="30000" dirty="0" err="1" smtClean="0">
                  <a:latin typeface="Albertus Medium" pitchFamily="34" charset="0"/>
                  <a:sym typeface="Symbol" pitchFamily="18" charset="2"/>
                </a:rPr>
                <a:t>st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 oraz </a:t>
              </a:r>
              <a:r>
                <a:rPr lang="pl-PL" sz="1800" b="1" i="1" dirty="0" smtClean="0">
                  <a:latin typeface="Albertus Medium" pitchFamily="34" charset="0"/>
                  <a:sym typeface="Symbol" pitchFamily="18" charset="2"/>
                </a:rPr>
                <a:t>y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(</a:t>
              </a:r>
              <a:r>
                <a:rPr lang="pl-PL" sz="1800" b="1" i="1" dirty="0" smtClean="0">
                  <a:latin typeface="Albertus Medium" pitchFamily="34" charset="0"/>
                  <a:sym typeface="Symbol" pitchFamily="18" charset="2"/>
                </a:rPr>
                <a:t>t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)=</a:t>
              </a:r>
              <a:r>
                <a:rPr lang="pl-PL" sz="1800" b="1" i="1" dirty="0" smtClean="0">
                  <a:latin typeface="Albertus Medium" pitchFamily="34" charset="0"/>
                  <a:sym typeface="Symbol" pitchFamily="18" charset="2"/>
                </a:rPr>
                <a:t>H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(</a:t>
              </a:r>
              <a:r>
                <a:rPr lang="pl-PL" sz="1800" b="1" i="1" dirty="0" smtClean="0">
                  <a:latin typeface="Albertus Medium" pitchFamily="34" charset="0"/>
                  <a:sym typeface="Symbol" pitchFamily="18" charset="2"/>
                </a:rPr>
                <a:t>s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)</a:t>
              </a:r>
              <a:r>
                <a:rPr lang="pl-PL" sz="1800" b="1" i="1" dirty="0" err="1" smtClean="0">
                  <a:latin typeface="Albertus Medium" pitchFamily="34" charset="0"/>
                  <a:sym typeface="Symbol" pitchFamily="18" charset="2"/>
                </a:rPr>
                <a:t>e</a:t>
              </a:r>
              <a:r>
                <a:rPr lang="pl-PL" sz="1800" b="1" baseline="30000" dirty="0" err="1" smtClean="0">
                  <a:latin typeface="Albertus Medium" pitchFamily="34" charset="0"/>
                  <a:sym typeface="Symbol" pitchFamily="18" charset="2"/>
                </a:rPr>
                <a:t>st</a:t>
              </a: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 . Bardziej wygodnym</a:t>
              </a:r>
              <a:r>
                <a:rPr lang="pl-PL" sz="1800" b="1" dirty="0">
                  <a:latin typeface="Albertus Medium" pitchFamily="34" charset="0"/>
                  <a:sym typeface="Symbol" pitchFamily="18" charset="2"/>
                </a:rPr>
                <a:t/>
              </a:r>
              <a:br>
                <a:rPr lang="pl-PL" sz="1800" b="1" dirty="0">
                  <a:latin typeface="Albertus Medium" pitchFamily="34" charset="0"/>
                  <a:sym typeface="Symbol" pitchFamily="18" charset="2"/>
                </a:rPr>
              </a:br>
              <a:r>
                <a:rPr lang="pl-PL" sz="1800" b="1" dirty="0" smtClean="0">
                  <a:latin typeface="Albertus Medium" pitchFamily="34" charset="0"/>
                  <a:sym typeface="Symbol" pitchFamily="18" charset="2"/>
                </a:rPr>
                <a:t>sposobem jest zastosowanie przekształcenia Laplace’a.</a:t>
              </a:r>
              <a:endParaRPr lang="pl-PL" sz="1800" b="1" dirty="0">
                <a:latin typeface="Albertus Medium" pitchFamily="34" charset="0"/>
                <a:sym typeface="Symbol" pitchFamily="18" charset="2"/>
              </a:endParaRPr>
            </a:p>
          </p:txBody>
        </p:sp>
        <p:graphicFrame>
          <p:nvGraphicFramePr>
            <p:cNvPr id="5" name="Obi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4374809"/>
                </p:ext>
              </p:extLst>
            </p:nvPr>
          </p:nvGraphicFramePr>
          <p:xfrm>
            <a:off x="598554" y="4883852"/>
            <a:ext cx="7162681" cy="505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1109" name="Equation" r:id="rId13" imgW="3416040" imgH="241200" progId="Equation.3">
                    <p:embed/>
                  </p:oleObj>
                </mc:Choice>
                <mc:Fallback>
                  <p:oleObj name="Equation" r:id="rId13" imgW="341604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98554" y="4883852"/>
                          <a:ext cx="7162681" cy="50591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8537" y="335165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4000" b="1" dirty="0" smtClean="0">
                <a:solidFill>
                  <a:srgbClr val="006600"/>
                </a:solidFill>
                <a:latin typeface="Arial" pitchFamily="34" charset="0"/>
              </a:rPr>
              <a:t>Filtr </a:t>
            </a:r>
            <a:r>
              <a:rPr lang="pl-PL" sz="4000" b="1" dirty="0">
                <a:solidFill>
                  <a:srgbClr val="006600"/>
                </a:solidFill>
                <a:latin typeface="Arial" pitchFamily="34" charset="0"/>
              </a:rPr>
              <a:t>RC – transmitancja</a:t>
            </a:r>
          </a:p>
        </p:txBody>
      </p:sp>
      <p:sp>
        <p:nvSpPr>
          <p:cNvPr id="4" name="Text Box 59"/>
          <p:cNvSpPr txBox="1">
            <a:spLocks noChangeArrowheads="1"/>
          </p:cNvSpPr>
          <p:nvPr/>
        </p:nvSpPr>
        <p:spPr bwMode="auto">
          <a:xfrm>
            <a:off x="6024235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bg2"/>
                </a:solidFill>
                <a:sym typeface="Symbol" pitchFamily="18" charset="2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374900" y="1345405"/>
            <a:ext cx="4014787" cy="1414463"/>
            <a:chOff x="1467" y="1392"/>
            <a:chExt cx="2529" cy="891"/>
          </a:xfrm>
        </p:grpSpPr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3360" y="1440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064" y="1392"/>
              <a:ext cx="672" cy="9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168" y="1728"/>
              <a:ext cx="384" cy="96"/>
              <a:chOff x="3120" y="1728"/>
              <a:chExt cx="384" cy="96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>
                <a:off x="3120" y="1728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482" y="14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1467" y="223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3330" y="1419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3948" y="223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3339" y="22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3939" y="141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2718" y="143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i="1" dirty="0"/>
                <a:t>R</a:t>
              </a:r>
              <a:endParaRPr lang="pl-PL" dirty="0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360" y="1824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94" y="1802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i="1" dirty="0"/>
                <a:t>C</a:t>
              </a:r>
              <a:endParaRPr lang="pl-PL" i="1" dirty="0"/>
            </a:p>
          </p:txBody>
        </p:sp>
      </p:grpSp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1737717" y="1844525"/>
            <a:ext cx="67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 i="1" dirty="0">
                <a:solidFill>
                  <a:srgbClr val="009900"/>
                </a:solidFill>
                <a:latin typeface="Albertus Medium" pitchFamily="34" charset="0"/>
              </a:rPr>
              <a:t>x</a:t>
            </a:r>
            <a:r>
              <a:rPr lang="pl-PL" b="1" dirty="0">
                <a:solidFill>
                  <a:srgbClr val="009900"/>
                </a:solidFill>
                <a:latin typeface="Albertus Medium" pitchFamily="34" charset="0"/>
              </a:rPr>
              <a:t>(</a:t>
            </a:r>
            <a:r>
              <a:rPr lang="pl-PL" b="1" i="1" dirty="0">
                <a:solidFill>
                  <a:srgbClr val="009900"/>
                </a:solidFill>
                <a:latin typeface="Albertus Medium" pitchFamily="34" charset="0"/>
              </a:rPr>
              <a:t>t</a:t>
            </a:r>
            <a:r>
              <a:rPr lang="pl-PL" b="1" dirty="0">
                <a:solidFill>
                  <a:srgbClr val="009900"/>
                </a:solidFill>
                <a:latin typeface="Albertus Medium" pitchFamily="34" charset="0"/>
              </a:rPr>
              <a:t>)</a:t>
            </a:r>
            <a:endParaRPr lang="pl-PL" dirty="0"/>
          </a:p>
        </p:txBody>
      </p:sp>
      <p:sp>
        <p:nvSpPr>
          <p:cNvPr id="24" name="Text Box 55"/>
          <p:cNvSpPr txBox="1">
            <a:spLocks noChangeArrowheads="1"/>
          </p:cNvSpPr>
          <p:nvPr/>
        </p:nvSpPr>
        <p:spPr bwMode="auto">
          <a:xfrm>
            <a:off x="6562253" y="1844525"/>
            <a:ext cx="67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 i="1" dirty="0">
                <a:solidFill>
                  <a:srgbClr val="FF3300"/>
                </a:solidFill>
                <a:latin typeface="Albertus Medium" pitchFamily="34" charset="0"/>
              </a:rPr>
              <a:t>y</a:t>
            </a:r>
            <a:r>
              <a:rPr lang="pl-PL" b="1" dirty="0">
                <a:solidFill>
                  <a:srgbClr val="FF3300"/>
                </a:solidFill>
                <a:latin typeface="Albertus Medium" pitchFamily="34" charset="0"/>
              </a:rPr>
              <a:t>(</a:t>
            </a:r>
            <a:r>
              <a:rPr lang="pl-PL" b="1" i="1" dirty="0">
                <a:solidFill>
                  <a:srgbClr val="FF3300"/>
                </a:solidFill>
                <a:latin typeface="Albertus Medium" pitchFamily="34" charset="0"/>
              </a:rPr>
              <a:t>t</a:t>
            </a:r>
            <a:r>
              <a:rPr lang="pl-PL" b="1" dirty="0">
                <a:solidFill>
                  <a:srgbClr val="FF3300"/>
                </a:solidFill>
                <a:latin typeface="Albertus Medium" pitchFamily="34" charset="0"/>
              </a:rPr>
              <a:t>)</a:t>
            </a:r>
            <a:endParaRPr lang="pl-PL" dirty="0"/>
          </a:p>
        </p:txBody>
      </p:sp>
      <p:cxnSp>
        <p:nvCxnSpPr>
          <p:cNvPr id="25" name="Łącznik prosty ze strzałką 24"/>
          <p:cNvCxnSpPr/>
          <p:nvPr/>
        </p:nvCxnSpPr>
        <p:spPr bwMode="auto">
          <a:xfrm>
            <a:off x="2700536" y="1421605"/>
            <a:ext cx="62210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Łącznik prosty ze strzałką 25"/>
          <p:cNvCxnSpPr/>
          <p:nvPr/>
        </p:nvCxnSpPr>
        <p:spPr bwMode="auto">
          <a:xfrm>
            <a:off x="4403295" y="1421605"/>
            <a:ext cx="929117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Łącznik prosty ze strzałką 26"/>
          <p:cNvCxnSpPr>
            <a:stCxn id="16" idx="3"/>
          </p:cNvCxnSpPr>
          <p:nvPr/>
        </p:nvCxnSpPr>
        <p:spPr bwMode="auto">
          <a:xfrm flipH="1" flipV="1">
            <a:off x="2660904" y="2734056"/>
            <a:ext cx="2696954" cy="989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Łącznik prosty ze strzałką 27"/>
          <p:cNvCxnSpPr/>
          <p:nvPr/>
        </p:nvCxnSpPr>
        <p:spPr bwMode="auto">
          <a:xfrm>
            <a:off x="5385657" y="2036804"/>
            <a:ext cx="0" cy="50405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2652911" y="1378743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 i="1" dirty="0">
                <a:latin typeface="Albertus Medium" pitchFamily="34" charset="0"/>
              </a:rPr>
              <a:t>i</a:t>
            </a:r>
            <a:r>
              <a:rPr lang="pl-PL" b="1" dirty="0" smtClean="0">
                <a:latin typeface="Albertus Medium" pitchFamily="34" charset="0"/>
              </a:rPr>
              <a:t>(</a:t>
            </a:r>
            <a:r>
              <a:rPr lang="pl-PL" b="1" i="1" dirty="0" smtClean="0">
                <a:latin typeface="Albertus Medium" pitchFamily="34" charset="0"/>
              </a:rPr>
              <a:t>t</a:t>
            </a:r>
            <a:r>
              <a:rPr lang="pl-PL" b="1" dirty="0">
                <a:latin typeface="Albertus Medium" pitchFamily="34" charset="0"/>
              </a:rPr>
              <a:t>)</a:t>
            </a:r>
            <a:endParaRPr lang="pl-PL" dirty="0"/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3584952" y="2288832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 i="1" dirty="0">
                <a:latin typeface="Albertus Medium" pitchFamily="34" charset="0"/>
              </a:rPr>
              <a:t>i</a:t>
            </a:r>
            <a:r>
              <a:rPr lang="pl-PL" b="1" dirty="0" smtClean="0">
                <a:latin typeface="Albertus Medium" pitchFamily="34" charset="0"/>
              </a:rPr>
              <a:t>(</a:t>
            </a:r>
            <a:r>
              <a:rPr lang="pl-PL" b="1" i="1" dirty="0" smtClean="0">
                <a:latin typeface="Albertus Medium" pitchFamily="34" charset="0"/>
              </a:rPr>
              <a:t>t</a:t>
            </a:r>
            <a:r>
              <a:rPr lang="pl-PL" b="1" dirty="0">
                <a:latin typeface="Albertus Medium" pitchFamily="34" charset="0"/>
              </a:rPr>
              <a:t>)</a:t>
            </a:r>
            <a:endParaRPr lang="pl-PL" dirty="0"/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4793110" y="2145803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 i="1" dirty="0">
                <a:latin typeface="Albertus Medium" pitchFamily="34" charset="0"/>
              </a:rPr>
              <a:t>i</a:t>
            </a:r>
            <a:r>
              <a:rPr lang="pl-PL" b="1" dirty="0" smtClean="0">
                <a:latin typeface="Albertus Medium" pitchFamily="34" charset="0"/>
              </a:rPr>
              <a:t>(</a:t>
            </a:r>
            <a:r>
              <a:rPr lang="pl-PL" b="1" i="1" dirty="0" smtClean="0">
                <a:latin typeface="Albertus Medium" pitchFamily="34" charset="0"/>
              </a:rPr>
              <a:t>t</a:t>
            </a:r>
            <a:r>
              <a:rPr lang="pl-PL" b="1" dirty="0">
                <a:latin typeface="Albertus Medium" pitchFamily="34" charset="0"/>
              </a:rPr>
              <a:t>)</a:t>
            </a:r>
            <a:endParaRPr lang="pl-PL" dirty="0"/>
          </a:p>
        </p:txBody>
      </p:sp>
      <p:sp>
        <p:nvSpPr>
          <p:cNvPr id="32" name="Line 52"/>
          <p:cNvSpPr>
            <a:spLocks noChangeShapeType="1"/>
          </p:cNvSpPr>
          <p:nvPr/>
        </p:nvSpPr>
        <p:spPr bwMode="auto">
          <a:xfrm flipV="1">
            <a:off x="6337300" y="1681979"/>
            <a:ext cx="2469" cy="8567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 flipH="1" flipV="1">
            <a:off x="2429710" y="1643663"/>
            <a:ext cx="4232" cy="817949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34" name="Obi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700322"/>
              </p:ext>
            </p:extLst>
          </p:nvPr>
        </p:nvGraphicFramePr>
        <p:xfrm>
          <a:off x="1044878" y="4808763"/>
          <a:ext cx="299085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000" name="Equation" r:id="rId3" imgW="1282680" imgH="812520" progId="Equation.3">
                  <p:embed/>
                </p:oleObj>
              </mc:Choice>
              <mc:Fallback>
                <p:oleObj name="Equation" r:id="rId3" imgW="128268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4878" y="4808763"/>
                        <a:ext cx="2990850" cy="1895475"/>
                      </a:xfrm>
                      <a:prstGeom prst="rect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i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58348"/>
              </p:ext>
            </p:extLst>
          </p:nvPr>
        </p:nvGraphicFramePr>
        <p:xfrm>
          <a:off x="4815209" y="3671400"/>
          <a:ext cx="3494087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001" name="Equation" r:id="rId5" imgW="1498320" imgH="901440" progId="Equation.3">
                  <p:embed/>
                </p:oleObj>
              </mc:Choice>
              <mc:Fallback>
                <p:oleObj name="Equation" r:id="rId5" imgW="1498320" imgH="901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5209" y="3671400"/>
                        <a:ext cx="3494087" cy="2103437"/>
                      </a:xfrm>
                      <a:prstGeom prst="rect">
                        <a:avLst/>
                      </a:prstGeom>
                      <a:ln w="22225">
                        <a:solidFill>
                          <a:srgbClr val="00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52"/>
          <p:cNvSpPr>
            <a:spLocks noChangeShapeType="1"/>
          </p:cNvSpPr>
          <p:nvPr/>
        </p:nvSpPr>
        <p:spPr bwMode="auto">
          <a:xfrm flipH="1" flipV="1">
            <a:off x="3263817" y="1659592"/>
            <a:ext cx="1139478" cy="855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3501961" y="1635272"/>
            <a:ext cx="679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 i="1" dirty="0">
                <a:latin typeface="Albertus Medium" pitchFamily="34" charset="0"/>
              </a:rPr>
              <a:t>u</a:t>
            </a:r>
            <a:r>
              <a:rPr lang="pl-PL" b="1" dirty="0" smtClean="0">
                <a:latin typeface="Albertus Medium" pitchFamily="34" charset="0"/>
              </a:rPr>
              <a:t>(</a:t>
            </a:r>
            <a:r>
              <a:rPr lang="pl-PL" b="1" i="1" dirty="0" smtClean="0">
                <a:latin typeface="Albertus Medium" pitchFamily="34" charset="0"/>
              </a:rPr>
              <a:t>t</a:t>
            </a:r>
            <a:r>
              <a:rPr lang="pl-PL" b="1" dirty="0">
                <a:latin typeface="Albertus Medium" pitchFamily="34" charset="0"/>
              </a:rPr>
              <a:t>)</a:t>
            </a:r>
            <a:endParaRPr lang="pl-PL" dirty="0"/>
          </a:p>
        </p:txBody>
      </p:sp>
      <p:graphicFrame>
        <p:nvGraphicFramePr>
          <p:cNvPr id="43" name="Obi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450949"/>
              </p:ext>
            </p:extLst>
          </p:nvPr>
        </p:nvGraphicFramePr>
        <p:xfrm>
          <a:off x="1044878" y="3038054"/>
          <a:ext cx="1658937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002" name="Equation" r:id="rId7" imgW="711000" imgH="672840" progId="Equation.3">
                  <p:embed/>
                </p:oleObj>
              </mc:Choice>
              <mc:Fallback>
                <p:oleObj name="Equation" r:id="rId7" imgW="711000" imgH="672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4878" y="3038054"/>
                        <a:ext cx="1658937" cy="1570038"/>
                      </a:xfrm>
                      <a:prstGeom prst="rect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Łącznik prosty ze strzałką 43"/>
          <p:cNvCxnSpPr>
            <a:endCxn id="17" idx="2"/>
          </p:cNvCxnSpPr>
          <p:nvPr/>
        </p:nvCxnSpPr>
        <p:spPr bwMode="auto">
          <a:xfrm flipV="1">
            <a:off x="5422900" y="1416843"/>
            <a:ext cx="876300" cy="47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5" name="Łącznik prosty ze strzałką 44"/>
          <p:cNvCxnSpPr/>
          <p:nvPr/>
        </p:nvCxnSpPr>
        <p:spPr bwMode="auto">
          <a:xfrm flipH="1" flipV="1">
            <a:off x="5389806" y="2712244"/>
            <a:ext cx="876300" cy="47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2590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Text Box 24"/>
          <p:cNvSpPr txBox="1">
            <a:spLocks noChangeArrowheads="1"/>
          </p:cNvSpPr>
          <p:nvPr/>
        </p:nvSpPr>
        <p:spPr bwMode="auto">
          <a:xfrm>
            <a:off x="6024235" y="6553200"/>
            <a:ext cx="3119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1" dirty="0" smtClean="0">
                <a:solidFill>
                  <a:schemeClr val="bg2"/>
                </a:solidFill>
                <a:sym typeface="Symbol" pitchFamily="18" charset="2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</a:rPr>
              <a:t>Zdzisław</a:t>
            </a:r>
            <a:r>
              <a:rPr lang="pl-PL" sz="1400" b="1" dirty="0">
                <a:solidFill>
                  <a:schemeClr val="bg2"/>
                </a:solidFill>
              </a:rPr>
              <a:t> Papir</a:t>
            </a:r>
            <a:endParaRPr lang="pl-PL" dirty="0"/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1115616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kumimoji="1" lang="pl-PL" sz="3600" b="1" dirty="0" smtClean="0">
                <a:solidFill>
                  <a:schemeClr val="bg2"/>
                </a:solidFill>
                <a:latin typeface="Comic Sans MS" pitchFamily="66" charset="0"/>
              </a:rPr>
              <a:t>Dekompozycja sygnału na</a:t>
            </a:r>
            <a:br>
              <a:rPr kumimoji="1" lang="pl-PL" sz="3600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kumimoji="1" lang="pl-PL" sz="3600" b="1" dirty="0" smtClean="0">
                <a:solidFill>
                  <a:schemeClr val="bg2"/>
                </a:solidFill>
                <a:latin typeface="Comic Sans MS" pitchFamily="66" charset="0"/>
              </a:rPr>
              <a:t>składowe wykładnicze</a:t>
            </a:r>
            <a:endParaRPr kumimoji="1" lang="pl-PL" sz="4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63948" y="1141933"/>
            <a:ext cx="6183313" cy="790575"/>
            <a:chOff x="1488" y="1054"/>
            <a:chExt cx="3895" cy="498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3080" y="1303"/>
              <a:ext cx="528" cy="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42" y="1054"/>
              <a:ext cx="732" cy="498"/>
            </a:xfrm>
            <a:prstGeom prst="rect">
              <a:avLst/>
            </a:prstGeom>
            <a:solidFill>
              <a:srgbClr val="C0C0C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808" y="1303"/>
              <a:ext cx="528" cy="0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452" y="1157"/>
              <a:ext cx="49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tx2"/>
                  </a:solidFill>
                  <a:latin typeface="Comic Sans MS" pitchFamily="66" charset="0"/>
                </a:rPr>
                <a:t>SLS</a:t>
              </a:r>
              <a:endParaRPr lang="pl-PL" b="1" dirty="0">
                <a:solidFill>
                  <a:schemeClr val="tx2"/>
                </a:solidFill>
                <a:latin typeface="Comic Sans MS CE" charset="-18"/>
              </a:endParaRPr>
            </a:p>
          </p:txBody>
        </p:sp>
        <p:graphicFrame>
          <p:nvGraphicFramePr>
            <p:cNvPr id="12" name="Object 8"/>
            <p:cNvGraphicFramePr>
              <a:graphicFrameLocks/>
            </p:cNvGraphicFramePr>
            <p:nvPr/>
          </p:nvGraphicFramePr>
          <p:xfrm>
            <a:off x="1488" y="1152"/>
            <a:ext cx="36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260" name="Equation" r:id="rId4" imgW="577800" imgH="609480" progId="Equation.3">
                    <p:embed/>
                  </p:oleObj>
                </mc:Choice>
                <mc:Fallback>
                  <p:oleObj name="Equation" r:id="rId4" imgW="577800" imgH="609480" progId="Equation.3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152"/>
                          <a:ext cx="36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/>
            <p:cNvGraphicFramePr>
              <a:graphicFrameLocks/>
            </p:cNvGraphicFramePr>
            <p:nvPr/>
          </p:nvGraphicFramePr>
          <p:xfrm>
            <a:off x="3792" y="1056"/>
            <a:ext cx="1591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261" name="Equation" r:id="rId6" imgW="2525400" imgH="685440" progId="Equation.3">
                    <p:embed/>
                  </p:oleObj>
                </mc:Choice>
                <mc:Fallback>
                  <p:oleObj name="Equation" r:id="rId6" imgW="2525400" imgH="685440" progId="Equation.3">
                    <p:embed/>
                    <p:pic>
                      <p:nvPicPr>
                        <p:cNvPr id="0" name="Object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056"/>
                          <a:ext cx="1591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1173337" y="2492896"/>
            <a:ext cx="6926264" cy="1116013"/>
            <a:chOff x="801" y="1905"/>
            <a:chExt cx="4363" cy="703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4" y="2110"/>
              <a:ext cx="1800" cy="498"/>
              <a:chOff x="1824" y="2110"/>
              <a:chExt cx="1800" cy="498"/>
            </a:xfrm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3096" y="2359"/>
                <a:ext cx="528" cy="0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2358" y="2110"/>
                <a:ext cx="732" cy="498"/>
              </a:xfrm>
              <a:prstGeom prst="rect">
                <a:avLst/>
              </a:prstGeom>
              <a:solidFill>
                <a:srgbClr val="C0C0C0"/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1824" y="2359"/>
                <a:ext cx="528" cy="0"/>
              </a:xfrm>
              <a:prstGeom prst="line">
                <a:avLst/>
              </a:prstGeom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2468" y="2213"/>
                <a:ext cx="49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pl-PL" b="1" dirty="0" smtClean="0">
                    <a:solidFill>
                      <a:schemeClr val="tx2"/>
                    </a:solidFill>
                    <a:latin typeface="Comic Sans MS" pitchFamily="66" charset="0"/>
                  </a:rPr>
                  <a:t>SLS</a:t>
                </a:r>
                <a:endParaRPr lang="pl-PL" b="1" dirty="0">
                  <a:solidFill>
                    <a:schemeClr val="tx2"/>
                  </a:solidFill>
                  <a:latin typeface="Comic Sans MS CE" charset="-18"/>
                </a:endParaRPr>
              </a:p>
            </p:txBody>
          </p:sp>
        </p:grpSp>
        <p:graphicFrame>
          <p:nvGraphicFramePr>
            <p:cNvPr id="16" name="Objec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52670327"/>
                </p:ext>
              </p:extLst>
            </p:nvPr>
          </p:nvGraphicFramePr>
          <p:xfrm>
            <a:off x="801" y="1905"/>
            <a:ext cx="1435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262" name="Equation" r:id="rId8" imgW="1028520" imgH="266400" progId="Equation.3">
                    <p:embed/>
                  </p:oleObj>
                </mc:Choice>
                <mc:Fallback>
                  <p:oleObj name="Equation" r:id="rId8" imgW="1028520" imgH="266400" progId="Equation.3">
                    <p:embed/>
                    <p:pic>
                      <p:nvPicPr>
                        <p:cNvPr id="0" name="Object 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" y="1905"/>
                          <a:ext cx="1435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4423328"/>
                </p:ext>
              </p:extLst>
            </p:nvPr>
          </p:nvGraphicFramePr>
          <p:xfrm>
            <a:off x="3382" y="1937"/>
            <a:ext cx="1782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263" name="Equation" r:id="rId10" imgW="1396800" imgH="266400" progId="Equation.3">
                    <p:embed/>
                  </p:oleObj>
                </mc:Choice>
                <mc:Fallback>
                  <p:oleObj name="Equation" r:id="rId10" imgW="1396800" imgH="266400" progId="Equation.3">
                    <p:embed/>
                    <p:pic>
                      <p:nvPicPr>
                        <p:cNvPr id="0" name="Object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2" y="1937"/>
                          <a:ext cx="1782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187624" y="4014935"/>
            <a:ext cx="7848872" cy="224741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l"/>
            <a:r>
              <a:rPr lang="pl-PL" sz="2000" b="1" dirty="0" smtClean="0">
                <a:latin typeface="Albertus Medium" pitchFamily="34" charset="0"/>
              </a:rPr>
              <a:t>Znajomość transmitancji </a:t>
            </a:r>
            <a:r>
              <a:rPr lang="pl-PL" sz="2000" b="1" i="1" dirty="0" smtClean="0">
                <a:latin typeface="Albertus Medium" pitchFamily="34" charset="0"/>
              </a:rPr>
              <a:t>H</a:t>
            </a:r>
            <a:r>
              <a:rPr lang="pl-PL" sz="2000" b="1" dirty="0" smtClean="0">
                <a:latin typeface="Albertus Medium" pitchFamily="34" charset="0"/>
              </a:rPr>
              <a:t>(</a:t>
            </a:r>
            <a:r>
              <a:rPr lang="pl-PL" sz="2000" b="1" i="1" dirty="0" smtClean="0">
                <a:latin typeface="Albertus Medium" pitchFamily="34" charset="0"/>
              </a:rPr>
              <a:t>s</a:t>
            </a:r>
            <a:r>
              <a:rPr lang="pl-PL" sz="2000" b="1" dirty="0" smtClean="0">
                <a:latin typeface="Albertus Medium" pitchFamily="34" charset="0"/>
              </a:rPr>
              <a:t>) oraz dekompozycja sygnału </a:t>
            </a:r>
            <a:r>
              <a:rPr lang="pl-PL" sz="2000" b="1" i="1" dirty="0" smtClean="0">
                <a:latin typeface="Albertus Medium" pitchFamily="34" charset="0"/>
              </a:rPr>
              <a:t>x</a:t>
            </a:r>
            <a:r>
              <a:rPr lang="pl-PL" sz="2000" b="1" dirty="0" smtClean="0">
                <a:latin typeface="Albertus Medium" pitchFamily="34" charset="0"/>
              </a:rPr>
              <a:t>(</a:t>
            </a:r>
            <a:r>
              <a:rPr lang="pl-PL" sz="2000" b="1" i="1" dirty="0" smtClean="0">
                <a:latin typeface="Albertus Medium" pitchFamily="34" charset="0"/>
              </a:rPr>
              <a:t>t</a:t>
            </a:r>
            <a:r>
              <a:rPr lang="pl-PL" sz="2000" b="1" dirty="0">
                <a:latin typeface="Albertus Medium" pitchFamily="34" charset="0"/>
              </a:rPr>
              <a:t>) </a:t>
            </a:r>
            <a:r>
              <a:rPr lang="pl-PL" sz="2000" b="1" dirty="0" smtClean="0">
                <a:latin typeface="Albertus Medium" pitchFamily="34" charset="0"/>
              </a:rPr>
              <a:t>na składowe wykładnicze </a:t>
            </a:r>
            <a:r>
              <a:rPr lang="pl-PL" sz="2000" b="1" i="1" dirty="0" err="1" smtClean="0">
                <a:latin typeface="Albertus Medium" pitchFamily="34" charset="0"/>
              </a:rPr>
              <a:t>X</a:t>
            </a:r>
            <a:r>
              <a:rPr lang="pl-PL" sz="2000" b="1" i="1" baseline="-25000" dirty="0" err="1" smtClean="0">
                <a:latin typeface="Albertus Medium" pitchFamily="34" charset="0"/>
              </a:rPr>
              <a:t>k</a:t>
            </a:r>
            <a:r>
              <a:rPr lang="pl-PL" sz="2000" b="1" dirty="0" err="1" smtClean="0">
                <a:latin typeface="Albertus Medium" pitchFamily="34" charset="0"/>
              </a:rPr>
              <a:t>exp</a:t>
            </a:r>
            <a:r>
              <a:rPr lang="pl-PL" sz="2000" b="1" dirty="0" smtClean="0">
                <a:latin typeface="Albertus Medium" pitchFamily="34" charset="0"/>
              </a:rPr>
              <a:t>(</a:t>
            </a:r>
            <a:r>
              <a:rPr lang="pl-PL" sz="2000" b="1" i="1" dirty="0" err="1" smtClean="0">
                <a:latin typeface="Albertus Medium" pitchFamily="34" charset="0"/>
              </a:rPr>
              <a:t>s</a:t>
            </a:r>
            <a:r>
              <a:rPr lang="pl-PL" sz="2000" b="1" i="1" baseline="-25000" dirty="0" err="1">
                <a:latin typeface="Albertus Medium" pitchFamily="34" charset="0"/>
              </a:rPr>
              <a:t>k</a:t>
            </a:r>
            <a:r>
              <a:rPr lang="pl-PL" sz="2000" b="1" i="1" dirty="0" err="1" smtClean="0">
                <a:latin typeface="Albertus Medium" pitchFamily="34" charset="0"/>
              </a:rPr>
              <a:t>t</a:t>
            </a:r>
            <a:r>
              <a:rPr lang="pl-PL" sz="2000" b="1" dirty="0">
                <a:latin typeface="Albertus Medium" pitchFamily="34" charset="0"/>
              </a:rPr>
              <a:t>) </a:t>
            </a:r>
            <a:r>
              <a:rPr lang="pl-PL" sz="2000" b="1" dirty="0" smtClean="0">
                <a:latin typeface="Albertus Medium" pitchFamily="34" charset="0"/>
              </a:rPr>
              <a:t>umożliwia wyznaczenie odpowiedzi SLS na dowolne wymuszenie.</a:t>
            </a:r>
          </a:p>
          <a:p>
            <a:pPr algn="l"/>
            <a:r>
              <a:rPr lang="pl-PL" sz="2000" b="1" u="sng" dirty="0" smtClean="0">
                <a:latin typeface="Albertus Medium" pitchFamily="34" charset="0"/>
              </a:rPr>
              <a:t>Narzędzia dekompozycji</a:t>
            </a:r>
            <a:r>
              <a:rPr lang="pl-PL" sz="2000" b="1" dirty="0" smtClean="0">
                <a:latin typeface="Albertus Medium" pitchFamily="34" charset="0"/>
              </a:rPr>
              <a:t>:</a:t>
            </a:r>
          </a:p>
          <a:p>
            <a:pPr algn="l">
              <a:buFontTx/>
              <a:buChar char="-"/>
            </a:pPr>
            <a:r>
              <a:rPr lang="pl-PL" sz="2000" b="1" i="1" dirty="0" smtClean="0">
                <a:latin typeface="Albertus Medium CE" charset="-18"/>
              </a:rPr>
              <a:t> s = </a:t>
            </a:r>
            <a:r>
              <a:rPr lang="pl-PL" sz="2000" b="1" i="1" dirty="0" smtClean="0">
                <a:latin typeface="Albertus Medium CE" charset="-18"/>
                <a:sym typeface="Symbol"/>
              </a:rPr>
              <a:t> + </a:t>
            </a:r>
            <a:r>
              <a:rPr lang="pl-PL" sz="2000" b="1" i="1" dirty="0" err="1" smtClean="0">
                <a:latin typeface="Albertus Medium CE" charset="-18"/>
                <a:sym typeface="Symbol"/>
              </a:rPr>
              <a:t>j</a:t>
            </a:r>
            <a:r>
              <a:rPr lang="pl-PL" sz="2000" b="1" i="1" dirty="0" smtClean="0">
                <a:latin typeface="Albertus Medium CE" charset="-18"/>
                <a:sym typeface="Symbol"/>
              </a:rPr>
              <a:t> </a:t>
            </a:r>
            <a:r>
              <a:rPr lang="pl-PL" sz="2000" b="1" dirty="0" err="1" smtClean="0">
                <a:latin typeface="Albertus Medium CE" charset="-18"/>
                <a:sym typeface="Symbol"/>
              </a:rPr>
              <a:t></a:t>
            </a:r>
            <a:r>
              <a:rPr lang="pl-PL" sz="2000" b="1" dirty="0" err="1" smtClean="0">
                <a:latin typeface="Monotype Corsiva" pitchFamily="66" charset="0"/>
                <a:sym typeface="Symbol"/>
              </a:rPr>
              <a:t>C</a:t>
            </a:r>
            <a:r>
              <a:rPr lang="pl-PL" sz="2000" b="1" dirty="0" smtClean="0">
                <a:latin typeface="Monotype Corsiva" pitchFamily="66" charset="0"/>
                <a:sym typeface="Symbol"/>
              </a:rPr>
              <a:t>  </a:t>
            </a:r>
            <a:r>
              <a:rPr lang="pl-PL" sz="2000" b="1" dirty="0" smtClean="0">
                <a:latin typeface="Albertus Medium" pitchFamily="34" charset="0"/>
                <a:sym typeface="Symbol"/>
              </a:rPr>
              <a:t>– przekształcenie </a:t>
            </a:r>
            <a:r>
              <a:rPr lang="pl-PL" sz="2000" b="1" dirty="0" err="1" smtClean="0">
                <a:latin typeface="Albertus Medium" pitchFamily="34" charset="0"/>
                <a:sym typeface="Symbol"/>
              </a:rPr>
              <a:t>Laplace’a</a:t>
            </a:r>
            <a:endParaRPr lang="pl-PL" sz="2000" b="1" dirty="0" smtClean="0">
              <a:latin typeface="Albertus Medium" pitchFamily="34" charset="0"/>
              <a:sym typeface="Symbol"/>
            </a:endParaRPr>
          </a:p>
          <a:p>
            <a:pPr algn="l">
              <a:buFontTx/>
              <a:buChar char="-"/>
            </a:pPr>
            <a:r>
              <a:rPr lang="pl-PL" sz="2000" b="1" dirty="0" smtClean="0">
                <a:latin typeface="Albertus Medium" pitchFamily="34" charset="0"/>
                <a:sym typeface="Symbol"/>
              </a:rPr>
              <a:t> </a:t>
            </a:r>
            <a:r>
              <a:rPr lang="pl-PL" sz="2000" b="1" i="1" dirty="0" smtClean="0">
                <a:latin typeface="Albertus Medium CE" charset="-18"/>
              </a:rPr>
              <a:t>s = </a:t>
            </a:r>
            <a:r>
              <a:rPr lang="pl-PL" sz="2000" b="1" i="1" dirty="0" smtClean="0">
                <a:latin typeface="Albertus Medium CE" charset="-18"/>
                <a:sym typeface="Symbol"/>
              </a:rPr>
              <a:t>j </a:t>
            </a:r>
            <a:r>
              <a:rPr lang="pl-PL" sz="2000" b="1" dirty="0" smtClean="0">
                <a:latin typeface="Albertus Medium CE" charset="-18"/>
                <a:sym typeface="Symbol"/>
              </a:rPr>
              <a:t></a:t>
            </a:r>
            <a:r>
              <a:rPr lang="pl-PL" sz="2000" b="1" dirty="0" smtClean="0">
                <a:latin typeface="Monotype Corsiva" pitchFamily="66" charset="0"/>
                <a:sym typeface="Symbol"/>
              </a:rPr>
              <a:t>I 	    </a:t>
            </a:r>
            <a:r>
              <a:rPr lang="pl-PL" sz="2000" b="1" dirty="0" smtClean="0">
                <a:latin typeface="Albertus Medium" pitchFamily="34" charset="0"/>
                <a:sym typeface="Symbol"/>
              </a:rPr>
              <a:t>– szereg (przekształcenie) Fouriera</a:t>
            </a:r>
          </a:p>
          <a:p>
            <a:pPr algn="l">
              <a:buFontTx/>
              <a:buChar char="-"/>
            </a:pPr>
            <a:r>
              <a:rPr lang="pl-PL" sz="2000" b="1" dirty="0">
                <a:latin typeface="Albertus Medium" pitchFamily="34" charset="0"/>
                <a:sym typeface="Symbol"/>
              </a:rPr>
              <a:t> </a:t>
            </a:r>
            <a:r>
              <a:rPr lang="pl-PL" sz="2000" b="1" i="1" dirty="0" smtClean="0">
                <a:solidFill>
                  <a:srgbClr val="FF0000"/>
                </a:solidFill>
                <a:latin typeface="Albertus Medium" pitchFamily="34" charset="0"/>
                <a:sym typeface="Symbol"/>
              </a:rPr>
              <a:t>s</a:t>
            </a:r>
            <a:r>
              <a:rPr lang="pl-PL" sz="2000" b="1" dirty="0" smtClean="0">
                <a:solidFill>
                  <a:srgbClr val="FF0000"/>
                </a:solidFill>
                <a:latin typeface="Albertus Medium" pitchFamily="34" charset="0"/>
                <a:sym typeface="Symbol"/>
              </a:rPr>
              <a:t> nie może być liczbą rzeczywistą – dlaczego?</a:t>
            </a:r>
            <a:endParaRPr lang="pl-PL" sz="2000" b="1" dirty="0">
              <a:solidFill>
                <a:srgbClr val="FF0000"/>
              </a:solidFill>
              <a:latin typeface="Albertus Medium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23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7816" y="5852356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899592" y="0"/>
            <a:ext cx="81369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l-PL" sz="4400" b="1" dirty="0" smtClean="0">
                <a:solidFill>
                  <a:schemeClr val="bg2"/>
                </a:solidFill>
                <a:latin typeface="Comic Sans MS" pitchFamily="66" charset="0"/>
              </a:rPr>
              <a:t>Wykładniczy szereg Fouriera</a:t>
            </a:r>
            <a:endParaRPr lang="pl-PL" sz="4400" b="1" dirty="0">
              <a:solidFill>
                <a:schemeClr val="bg2"/>
              </a:solidFill>
              <a:latin typeface="Comic Sans MS CE" charset="-18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51263" y="3429575"/>
            <a:ext cx="7964137" cy="1631858"/>
          </a:xfrm>
          <a:prstGeom prst="rect">
            <a:avLst/>
          </a:prstGeom>
          <a:solidFill>
            <a:srgbClr val="FF7C80">
              <a:alpha val="37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pl-PL" sz="1800" b="1" dirty="0" smtClean="0">
                <a:latin typeface="Albertus Medium" pitchFamily="34" charset="0"/>
              </a:rPr>
              <a:t>Wykładniczy szereg Fouriera przedstawia sygnał </a:t>
            </a:r>
            <a:r>
              <a:rPr lang="pl-PL" sz="1800" b="1" i="1" dirty="0" smtClean="0">
                <a:latin typeface="Albertus Medium" pitchFamily="34" charset="0"/>
              </a:rPr>
              <a:t>x</a:t>
            </a:r>
            <a:r>
              <a:rPr lang="pl-PL" sz="1800" b="1" dirty="0" smtClean="0">
                <a:latin typeface="Albertus Medium" pitchFamily="34" charset="0"/>
              </a:rPr>
              <a:t>(</a:t>
            </a:r>
            <a:r>
              <a:rPr lang="pl-PL" sz="1800" b="1" i="1" dirty="0" smtClean="0">
                <a:latin typeface="Albertus Medium" pitchFamily="34" charset="0"/>
              </a:rPr>
              <a:t>t</a:t>
            </a:r>
            <a:r>
              <a:rPr lang="pl-PL" sz="1800" b="1" dirty="0" smtClean="0">
                <a:latin typeface="Albertus Medium" pitchFamily="34" charset="0"/>
              </a:rPr>
              <a:t>)</a:t>
            </a:r>
            <a:r>
              <a:rPr lang="pl-PL" sz="1800" b="1" dirty="0">
                <a:latin typeface="Albertus Medium" pitchFamily="34" charset="0"/>
              </a:rPr>
              <a:t> </a:t>
            </a:r>
            <a:r>
              <a:rPr lang="pl-PL" sz="1800" b="1" dirty="0" smtClean="0">
                <a:latin typeface="Albertus Medium" pitchFamily="34" charset="0"/>
              </a:rPr>
              <a:t>w postaci</a:t>
            </a:r>
            <a:br>
              <a:rPr lang="pl-PL" sz="1800" b="1" dirty="0" smtClean="0">
                <a:latin typeface="Albertus Medium" pitchFamily="34" charset="0"/>
              </a:rPr>
            </a:br>
            <a:r>
              <a:rPr lang="pl-PL" sz="1800" b="1" dirty="0" smtClean="0">
                <a:latin typeface="Albertus Medium" pitchFamily="34" charset="0"/>
              </a:rPr>
              <a:t>liniowej kombinacji dyskretnych składowych wykładniczych</a:t>
            </a:r>
            <a:br>
              <a:rPr lang="pl-PL" sz="1800" b="1" dirty="0" smtClean="0">
                <a:latin typeface="Albertus Medium" pitchFamily="34" charset="0"/>
              </a:rPr>
            </a:br>
            <a:r>
              <a:rPr lang="pl-PL" sz="1800" b="1" dirty="0" smtClean="0">
                <a:latin typeface="Albertus Medium" pitchFamily="34" charset="0"/>
              </a:rPr>
              <a:t>o </a:t>
            </a:r>
            <a:r>
              <a:rPr lang="pl-PL" sz="1800" b="1" dirty="0">
                <a:latin typeface="Albertus Medium" pitchFamily="34" charset="0"/>
              </a:rPr>
              <a:t>urojonych wykładnikach </a:t>
            </a:r>
            <a:r>
              <a:rPr lang="pl-PL" sz="1800" b="1" i="1" dirty="0" err="1">
                <a:latin typeface="Albertus Medium" pitchFamily="34" charset="0"/>
              </a:rPr>
              <a:t>jk</a:t>
            </a:r>
            <a:r>
              <a:rPr lang="el-GR" sz="1800" b="1" i="1" dirty="0">
                <a:latin typeface="Albertus Medium" pitchFamily="34" charset="0"/>
              </a:rPr>
              <a:t>ω</a:t>
            </a:r>
            <a:r>
              <a:rPr lang="pl-PL" sz="1800" b="1" baseline="-25000" dirty="0">
                <a:latin typeface="Albertus Medium" pitchFamily="34" charset="0"/>
              </a:rPr>
              <a:t>0</a:t>
            </a:r>
            <a:r>
              <a:rPr lang="pl-PL" sz="1800" b="1" i="1" dirty="0">
                <a:latin typeface="Albertus Medium" pitchFamily="34" charset="0"/>
              </a:rPr>
              <a:t>t</a:t>
            </a:r>
            <a:r>
              <a:rPr lang="pl-PL" sz="1800" b="1" dirty="0" smtClean="0">
                <a:latin typeface="Albertus Medium" pitchFamily="34" charset="0"/>
              </a:rPr>
              <a:t> </a:t>
            </a:r>
            <a:r>
              <a:rPr lang="pl-PL" sz="1800" b="1" dirty="0">
                <a:latin typeface="Albertus Medium" pitchFamily="34" charset="0"/>
              </a:rPr>
              <a:t> </a:t>
            </a:r>
            <a:r>
              <a:rPr lang="pl-PL" sz="1800" b="1" dirty="0" smtClean="0">
                <a:latin typeface="Albertus Medium" pitchFamily="34" charset="0"/>
              </a:rPr>
              <a:t>(lub zespolonych harmonicznych)</a:t>
            </a:r>
            <a:endParaRPr lang="pl-PL" sz="1800" b="1" dirty="0">
              <a:latin typeface="Albertus Medium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800" b="1" i="1" dirty="0" err="1" smtClean="0">
                <a:latin typeface="Albertus Medium" pitchFamily="34" charset="0"/>
              </a:rPr>
              <a:t>X</a:t>
            </a:r>
            <a:r>
              <a:rPr lang="pl-PL" sz="1800" b="1" i="1" baseline="-25000" dirty="0" err="1" smtClean="0">
                <a:latin typeface="Albertus Medium" pitchFamily="34" charset="0"/>
              </a:rPr>
              <a:t>k</a:t>
            </a:r>
            <a:r>
              <a:rPr lang="pl-PL" sz="1800" b="1" dirty="0" err="1" smtClean="0">
                <a:latin typeface="Albertus Medium" pitchFamily="34" charset="0"/>
              </a:rPr>
              <a:t>exp</a:t>
            </a:r>
            <a:r>
              <a:rPr lang="pl-PL" sz="1800" b="1" dirty="0" smtClean="0">
                <a:latin typeface="Albertus Medium" pitchFamily="34" charset="0"/>
              </a:rPr>
              <a:t>(</a:t>
            </a:r>
            <a:r>
              <a:rPr lang="pl-PL" sz="1800" b="1" i="1" dirty="0" err="1" smtClean="0">
                <a:latin typeface="Albertus Medium" pitchFamily="34" charset="0"/>
              </a:rPr>
              <a:t>jk</a:t>
            </a:r>
            <a:r>
              <a:rPr lang="el-GR" sz="1800" b="1" i="1" dirty="0" smtClean="0">
                <a:latin typeface="Albertus Medium" pitchFamily="34" charset="0"/>
              </a:rPr>
              <a:t>ω</a:t>
            </a:r>
            <a:r>
              <a:rPr lang="pl-PL" sz="1800" b="1" baseline="-25000" dirty="0" smtClean="0">
                <a:latin typeface="Albertus Medium" pitchFamily="34" charset="0"/>
              </a:rPr>
              <a:t>0</a:t>
            </a:r>
            <a:r>
              <a:rPr lang="pl-PL" sz="1800" b="1" i="1" dirty="0" smtClean="0">
                <a:latin typeface="Albertus Medium" pitchFamily="34" charset="0"/>
              </a:rPr>
              <a:t>t</a:t>
            </a:r>
            <a:r>
              <a:rPr lang="pl-PL" sz="1800" b="1" dirty="0" smtClean="0">
                <a:latin typeface="Albertus Medium" pitchFamily="34" charset="0"/>
              </a:rPr>
              <a:t>) = </a:t>
            </a:r>
            <a:r>
              <a:rPr lang="pl-PL" sz="1800" b="1" i="1" dirty="0" err="1" smtClean="0">
                <a:latin typeface="Albertus Medium" pitchFamily="34" charset="0"/>
              </a:rPr>
              <a:t>X</a:t>
            </a:r>
            <a:r>
              <a:rPr lang="pl-PL" sz="1800" b="1" i="1" baseline="-25000" dirty="0" err="1" smtClean="0">
                <a:latin typeface="Albertus Medium" pitchFamily="34" charset="0"/>
              </a:rPr>
              <a:t>k</a:t>
            </a:r>
            <a:r>
              <a:rPr lang="pl-PL" sz="1800" b="1" dirty="0" smtClean="0">
                <a:latin typeface="Albertus Medium" pitchFamily="34" charset="0"/>
              </a:rPr>
              <a:t>(</a:t>
            </a:r>
            <a:r>
              <a:rPr lang="pl-PL" sz="1800" b="1" dirty="0" err="1" smtClean="0">
                <a:latin typeface="Albertus Medium" pitchFamily="34" charset="0"/>
              </a:rPr>
              <a:t>cos</a:t>
            </a:r>
            <a:r>
              <a:rPr lang="pl-PL" sz="1800" b="1" i="1" dirty="0" err="1" smtClean="0">
                <a:latin typeface="Albertus Medium" pitchFamily="34" charset="0"/>
              </a:rPr>
              <a:t>k</a:t>
            </a:r>
            <a:r>
              <a:rPr lang="el-GR" sz="1800" b="1" i="1" dirty="0">
                <a:latin typeface="Albertus Medium" pitchFamily="34" charset="0"/>
              </a:rPr>
              <a:t>ω</a:t>
            </a:r>
            <a:r>
              <a:rPr lang="pl-PL" sz="1800" b="1" baseline="-25000" dirty="0" smtClean="0">
                <a:latin typeface="Albertus Medium" pitchFamily="34" charset="0"/>
              </a:rPr>
              <a:t>0</a:t>
            </a:r>
            <a:r>
              <a:rPr lang="pl-PL" sz="1800" b="1" i="1" dirty="0" smtClean="0">
                <a:latin typeface="Albertus Medium" pitchFamily="34" charset="0"/>
              </a:rPr>
              <a:t>t </a:t>
            </a:r>
            <a:r>
              <a:rPr lang="pl-PL" sz="1800" b="1" dirty="0" smtClean="0">
                <a:latin typeface="Albertus Medium" pitchFamily="34" charset="0"/>
              </a:rPr>
              <a:t>+ </a:t>
            </a:r>
            <a:r>
              <a:rPr lang="pl-PL" sz="1800" b="1" i="1" dirty="0" err="1" smtClean="0">
                <a:latin typeface="Albertus Medium" pitchFamily="34" charset="0"/>
              </a:rPr>
              <a:t>j</a:t>
            </a:r>
            <a:r>
              <a:rPr lang="pl-PL" sz="1800" b="1" dirty="0" err="1" smtClean="0">
                <a:latin typeface="Albertus Medium" pitchFamily="34" charset="0"/>
              </a:rPr>
              <a:t>sin</a:t>
            </a:r>
            <a:r>
              <a:rPr lang="pl-PL" sz="1800" b="1" i="1" dirty="0" err="1">
                <a:latin typeface="Albertus Medium" pitchFamily="34" charset="0"/>
              </a:rPr>
              <a:t>k</a:t>
            </a:r>
            <a:r>
              <a:rPr lang="el-GR" sz="1800" b="1" i="1" dirty="0">
                <a:latin typeface="Albertus Medium" pitchFamily="34" charset="0"/>
              </a:rPr>
              <a:t>ω</a:t>
            </a:r>
            <a:r>
              <a:rPr lang="pl-PL" sz="1800" b="1" baseline="-25000" dirty="0" smtClean="0">
                <a:latin typeface="Albertus Medium" pitchFamily="34" charset="0"/>
              </a:rPr>
              <a:t>0</a:t>
            </a:r>
            <a:r>
              <a:rPr lang="pl-PL" sz="1800" b="1" i="1" dirty="0" smtClean="0">
                <a:latin typeface="Albertus Medium" pitchFamily="34" charset="0"/>
              </a:rPr>
              <a:t>t</a:t>
            </a:r>
            <a:r>
              <a:rPr lang="pl-PL" sz="1800" b="1" dirty="0" smtClean="0">
                <a:latin typeface="Albertus Medium" pitchFamily="34" charset="0"/>
              </a:rPr>
              <a:t>)</a:t>
            </a:r>
          </a:p>
          <a:p>
            <a:pPr algn="l"/>
            <a:r>
              <a:rPr lang="pl-PL" sz="1800" b="1" dirty="0" smtClean="0">
                <a:latin typeface="Albertus Medium" pitchFamily="34" charset="0"/>
              </a:rPr>
              <a:t>i różnych amplitudach </a:t>
            </a:r>
            <a:r>
              <a:rPr lang="pl-PL" sz="1800" b="1" i="1" dirty="0" err="1" smtClean="0">
                <a:latin typeface="Albertus Medium" pitchFamily="34" charset="0"/>
              </a:rPr>
              <a:t>X</a:t>
            </a:r>
            <a:r>
              <a:rPr lang="pl-PL" sz="1800" b="1" i="1" baseline="-25000" dirty="0" err="1" smtClean="0">
                <a:latin typeface="Albertus Medium" pitchFamily="34" charset="0"/>
              </a:rPr>
              <a:t>k</a:t>
            </a:r>
            <a:r>
              <a:rPr lang="pl-PL" sz="1800" b="1" dirty="0" smtClean="0">
                <a:latin typeface="Albertus Medium" pitchFamily="34" charset="0"/>
              </a:rPr>
              <a:t>, </a:t>
            </a:r>
            <a:r>
              <a:rPr lang="pl-PL" sz="1800" b="1" i="1" dirty="0" smtClean="0">
                <a:latin typeface="Albertus Medium" pitchFamily="34" charset="0"/>
              </a:rPr>
              <a:t>k</a:t>
            </a:r>
            <a:r>
              <a:rPr lang="pl-PL" sz="1800" b="1" dirty="0" smtClean="0">
                <a:latin typeface="Albertus Medium" pitchFamily="34" charset="0"/>
              </a:rPr>
              <a:t> = 0, ±1, </a:t>
            </a:r>
            <a:r>
              <a:rPr lang="pl-PL" sz="1800" b="1" dirty="0">
                <a:latin typeface="Albertus Medium" pitchFamily="34" charset="0"/>
              </a:rPr>
              <a:t>±</a:t>
            </a:r>
            <a:r>
              <a:rPr lang="pl-PL" sz="1800" b="1" dirty="0" smtClean="0">
                <a:latin typeface="Albertus Medium" pitchFamily="34" charset="0"/>
              </a:rPr>
              <a:t>1, …</a:t>
            </a:r>
            <a:endParaRPr lang="pl-PL" sz="1800" b="1" dirty="0">
              <a:latin typeface="Albertus Medium" pitchFamily="34" charset="0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5844371" y="6456363"/>
            <a:ext cx="312104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l-PL" sz="1400" b="1" dirty="0" smtClean="0">
                <a:solidFill>
                  <a:schemeClr val="bg2"/>
                </a:solidFill>
                <a:latin typeface="Times New Roman" pitchFamily="18" charset="0"/>
              </a:rPr>
              <a:t>„Sygnały i systemy” 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</a:t>
            </a:r>
            <a:r>
              <a:rPr lang="pl-PL" sz="1400" b="1" dirty="0" err="1">
                <a:solidFill>
                  <a:schemeClr val="bg2"/>
                </a:solidFill>
                <a:latin typeface="Times New Roman" pitchFamily="18" charset="0"/>
              </a:rPr>
              <a:t>Zdzisław</a:t>
            </a:r>
            <a:r>
              <a:rPr lang="pl-PL" sz="1400" b="1" dirty="0">
                <a:solidFill>
                  <a:schemeClr val="bg2"/>
                </a:solidFill>
                <a:latin typeface="Times New Roman" pitchFamily="18" charset="0"/>
              </a:rPr>
              <a:t> Papir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23378" y="2136719"/>
            <a:ext cx="4934363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 i="1" dirty="0" smtClean="0">
                <a:latin typeface="Albertus Medium" pitchFamily="34" charset="0"/>
              </a:rPr>
              <a:t>T </a:t>
            </a:r>
            <a:r>
              <a:rPr lang="pl-PL" b="1" dirty="0" smtClean="0">
                <a:latin typeface="Albertus Medium" pitchFamily="34" charset="0"/>
              </a:rPr>
              <a:t>– horyzont obserwacji sygnału</a:t>
            </a:r>
            <a:endParaRPr lang="pl-PL" b="1" dirty="0">
              <a:latin typeface="Albertus Medium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040454" y="2521608"/>
            <a:ext cx="5057795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l-PL" sz="2000" b="1" i="1" dirty="0" smtClean="0">
                <a:latin typeface="Albertus Medium" pitchFamily="34" charset="0"/>
                <a:sym typeface="Symbol"/>
              </a:rPr>
              <a:t></a:t>
            </a:r>
            <a:r>
              <a:rPr lang="pl-PL" sz="2000" b="1" baseline="-25000" dirty="0" smtClean="0">
                <a:latin typeface="Albertus Medium" pitchFamily="34" charset="0"/>
                <a:sym typeface="Symbol"/>
              </a:rPr>
              <a:t>0</a:t>
            </a:r>
            <a:r>
              <a:rPr lang="pl-PL" sz="2000" b="1" i="1" dirty="0" smtClean="0">
                <a:latin typeface="Albertus Medium" pitchFamily="34" charset="0"/>
              </a:rPr>
              <a:t> = </a:t>
            </a:r>
            <a:r>
              <a:rPr lang="pl-PL" sz="2000" b="1" dirty="0" smtClean="0">
                <a:latin typeface="Albertus Medium" pitchFamily="34" charset="0"/>
              </a:rPr>
              <a:t>2</a:t>
            </a:r>
            <a:r>
              <a:rPr lang="el-GR" sz="2000" b="1" i="1" dirty="0" smtClean="0">
                <a:latin typeface="Albertus Medium" pitchFamily="34" charset="0"/>
              </a:rPr>
              <a:t>π</a:t>
            </a:r>
            <a:r>
              <a:rPr lang="pl-PL" sz="2000" b="1" dirty="0" smtClean="0">
                <a:latin typeface="Albertus Medium" pitchFamily="34" charset="0"/>
              </a:rPr>
              <a:t>/</a:t>
            </a:r>
            <a:r>
              <a:rPr lang="pl-PL" sz="2000" b="1" i="1" dirty="0" smtClean="0">
                <a:latin typeface="Albertus Medium" pitchFamily="34" charset="0"/>
              </a:rPr>
              <a:t>T</a:t>
            </a:r>
            <a:r>
              <a:rPr lang="pl-PL" sz="2000" b="1" dirty="0" smtClean="0">
                <a:latin typeface="Albertus Medium" pitchFamily="34" charset="0"/>
              </a:rPr>
              <a:t>– podstawowa częstość [rad/s]</a:t>
            </a:r>
          </a:p>
          <a:p>
            <a:pPr algn="l"/>
            <a:r>
              <a:rPr lang="pl-PL" sz="2000" b="1" i="1" dirty="0" smtClean="0">
                <a:latin typeface="Albertus Medium" pitchFamily="34" charset="0"/>
              </a:rPr>
              <a:t>f</a:t>
            </a:r>
            <a:r>
              <a:rPr lang="pl-PL" sz="2000" b="1" baseline="-25000" dirty="0" smtClean="0">
                <a:latin typeface="Albertus Medium" pitchFamily="34" charset="0"/>
              </a:rPr>
              <a:t>0</a:t>
            </a:r>
            <a:r>
              <a:rPr lang="pl-PL" sz="2000" b="1" dirty="0" smtClean="0">
                <a:latin typeface="Albertus Medium" pitchFamily="34" charset="0"/>
              </a:rPr>
              <a:t> = 1/</a:t>
            </a:r>
            <a:r>
              <a:rPr lang="pl-PL" sz="2000" b="1" i="1" dirty="0" smtClean="0">
                <a:latin typeface="Albertus Medium" pitchFamily="34" charset="0"/>
              </a:rPr>
              <a:t>T</a:t>
            </a:r>
            <a:r>
              <a:rPr lang="pl-PL" sz="2000" b="1" dirty="0" smtClean="0">
                <a:latin typeface="Albertus Medium" pitchFamily="34" charset="0"/>
              </a:rPr>
              <a:t>– podstawowa częstotliwość [</a:t>
            </a:r>
            <a:r>
              <a:rPr lang="pl-PL" sz="2000" b="1" dirty="0" err="1" smtClean="0">
                <a:latin typeface="Albertus Medium" pitchFamily="34" charset="0"/>
              </a:rPr>
              <a:t>Hz</a:t>
            </a:r>
            <a:r>
              <a:rPr lang="pl-PL" sz="2000" b="1" dirty="0" smtClean="0">
                <a:latin typeface="Albertus Medium" pitchFamily="34" charset="0"/>
              </a:rPr>
              <a:t>]</a:t>
            </a:r>
            <a:endParaRPr lang="pl-PL" sz="2000" b="1" dirty="0">
              <a:latin typeface="Albertus Medium" pitchFamily="34" charset="0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4355976" y="836712"/>
            <a:ext cx="4608512" cy="1155700"/>
            <a:chOff x="4355976" y="836712"/>
            <a:chExt cx="4608512" cy="1155700"/>
          </a:xfrm>
        </p:grpSpPr>
        <p:grpSp>
          <p:nvGrpSpPr>
            <p:cNvPr id="10" name="Grupa 9"/>
            <p:cNvGrpSpPr>
              <a:grpSpLocks noChangeAspect="1"/>
            </p:cNvGrpSpPr>
            <p:nvPr/>
          </p:nvGrpSpPr>
          <p:grpSpPr>
            <a:xfrm>
              <a:off x="4572000" y="836712"/>
              <a:ext cx="4040188" cy="1155700"/>
              <a:chOff x="914400" y="1204913"/>
              <a:chExt cx="8080375" cy="2311400"/>
            </a:xfrm>
          </p:grpSpPr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914400" y="2222500"/>
                <a:ext cx="1905000" cy="755650"/>
              </a:xfrm>
              <a:custGeom>
                <a:avLst/>
                <a:gdLst>
                  <a:gd name="T0" fmla="*/ 2147483647 w 1200"/>
                  <a:gd name="T1" fmla="*/ 2147483647 h 476"/>
                  <a:gd name="T2" fmla="*/ 2147483647 w 1200"/>
                  <a:gd name="T3" fmla="*/ 2147483647 h 476"/>
                  <a:gd name="T4" fmla="*/ 2147483647 w 1200"/>
                  <a:gd name="T5" fmla="*/ 2147483647 h 476"/>
                  <a:gd name="T6" fmla="*/ 2147483647 w 1200"/>
                  <a:gd name="T7" fmla="*/ 2147483647 h 476"/>
                  <a:gd name="T8" fmla="*/ 2147483647 w 1200"/>
                  <a:gd name="T9" fmla="*/ 2147483647 h 476"/>
                  <a:gd name="T10" fmla="*/ 2147483647 w 1200"/>
                  <a:gd name="T11" fmla="*/ 2147483647 h 476"/>
                  <a:gd name="T12" fmla="*/ 2147483647 w 1200"/>
                  <a:gd name="T13" fmla="*/ 2147483647 h 476"/>
                  <a:gd name="T14" fmla="*/ 2147483647 w 1200"/>
                  <a:gd name="T15" fmla="*/ 2147483647 h 476"/>
                  <a:gd name="T16" fmla="*/ 2147483647 w 1200"/>
                  <a:gd name="T17" fmla="*/ 2147483647 h 476"/>
                  <a:gd name="T18" fmla="*/ 2147483647 w 1200"/>
                  <a:gd name="T19" fmla="*/ 2147483647 h 476"/>
                  <a:gd name="T20" fmla="*/ 2147483647 w 1200"/>
                  <a:gd name="T21" fmla="*/ 2147483647 h 476"/>
                  <a:gd name="T22" fmla="*/ 2147483647 w 1200"/>
                  <a:gd name="T23" fmla="*/ 2147483647 h 476"/>
                  <a:gd name="T24" fmla="*/ 2147483647 w 1200"/>
                  <a:gd name="T25" fmla="*/ 2147483647 h 476"/>
                  <a:gd name="T26" fmla="*/ 2147483647 w 1200"/>
                  <a:gd name="T27" fmla="*/ 2147483647 h 476"/>
                  <a:gd name="T28" fmla="*/ 2147483647 w 1200"/>
                  <a:gd name="T29" fmla="*/ 2147483647 h 476"/>
                  <a:gd name="T30" fmla="*/ 2147483647 w 1200"/>
                  <a:gd name="T31" fmla="*/ 2147483647 h 476"/>
                  <a:gd name="T32" fmla="*/ 2147483647 w 1200"/>
                  <a:gd name="T33" fmla="*/ 2147483647 h 476"/>
                  <a:gd name="T34" fmla="*/ 2147483647 w 1200"/>
                  <a:gd name="T35" fmla="*/ 2147483647 h 476"/>
                  <a:gd name="T36" fmla="*/ 2147483647 w 1200"/>
                  <a:gd name="T37" fmla="*/ 2147483647 h 476"/>
                  <a:gd name="T38" fmla="*/ 2147483647 w 1200"/>
                  <a:gd name="T39" fmla="*/ 2147483647 h 476"/>
                  <a:gd name="T40" fmla="*/ 2147483647 w 1200"/>
                  <a:gd name="T41" fmla="*/ 2147483647 h 476"/>
                  <a:gd name="T42" fmla="*/ 2147483647 w 1200"/>
                  <a:gd name="T43" fmla="*/ 2147483647 h 476"/>
                  <a:gd name="T44" fmla="*/ 2147483647 w 1200"/>
                  <a:gd name="T45" fmla="*/ 2147483647 h 476"/>
                  <a:gd name="T46" fmla="*/ 2147483647 w 1200"/>
                  <a:gd name="T47" fmla="*/ 2147483647 h 476"/>
                  <a:gd name="T48" fmla="*/ 2147483647 w 1200"/>
                  <a:gd name="T49" fmla="*/ 2147483647 h 476"/>
                  <a:gd name="T50" fmla="*/ 2147483647 w 1200"/>
                  <a:gd name="T51" fmla="*/ 2147483647 h 476"/>
                  <a:gd name="T52" fmla="*/ 2147483647 w 1200"/>
                  <a:gd name="T53" fmla="*/ 0 h 476"/>
                  <a:gd name="T54" fmla="*/ 2147483647 w 1200"/>
                  <a:gd name="T55" fmla="*/ 2147483647 h 476"/>
                  <a:gd name="T56" fmla="*/ 2147483647 w 1200"/>
                  <a:gd name="T57" fmla="*/ 2147483647 h 476"/>
                  <a:gd name="T58" fmla="*/ 2147483647 w 1200"/>
                  <a:gd name="T59" fmla="*/ 2147483647 h 476"/>
                  <a:gd name="T60" fmla="*/ 2147483647 w 1200"/>
                  <a:gd name="T61" fmla="*/ 2147483647 h 476"/>
                  <a:gd name="T62" fmla="*/ 2147483647 w 1200"/>
                  <a:gd name="T63" fmla="*/ 2147483647 h 476"/>
                  <a:gd name="T64" fmla="*/ 2147483647 w 1200"/>
                  <a:gd name="T65" fmla="*/ 2147483647 h 476"/>
                  <a:gd name="T66" fmla="*/ 2147483647 w 1200"/>
                  <a:gd name="T67" fmla="*/ 2147483647 h 476"/>
                  <a:gd name="T68" fmla="*/ 2147483647 w 1200"/>
                  <a:gd name="T69" fmla="*/ 2147483647 h 476"/>
                  <a:gd name="T70" fmla="*/ 2147483647 w 1200"/>
                  <a:gd name="T71" fmla="*/ 2147483647 h 476"/>
                  <a:gd name="T72" fmla="*/ 2147483647 w 1200"/>
                  <a:gd name="T73" fmla="*/ 2147483647 h 476"/>
                  <a:gd name="T74" fmla="*/ 2147483647 w 1200"/>
                  <a:gd name="T75" fmla="*/ 2147483647 h 4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00"/>
                  <a:gd name="T115" fmla="*/ 0 h 476"/>
                  <a:gd name="T116" fmla="*/ 1200 w 1200"/>
                  <a:gd name="T117" fmla="*/ 476 h 47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00" h="476">
                    <a:moveTo>
                      <a:pt x="1199" y="80"/>
                    </a:moveTo>
                    <a:lnTo>
                      <a:pt x="1143" y="145"/>
                    </a:lnTo>
                    <a:lnTo>
                      <a:pt x="1115" y="177"/>
                    </a:lnTo>
                    <a:lnTo>
                      <a:pt x="1084" y="209"/>
                    </a:lnTo>
                    <a:lnTo>
                      <a:pt x="1055" y="239"/>
                    </a:lnTo>
                    <a:lnTo>
                      <a:pt x="1024" y="268"/>
                    </a:lnTo>
                    <a:lnTo>
                      <a:pt x="993" y="295"/>
                    </a:lnTo>
                    <a:lnTo>
                      <a:pt x="961" y="320"/>
                    </a:lnTo>
                    <a:lnTo>
                      <a:pt x="944" y="333"/>
                    </a:lnTo>
                    <a:lnTo>
                      <a:pt x="926" y="346"/>
                    </a:lnTo>
                    <a:lnTo>
                      <a:pt x="890" y="376"/>
                    </a:lnTo>
                    <a:lnTo>
                      <a:pt x="851" y="407"/>
                    </a:lnTo>
                    <a:lnTo>
                      <a:pt x="832" y="421"/>
                    </a:lnTo>
                    <a:lnTo>
                      <a:pt x="813" y="435"/>
                    </a:lnTo>
                    <a:lnTo>
                      <a:pt x="794" y="446"/>
                    </a:lnTo>
                    <a:lnTo>
                      <a:pt x="774" y="456"/>
                    </a:lnTo>
                    <a:lnTo>
                      <a:pt x="757" y="465"/>
                    </a:lnTo>
                    <a:lnTo>
                      <a:pt x="738" y="471"/>
                    </a:lnTo>
                    <a:lnTo>
                      <a:pt x="721" y="474"/>
                    </a:lnTo>
                    <a:lnTo>
                      <a:pt x="703" y="475"/>
                    </a:lnTo>
                    <a:lnTo>
                      <a:pt x="696" y="473"/>
                    </a:lnTo>
                    <a:lnTo>
                      <a:pt x="688" y="471"/>
                    </a:lnTo>
                    <a:lnTo>
                      <a:pt x="680" y="469"/>
                    </a:lnTo>
                    <a:lnTo>
                      <a:pt x="673" y="464"/>
                    </a:lnTo>
                    <a:lnTo>
                      <a:pt x="665" y="459"/>
                    </a:lnTo>
                    <a:lnTo>
                      <a:pt x="657" y="452"/>
                    </a:lnTo>
                    <a:lnTo>
                      <a:pt x="651" y="444"/>
                    </a:lnTo>
                    <a:lnTo>
                      <a:pt x="644" y="435"/>
                    </a:lnTo>
                    <a:lnTo>
                      <a:pt x="636" y="424"/>
                    </a:lnTo>
                    <a:lnTo>
                      <a:pt x="630" y="412"/>
                    </a:lnTo>
                    <a:lnTo>
                      <a:pt x="625" y="399"/>
                    </a:lnTo>
                    <a:lnTo>
                      <a:pt x="617" y="386"/>
                    </a:lnTo>
                    <a:lnTo>
                      <a:pt x="605" y="356"/>
                    </a:lnTo>
                    <a:lnTo>
                      <a:pt x="594" y="323"/>
                    </a:lnTo>
                    <a:lnTo>
                      <a:pt x="582" y="289"/>
                    </a:lnTo>
                    <a:lnTo>
                      <a:pt x="571" y="254"/>
                    </a:lnTo>
                    <a:lnTo>
                      <a:pt x="559" y="219"/>
                    </a:lnTo>
                    <a:lnTo>
                      <a:pt x="548" y="184"/>
                    </a:lnTo>
                    <a:lnTo>
                      <a:pt x="536" y="151"/>
                    </a:lnTo>
                    <a:lnTo>
                      <a:pt x="527" y="120"/>
                    </a:lnTo>
                    <a:lnTo>
                      <a:pt x="521" y="105"/>
                    </a:lnTo>
                    <a:lnTo>
                      <a:pt x="515" y="92"/>
                    </a:lnTo>
                    <a:lnTo>
                      <a:pt x="509" y="79"/>
                    </a:lnTo>
                    <a:lnTo>
                      <a:pt x="503" y="67"/>
                    </a:lnTo>
                    <a:lnTo>
                      <a:pt x="498" y="56"/>
                    </a:lnTo>
                    <a:lnTo>
                      <a:pt x="492" y="46"/>
                    </a:lnTo>
                    <a:lnTo>
                      <a:pt x="486" y="39"/>
                    </a:lnTo>
                    <a:lnTo>
                      <a:pt x="480" y="32"/>
                    </a:lnTo>
                    <a:lnTo>
                      <a:pt x="469" y="21"/>
                    </a:lnTo>
                    <a:lnTo>
                      <a:pt x="457" y="12"/>
                    </a:lnTo>
                    <a:lnTo>
                      <a:pt x="446" y="6"/>
                    </a:lnTo>
                    <a:lnTo>
                      <a:pt x="434" y="2"/>
                    </a:lnTo>
                    <a:lnTo>
                      <a:pt x="423" y="0"/>
                    </a:lnTo>
                    <a:lnTo>
                      <a:pt x="413" y="0"/>
                    </a:lnTo>
                    <a:lnTo>
                      <a:pt x="402" y="2"/>
                    </a:lnTo>
                    <a:lnTo>
                      <a:pt x="390" y="5"/>
                    </a:lnTo>
                    <a:lnTo>
                      <a:pt x="379" y="10"/>
                    </a:lnTo>
                    <a:lnTo>
                      <a:pt x="367" y="16"/>
                    </a:lnTo>
                    <a:lnTo>
                      <a:pt x="355" y="24"/>
                    </a:lnTo>
                    <a:lnTo>
                      <a:pt x="344" y="33"/>
                    </a:lnTo>
                    <a:lnTo>
                      <a:pt x="331" y="43"/>
                    </a:lnTo>
                    <a:lnTo>
                      <a:pt x="317" y="54"/>
                    </a:lnTo>
                    <a:lnTo>
                      <a:pt x="304" y="67"/>
                    </a:lnTo>
                    <a:lnTo>
                      <a:pt x="288" y="80"/>
                    </a:lnTo>
                    <a:lnTo>
                      <a:pt x="273" y="94"/>
                    </a:lnTo>
                    <a:lnTo>
                      <a:pt x="257" y="110"/>
                    </a:lnTo>
                    <a:lnTo>
                      <a:pt x="240" y="128"/>
                    </a:lnTo>
                    <a:lnTo>
                      <a:pt x="223" y="149"/>
                    </a:lnTo>
                    <a:lnTo>
                      <a:pt x="208" y="169"/>
                    </a:lnTo>
                    <a:lnTo>
                      <a:pt x="188" y="192"/>
                    </a:lnTo>
                    <a:lnTo>
                      <a:pt x="171" y="216"/>
                    </a:lnTo>
                    <a:lnTo>
                      <a:pt x="154" y="241"/>
                    </a:lnTo>
                    <a:lnTo>
                      <a:pt x="135" y="266"/>
                    </a:lnTo>
                    <a:lnTo>
                      <a:pt x="115" y="293"/>
                    </a:lnTo>
                    <a:lnTo>
                      <a:pt x="77" y="348"/>
                    </a:lnTo>
                    <a:lnTo>
                      <a:pt x="38" y="406"/>
                    </a:lnTo>
                    <a:lnTo>
                      <a:pt x="0" y="464"/>
                    </a:lnTo>
                  </a:path>
                </a:pathLst>
              </a:custGeom>
              <a:noFill/>
              <a:ln w="50800" cap="rnd" cmpd="sng">
                <a:solidFill>
                  <a:srgbClr val="0000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4648200" y="1204913"/>
                <a:ext cx="4346575" cy="2311400"/>
              </a:xfrm>
              <a:custGeom>
                <a:avLst/>
                <a:gdLst>
                  <a:gd name="T0" fmla="*/ 2147483647 w 2738"/>
                  <a:gd name="T1" fmla="*/ 2147483647 h 1456"/>
                  <a:gd name="T2" fmla="*/ 2147483647 w 2738"/>
                  <a:gd name="T3" fmla="*/ 2147483647 h 1456"/>
                  <a:gd name="T4" fmla="*/ 2147483647 w 2738"/>
                  <a:gd name="T5" fmla="*/ 2147483647 h 1456"/>
                  <a:gd name="T6" fmla="*/ 2147483647 w 2738"/>
                  <a:gd name="T7" fmla="*/ 2147483647 h 1456"/>
                  <a:gd name="T8" fmla="*/ 2147483647 w 2738"/>
                  <a:gd name="T9" fmla="*/ 2147483647 h 1456"/>
                  <a:gd name="T10" fmla="*/ 2147483647 w 2738"/>
                  <a:gd name="T11" fmla="*/ 2147483647 h 1456"/>
                  <a:gd name="T12" fmla="*/ 2147483647 w 2738"/>
                  <a:gd name="T13" fmla="*/ 2147483647 h 1456"/>
                  <a:gd name="T14" fmla="*/ 2147483647 w 2738"/>
                  <a:gd name="T15" fmla="*/ 2147483647 h 1456"/>
                  <a:gd name="T16" fmla="*/ 2147483647 w 2738"/>
                  <a:gd name="T17" fmla="*/ 2147483647 h 1456"/>
                  <a:gd name="T18" fmla="*/ 2147483647 w 2738"/>
                  <a:gd name="T19" fmla="*/ 2147483647 h 1456"/>
                  <a:gd name="T20" fmla="*/ 2147483647 w 2738"/>
                  <a:gd name="T21" fmla="*/ 2147483647 h 1456"/>
                  <a:gd name="T22" fmla="*/ 2147483647 w 2738"/>
                  <a:gd name="T23" fmla="*/ 2147483647 h 1456"/>
                  <a:gd name="T24" fmla="*/ 2147483647 w 2738"/>
                  <a:gd name="T25" fmla="*/ 2147483647 h 1456"/>
                  <a:gd name="T26" fmla="*/ 2147483647 w 2738"/>
                  <a:gd name="T27" fmla="*/ 2147483647 h 1456"/>
                  <a:gd name="T28" fmla="*/ 2147483647 w 2738"/>
                  <a:gd name="T29" fmla="*/ 2147483647 h 1456"/>
                  <a:gd name="T30" fmla="*/ 2147483647 w 2738"/>
                  <a:gd name="T31" fmla="*/ 0 h 1456"/>
                  <a:gd name="T32" fmla="*/ 2147483647 w 2738"/>
                  <a:gd name="T33" fmla="*/ 2147483647 h 1456"/>
                  <a:gd name="T34" fmla="*/ 2147483647 w 2738"/>
                  <a:gd name="T35" fmla="*/ 2147483647 h 1456"/>
                  <a:gd name="T36" fmla="*/ 2147483647 w 2738"/>
                  <a:gd name="T37" fmla="*/ 2147483647 h 1456"/>
                  <a:gd name="T38" fmla="*/ 2147483647 w 2738"/>
                  <a:gd name="T39" fmla="*/ 2147483647 h 1456"/>
                  <a:gd name="T40" fmla="*/ 2147483647 w 2738"/>
                  <a:gd name="T41" fmla="*/ 2147483647 h 1456"/>
                  <a:gd name="T42" fmla="*/ 2147483647 w 2738"/>
                  <a:gd name="T43" fmla="*/ 2147483647 h 1456"/>
                  <a:gd name="T44" fmla="*/ 2147483647 w 2738"/>
                  <a:gd name="T45" fmla="*/ 2147483647 h 1456"/>
                  <a:gd name="T46" fmla="*/ 2147483647 w 2738"/>
                  <a:gd name="T47" fmla="*/ 2147483647 h 1456"/>
                  <a:gd name="T48" fmla="*/ 2147483647 w 2738"/>
                  <a:gd name="T49" fmla="*/ 2147483647 h 1456"/>
                  <a:gd name="T50" fmla="*/ 2147483647 w 2738"/>
                  <a:gd name="T51" fmla="*/ 2147483647 h 1456"/>
                  <a:gd name="T52" fmla="*/ 2147483647 w 2738"/>
                  <a:gd name="T53" fmla="*/ 2147483647 h 1456"/>
                  <a:gd name="T54" fmla="*/ 2147483647 w 2738"/>
                  <a:gd name="T55" fmla="*/ 2147483647 h 1456"/>
                  <a:gd name="T56" fmla="*/ 2147483647 w 2738"/>
                  <a:gd name="T57" fmla="*/ 2147483647 h 1456"/>
                  <a:gd name="T58" fmla="*/ 2147483647 w 2738"/>
                  <a:gd name="T59" fmla="*/ 2147483647 h 1456"/>
                  <a:gd name="T60" fmla="*/ 2147483647 w 2738"/>
                  <a:gd name="T61" fmla="*/ 2147483647 h 1456"/>
                  <a:gd name="T62" fmla="*/ 2147483647 w 2738"/>
                  <a:gd name="T63" fmla="*/ 2147483647 h 1456"/>
                  <a:gd name="T64" fmla="*/ 2147483647 w 2738"/>
                  <a:gd name="T65" fmla="*/ 2147483647 h 1456"/>
                  <a:gd name="T66" fmla="*/ 2147483647 w 2738"/>
                  <a:gd name="T67" fmla="*/ 2147483647 h 1456"/>
                  <a:gd name="T68" fmla="*/ 2147483647 w 2738"/>
                  <a:gd name="T69" fmla="*/ 2147483647 h 1456"/>
                  <a:gd name="T70" fmla="*/ 2147483647 w 2738"/>
                  <a:gd name="T71" fmla="*/ 2147483647 h 1456"/>
                  <a:gd name="T72" fmla="*/ 2147483647 w 2738"/>
                  <a:gd name="T73" fmla="*/ 2147483647 h 1456"/>
                  <a:gd name="T74" fmla="*/ 2147483647 w 2738"/>
                  <a:gd name="T75" fmla="*/ 2147483647 h 1456"/>
                  <a:gd name="T76" fmla="*/ 2147483647 w 2738"/>
                  <a:gd name="T77" fmla="*/ 2147483647 h 1456"/>
                  <a:gd name="T78" fmla="*/ 2147483647 w 2738"/>
                  <a:gd name="T79" fmla="*/ 2147483647 h 1456"/>
                  <a:gd name="T80" fmla="*/ 2147483647 w 2738"/>
                  <a:gd name="T81" fmla="*/ 2147483647 h 1456"/>
                  <a:gd name="T82" fmla="*/ 2147483647 w 2738"/>
                  <a:gd name="T83" fmla="*/ 2147483647 h 1456"/>
                  <a:gd name="T84" fmla="*/ 2147483647 w 2738"/>
                  <a:gd name="T85" fmla="*/ 2147483647 h 1456"/>
                  <a:gd name="T86" fmla="*/ 2147483647 w 2738"/>
                  <a:gd name="T87" fmla="*/ 2147483647 h 1456"/>
                  <a:gd name="T88" fmla="*/ 2147483647 w 2738"/>
                  <a:gd name="T89" fmla="*/ 2147483647 h 1456"/>
                  <a:gd name="T90" fmla="*/ 2147483647 w 2738"/>
                  <a:gd name="T91" fmla="*/ 2147483647 h 1456"/>
                  <a:gd name="T92" fmla="*/ 2147483647 w 2738"/>
                  <a:gd name="T93" fmla="*/ 2147483647 h 1456"/>
                  <a:gd name="T94" fmla="*/ 2147483647 w 2738"/>
                  <a:gd name="T95" fmla="*/ 2147483647 h 1456"/>
                  <a:gd name="T96" fmla="*/ 2147483647 w 2738"/>
                  <a:gd name="T97" fmla="*/ 2147483647 h 14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38"/>
                  <a:gd name="T148" fmla="*/ 0 h 1456"/>
                  <a:gd name="T149" fmla="*/ 2738 w 2738"/>
                  <a:gd name="T150" fmla="*/ 1456 h 14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38" h="1456">
                    <a:moveTo>
                      <a:pt x="0" y="481"/>
                    </a:moveTo>
                    <a:lnTo>
                      <a:pt x="44" y="550"/>
                    </a:lnTo>
                    <a:lnTo>
                      <a:pt x="70" y="581"/>
                    </a:lnTo>
                    <a:lnTo>
                      <a:pt x="92" y="609"/>
                    </a:lnTo>
                    <a:lnTo>
                      <a:pt x="114" y="633"/>
                    </a:lnTo>
                    <a:lnTo>
                      <a:pt x="140" y="654"/>
                    </a:lnTo>
                    <a:lnTo>
                      <a:pt x="166" y="666"/>
                    </a:lnTo>
                    <a:lnTo>
                      <a:pt x="193" y="673"/>
                    </a:lnTo>
                    <a:lnTo>
                      <a:pt x="219" y="673"/>
                    </a:lnTo>
                    <a:lnTo>
                      <a:pt x="250" y="664"/>
                    </a:lnTo>
                    <a:lnTo>
                      <a:pt x="285" y="649"/>
                    </a:lnTo>
                    <a:lnTo>
                      <a:pt x="315" y="630"/>
                    </a:lnTo>
                    <a:lnTo>
                      <a:pt x="346" y="609"/>
                    </a:lnTo>
                    <a:lnTo>
                      <a:pt x="377" y="583"/>
                    </a:lnTo>
                    <a:lnTo>
                      <a:pt x="434" y="529"/>
                    </a:lnTo>
                    <a:lnTo>
                      <a:pt x="455" y="500"/>
                    </a:lnTo>
                    <a:lnTo>
                      <a:pt x="473" y="467"/>
                    </a:lnTo>
                    <a:lnTo>
                      <a:pt x="486" y="429"/>
                    </a:lnTo>
                    <a:lnTo>
                      <a:pt x="499" y="391"/>
                    </a:lnTo>
                    <a:lnTo>
                      <a:pt x="534" y="313"/>
                    </a:lnTo>
                    <a:lnTo>
                      <a:pt x="552" y="277"/>
                    </a:lnTo>
                    <a:lnTo>
                      <a:pt x="578" y="242"/>
                    </a:lnTo>
                    <a:lnTo>
                      <a:pt x="604" y="206"/>
                    </a:lnTo>
                    <a:lnTo>
                      <a:pt x="635" y="168"/>
                    </a:lnTo>
                    <a:lnTo>
                      <a:pt x="670" y="130"/>
                    </a:lnTo>
                    <a:lnTo>
                      <a:pt x="701" y="93"/>
                    </a:lnTo>
                    <a:lnTo>
                      <a:pt x="740" y="57"/>
                    </a:lnTo>
                    <a:lnTo>
                      <a:pt x="779" y="29"/>
                    </a:lnTo>
                    <a:lnTo>
                      <a:pt x="797" y="19"/>
                    </a:lnTo>
                    <a:lnTo>
                      <a:pt x="819" y="10"/>
                    </a:lnTo>
                    <a:lnTo>
                      <a:pt x="841" y="2"/>
                    </a:lnTo>
                    <a:lnTo>
                      <a:pt x="863" y="0"/>
                    </a:lnTo>
                    <a:lnTo>
                      <a:pt x="885" y="0"/>
                    </a:lnTo>
                    <a:lnTo>
                      <a:pt x="911" y="2"/>
                    </a:lnTo>
                    <a:lnTo>
                      <a:pt x="963" y="14"/>
                    </a:lnTo>
                    <a:lnTo>
                      <a:pt x="1020" y="33"/>
                    </a:lnTo>
                    <a:lnTo>
                      <a:pt x="1077" y="57"/>
                    </a:lnTo>
                    <a:lnTo>
                      <a:pt x="1134" y="88"/>
                    </a:lnTo>
                    <a:lnTo>
                      <a:pt x="1191" y="121"/>
                    </a:lnTo>
                    <a:lnTo>
                      <a:pt x="1248" y="157"/>
                    </a:lnTo>
                    <a:lnTo>
                      <a:pt x="1296" y="192"/>
                    </a:lnTo>
                    <a:lnTo>
                      <a:pt x="1344" y="232"/>
                    </a:lnTo>
                    <a:lnTo>
                      <a:pt x="1388" y="277"/>
                    </a:lnTo>
                    <a:lnTo>
                      <a:pt x="1432" y="325"/>
                    </a:lnTo>
                    <a:lnTo>
                      <a:pt x="1476" y="377"/>
                    </a:lnTo>
                    <a:lnTo>
                      <a:pt x="1559" y="479"/>
                    </a:lnTo>
                    <a:lnTo>
                      <a:pt x="1598" y="529"/>
                    </a:lnTo>
                    <a:lnTo>
                      <a:pt x="1633" y="576"/>
                    </a:lnTo>
                    <a:lnTo>
                      <a:pt x="1668" y="619"/>
                    </a:lnTo>
                    <a:lnTo>
                      <a:pt x="1699" y="661"/>
                    </a:lnTo>
                    <a:lnTo>
                      <a:pt x="1756" y="739"/>
                    </a:lnTo>
                    <a:lnTo>
                      <a:pt x="1782" y="780"/>
                    </a:lnTo>
                    <a:lnTo>
                      <a:pt x="1809" y="820"/>
                    </a:lnTo>
                    <a:lnTo>
                      <a:pt x="1839" y="865"/>
                    </a:lnTo>
                    <a:lnTo>
                      <a:pt x="1870" y="912"/>
                    </a:lnTo>
                    <a:lnTo>
                      <a:pt x="1887" y="938"/>
                    </a:lnTo>
                    <a:lnTo>
                      <a:pt x="1905" y="969"/>
                    </a:lnTo>
                    <a:lnTo>
                      <a:pt x="1940" y="1033"/>
                    </a:lnTo>
                    <a:lnTo>
                      <a:pt x="1979" y="1104"/>
                    </a:lnTo>
                    <a:lnTo>
                      <a:pt x="2014" y="1175"/>
                    </a:lnTo>
                    <a:lnTo>
                      <a:pt x="2054" y="1242"/>
                    </a:lnTo>
                    <a:lnTo>
                      <a:pt x="2071" y="1275"/>
                    </a:lnTo>
                    <a:lnTo>
                      <a:pt x="2089" y="1303"/>
                    </a:lnTo>
                    <a:lnTo>
                      <a:pt x="2106" y="1332"/>
                    </a:lnTo>
                    <a:lnTo>
                      <a:pt x="2124" y="1356"/>
                    </a:lnTo>
                    <a:lnTo>
                      <a:pt x="2141" y="1377"/>
                    </a:lnTo>
                    <a:lnTo>
                      <a:pt x="2159" y="1393"/>
                    </a:lnTo>
                    <a:lnTo>
                      <a:pt x="2194" y="1419"/>
                    </a:lnTo>
                    <a:lnTo>
                      <a:pt x="2225" y="1438"/>
                    </a:lnTo>
                    <a:lnTo>
                      <a:pt x="2255" y="1450"/>
                    </a:lnTo>
                    <a:lnTo>
                      <a:pt x="2286" y="1455"/>
                    </a:lnTo>
                    <a:lnTo>
                      <a:pt x="2317" y="1450"/>
                    </a:lnTo>
                    <a:lnTo>
                      <a:pt x="2347" y="1438"/>
                    </a:lnTo>
                    <a:lnTo>
                      <a:pt x="2374" y="1419"/>
                    </a:lnTo>
                    <a:lnTo>
                      <a:pt x="2400" y="1393"/>
                    </a:lnTo>
                    <a:lnTo>
                      <a:pt x="2413" y="1377"/>
                    </a:lnTo>
                    <a:lnTo>
                      <a:pt x="2422" y="1353"/>
                    </a:lnTo>
                    <a:lnTo>
                      <a:pt x="2435" y="1327"/>
                    </a:lnTo>
                    <a:lnTo>
                      <a:pt x="2444" y="1296"/>
                    </a:lnTo>
                    <a:lnTo>
                      <a:pt x="2452" y="1263"/>
                    </a:lnTo>
                    <a:lnTo>
                      <a:pt x="2461" y="1228"/>
                    </a:lnTo>
                    <a:lnTo>
                      <a:pt x="2474" y="1154"/>
                    </a:lnTo>
                    <a:lnTo>
                      <a:pt x="2492" y="1078"/>
                    </a:lnTo>
                    <a:lnTo>
                      <a:pt x="2501" y="1043"/>
                    </a:lnTo>
                    <a:lnTo>
                      <a:pt x="2509" y="1010"/>
                    </a:lnTo>
                    <a:lnTo>
                      <a:pt x="2514" y="979"/>
                    </a:lnTo>
                    <a:lnTo>
                      <a:pt x="2522" y="953"/>
                    </a:lnTo>
                    <a:lnTo>
                      <a:pt x="2536" y="931"/>
                    </a:lnTo>
                    <a:lnTo>
                      <a:pt x="2544" y="912"/>
                    </a:lnTo>
                    <a:lnTo>
                      <a:pt x="2553" y="898"/>
                    </a:lnTo>
                    <a:lnTo>
                      <a:pt x="2566" y="889"/>
                    </a:lnTo>
                    <a:lnTo>
                      <a:pt x="2579" y="879"/>
                    </a:lnTo>
                    <a:lnTo>
                      <a:pt x="2588" y="872"/>
                    </a:lnTo>
                    <a:lnTo>
                      <a:pt x="2610" y="867"/>
                    </a:lnTo>
                    <a:lnTo>
                      <a:pt x="2636" y="867"/>
                    </a:lnTo>
                    <a:lnTo>
                      <a:pt x="2663" y="874"/>
                    </a:lnTo>
                    <a:lnTo>
                      <a:pt x="2684" y="884"/>
                    </a:lnTo>
                    <a:lnTo>
                      <a:pt x="2711" y="898"/>
                    </a:lnTo>
                    <a:lnTo>
                      <a:pt x="2737" y="912"/>
                    </a:lnTo>
                  </a:path>
                </a:pathLst>
              </a:custGeom>
              <a:noFill/>
              <a:ln w="50800" cap="rnd" cmpd="sng">
                <a:solidFill>
                  <a:srgbClr val="0000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2819400" y="1504950"/>
                <a:ext cx="1828800" cy="1136650"/>
              </a:xfrm>
              <a:custGeom>
                <a:avLst/>
                <a:gdLst>
                  <a:gd name="T0" fmla="*/ 2147483647 w 1152"/>
                  <a:gd name="T1" fmla="*/ 2147483647 h 716"/>
                  <a:gd name="T2" fmla="*/ 2147483647 w 1152"/>
                  <a:gd name="T3" fmla="*/ 2147483647 h 716"/>
                  <a:gd name="T4" fmla="*/ 2147483647 w 1152"/>
                  <a:gd name="T5" fmla="*/ 2147483647 h 716"/>
                  <a:gd name="T6" fmla="*/ 2147483647 w 1152"/>
                  <a:gd name="T7" fmla="*/ 2147483647 h 716"/>
                  <a:gd name="T8" fmla="*/ 2147483647 w 1152"/>
                  <a:gd name="T9" fmla="*/ 2147483647 h 716"/>
                  <a:gd name="T10" fmla="*/ 2147483647 w 1152"/>
                  <a:gd name="T11" fmla="*/ 2147483647 h 716"/>
                  <a:gd name="T12" fmla="*/ 2147483647 w 1152"/>
                  <a:gd name="T13" fmla="*/ 2147483647 h 716"/>
                  <a:gd name="T14" fmla="*/ 2147483647 w 1152"/>
                  <a:gd name="T15" fmla="*/ 2147483647 h 716"/>
                  <a:gd name="T16" fmla="*/ 2147483647 w 1152"/>
                  <a:gd name="T17" fmla="*/ 2147483647 h 716"/>
                  <a:gd name="T18" fmla="*/ 2147483647 w 1152"/>
                  <a:gd name="T19" fmla="*/ 2147483647 h 716"/>
                  <a:gd name="T20" fmla="*/ 2147483647 w 1152"/>
                  <a:gd name="T21" fmla="*/ 2147483647 h 716"/>
                  <a:gd name="T22" fmla="*/ 2147483647 w 1152"/>
                  <a:gd name="T23" fmla="*/ 2147483647 h 716"/>
                  <a:gd name="T24" fmla="*/ 2147483647 w 1152"/>
                  <a:gd name="T25" fmla="*/ 2147483647 h 716"/>
                  <a:gd name="T26" fmla="*/ 2147483647 w 1152"/>
                  <a:gd name="T27" fmla="*/ 2147483647 h 716"/>
                  <a:gd name="T28" fmla="*/ 2147483647 w 1152"/>
                  <a:gd name="T29" fmla="*/ 2147483647 h 716"/>
                  <a:gd name="T30" fmla="*/ 2147483647 w 1152"/>
                  <a:gd name="T31" fmla="*/ 2147483647 h 716"/>
                  <a:gd name="T32" fmla="*/ 2147483647 w 1152"/>
                  <a:gd name="T33" fmla="*/ 2147483647 h 716"/>
                  <a:gd name="T34" fmla="*/ 2147483647 w 1152"/>
                  <a:gd name="T35" fmla="*/ 2147483647 h 716"/>
                  <a:gd name="T36" fmla="*/ 2147483647 w 1152"/>
                  <a:gd name="T37" fmla="*/ 2147483647 h 716"/>
                  <a:gd name="T38" fmla="*/ 2147483647 w 1152"/>
                  <a:gd name="T39" fmla="*/ 2147483647 h 716"/>
                  <a:gd name="T40" fmla="*/ 2147483647 w 1152"/>
                  <a:gd name="T41" fmla="*/ 2147483647 h 716"/>
                  <a:gd name="T42" fmla="*/ 2147483647 w 1152"/>
                  <a:gd name="T43" fmla="*/ 2147483647 h 716"/>
                  <a:gd name="T44" fmla="*/ 2147483647 w 1152"/>
                  <a:gd name="T45" fmla="*/ 2147483647 h 716"/>
                  <a:gd name="T46" fmla="*/ 2147483647 w 1152"/>
                  <a:gd name="T47" fmla="*/ 2147483647 h 716"/>
                  <a:gd name="T48" fmla="*/ 2147483647 w 1152"/>
                  <a:gd name="T49" fmla="*/ 2147483647 h 716"/>
                  <a:gd name="T50" fmla="*/ 2147483647 w 1152"/>
                  <a:gd name="T51" fmla="*/ 2147483647 h 716"/>
                  <a:gd name="T52" fmla="*/ 2147483647 w 1152"/>
                  <a:gd name="T53" fmla="*/ 2147483647 h 716"/>
                  <a:gd name="T54" fmla="*/ 2147483647 w 1152"/>
                  <a:gd name="T55" fmla="*/ 2147483647 h 716"/>
                  <a:gd name="T56" fmla="*/ 2147483647 w 1152"/>
                  <a:gd name="T57" fmla="*/ 2147483647 h 716"/>
                  <a:gd name="T58" fmla="*/ 2147483647 w 1152"/>
                  <a:gd name="T59" fmla="*/ 2147483647 h 716"/>
                  <a:gd name="T60" fmla="*/ 2147483647 w 1152"/>
                  <a:gd name="T61" fmla="*/ 2147483647 h 716"/>
                  <a:gd name="T62" fmla="*/ 2147483647 w 1152"/>
                  <a:gd name="T63" fmla="*/ 2147483647 h 716"/>
                  <a:gd name="T64" fmla="*/ 2147483647 w 1152"/>
                  <a:gd name="T65" fmla="*/ 2147483647 h 716"/>
                  <a:gd name="T66" fmla="*/ 2147483647 w 1152"/>
                  <a:gd name="T67" fmla="*/ 0 h 716"/>
                  <a:gd name="T68" fmla="*/ 2147483647 w 1152"/>
                  <a:gd name="T69" fmla="*/ 2147483647 h 716"/>
                  <a:gd name="T70" fmla="*/ 2147483647 w 1152"/>
                  <a:gd name="T71" fmla="*/ 2147483647 h 716"/>
                  <a:gd name="T72" fmla="*/ 2147483647 w 1152"/>
                  <a:gd name="T73" fmla="*/ 2147483647 h 716"/>
                  <a:gd name="T74" fmla="*/ 2147483647 w 1152"/>
                  <a:gd name="T75" fmla="*/ 2147483647 h 716"/>
                  <a:gd name="T76" fmla="*/ 2147483647 w 1152"/>
                  <a:gd name="T77" fmla="*/ 2147483647 h 716"/>
                  <a:gd name="T78" fmla="*/ 2147483647 w 1152"/>
                  <a:gd name="T79" fmla="*/ 2147483647 h 7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52"/>
                  <a:gd name="T121" fmla="*/ 0 h 716"/>
                  <a:gd name="T122" fmla="*/ 1152 w 1152"/>
                  <a:gd name="T123" fmla="*/ 716 h 71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52" h="716">
                    <a:moveTo>
                      <a:pt x="0" y="538"/>
                    </a:moveTo>
                    <a:lnTo>
                      <a:pt x="39" y="506"/>
                    </a:lnTo>
                    <a:lnTo>
                      <a:pt x="77" y="477"/>
                    </a:lnTo>
                    <a:lnTo>
                      <a:pt x="116" y="449"/>
                    </a:lnTo>
                    <a:lnTo>
                      <a:pt x="153" y="426"/>
                    </a:lnTo>
                    <a:lnTo>
                      <a:pt x="172" y="416"/>
                    </a:lnTo>
                    <a:lnTo>
                      <a:pt x="190" y="407"/>
                    </a:lnTo>
                    <a:lnTo>
                      <a:pt x="207" y="401"/>
                    </a:lnTo>
                    <a:lnTo>
                      <a:pt x="223" y="394"/>
                    </a:lnTo>
                    <a:lnTo>
                      <a:pt x="240" y="392"/>
                    </a:lnTo>
                    <a:lnTo>
                      <a:pt x="256" y="390"/>
                    </a:lnTo>
                    <a:lnTo>
                      <a:pt x="273" y="390"/>
                    </a:lnTo>
                    <a:lnTo>
                      <a:pt x="288" y="394"/>
                    </a:lnTo>
                    <a:lnTo>
                      <a:pt x="303" y="401"/>
                    </a:lnTo>
                    <a:lnTo>
                      <a:pt x="315" y="412"/>
                    </a:lnTo>
                    <a:lnTo>
                      <a:pt x="330" y="426"/>
                    </a:lnTo>
                    <a:lnTo>
                      <a:pt x="343" y="444"/>
                    </a:lnTo>
                    <a:lnTo>
                      <a:pt x="354" y="464"/>
                    </a:lnTo>
                    <a:lnTo>
                      <a:pt x="367" y="486"/>
                    </a:lnTo>
                    <a:lnTo>
                      <a:pt x="378" y="508"/>
                    </a:lnTo>
                    <a:lnTo>
                      <a:pt x="389" y="533"/>
                    </a:lnTo>
                    <a:lnTo>
                      <a:pt x="411" y="580"/>
                    </a:lnTo>
                    <a:lnTo>
                      <a:pt x="422" y="602"/>
                    </a:lnTo>
                    <a:lnTo>
                      <a:pt x="434" y="624"/>
                    </a:lnTo>
                    <a:lnTo>
                      <a:pt x="445" y="643"/>
                    </a:lnTo>
                    <a:lnTo>
                      <a:pt x="456" y="659"/>
                    </a:lnTo>
                    <a:lnTo>
                      <a:pt x="469" y="672"/>
                    </a:lnTo>
                    <a:lnTo>
                      <a:pt x="480" y="682"/>
                    </a:lnTo>
                    <a:lnTo>
                      <a:pt x="504" y="696"/>
                    </a:lnTo>
                    <a:lnTo>
                      <a:pt x="524" y="708"/>
                    </a:lnTo>
                    <a:lnTo>
                      <a:pt x="535" y="711"/>
                    </a:lnTo>
                    <a:lnTo>
                      <a:pt x="546" y="714"/>
                    </a:lnTo>
                    <a:lnTo>
                      <a:pt x="557" y="715"/>
                    </a:lnTo>
                    <a:lnTo>
                      <a:pt x="568" y="715"/>
                    </a:lnTo>
                    <a:lnTo>
                      <a:pt x="579" y="713"/>
                    </a:lnTo>
                    <a:lnTo>
                      <a:pt x="590" y="709"/>
                    </a:lnTo>
                    <a:lnTo>
                      <a:pt x="601" y="703"/>
                    </a:lnTo>
                    <a:lnTo>
                      <a:pt x="614" y="694"/>
                    </a:lnTo>
                    <a:lnTo>
                      <a:pt x="627" y="684"/>
                    </a:lnTo>
                    <a:lnTo>
                      <a:pt x="642" y="670"/>
                    </a:lnTo>
                    <a:lnTo>
                      <a:pt x="657" y="653"/>
                    </a:lnTo>
                    <a:lnTo>
                      <a:pt x="672" y="634"/>
                    </a:lnTo>
                    <a:lnTo>
                      <a:pt x="681" y="623"/>
                    </a:lnTo>
                    <a:lnTo>
                      <a:pt x="690" y="609"/>
                    </a:lnTo>
                    <a:lnTo>
                      <a:pt x="699" y="595"/>
                    </a:lnTo>
                    <a:lnTo>
                      <a:pt x="708" y="577"/>
                    </a:lnTo>
                    <a:lnTo>
                      <a:pt x="718" y="559"/>
                    </a:lnTo>
                    <a:lnTo>
                      <a:pt x="729" y="540"/>
                    </a:lnTo>
                    <a:lnTo>
                      <a:pt x="751" y="497"/>
                    </a:lnTo>
                    <a:lnTo>
                      <a:pt x="773" y="451"/>
                    </a:lnTo>
                    <a:lnTo>
                      <a:pt x="795" y="402"/>
                    </a:lnTo>
                    <a:lnTo>
                      <a:pt x="819" y="352"/>
                    </a:lnTo>
                    <a:lnTo>
                      <a:pt x="843" y="302"/>
                    </a:lnTo>
                    <a:lnTo>
                      <a:pt x="867" y="251"/>
                    </a:lnTo>
                    <a:lnTo>
                      <a:pt x="889" y="203"/>
                    </a:lnTo>
                    <a:lnTo>
                      <a:pt x="911" y="157"/>
                    </a:lnTo>
                    <a:lnTo>
                      <a:pt x="933" y="115"/>
                    </a:lnTo>
                    <a:lnTo>
                      <a:pt x="945" y="96"/>
                    </a:lnTo>
                    <a:lnTo>
                      <a:pt x="954" y="78"/>
                    </a:lnTo>
                    <a:lnTo>
                      <a:pt x="965" y="63"/>
                    </a:lnTo>
                    <a:lnTo>
                      <a:pt x="974" y="48"/>
                    </a:lnTo>
                    <a:lnTo>
                      <a:pt x="983" y="35"/>
                    </a:lnTo>
                    <a:lnTo>
                      <a:pt x="991" y="25"/>
                    </a:lnTo>
                    <a:lnTo>
                      <a:pt x="1000" y="16"/>
                    </a:lnTo>
                    <a:lnTo>
                      <a:pt x="1007" y="10"/>
                    </a:lnTo>
                    <a:lnTo>
                      <a:pt x="1015" y="5"/>
                    </a:lnTo>
                    <a:lnTo>
                      <a:pt x="1022" y="2"/>
                    </a:lnTo>
                    <a:lnTo>
                      <a:pt x="1035" y="0"/>
                    </a:lnTo>
                    <a:lnTo>
                      <a:pt x="1048" y="1"/>
                    </a:lnTo>
                    <a:lnTo>
                      <a:pt x="1059" y="7"/>
                    </a:lnTo>
                    <a:lnTo>
                      <a:pt x="1070" y="17"/>
                    </a:lnTo>
                    <a:lnTo>
                      <a:pt x="1081" y="31"/>
                    </a:lnTo>
                    <a:lnTo>
                      <a:pt x="1090" y="48"/>
                    </a:lnTo>
                    <a:lnTo>
                      <a:pt x="1098" y="68"/>
                    </a:lnTo>
                    <a:lnTo>
                      <a:pt x="1105" y="91"/>
                    </a:lnTo>
                    <a:lnTo>
                      <a:pt x="1112" y="116"/>
                    </a:lnTo>
                    <a:lnTo>
                      <a:pt x="1120" y="144"/>
                    </a:lnTo>
                    <a:lnTo>
                      <a:pt x="1127" y="172"/>
                    </a:lnTo>
                    <a:lnTo>
                      <a:pt x="1133" y="203"/>
                    </a:lnTo>
                    <a:lnTo>
                      <a:pt x="1140" y="234"/>
                    </a:lnTo>
                    <a:lnTo>
                      <a:pt x="1151" y="298"/>
                    </a:lnTo>
                  </a:path>
                </a:pathLst>
              </a:custGeom>
              <a:noFill/>
              <a:ln w="50800" cap="rnd" cmpd="sng">
                <a:solidFill>
                  <a:srgbClr val="CC00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15" name="Łącznik prosty ze strzałką 14"/>
            <p:cNvCxnSpPr/>
            <p:nvPr/>
          </p:nvCxnSpPr>
          <p:spPr bwMode="auto">
            <a:xfrm>
              <a:off x="4355976" y="1484784"/>
              <a:ext cx="4608512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480260" name="Object 4"/>
            <p:cNvGraphicFramePr>
              <a:graphicFrameLocks noChangeAspect="1"/>
            </p:cNvGraphicFramePr>
            <p:nvPr/>
          </p:nvGraphicFramePr>
          <p:xfrm>
            <a:off x="5220072" y="889081"/>
            <a:ext cx="283716" cy="464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58" name="Równanie" r:id="rId4" imgW="139680" imgH="228600" progId="Equation.3">
                    <p:embed/>
                  </p:oleObj>
                </mc:Choice>
                <mc:Fallback>
                  <p:oleObj name="Równanie" r:id="rId4" imgW="13968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889081"/>
                          <a:ext cx="283716" cy="464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0261" name="Object 5"/>
            <p:cNvGraphicFramePr>
              <a:graphicFrameLocks noChangeAspect="1"/>
            </p:cNvGraphicFramePr>
            <p:nvPr/>
          </p:nvGraphicFramePr>
          <p:xfrm>
            <a:off x="6732240" y="1556792"/>
            <a:ext cx="720080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59" name="Równanie" r:id="rId6" imgW="380880" imgH="228600" progId="Equation.3">
                    <p:embed/>
                  </p:oleObj>
                </mc:Choice>
                <mc:Fallback>
                  <p:oleObj name="Równanie" r:id="rId6" imgW="38088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240" y="1556792"/>
                          <a:ext cx="720080" cy="432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Łącznik prosty 17"/>
            <p:cNvCxnSpPr/>
            <p:nvPr/>
          </p:nvCxnSpPr>
          <p:spPr bwMode="auto">
            <a:xfrm>
              <a:off x="6444208" y="1004055"/>
              <a:ext cx="0" cy="936104"/>
            </a:xfrm>
            <a:prstGeom prst="line">
              <a:avLst/>
            </a:prstGeom>
            <a:noFill/>
            <a:ln w="31750" cap="flat" cmpd="sng" algn="ctr">
              <a:solidFill>
                <a:srgbClr val="D6009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Łącznik prosty 18"/>
            <p:cNvCxnSpPr/>
            <p:nvPr/>
          </p:nvCxnSpPr>
          <p:spPr bwMode="auto">
            <a:xfrm>
              <a:off x="5483898" y="1004055"/>
              <a:ext cx="0" cy="936104"/>
            </a:xfrm>
            <a:prstGeom prst="line">
              <a:avLst/>
            </a:prstGeom>
            <a:noFill/>
            <a:ln w="31750" cap="flat" cmpd="sng" algn="ctr">
              <a:solidFill>
                <a:srgbClr val="D6009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Łącznik prosty ze strzałką 20"/>
            <p:cNvCxnSpPr/>
            <p:nvPr/>
          </p:nvCxnSpPr>
          <p:spPr bwMode="auto">
            <a:xfrm>
              <a:off x="5508104" y="1988840"/>
              <a:ext cx="936104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D6009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480262" name="Object 6"/>
            <p:cNvGraphicFramePr>
              <a:graphicFrameLocks noChangeAspect="1"/>
            </p:cNvGraphicFramePr>
            <p:nvPr/>
          </p:nvGraphicFramePr>
          <p:xfrm>
            <a:off x="5868144" y="1628800"/>
            <a:ext cx="304649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60" name="Równanie" r:id="rId8" imgW="139680" imgH="164880" progId="Equation.3">
                    <p:embed/>
                  </p:oleObj>
                </mc:Choice>
                <mc:Fallback>
                  <p:oleObj name="Równanie" r:id="rId8" imgW="139680" imgH="1648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8144" y="1628800"/>
                          <a:ext cx="304649" cy="360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0263" name="Object 7"/>
            <p:cNvGraphicFramePr>
              <a:graphicFrameLocks noChangeAspect="1"/>
            </p:cNvGraphicFramePr>
            <p:nvPr/>
          </p:nvGraphicFramePr>
          <p:xfrm>
            <a:off x="7668344" y="908719"/>
            <a:ext cx="648072" cy="47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61" name="Równanie" r:id="rId10" imgW="279360" imgH="203040" progId="Equation.3">
                    <p:embed/>
                  </p:oleObj>
                </mc:Choice>
                <mc:Fallback>
                  <p:oleObj name="Równanie" r:id="rId10" imgW="27936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8344" y="908719"/>
                          <a:ext cx="648072" cy="47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upa 1"/>
          <p:cNvGrpSpPr/>
          <p:nvPr/>
        </p:nvGrpSpPr>
        <p:grpSpPr>
          <a:xfrm>
            <a:off x="786880" y="5338314"/>
            <a:ext cx="8170861" cy="800844"/>
            <a:chOff x="744539" y="3924300"/>
            <a:chExt cx="8170861" cy="800844"/>
          </a:xfrm>
        </p:grpSpPr>
        <p:graphicFrame>
          <p:nvGraphicFramePr>
            <p:cNvPr id="12291" name="Object 10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1719222"/>
                </p:ext>
              </p:extLst>
            </p:nvPr>
          </p:nvGraphicFramePr>
          <p:xfrm>
            <a:off x="744539" y="3924300"/>
            <a:ext cx="3827462" cy="800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62" name="Equation" r:id="rId12" imgW="1511280" imgH="393480" progId="Equation.3">
                    <p:embed/>
                  </p:oleObj>
                </mc:Choice>
                <mc:Fallback>
                  <p:oleObj name="Equation" r:id="rId12" imgW="1511280" imgH="393480" progId="Equation.3">
                    <p:embed/>
                    <p:pic>
                      <p:nvPicPr>
                        <p:cNvPr id="0" name="Object 102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9" y="3924300"/>
                          <a:ext cx="3827462" cy="800844"/>
                        </a:xfrm>
                        <a:prstGeom prst="rect">
                          <a:avLst/>
                        </a:prstGeom>
                        <a:solidFill>
                          <a:srgbClr val="DDDDDD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692769" y="3925058"/>
              <a:ext cx="4222631" cy="76944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l-PL" sz="2200" b="1" dirty="0" smtClean="0">
                  <a:latin typeface="Albertus Medium" pitchFamily="34" charset="0"/>
                </a:rPr>
                <a:t>Współczynniki wykładniczego</a:t>
              </a:r>
            </a:p>
            <a:p>
              <a:pPr algn="l"/>
              <a:r>
                <a:rPr lang="pl-PL" sz="2200" b="1" dirty="0">
                  <a:latin typeface="Albertus Medium" pitchFamily="34" charset="0"/>
                </a:rPr>
                <a:t>s</a:t>
              </a:r>
              <a:r>
                <a:rPr lang="pl-PL" sz="2200" b="1" dirty="0" smtClean="0">
                  <a:latin typeface="Albertus Medium" pitchFamily="34" charset="0"/>
                </a:rPr>
                <a:t>zeregu Fouriera</a:t>
              </a:r>
              <a:endParaRPr lang="pl-PL" sz="2200" b="1" dirty="0">
                <a:latin typeface="Albertus Medium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8C6-3FD8-45C8-9353-17CA9BE6CF1C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graphicFrame>
        <p:nvGraphicFramePr>
          <p:cNvPr id="25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22429"/>
              </p:ext>
            </p:extLst>
          </p:nvPr>
        </p:nvGraphicFramePr>
        <p:xfrm>
          <a:off x="1003871" y="1063303"/>
          <a:ext cx="2684283" cy="216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163" name="Equation" r:id="rId14" imgW="1117440" imgH="901440" progId="Equation.3">
                  <p:embed/>
                </p:oleObj>
              </mc:Choice>
              <mc:Fallback>
                <p:oleObj name="Equation" r:id="rId14" imgW="1117440" imgH="9014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871" y="1063303"/>
                        <a:ext cx="2684283" cy="2166191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theme/theme1.xml><?xml version="1.0" encoding="utf-8"?>
<a:theme xmlns:a="http://schemas.openxmlformats.org/drawingml/2006/main" name="Teoria sygnałów">
  <a:themeElements>
    <a:clrScheme name="Teoria sygnałów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Teoria sygnałó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oria sygnałów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oria sygnałów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ria sygnałów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C:\Microsoft Office\Szablony\Teoria sygnałów.pot</Template>
  <TotalTime>13311</TotalTime>
  <Words>1698</Words>
  <Application>Microsoft Office PowerPoint</Application>
  <PresentationFormat>Pokaz na ekranie (4:3)</PresentationFormat>
  <Paragraphs>446</Paragraphs>
  <Slides>42</Slides>
  <Notes>28</Notes>
  <HiddenSlides>0</HiddenSlides>
  <MMClips>0</MMClips>
  <ScaleCrop>false</ScaleCrop>
  <HeadingPairs>
    <vt:vector size="8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42</vt:i4>
      </vt:variant>
    </vt:vector>
  </HeadingPairs>
  <TitlesOfParts>
    <vt:vector size="59" baseType="lpstr">
      <vt:lpstr>Albertus Medium</vt:lpstr>
      <vt:lpstr>Albertus Medium CE</vt:lpstr>
      <vt:lpstr>Arial</vt:lpstr>
      <vt:lpstr>Arial CE</vt:lpstr>
      <vt:lpstr>Comic Sans MS</vt:lpstr>
      <vt:lpstr>Comic Sans MS CE</vt:lpstr>
      <vt:lpstr>Helvetica</vt:lpstr>
      <vt:lpstr>Helvetica CE</vt:lpstr>
      <vt:lpstr>Monotype Corsiva</vt:lpstr>
      <vt:lpstr>Monotype Sorts</vt:lpstr>
      <vt:lpstr>Symbol</vt:lpstr>
      <vt:lpstr>Times New Roman</vt:lpstr>
      <vt:lpstr>Times New Roman CE</vt:lpstr>
      <vt:lpstr>Verdana</vt:lpstr>
      <vt:lpstr>Teoria sygnałów</vt:lpstr>
      <vt:lpstr>Equation</vt:lpstr>
      <vt:lpstr>Równanie</vt:lpstr>
      <vt:lpstr>Systemy liniowe i stacjonarne (01-02)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Graniczne zachowanie sz. Fouriera</vt:lpstr>
      <vt:lpstr>Graniczne zachowanie sz. Fouriera</vt:lpstr>
      <vt:lpstr>Przekształcenie Fouriera</vt:lpstr>
      <vt:lpstr>Pary transformat Fouriera</vt:lpstr>
      <vt:lpstr>Pary transformat Fouriera</vt:lpstr>
      <vt:lpstr>Pary transformat Fouriera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Katedra Telekomunikacji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Przekształcenie Fouriera</dc:title>
  <dc:creator>Zdzislaw Papir</dc:creator>
  <cp:lastModifiedBy>Konto Microsoft</cp:lastModifiedBy>
  <cp:revision>1733</cp:revision>
  <dcterms:created xsi:type="dcterms:W3CDTF">2001-11-16T13:59:19Z</dcterms:created>
  <dcterms:modified xsi:type="dcterms:W3CDTF">2023-10-06T08:35:14Z</dcterms:modified>
</cp:coreProperties>
</file>